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tags/tag3.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4.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9.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10.xml" ContentType="application/vnd.openxmlformats-officedocument.presentationml.tags+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ags/tag11.xml" ContentType="application/vnd.openxmlformats-officedocument.presentationml.tags+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tags/tag12.xml" ContentType="application/vnd.openxmlformats-officedocument.presentationml.tags+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tags/tag13.xml" ContentType="application/vnd.openxmlformats-officedocument.presentationml.tags+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2"/>
  </p:notesMasterIdLst>
  <p:sldIdLst>
    <p:sldId id="256" r:id="rId2"/>
    <p:sldId id="257" r:id="rId3"/>
    <p:sldId id="258" r:id="rId4"/>
    <p:sldId id="259" r:id="rId5"/>
    <p:sldId id="300" r:id="rId6"/>
    <p:sldId id="260" r:id="rId7"/>
    <p:sldId id="261" r:id="rId8"/>
    <p:sldId id="262" r:id="rId9"/>
    <p:sldId id="294" r:id="rId10"/>
    <p:sldId id="264" r:id="rId11"/>
    <p:sldId id="295" r:id="rId12"/>
    <p:sldId id="265" r:id="rId13"/>
    <p:sldId id="296" r:id="rId14"/>
    <p:sldId id="266" r:id="rId15"/>
    <p:sldId id="267" r:id="rId16"/>
    <p:sldId id="268" r:id="rId17"/>
    <p:sldId id="269" r:id="rId18"/>
    <p:sldId id="272" r:id="rId19"/>
    <p:sldId id="274" r:id="rId20"/>
    <p:sldId id="275" r:id="rId21"/>
    <p:sldId id="281" r:id="rId22"/>
    <p:sldId id="290" r:id="rId23"/>
    <p:sldId id="286" r:id="rId24"/>
    <p:sldId id="288" r:id="rId25"/>
    <p:sldId id="298" r:id="rId26"/>
    <p:sldId id="287" r:id="rId27"/>
    <p:sldId id="297" r:id="rId28"/>
    <p:sldId id="284" r:id="rId29"/>
    <p:sldId id="285" r:id="rId30"/>
    <p:sldId id="282" r:id="rId31"/>
    <p:sldId id="283" r:id="rId32"/>
    <p:sldId id="273" r:id="rId33"/>
    <p:sldId id="279" r:id="rId34"/>
    <p:sldId id="280" r:id="rId35"/>
    <p:sldId id="299" r:id="rId36"/>
    <p:sldId id="277" r:id="rId37"/>
    <p:sldId id="278" r:id="rId38"/>
    <p:sldId id="276" r:id="rId39"/>
    <p:sldId id="270" r:id="rId40"/>
    <p:sldId id="293"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Palatino Linotype" pitchFamily="18" charset="0"/>
        <a:ea typeface="+mn-ea"/>
        <a:cs typeface="+mn-cs"/>
      </a:defRPr>
    </a:lvl1pPr>
    <a:lvl2pPr marL="457200" algn="l" rtl="0" fontAlgn="base">
      <a:spcBef>
        <a:spcPct val="0"/>
      </a:spcBef>
      <a:spcAft>
        <a:spcPct val="0"/>
      </a:spcAft>
      <a:defRPr kern="1200">
        <a:solidFill>
          <a:schemeClr val="tx1"/>
        </a:solidFill>
        <a:latin typeface="Palatino Linotype" pitchFamily="18" charset="0"/>
        <a:ea typeface="+mn-ea"/>
        <a:cs typeface="+mn-cs"/>
      </a:defRPr>
    </a:lvl2pPr>
    <a:lvl3pPr marL="914400" algn="l" rtl="0" fontAlgn="base">
      <a:spcBef>
        <a:spcPct val="0"/>
      </a:spcBef>
      <a:spcAft>
        <a:spcPct val="0"/>
      </a:spcAft>
      <a:defRPr kern="1200">
        <a:solidFill>
          <a:schemeClr val="tx1"/>
        </a:solidFill>
        <a:latin typeface="Palatino Linotype" pitchFamily="18" charset="0"/>
        <a:ea typeface="+mn-ea"/>
        <a:cs typeface="+mn-cs"/>
      </a:defRPr>
    </a:lvl3pPr>
    <a:lvl4pPr marL="1371600" algn="l" rtl="0" fontAlgn="base">
      <a:spcBef>
        <a:spcPct val="0"/>
      </a:spcBef>
      <a:spcAft>
        <a:spcPct val="0"/>
      </a:spcAft>
      <a:defRPr kern="1200">
        <a:solidFill>
          <a:schemeClr val="tx1"/>
        </a:solidFill>
        <a:latin typeface="Palatino Linotype" pitchFamily="18" charset="0"/>
        <a:ea typeface="+mn-ea"/>
        <a:cs typeface="+mn-cs"/>
      </a:defRPr>
    </a:lvl4pPr>
    <a:lvl5pPr marL="1828800" algn="l" rtl="0" fontAlgn="base">
      <a:spcBef>
        <a:spcPct val="0"/>
      </a:spcBef>
      <a:spcAft>
        <a:spcPct val="0"/>
      </a:spcAft>
      <a:defRPr kern="1200">
        <a:solidFill>
          <a:schemeClr val="tx1"/>
        </a:solidFill>
        <a:latin typeface="Palatino Linotype" pitchFamily="18" charset="0"/>
        <a:ea typeface="+mn-ea"/>
        <a:cs typeface="+mn-cs"/>
      </a:defRPr>
    </a:lvl5pPr>
    <a:lvl6pPr marL="2286000" algn="l" defTabSz="914400" rtl="0" eaLnBrk="1" latinLnBrk="0" hangingPunct="1">
      <a:defRPr kern="1200">
        <a:solidFill>
          <a:schemeClr val="tx1"/>
        </a:solidFill>
        <a:latin typeface="Palatino Linotype" pitchFamily="18" charset="0"/>
        <a:ea typeface="+mn-ea"/>
        <a:cs typeface="+mn-cs"/>
      </a:defRPr>
    </a:lvl6pPr>
    <a:lvl7pPr marL="2743200" algn="l" defTabSz="914400" rtl="0" eaLnBrk="1" latinLnBrk="0" hangingPunct="1">
      <a:defRPr kern="1200">
        <a:solidFill>
          <a:schemeClr val="tx1"/>
        </a:solidFill>
        <a:latin typeface="Palatino Linotype" pitchFamily="18" charset="0"/>
        <a:ea typeface="+mn-ea"/>
        <a:cs typeface="+mn-cs"/>
      </a:defRPr>
    </a:lvl7pPr>
    <a:lvl8pPr marL="3200400" algn="l" defTabSz="914400" rtl="0" eaLnBrk="1" latinLnBrk="0" hangingPunct="1">
      <a:defRPr kern="1200">
        <a:solidFill>
          <a:schemeClr val="tx1"/>
        </a:solidFill>
        <a:latin typeface="Palatino Linotype" pitchFamily="18" charset="0"/>
        <a:ea typeface="+mn-ea"/>
        <a:cs typeface="+mn-cs"/>
      </a:defRPr>
    </a:lvl8pPr>
    <a:lvl9pPr marL="3657600" algn="l" defTabSz="914400" rtl="0" eaLnBrk="1" latinLnBrk="0" hangingPunct="1">
      <a:defRPr kern="1200">
        <a:solidFill>
          <a:schemeClr val="tx1"/>
        </a:solidFill>
        <a:latin typeface="Palatino Linotype"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_rels/data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diagrams/_rels/drawing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7.png"/><Relationship Id="rId1" Type="http://schemas.openxmlformats.org/officeDocument/2006/relationships/image" Target="../media/image24.jpeg"/><Relationship Id="rId6" Type="http://schemas.openxmlformats.org/officeDocument/2006/relationships/image" Target="../media/image29.png"/><Relationship Id="rId5" Type="http://schemas.openxmlformats.org/officeDocument/2006/relationships/image" Target="../media/image26.jpeg"/><Relationship Id="rId4" Type="http://schemas.openxmlformats.org/officeDocument/2006/relationships/image" Target="../media/image2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BE55AD-802A-4745-8326-3D1B96A0BD0A}"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S"/>
        </a:p>
      </dgm:t>
    </dgm:pt>
    <dgm:pt modelId="{277B8307-A1DE-4F08-8164-F9987BD9721E}">
      <dgm:prSet phldrT="[Texto]"/>
      <dgm:spPr>
        <a:xfrm rot="5400000">
          <a:off x="-274476" y="277725"/>
          <a:ext cx="1829840" cy="1280888"/>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t>
        <a:bodyPr/>
        <a:lstStyle/>
        <a:p>
          <a:endParaRPr lang="es-ES">
            <a:solidFill>
              <a:sysClr val="window" lastClr="FFFFFF"/>
            </a:solidFill>
            <a:latin typeface="Calibri"/>
            <a:ea typeface="+mn-ea"/>
            <a:cs typeface="+mn-cs"/>
          </a:endParaRPr>
        </a:p>
      </dgm:t>
    </dgm:pt>
    <dgm:pt modelId="{D096A0A1-5014-4E84-9A4C-61BB074360D5}" type="parTrans" cxnId="{DAE97A43-AD2D-4932-8AC6-323448D52881}">
      <dgm:prSet/>
      <dgm:spPr/>
      <dgm:t>
        <a:bodyPr/>
        <a:lstStyle/>
        <a:p>
          <a:endParaRPr lang="es-ES"/>
        </a:p>
      </dgm:t>
    </dgm:pt>
    <dgm:pt modelId="{D2509858-7A65-428F-9220-2388955F216D}" type="sibTrans" cxnId="{DAE97A43-AD2D-4932-8AC6-323448D52881}">
      <dgm:prSet/>
      <dgm:spPr/>
      <dgm:t>
        <a:bodyPr/>
        <a:lstStyle/>
        <a:p>
          <a:endParaRPr lang="es-ES"/>
        </a:p>
      </dgm:t>
    </dgm:pt>
    <dgm:pt modelId="{CF820578-C176-4288-986B-FF464C042363}">
      <dgm:prSet phldrT="[Texto]"/>
      <dgm:spPr>
        <a:xfrm rot="5400000">
          <a:off x="3646146" y="-2362008"/>
          <a:ext cx="1189396" cy="5919911"/>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endParaRPr lang="es-ES" dirty="0">
            <a:solidFill>
              <a:sysClr val="windowText" lastClr="000000">
                <a:hueOff val="0"/>
                <a:satOff val="0"/>
                <a:lumOff val="0"/>
                <a:alphaOff val="0"/>
              </a:sysClr>
            </a:solidFill>
            <a:latin typeface="Arial" pitchFamily="34" charset="0"/>
            <a:ea typeface="+mn-ea"/>
            <a:cs typeface="Arial" pitchFamily="34" charset="0"/>
          </a:endParaRPr>
        </a:p>
      </dgm:t>
    </dgm:pt>
    <dgm:pt modelId="{4A9E217E-FE0D-4DF2-8355-B47019426CCA}" type="parTrans" cxnId="{06A5FDF6-DA2E-4E76-8202-5CB56EE2DAFC}">
      <dgm:prSet/>
      <dgm:spPr/>
      <dgm:t>
        <a:bodyPr/>
        <a:lstStyle/>
        <a:p>
          <a:endParaRPr lang="es-ES"/>
        </a:p>
      </dgm:t>
    </dgm:pt>
    <dgm:pt modelId="{6FC1701D-99E5-4D19-BC97-80FB2CCF51EF}" type="sibTrans" cxnId="{06A5FDF6-DA2E-4E76-8202-5CB56EE2DAFC}">
      <dgm:prSet/>
      <dgm:spPr/>
      <dgm:t>
        <a:bodyPr/>
        <a:lstStyle/>
        <a:p>
          <a:endParaRPr lang="es-ES"/>
        </a:p>
      </dgm:t>
    </dgm:pt>
    <dgm:pt modelId="{B66BAB85-FBE5-4E6A-B9FD-ED42DE3F741F}">
      <dgm:prSet phldrT="[Texto]"/>
      <dgm:spPr>
        <a:xfrm rot="5400000">
          <a:off x="-274476" y="1915839"/>
          <a:ext cx="1829840" cy="1280888"/>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t>
        <a:bodyPr/>
        <a:lstStyle/>
        <a:p>
          <a:endParaRPr lang="es-ES">
            <a:solidFill>
              <a:sysClr val="window" lastClr="FFFFFF"/>
            </a:solidFill>
            <a:latin typeface="Calibri"/>
            <a:ea typeface="+mn-ea"/>
            <a:cs typeface="+mn-cs"/>
          </a:endParaRPr>
        </a:p>
      </dgm:t>
    </dgm:pt>
    <dgm:pt modelId="{2A228297-15B7-4565-BE99-5C098B108DCC}" type="parTrans" cxnId="{3DD52C4F-BA77-4D14-82C8-D9CDD4F83766}">
      <dgm:prSet/>
      <dgm:spPr/>
      <dgm:t>
        <a:bodyPr/>
        <a:lstStyle/>
        <a:p>
          <a:endParaRPr lang="es-ES"/>
        </a:p>
      </dgm:t>
    </dgm:pt>
    <dgm:pt modelId="{5912BA8B-3708-49A4-B133-46E3A0151AFE}" type="sibTrans" cxnId="{3DD52C4F-BA77-4D14-82C8-D9CDD4F83766}">
      <dgm:prSet/>
      <dgm:spPr/>
      <dgm:t>
        <a:bodyPr/>
        <a:lstStyle/>
        <a:p>
          <a:endParaRPr lang="es-ES"/>
        </a:p>
      </dgm:t>
    </dgm:pt>
    <dgm:pt modelId="{BF25613D-3DBE-44A4-A1C6-4EA78D6C68BB}">
      <dgm:prSet phldrT="[Texto]"/>
      <dgm:spPr>
        <a:xfrm rot="5400000">
          <a:off x="3646146" y="-723893"/>
          <a:ext cx="1189396" cy="5919911"/>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s-EC" dirty="0" smtClean="0">
              <a:solidFill>
                <a:sysClr val="windowText" lastClr="000000">
                  <a:hueOff val="0"/>
                  <a:satOff val="0"/>
                  <a:lumOff val="0"/>
                  <a:alphaOff val="0"/>
                </a:sysClr>
              </a:solidFill>
              <a:latin typeface="Arial" pitchFamily="34" charset="0"/>
              <a:ea typeface="+mn-ea"/>
              <a:cs typeface="Arial" pitchFamily="34" charset="0"/>
            </a:rPr>
            <a:t>Los jeans son esas prendas centenarias que nunca pasan de  moda, y saben reinventarse.</a:t>
          </a:r>
          <a:endParaRPr lang="es-ES" dirty="0">
            <a:solidFill>
              <a:sysClr val="windowText" lastClr="000000">
                <a:hueOff val="0"/>
                <a:satOff val="0"/>
                <a:lumOff val="0"/>
                <a:alphaOff val="0"/>
              </a:sysClr>
            </a:solidFill>
            <a:latin typeface="Arial" pitchFamily="34" charset="0"/>
            <a:ea typeface="+mn-ea"/>
            <a:cs typeface="Arial" pitchFamily="34" charset="0"/>
          </a:endParaRPr>
        </a:p>
      </dgm:t>
    </dgm:pt>
    <dgm:pt modelId="{498315F6-7DEB-401B-933F-77F895E6AE50}" type="parTrans" cxnId="{A6DE2728-D898-4217-B0A4-192B8B6715A1}">
      <dgm:prSet/>
      <dgm:spPr/>
      <dgm:t>
        <a:bodyPr/>
        <a:lstStyle/>
        <a:p>
          <a:endParaRPr lang="es-ES"/>
        </a:p>
      </dgm:t>
    </dgm:pt>
    <dgm:pt modelId="{215E82B6-141F-4B8D-BD31-04894222A9F2}" type="sibTrans" cxnId="{A6DE2728-D898-4217-B0A4-192B8B6715A1}">
      <dgm:prSet/>
      <dgm:spPr/>
      <dgm:t>
        <a:bodyPr/>
        <a:lstStyle/>
        <a:p>
          <a:endParaRPr lang="es-ES"/>
        </a:p>
      </dgm:t>
    </dgm:pt>
    <dgm:pt modelId="{B42D5009-B40E-44D0-B0FE-1E59EEEC81BD}">
      <dgm:prSet phldrT="[Texto]"/>
      <dgm:spPr>
        <a:xfrm rot="5400000">
          <a:off x="-274476" y="3553954"/>
          <a:ext cx="1829840" cy="1280888"/>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t>
        <a:bodyPr/>
        <a:lstStyle/>
        <a:p>
          <a:endParaRPr lang="es-ES">
            <a:solidFill>
              <a:sysClr val="window" lastClr="FFFFFF"/>
            </a:solidFill>
            <a:latin typeface="Calibri"/>
            <a:ea typeface="+mn-ea"/>
            <a:cs typeface="+mn-cs"/>
          </a:endParaRPr>
        </a:p>
      </dgm:t>
    </dgm:pt>
    <dgm:pt modelId="{F6F9EA21-91C1-46DE-B6B3-D9E62FE34FEF}" type="parTrans" cxnId="{7EE0855B-AC86-4266-AE2E-448F9FA80F0C}">
      <dgm:prSet/>
      <dgm:spPr/>
      <dgm:t>
        <a:bodyPr/>
        <a:lstStyle/>
        <a:p>
          <a:endParaRPr lang="es-ES"/>
        </a:p>
      </dgm:t>
    </dgm:pt>
    <dgm:pt modelId="{4A3E4D65-1912-4F0B-AF86-56081B1CA41C}" type="sibTrans" cxnId="{7EE0855B-AC86-4266-AE2E-448F9FA80F0C}">
      <dgm:prSet/>
      <dgm:spPr/>
      <dgm:t>
        <a:bodyPr/>
        <a:lstStyle/>
        <a:p>
          <a:endParaRPr lang="es-ES"/>
        </a:p>
      </dgm:t>
    </dgm:pt>
    <dgm:pt modelId="{4404A1BE-2607-4AA0-A246-B2A19A6D8F8E}">
      <dgm:prSet phldrT="[Texto]"/>
      <dgm:spPr>
        <a:xfrm rot="5400000">
          <a:off x="3646146" y="914220"/>
          <a:ext cx="1189396" cy="5919911"/>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s-EC" dirty="0" smtClean="0">
              <a:solidFill>
                <a:sysClr val="windowText" lastClr="000000">
                  <a:hueOff val="0"/>
                  <a:satOff val="0"/>
                  <a:lumOff val="0"/>
                  <a:alphaOff val="0"/>
                </a:sysClr>
              </a:solidFill>
              <a:latin typeface="Arial" pitchFamily="34" charset="0"/>
              <a:ea typeface="+mn-ea"/>
              <a:cs typeface="Arial" pitchFamily="34" charset="0"/>
            </a:rPr>
            <a:t>Los pantalones  los cuales describimos son  multifuncionales, con la posibilidad de utilizar dos pantalones de colores distintos pero en una misma prenda de ropa. </a:t>
          </a:r>
          <a:endParaRPr lang="es-ES" dirty="0">
            <a:solidFill>
              <a:sysClr val="windowText" lastClr="000000">
                <a:hueOff val="0"/>
                <a:satOff val="0"/>
                <a:lumOff val="0"/>
                <a:alphaOff val="0"/>
              </a:sysClr>
            </a:solidFill>
            <a:latin typeface="Arial" pitchFamily="34" charset="0"/>
            <a:ea typeface="+mn-ea"/>
            <a:cs typeface="Arial" pitchFamily="34" charset="0"/>
          </a:endParaRPr>
        </a:p>
      </dgm:t>
    </dgm:pt>
    <dgm:pt modelId="{E99F6511-F036-4B93-9329-C9B6DBD4B66C}" type="parTrans" cxnId="{01924512-06E6-44C4-9296-99ADEDDC8B49}">
      <dgm:prSet/>
      <dgm:spPr/>
      <dgm:t>
        <a:bodyPr/>
        <a:lstStyle/>
        <a:p>
          <a:endParaRPr lang="es-ES"/>
        </a:p>
      </dgm:t>
    </dgm:pt>
    <dgm:pt modelId="{8F9DBDE1-357F-42B2-AE12-4C944F8BC7D3}" type="sibTrans" cxnId="{01924512-06E6-44C4-9296-99ADEDDC8B49}">
      <dgm:prSet/>
      <dgm:spPr/>
      <dgm:t>
        <a:bodyPr/>
        <a:lstStyle/>
        <a:p>
          <a:endParaRPr lang="es-ES"/>
        </a:p>
      </dgm:t>
    </dgm:pt>
    <dgm:pt modelId="{0E1B0079-66E7-4E3D-B3F8-14D9B988B7AD}">
      <dgm:prSet/>
      <dgm:spPr/>
      <dgm:t>
        <a:bodyPr/>
        <a:lstStyle/>
        <a:p>
          <a:r>
            <a:rPr lang="es-EC" b="0" dirty="0" smtClean="0">
              <a:solidFill>
                <a:schemeClr val="tx1"/>
              </a:solidFill>
              <a:latin typeface="Arial" pitchFamily="34" charset="0"/>
              <a:cs typeface="Arial" pitchFamily="34" charset="0"/>
            </a:rPr>
            <a:t>A veces pensamos que para contribuir con el medio ambiente  solo basta reciclar y reutilizar todo aquello que compramos, pero también es importante la tercera R, la de reducir.</a:t>
          </a:r>
          <a:endParaRPr lang="es-ES" b="0" dirty="0">
            <a:solidFill>
              <a:schemeClr val="tx1"/>
            </a:solidFill>
            <a:latin typeface="Arial" pitchFamily="34" charset="0"/>
            <a:cs typeface="Arial" pitchFamily="34" charset="0"/>
          </a:endParaRPr>
        </a:p>
      </dgm:t>
    </dgm:pt>
    <dgm:pt modelId="{2AD00897-F30C-4DF9-BAD0-BFC2787FF8FF}" type="parTrans" cxnId="{88814C19-94D5-450E-8CA1-19BE2BE69449}">
      <dgm:prSet/>
      <dgm:spPr/>
      <dgm:t>
        <a:bodyPr/>
        <a:lstStyle/>
        <a:p>
          <a:endParaRPr lang="en-US"/>
        </a:p>
      </dgm:t>
    </dgm:pt>
    <dgm:pt modelId="{4121EB58-CEB2-42D4-B38F-E0CE51AF8F43}" type="sibTrans" cxnId="{88814C19-94D5-450E-8CA1-19BE2BE69449}">
      <dgm:prSet/>
      <dgm:spPr/>
      <dgm:t>
        <a:bodyPr/>
        <a:lstStyle/>
        <a:p>
          <a:endParaRPr lang="en-US"/>
        </a:p>
      </dgm:t>
    </dgm:pt>
    <dgm:pt modelId="{8A6ECF5E-EF65-4BEF-82C8-80B9D52CDF87}" type="pres">
      <dgm:prSet presAssocID="{1FBE55AD-802A-4745-8326-3D1B96A0BD0A}" presName="linearFlow" presStyleCnt="0">
        <dgm:presLayoutVars>
          <dgm:dir/>
          <dgm:animLvl val="lvl"/>
          <dgm:resizeHandles val="exact"/>
        </dgm:presLayoutVars>
      </dgm:prSet>
      <dgm:spPr/>
      <dgm:t>
        <a:bodyPr/>
        <a:lstStyle/>
        <a:p>
          <a:endParaRPr lang="es-ES"/>
        </a:p>
      </dgm:t>
    </dgm:pt>
    <dgm:pt modelId="{1DCCEFCC-93A1-4A64-9B57-1F70E1997C79}" type="pres">
      <dgm:prSet presAssocID="{277B8307-A1DE-4F08-8164-F9987BD9721E}" presName="composite" presStyleCnt="0"/>
      <dgm:spPr/>
    </dgm:pt>
    <dgm:pt modelId="{66AC12CE-E838-4919-8B37-77001E5B09CD}" type="pres">
      <dgm:prSet presAssocID="{277B8307-A1DE-4F08-8164-F9987BD9721E}" presName="parentText" presStyleLbl="alignNode1" presStyleIdx="0" presStyleCnt="3" custLinFactNeighborY="-178">
        <dgm:presLayoutVars>
          <dgm:chMax val="1"/>
          <dgm:bulletEnabled val="1"/>
        </dgm:presLayoutVars>
      </dgm:prSet>
      <dgm:spPr>
        <a:prstGeom prst="chevron">
          <a:avLst/>
        </a:prstGeom>
      </dgm:spPr>
      <dgm:t>
        <a:bodyPr/>
        <a:lstStyle/>
        <a:p>
          <a:endParaRPr lang="es-ES"/>
        </a:p>
      </dgm:t>
    </dgm:pt>
    <dgm:pt modelId="{315DC88B-1EE8-42DB-B440-3AD3C65BF532}" type="pres">
      <dgm:prSet presAssocID="{277B8307-A1DE-4F08-8164-F9987BD9721E}" presName="descendantText" presStyleLbl="alignAcc1" presStyleIdx="0" presStyleCnt="3">
        <dgm:presLayoutVars>
          <dgm:bulletEnabled val="1"/>
        </dgm:presLayoutVars>
      </dgm:prSet>
      <dgm:spPr>
        <a:prstGeom prst="round2SameRect">
          <a:avLst/>
        </a:prstGeom>
      </dgm:spPr>
      <dgm:t>
        <a:bodyPr/>
        <a:lstStyle/>
        <a:p>
          <a:endParaRPr lang="es-ES"/>
        </a:p>
      </dgm:t>
    </dgm:pt>
    <dgm:pt modelId="{5DFAAC59-30E1-4EEB-982F-B4A13BF5D60C}" type="pres">
      <dgm:prSet presAssocID="{D2509858-7A65-428F-9220-2388955F216D}" presName="sp" presStyleCnt="0"/>
      <dgm:spPr/>
    </dgm:pt>
    <dgm:pt modelId="{DDA13E55-C088-49C3-89A5-DC4826B7C43A}" type="pres">
      <dgm:prSet presAssocID="{B66BAB85-FBE5-4E6A-B9FD-ED42DE3F741F}" presName="composite" presStyleCnt="0"/>
      <dgm:spPr/>
    </dgm:pt>
    <dgm:pt modelId="{E2E22FDE-3E7A-42B3-9C99-BE8F29813067}" type="pres">
      <dgm:prSet presAssocID="{B66BAB85-FBE5-4E6A-B9FD-ED42DE3F741F}" presName="parentText" presStyleLbl="alignNode1" presStyleIdx="1" presStyleCnt="3">
        <dgm:presLayoutVars>
          <dgm:chMax val="1"/>
          <dgm:bulletEnabled val="1"/>
        </dgm:presLayoutVars>
      </dgm:prSet>
      <dgm:spPr>
        <a:prstGeom prst="chevron">
          <a:avLst/>
        </a:prstGeom>
      </dgm:spPr>
      <dgm:t>
        <a:bodyPr/>
        <a:lstStyle/>
        <a:p>
          <a:endParaRPr lang="es-ES"/>
        </a:p>
      </dgm:t>
    </dgm:pt>
    <dgm:pt modelId="{2C68F9F3-2D88-4658-A726-E591ED50583E}" type="pres">
      <dgm:prSet presAssocID="{B66BAB85-FBE5-4E6A-B9FD-ED42DE3F741F}" presName="descendantText" presStyleLbl="alignAcc1" presStyleIdx="1" presStyleCnt="3">
        <dgm:presLayoutVars>
          <dgm:bulletEnabled val="1"/>
        </dgm:presLayoutVars>
      </dgm:prSet>
      <dgm:spPr>
        <a:prstGeom prst="round2SameRect">
          <a:avLst/>
        </a:prstGeom>
      </dgm:spPr>
      <dgm:t>
        <a:bodyPr/>
        <a:lstStyle/>
        <a:p>
          <a:endParaRPr lang="es-ES"/>
        </a:p>
      </dgm:t>
    </dgm:pt>
    <dgm:pt modelId="{9A0DCADA-3CB1-44E7-9CAE-91D1D5A5A411}" type="pres">
      <dgm:prSet presAssocID="{5912BA8B-3708-49A4-B133-46E3A0151AFE}" presName="sp" presStyleCnt="0"/>
      <dgm:spPr/>
    </dgm:pt>
    <dgm:pt modelId="{FC8E4D62-74FE-4BA4-9A52-19C085953512}" type="pres">
      <dgm:prSet presAssocID="{B42D5009-B40E-44D0-B0FE-1E59EEEC81BD}" presName="composite" presStyleCnt="0"/>
      <dgm:spPr/>
    </dgm:pt>
    <dgm:pt modelId="{5A051311-5C90-4E22-AFA9-4A5954925FFA}" type="pres">
      <dgm:prSet presAssocID="{B42D5009-B40E-44D0-B0FE-1E59EEEC81BD}" presName="parentText" presStyleLbl="alignNode1" presStyleIdx="2" presStyleCnt="3">
        <dgm:presLayoutVars>
          <dgm:chMax val="1"/>
          <dgm:bulletEnabled val="1"/>
        </dgm:presLayoutVars>
      </dgm:prSet>
      <dgm:spPr>
        <a:prstGeom prst="chevron">
          <a:avLst/>
        </a:prstGeom>
      </dgm:spPr>
      <dgm:t>
        <a:bodyPr/>
        <a:lstStyle/>
        <a:p>
          <a:endParaRPr lang="es-ES"/>
        </a:p>
      </dgm:t>
    </dgm:pt>
    <dgm:pt modelId="{F51A291F-791F-43D9-B275-182C67BB2AF5}" type="pres">
      <dgm:prSet presAssocID="{B42D5009-B40E-44D0-B0FE-1E59EEEC81BD}" presName="descendantText" presStyleLbl="alignAcc1" presStyleIdx="2" presStyleCnt="3">
        <dgm:presLayoutVars>
          <dgm:bulletEnabled val="1"/>
        </dgm:presLayoutVars>
      </dgm:prSet>
      <dgm:spPr>
        <a:prstGeom prst="round2SameRect">
          <a:avLst/>
        </a:prstGeom>
      </dgm:spPr>
      <dgm:t>
        <a:bodyPr/>
        <a:lstStyle/>
        <a:p>
          <a:endParaRPr lang="es-ES"/>
        </a:p>
      </dgm:t>
    </dgm:pt>
  </dgm:ptLst>
  <dgm:cxnLst>
    <dgm:cxn modelId="{DAE97A43-AD2D-4932-8AC6-323448D52881}" srcId="{1FBE55AD-802A-4745-8326-3D1B96A0BD0A}" destId="{277B8307-A1DE-4F08-8164-F9987BD9721E}" srcOrd="0" destOrd="0" parTransId="{D096A0A1-5014-4E84-9A4C-61BB074360D5}" sibTransId="{D2509858-7A65-428F-9220-2388955F216D}"/>
    <dgm:cxn modelId="{23A76D88-D883-403B-975A-1552147D430E}" type="presOf" srcId="{1FBE55AD-802A-4745-8326-3D1B96A0BD0A}" destId="{8A6ECF5E-EF65-4BEF-82C8-80B9D52CDF87}" srcOrd="0" destOrd="0" presId="urn:microsoft.com/office/officeart/2005/8/layout/chevron2"/>
    <dgm:cxn modelId="{15331230-BA80-47C1-BD4C-4098CD008B15}" type="presOf" srcId="{4404A1BE-2607-4AA0-A246-B2A19A6D8F8E}" destId="{F51A291F-791F-43D9-B275-182C67BB2AF5}" srcOrd="0" destOrd="0" presId="urn:microsoft.com/office/officeart/2005/8/layout/chevron2"/>
    <dgm:cxn modelId="{51B4BFE8-9545-4DA6-A6F6-81440E06D042}" type="presOf" srcId="{CF820578-C176-4288-986B-FF464C042363}" destId="{315DC88B-1EE8-42DB-B440-3AD3C65BF532}" srcOrd="0" destOrd="0" presId="urn:microsoft.com/office/officeart/2005/8/layout/chevron2"/>
    <dgm:cxn modelId="{06A5FDF6-DA2E-4E76-8202-5CB56EE2DAFC}" srcId="{277B8307-A1DE-4F08-8164-F9987BD9721E}" destId="{CF820578-C176-4288-986B-FF464C042363}" srcOrd="0" destOrd="0" parTransId="{4A9E217E-FE0D-4DF2-8355-B47019426CCA}" sibTransId="{6FC1701D-99E5-4D19-BC97-80FB2CCF51EF}"/>
    <dgm:cxn modelId="{3DD52C4F-BA77-4D14-82C8-D9CDD4F83766}" srcId="{1FBE55AD-802A-4745-8326-3D1B96A0BD0A}" destId="{B66BAB85-FBE5-4E6A-B9FD-ED42DE3F741F}" srcOrd="1" destOrd="0" parTransId="{2A228297-15B7-4565-BE99-5C098B108DCC}" sibTransId="{5912BA8B-3708-49A4-B133-46E3A0151AFE}"/>
    <dgm:cxn modelId="{FEA04149-9F07-4132-8538-866A7612B48D}" type="presOf" srcId="{0E1B0079-66E7-4E3D-B3F8-14D9B988B7AD}" destId="{315DC88B-1EE8-42DB-B440-3AD3C65BF532}" srcOrd="0" destOrd="1" presId="urn:microsoft.com/office/officeart/2005/8/layout/chevron2"/>
    <dgm:cxn modelId="{7EE0855B-AC86-4266-AE2E-448F9FA80F0C}" srcId="{1FBE55AD-802A-4745-8326-3D1B96A0BD0A}" destId="{B42D5009-B40E-44D0-B0FE-1E59EEEC81BD}" srcOrd="2" destOrd="0" parTransId="{F6F9EA21-91C1-46DE-B6B3-D9E62FE34FEF}" sibTransId="{4A3E4D65-1912-4F0B-AF86-56081B1CA41C}"/>
    <dgm:cxn modelId="{978B3FEE-3AC6-4919-8D9D-265416ABD742}" type="presOf" srcId="{B42D5009-B40E-44D0-B0FE-1E59EEEC81BD}" destId="{5A051311-5C90-4E22-AFA9-4A5954925FFA}" srcOrd="0" destOrd="0" presId="urn:microsoft.com/office/officeart/2005/8/layout/chevron2"/>
    <dgm:cxn modelId="{8AC28208-4C3E-47D2-97C5-A0ED648A9306}" type="presOf" srcId="{277B8307-A1DE-4F08-8164-F9987BD9721E}" destId="{66AC12CE-E838-4919-8B37-77001E5B09CD}" srcOrd="0" destOrd="0" presId="urn:microsoft.com/office/officeart/2005/8/layout/chevron2"/>
    <dgm:cxn modelId="{01924512-06E6-44C4-9296-99ADEDDC8B49}" srcId="{B42D5009-B40E-44D0-B0FE-1E59EEEC81BD}" destId="{4404A1BE-2607-4AA0-A246-B2A19A6D8F8E}" srcOrd="0" destOrd="0" parTransId="{E99F6511-F036-4B93-9329-C9B6DBD4B66C}" sibTransId="{8F9DBDE1-357F-42B2-AE12-4C944F8BC7D3}"/>
    <dgm:cxn modelId="{D3B011BB-8B2E-42D2-BCC8-E839C42D620B}" type="presOf" srcId="{BF25613D-3DBE-44A4-A1C6-4EA78D6C68BB}" destId="{2C68F9F3-2D88-4658-A726-E591ED50583E}" srcOrd="0" destOrd="0" presId="urn:microsoft.com/office/officeart/2005/8/layout/chevron2"/>
    <dgm:cxn modelId="{88814C19-94D5-450E-8CA1-19BE2BE69449}" srcId="{277B8307-A1DE-4F08-8164-F9987BD9721E}" destId="{0E1B0079-66E7-4E3D-B3F8-14D9B988B7AD}" srcOrd="1" destOrd="0" parTransId="{2AD00897-F30C-4DF9-BAD0-BFC2787FF8FF}" sibTransId="{4121EB58-CEB2-42D4-B38F-E0CE51AF8F43}"/>
    <dgm:cxn modelId="{A6DE2728-D898-4217-B0A4-192B8B6715A1}" srcId="{B66BAB85-FBE5-4E6A-B9FD-ED42DE3F741F}" destId="{BF25613D-3DBE-44A4-A1C6-4EA78D6C68BB}" srcOrd="0" destOrd="0" parTransId="{498315F6-7DEB-401B-933F-77F895E6AE50}" sibTransId="{215E82B6-141F-4B8D-BD31-04894222A9F2}"/>
    <dgm:cxn modelId="{9EA78DBC-7AD3-449B-95D1-7A38D7F44BF3}" type="presOf" srcId="{B66BAB85-FBE5-4E6A-B9FD-ED42DE3F741F}" destId="{E2E22FDE-3E7A-42B3-9C99-BE8F29813067}" srcOrd="0" destOrd="0" presId="urn:microsoft.com/office/officeart/2005/8/layout/chevron2"/>
    <dgm:cxn modelId="{7960B974-5A36-4A0D-A683-7BAD926D2DF4}" type="presParOf" srcId="{8A6ECF5E-EF65-4BEF-82C8-80B9D52CDF87}" destId="{1DCCEFCC-93A1-4A64-9B57-1F70E1997C79}" srcOrd="0" destOrd="0" presId="urn:microsoft.com/office/officeart/2005/8/layout/chevron2"/>
    <dgm:cxn modelId="{F7BB2E34-BC4F-4717-89B9-9B3B06BA8866}" type="presParOf" srcId="{1DCCEFCC-93A1-4A64-9B57-1F70E1997C79}" destId="{66AC12CE-E838-4919-8B37-77001E5B09CD}" srcOrd="0" destOrd="0" presId="urn:microsoft.com/office/officeart/2005/8/layout/chevron2"/>
    <dgm:cxn modelId="{C3DFD279-6216-4345-8303-4A5A6FA6789C}" type="presParOf" srcId="{1DCCEFCC-93A1-4A64-9B57-1F70E1997C79}" destId="{315DC88B-1EE8-42DB-B440-3AD3C65BF532}" srcOrd="1" destOrd="0" presId="urn:microsoft.com/office/officeart/2005/8/layout/chevron2"/>
    <dgm:cxn modelId="{A3CA53DF-90C3-4D31-BF1D-A0D519E043FD}" type="presParOf" srcId="{8A6ECF5E-EF65-4BEF-82C8-80B9D52CDF87}" destId="{5DFAAC59-30E1-4EEB-982F-B4A13BF5D60C}" srcOrd="1" destOrd="0" presId="urn:microsoft.com/office/officeart/2005/8/layout/chevron2"/>
    <dgm:cxn modelId="{2947BA62-1B0B-4AF3-B54E-EE792E2B759D}" type="presParOf" srcId="{8A6ECF5E-EF65-4BEF-82C8-80B9D52CDF87}" destId="{DDA13E55-C088-49C3-89A5-DC4826B7C43A}" srcOrd="2" destOrd="0" presId="urn:microsoft.com/office/officeart/2005/8/layout/chevron2"/>
    <dgm:cxn modelId="{C0FD0946-9916-45A3-BD42-8A9A2500B6F0}" type="presParOf" srcId="{DDA13E55-C088-49C3-89A5-DC4826B7C43A}" destId="{E2E22FDE-3E7A-42B3-9C99-BE8F29813067}" srcOrd="0" destOrd="0" presId="urn:microsoft.com/office/officeart/2005/8/layout/chevron2"/>
    <dgm:cxn modelId="{1E321504-4A65-4A0F-9C21-DBEA57769F8C}" type="presParOf" srcId="{DDA13E55-C088-49C3-89A5-DC4826B7C43A}" destId="{2C68F9F3-2D88-4658-A726-E591ED50583E}" srcOrd="1" destOrd="0" presId="urn:microsoft.com/office/officeart/2005/8/layout/chevron2"/>
    <dgm:cxn modelId="{B49F3979-0C4A-4CF3-92FC-D3D5C9C8A86B}" type="presParOf" srcId="{8A6ECF5E-EF65-4BEF-82C8-80B9D52CDF87}" destId="{9A0DCADA-3CB1-44E7-9CAE-91D1D5A5A411}" srcOrd="3" destOrd="0" presId="urn:microsoft.com/office/officeart/2005/8/layout/chevron2"/>
    <dgm:cxn modelId="{7A6624F0-2D02-4811-8717-E0296AB6FCC6}" type="presParOf" srcId="{8A6ECF5E-EF65-4BEF-82C8-80B9D52CDF87}" destId="{FC8E4D62-74FE-4BA4-9A52-19C085953512}" srcOrd="4" destOrd="0" presId="urn:microsoft.com/office/officeart/2005/8/layout/chevron2"/>
    <dgm:cxn modelId="{8B155A68-04ED-48A9-96C1-8E3874FF02C9}" type="presParOf" srcId="{FC8E4D62-74FE-4BA4-9A52-19C085953512}" destId="{5A051311-5C90-4E22-AFA9-4A5954925FFA}" srcOrd="0" destOrd="0" presId="urn:microsoft.com/office/officeart/2005/8/layout/chevron2"/>
    <dgm:cxn modelId="{D8ABFB0C-3DD7-416B-82B9-02E416F7C14C}" type="presParOf" srcId="{FC8E4D62-74FE-4BA4-9A52-19C085953512}" destId="{F51A291F-791F-43D9-B275-182C67BB2AF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6F54C1A-D8DC-446D-8BBA-21CE54A3214D}" type="doc">
      <dgm:prSet loTypeId="urn:microsoft.com/office/officeart/2005/8/layout/gear1" loCatId="cycle" qsTypeId="urn:microsoft.com/office/officeart/2005/8/quickstyle/simple1" qsCatId="simple" csTypeId="urn:microsoft.com/office/officeart/2005/8/colors/accent1_2" csCatId="accent1" phldr="1"/>
      <dgm:spPr/>
    </dgm:pt>
    <dgm:pt modelId="{0195689A-F958-4707-9987-E12A9A66BD25}">
      <dgm:prSet phldrT="[Texto]" custT="1"/>
      <dgm:spPr>
        <a:solidFill>
          <a:srgbClr val="40CC97"/>
        </a:solidFill>
      </dgm:spPr>
      <dgm:t>
        <a:bodyPr/>
        <a:lstStyle/>
        <a:p>
          <a:r>
            <a:rPr lang="es-MX" sz="2400" dirty="0" smtClean="0">
              <a:solidFill>
                <a:schemeClr val="tx1"/>
              </a:solidFill>
            </a:rPr>
            <a:t>Censo poblacional del 2010</a:t>
          </a:r>
          <a:endParaRPr lang="es-ES" sz="2400" dirty="0">
            <a:solidFill>
              <a:schemeClr val="tx1"/>
            </a:solidFill>
          </a:endParaRPr>
        </a:p>
      </dgm:t>
    </dgm:pt>
    <dgm:pt modelId="{EB1051D6-DDFA-4D4D-9CB0-535482F088EB}" type="parTrans" cxnId="{C91D69F4-3948-4986-9071-2724C1C38360}">
      <dgm:prSet/>
      <dgm:spPr/>
      <dgm:t>
        <a:bodyPr/>
        <a:lstStyle/>
        <a:p>
          <a:endParaRPr lang="es-ES"/>
        </a:p>
      </dgm:t>
    </dgm:pt>
    <dgm:pt modelId="{E3887400-6BD1-4831-8D94-C31ABFD56315}" type="sibTrans" cxnId="{C91D69F4-3948-4986-9071-2724C1C38360}">
      <dgm:prSet/>
      <dgm:spPr/>
      <dgm:t>
        <a:bodyPr/>
        <a:lstStyle/>
        <a:p>
          <a:endParaRPr lang="es-ES"/>
        </a:p>
      </dgm:t>
    </dgm:pt>
    <dgm:pt modelId="{10564EFE-FA63-4034-A3FE-6096ADBAFDF5}">
      <dgm:prSet phldrT="[Texto]"/>
      <dgm:spPr>
        <a:solidFill>
          <a:srgbClr val="30DC65"/>
        </a:solidFill>
      </dgm:spPr>
      <dgm:t>
        <a:bodyPr/>
        <a:lstStyle/>
        <a:p>
          <a:r>
            <a:rPr lang="es-MX" dirty="0" smtClean="0">
              <a:solidFill>
                <a:schemeClr val="tx1"/>
              </a:solidFill>
            </a:rPr>
            <a:t>Ciudad de Guayaquil  2´291.151</a:t>
          </a:r>
          <a:endParaRPr lang="es-ES" dirty="0">
            <a:solidFill>
              <a:schemeClr val="tx1"/>
            </a:solidFill>
          </a:endParaRPr>
        </a:p>
      </dgm:t>
    </dgm:pt>
    <dgm:pt modelId="{46711706-2186-45FD-9732-9EB46BEF41F5}" type="parTrans" cxnId="{DEEEF975-695F-4D87-8030-DC8B12668C93}">
      <dgm:prSet/>
      <dgm:spPr/>
      <dgm:t>
        <a:bodyPr/>
        <a:lstStyle/>
        <a:p>
          <a:endParaRPr lang="es-ES"/>
        </a:p>
      </dgm:t>
    </dgm:pt>
    <dgm:pt modelId="{15DE0B4F-FD9C-46DB-A09C-41BF6F60146F}" type="sibTrans" cxnId="{DEEEF975-695F-4D87-8030-DC8B12668C93}">
      <dgm:prSet/>
      <dgm:spPr>
        <a:solidFill>
          <a:schemeClr val="bg1"/>
        </a:solidFill>
      </dgm:spPr>
      <dgm:t>
        <a:bodyPr/>
        <a:lstStyle/>
        <a:p>
          <a:endParaRPr lang="es-ES"/>
        </a:p>
      </dgm:t>
    </dgm:pt>
    <dgm:pt modelId="{2EDF4263-42E6-46C3-987F-1B818EAC3FD9}">
      <dgm:prSet phldrT="[Texto]" custT="1"/>
      <dgm:spPr>
        <a:solidFill>
          <a:srgbClr val="97FB11"/>
        </a:solidFill>
      </dgm:spPr>
      <dgm:t>
        <a:bodyPr/>
        <a:lstStyle/>
        <a:p>
          <a:r>
            <a:rPr lang="es-MX" sz="1600" dirty="0" err="1" smtClean="0">
              <a:solidFill>
                <a:schemeClr val="tx1"/>
              </a:solidFill>
            </a:rPr>
            <a:t>Espol</a:t>
          </a:r>
          <a:r>
            <a:rPr lang="es-MX" sz="1600" dirty="0" smtClean="0">
              <a:solidFill>
                <a:schemeClr val="tx1"/>
              </a:solidFill>
            </a:rPr>
            <a:t>, Norte, Centros Comerciales  n= 385 </a:t>
          </a:r>
          <a:r>
            <a:rPr lang="es-MX" sz="1600" dirty="0" smtClean="0">
              <a:solidFill>
                <a:schemeClr val="tx1"/>
              </a:solidFill>
              <a:latin typeface="Times New Roman"/>
              <a:cs typeface="Times New Roman"/>
            </a:rPr>
            <a:t>≈ 400 encuestados</a:t>
          </a:r>
          <a:endParaRPr lang="es-ES" sz="1600" dirty="0">
            <a:solidFill>
              <a:schemeClr val="tx1"/>
            </a:solidFill>
          </a:endParaRPr>
        </a:p>
      </dgm:t>
    </dgm:pt>
    <dgm:pt modelId="{4578C3C4-B56B-4861-AC05-DC8A8A2E3BD0}" type="parTrans" cxnId="{17A5E5FD-D631-4B41-8F91-1493543BEE69}">
      <dgm:prSet/>
      <dgm:spPr/>
      <dgm:t>
        <a:bodyPr/>
        <a:lstStyle/>
        <a:p>
          <a:endParaRPr lang="es-ES"/>
        </a:p>
      </dgm:t>
    </dgm:pt>
    <dgm:pt modelId="{C0604CF5-9283-4987-ADB0-7ABC6507D4A7}" type="sibTrans" cxnId="{17A5E5FD-D631-4B41-8F91-1493543BEE69}">
      <dgm:prSet/>
      <dgm:spPr/>
      <dgm:t>
        <a:bodyPr/>
        <a:lstStyle/>
        <a:p>
          <a:endParaRPr lang="es-ES"/>
        </a:p>
      </dgm:t>
    </dgm:pt>
    <dgm:pt modelId="{424AF5AE-BB5E-463B-9FB8-2246322DFD70}" type="pres">
      <dgm:prSet presAssocID="{C6F54C1A-D8DC-446D-8BBA-21CE54A3214D}" presName="composite" presStyleCnt="0">
        <dgm:presLayoutVars>
          <dgm:chMax val="3"/>
          <dgm:animLvl val="lvl"/>
          <dgm:resizeHandles val="exact"/>
        </dgm:presLayoutVars>
      </dgm:prSet>
      <dgm:spPr/>
    </dgm:pt>
    <dgm:pt modelId="{95A06EC0-B698-420F-8A5A-60FE74D04038}" type="pres">
      <dgm:prSet presAssocID="{0195689A-F958-4707-9987-E12A9A66BD25}" presName="gear1" presStyleLbl="node1" presStyleIdx="0" presStyleCnt="3" custScaleX="115981" custLinFactNeighborX="-62271" custLinFactNeighborY="-92752">
        <dgm:presLayoutVars>
          <dgm:chMax val="1"/>
          <dgm:bulletEnabled val="1"/>
        </dgm:presLayoutVars>
      </dgm:prSet>
      <dgm:spPr/>
      <dgm:t>
        <a:bodyPr/>
        <a:lstStyle/>
        <a:p>
          <a:endParaRPr lang="es-ES"/>
        </a:p>
      </dgm:t>
    </dgm:pt>
    <dgm:pt modelId="{AB5386D1-FDCE-49AB-8EAA-9ED3EF7192AC}" type="pres">
      <dgm:prSet presAssocID="{0195689A-F958-4707-9987-E12A9A66BD25}" presName="gear1srcNode" presStyleLbl="node1" presStyleIdx="0" presStyleCnt="3"/>
      <dgm:spPr/>
      <dgm:t>
        <a:bodyPr/>
        <a:lstStyle/>
        <a:p>
          <a:endParaRPr lang="es-EC"/>
        </a:p>
      </dgm:t>
    </dgm:pt>
    <dgm:pt modelId="{A00A95B7-46CC-4DD2-9759-9680763DDC90}" type="pres">
      <dgm:prSet presAssocID="{0195689A-F958-4707-9987-E12A9A66BD25}" presName="gear1dstNode" presStyleLbl="node1" presStyleIdx="0" presStyleCnt="3"/>
      <dgm:spPr/>
      <dgm:t>
        <a:bodyPr/>
        <a:lstStyle/>
        <a:p>
          <a:endParaRPr lang="es-EC"/>
        </a:p>
      </dgm:t>
    </dgm:pt>
    <dgm:pt modelId="{505AE7CF-3990-4685-94D5-AC32178F9CCC}" type="pres">
      <dgm:prSet presAssocID="{10564EFE-FA63-4034-A3FE-6096ADBAFDF5}" presName="gear2" presStyleLbl="node1" presStyleIdx="1" presStyleCnt="3" custScaleX="113138" custLinFactX="33722" custLinFactNeighborX="100000" custLinFactNeighborY="-56155">
        <dgm:presLayoutVars>
          <dgm:chMax val="1"/>
          <dgm:bulletEnabled val="1"/>
        </dgm:presLayoutVars>
      </dgm:prSet>
      <dgm:spPr/>
      <dgm:t>
        <a:bodyPr/>
        <a:lstStyle/>
        <a:p>
          <a:endParaRPr lang="es-ES"/>
        </a:p>
      </dgm:t>
    </dgm:pt>
    <dgm:pt modelId="{9D3C4038-8542-408F-8248-FFA1CD2F0347}" type="pres">
      <dgm:prSet presAssocID="{10564EFE-FA63-4034-A3FE-6096ADBAFDF5}" presName="gear2srcNode" presStyleLbl="node1" presStyleIdx="1" presStyleCnt="3"/>
      <dgm:spPr/>
      <dgm:t>
        <a:bodyPr/>
        <a:lstStyle/>
        <a:p>
          <a:endParaRPr lang="es-EC"/>
        </a:p>
      </dgm:t>
    </dgm:pt>
    <dgm:pt modelId="{A8734533-396A-4080-99E3-52F263E275A5}" type="pres">
      <dgm:prSet presAssocID="{10564EFE-FA63-4034-A3FE-6096ADBAFDF5}" presName="gear2dstNode" presStyleLbl="node1" presStyleIdx="1" presStyleCnt="3"/>
      <dgm:spPr/>
      <dgm:t>
        <a:bodyPr/>
        <a:lstStyle/>
        <a:p>
          <a:endParaRPr lang="es-EC"/>
        </a:p>
      </dgm:t>
    </dgm:pt>
    <dgm:pt modelId="{B6CFE7FD-C3F6-4060-8B6C-B13FFD996DFB}" type="pres">
      <dgm:prSet presAssocID="{2EDF4263-42E6-46C3-987F-1B818EAC3FD9}" presName="gear3" presStyleLbl="node1" presStyleIdx="2" presStyleCnt="3" custScaleX="136916" custScaleY="142578" custLinFactNeighborX="-24971" custLinFactNeighborY="95410"/>
      <dgm:spPr/>
      <dgm:t>
        <a:bodyPr/>
        <a:lstStyle/>
        <a:p>
          <a:endParaRPr lang="es-ES"/>
        </a:p>
      </dgm:t>
    </dgm:pt>
    <dgm:pt modelId="{8230E744-7C46-4F10-B43F-8FA7DB8BAF1F}" type="pres">
      <dgm:prSet presAssocID="{2EDF4263-42E6-46C3-987F-1B818EAC3FD9}" presName="gear3tx" presStyleLbl="node1" presStyleIdx="2" presStyleCnt="3">
        <dgm:presLayoutVars>
          <dgm:chMax val="1"/>
          <dgm:bulletEnabled val="1"/>
        </dgm:presLayoutVars>
      </dgm:prSet>
      <dgm:spPr/>
      <dgm:t>
        <a:bodyPr/>
        <a:lstStyle/>
        <a:p>
          <a:endParaRPr lang="es-ES"/>
        </a:p>
      </dgm:t>
    </dgm:pt>
    <dgm:pt modelId="{245A3C0A-1192-4F8E-97CA-F53F3B6B14B3}" type="pres">
      <dgm:prSet presAssocID="{2EDF4263-42E6-46C3-987F-1B818EAC3FD9}" presName="gear3srcNode" presStyleLbl="node1" presStyleIdx="2" presStyleCnt="3"/>
      <dgm:spPr/>
      <dgm:t>
        <a:bodyPr/>
        <a:lstStyle/>
        <a:p>
          <a:endParaRPr lang="es-EC"/>
        </a:p>
      </dgm:t>
    </dgm:pt>
    <dgm:pt modelId="{DD1A7AF2-520E-47B2-8416-263F704454EC}" type="pres">
      <dgm:prSet presAssocID="{2EDF4263-42E6-46C3-987F-1B818EAC3FD9}" presName="gear3dstNode" presStyleLbl="node1" presStyleIdx="2" presStyleCnt="3"/>
      <dgm:spPr/>
      <dgm:t>
        <a:bodyPr/>
        <a:lstStyle/>
        <a:p>
          <a:endParaRPr lang="es-EC"/>
        </a:p>
      </dgm:t>
    </dgm:pt>
    <dgm:pt modelId="{A894458A-9B0C-4FAE-8A38-591AE9B87ADA}" type="pres">
      <dgm:prSet presAssocID="{E3887400-6BD1-4831-8D94-C31ABFD56315}" presName="connector1" presStyleLbl="sibTrans2D1" presStyleIdx="0" presStyleCnt="3" custAng="19094123" custScaleX="83808" custScaleY="83585" custLinFactNeighborX="-4507" custLinFactNeighborY="-80319"/>
      <dgm:spPr/>
      <dgm:t>
        <a:bodyPr/>
        <a:lstStyle/>
        <a:p>
          <a:endParaRPr lang="es-EC"/>
        </a:p>
      </dgm:t>
    </dgm:pt>
    <dgm:pt modelId="{2F06CAFD-0F15-4AB9-A057-5E6D71515096}" type="pres">
      <dgm:prSet presAssocID="{15DE0B4F-FD9C-46DB-A09C-41BF6F60146F}" presName="connector2" presStyleLbl="sibTrans2D1" presStyleIdx="1" presStyleCnt="3" custLinFactNeighborX="-13476" custLinFactNeighborY="49030"/>
      <dgm:spPr/>
      <dgm:t>
        <a:bodyPr/>
        <a:lstStyle/>
        <a:p>
          <a:endParaRPr lang="es-EC"/>
        </a:p>
      </dgm:t>
    </dgm:pt>
    <dgm:pt modelId="{04DD63CC-46F9-41F5-98E8-75ADB1F2F7D1}" type="pres">
      <dgm:prSet presAssocID="{C0604CF5-9283-4987-ADB0-7ABC6507D4A7}" presName="connector3" presStyleLbl="sibTrans2D1" presStyleIdx="2" presStyleCnt="3" custAng="12328480" custLinFactNeighborX="25661" custLinFactNeighborY="38603"/>
      <dgm:spPr/>
      <dgm:t>
        <a:bodyPr/>
        <a:lstStyle/>
        <a:p>
          <a:endParaRPr lang="es-EC"/>
        </a:p>
      </dgm:t>
    </dgm:pt>
  </dgm:ptLst>
  <dgm:cxnLst>
    <dgm:cxn modelId="{16CD9758-5F7F-458A-8938-DB19C138F055}" type="presOf" srcId="{10564EFE-FA63-4034-A3FE-6096ADBAFDF5}" destId="{9D3C4038-8542-408F-8248-FFA1CD2F0347}" srcOrd="1" destOrd="0" presId="urn:microsoft.com/office/officeart/2005/8/layout/gear1"/>
    <dgm:cxn modelId="{C91D69F4-3948-4986-9071-2724C1C38360}" srcId="{C6F54C1A-D8DC-446D-8BBA-21CE54A3214D}" destId="{0195689A-F958-4707-9987-E12A9A66BD25}" srcOrd="0" destOrd="0" parTransId="{EB1051D6-DDFA-4D4D-9CB0-535482F088EB}" sibTransId="{E3887400-6BD1-4831-8D94-C31ABFD56315}"/>
    <dgm:cxn modelId="{5BD918AF-8356-4906-BC78-27EFD98EE270}" type="presOf" srcId="{2EDF4263-42E6-46C3-987F-1B818EAC3FD9}" destId="{B6CFE7FD-C3F6-4060-8B6C-B13FFD996DFB}" srcOrd="0" destOrd="0" presId="urn:microsoft.com/office/officeart/2005/8/layout/gear1"/>
    <dgm:cxn modelId="{321EA4E9-420A-41C8-9B60-96A61BD5895B}" type="presOf" srcId="{0195689A-F958-4707-9987-E12A9A66BD25}" destId="{95A06EC0-B698-420F-8A5A-60FE74D04038}" srcOrd="0" destOrd="0" presId="urn:microsoft.com/office/officeart/2005/8/layout/gear1"/>
    <dgm:cxn modelId="{17A5E5FD-D631-4B41-8F91-1493543BEE69}" srcId="{C6F54C1A-D8DC-446D-8BBA-21CE54A3214D}" destId="{2EDF4263-42E6-46C3-987F-1B818EAC3FD9}" srcOrd="2" destOrd="0" parTransId="{4578C3C4-B56B-4861-AC05-DC8A8A2E3BD0}" sibTransId="{C0604CF5-9283-4987-ADB0-7ABC6507D4A7}"/>
    <dgm:cxn modelId="{E3EC5067-BB33-49DD-B92A-DD8F186775B8}" type="presOf" srcId="{E3887400-6BD1-4831-8D94-C31ABFD56315}" destId="{A894458A-9B0C-4FAE-8A38-591AE9B87ADA}" srcOrd="0" destOrd="0" presId="urn:microsoft.com/office/officeart/2005/8/layout/gear1"/>
    <dgm:cxn modelId="{011C5784-AE19-4CFE-B962-EA4A25A7C0A0}" type="presOf" srcId="{2EDF4263-42E6-46C3-987F-1B818EAC3FD9}" destId="{245A3C0A-1192-4F8E-97CA-F53F3B6B14B3}" srcOrd="2" destOrd="0" presId="urn:microsoft.com/office/officeart/2005/8/layout/gear1"/>
    <dgm:cxn modelId="{3A7B0935-8A26-4180-93DB-68775BDB2D27}" type="presOf" srcId="{15DE0B4F-FD9C-46DB-A09C-41BF6F60146F}" destId="{2F06CAFD-0F15-4AB9-A057-5E6D71515096}" srcOrd="0" destOrd="0" presId="urn:microsoft.com/office/officeart/2005/8/layout/gear1"/>
    <dgm:cxn modelId="{93ED8F13-9A50-4633-BE60-8CD2CCE77C88}" type="presOf" srcId="{10564EFE-FA63-4034-A3FE-6096ADBAFDF5}" destId="{505AE7CF-3990-4685-94D5-AC32178F9CCC}" srcOrd="0" destOrd="0" presId="urn:microsoft.com/office/officeart/2005/8/layout/gear1"/>
    <dgm:cxn modelId="{8E3E65A8-5FA4-4B59-9873-7FFB9F1DED31}" type="presOf" srcId="{0195689A-F958-4707-9987-E12A9A66BD25}" destId="{AB5386D1-FDCE-49AB-8EAA-9ED3EF7192AC}" srcOrd="1" destOrd="0" presId="urn:microsoft.com/office/officeart/2005/8/layout/gear1"/>
    <dgm:cxn modelId="{1B6CBABE-3EF0-4F1D-A55A-4D98BD5F5A50}" type="presOf" srcId="{2EDF4263-42E6-46C3-987F-1B818EAC3FD9}" destId="{8230E744-7C46-4F10-B43F-8FA7DB8BAF1F}" srcOrd="1" destOrd="0" presId="urn:microsoft.com/office/officeart/2005/8/layout/gear1"/>
    <dgm:cxn modelId="{4021F42C-9C48-4644-BE24-846FFA22DA30}" type="presOf" srcId="{0195689A-F958-4707-9987-E12A9A66BD25}" destId="{A00A95B7-46CC-4DD2-9759-9680763DDC90}" srcOrd="2" destOrd="0" presId="urn:microsoft.com/office/officeart/2005/8/layout/gear1"/>
    <dgm:cxn modelId="{EE6AD70B-768D-4881-966B-2460A7851CC3}" type="presOf" srcId="{2EDF4263-42E6-46C3-987F-1B818EAC3FD9}" destId="{DD1A7AF2-520E-47B2-8416-263F704454EC}" srcOrd="3" destOrd="0" presId="urn:microsoft.com/office/officeart/2005/8/layout/gear1"/>
    <dgm:cxn modelId="{8C46627E-5FBE-49DB-8F06-3E65F3CF58F1}" type="presOf" srcId="{C6F54C1A-D8DC-446D-8BBA-21CE54A3214D}" destId="{424AF5AE-BB5E-463B-9FB8-2246322DFD70}" srcOrd="0" destOrd="0" presId="urn:microsoft.com/office/officeart/2005/8/layout/gear1"/>
    <dgm:cxn modelId="{CCE6B220-9C64-40D7-A623-FCF5C4205069}" type="presOf" srcId="{10564EFE-FA63-4034-A3FE-6096ADBAFDF5}" destId="{A8734533-396A-4080-99E3-52F263E275A5}" srcOrd="2" destOrd="0" presId="urn:microsoft.com/office/officeart/2005/8/layout/gear1"/>
    <dgm:cxn modelId="{F34FE742-2725-4688-A0C5-9E38812F3848}" type="presOf" srcId="{C0604CF5-9283-4987-ADB0-7ABC6507D4A7}" destId="{04DD63CC-46F9-41F5-98E8-75ADB1F2F7D1}" srcOrd="0" destOrd="0" presId="urn:microsoft.com/office/officeart/2005/8/layout/gear1"/>
    <dgm:cxn modelId="{DEEEF975-695F-4D87-8030-DC8B12668C93}" srcId="{C6F54C1A-D8DC-446D-8BBA-21CE54A3214D}" destId="{10564EFE-FA63-4034-A3FE-6096ADBAFDF5}" srcOrd="1" destOrd="0" parTransId="{46711706-2186-45FD-9732-9EB46BEF41F5}" sibTransId="{15DE0B4F-FD9C-46DB-A09C-41BF6F60146F}"/>
    <dgm:cxn modelId="{4E351F38-2545-4402-9CCF-506BA396685C}" type="presParOf" srcId="{424AF5AE-BB5E-463B-9FB8-2246322DFD70}" destId="{95A06EC0-B698-420F-8A5A-60FE74D04038}" srcOrd="0" destOrd="0" presId="urn:microsoft.com/office/officeart/2005/8/layout/gear1"/>
    <dgm:cxn modelId="{BFA94C14-F998-4A15-B1F7-43E5B55579AF}" type="presParOf" srcId="{424AF5AE-BB5E-463B-9FB8-2246322DFD70}" destId="{AB5386D1-FDCE-49AB-8EAA-9ED3EF7192AC}" srcOrd="1" destOrd="0" presId="urn:microsoft.com/office/officeart/2005/8/layout/gear1"/>
    <dgm:cxn modelId="{C232DA0F-FA9E-4C04-8042-FE9FEFFCC9A9}" type="presParOf" srcId="{424AF5AE-BB5E-463B-9FB8-2246322DFD70}" destId="{A00A95B7-46CC-4DD2-9759-9680763DDC90}" srcOrd="2" destOrd="0" presId="urn:microsoft.com/office/officeart/2005/8/layout/gear1"/>
    <dgm:cxn modelId="{200A980F-508F-462A-A778-65BD42498559}" type="presParOf" srcId="{424AF5AE-BB5E-463B-9FB8-2246322DFD70}" destId="{505AE7CF-3990-4685-94D5-AC32178F9CCC}" srcOrd="3" destOrd="0" presId="urn:microsoft.com/office/officeart/2005/8/layout/gear1"/>
    <dgm:cxn modelId="{61F4986E-1450-4EC8-8953-3C4DE98A6AC3}" type="presParOf" srcId="{424AF5AE-BB5E-463B-9FB8-2246322DFD70}" destId="{9D3C4038-8542-408F-8248-FFA1CD2F0347}" srcOrd="4" destOrd="0" presId="urn:microsoft.com/office/officeart/2005/8/layout/gear1"/>
    <dgm:cxn modelId="{EFCA5B31-B811-4B1B-A62D-03CDC38552DF}" type="presParOf" srcId="{424AF5AE-BB5E-463B-9FB8-2246322DFD70}" destId="{A8734533-396A-4080-99E3-52F263E275A5}" srcOrd="5" destOrd="0" presId="urn:microsoft.com/office/officeart/2005/8/layout/gear1"/>
    <dgm:cxn modelId="{DB4C3753-F5E6-4D10-98FD-A34B38E628CC}" type="presParOf" srcId="{424AF5AE-BB5E-463B-9FB8-2246322DFD70}" destId="{B6CFE7FD-C3F6-4060-8B6C-B13FFD996DFB}" srcOrd="6" destOrd="0" presId="urn:microsoft.com/office/officeart/2005/8/layout/gear1"/>
    <dgm:cxn modelId="{E52D0001-0396-456C-B297-F2BC96A7E33D}" type="presParOf" srcId="{424AF5AE-BB5E-463B-9FB8-2246322DFD70}" destId="{8230E744-7C46-4F10-B43F-8FA7DB8BAF1F}" srcOrd="7" destOrd="0" presId="urn:microsoft.com/office/officeart/2005/8/layout/gear1"/>
    <dgm:cxn modelId="{02A5EC95-A5F8-4936-8423-71C79FBE8ECE}" type="presParOf" srcId="{424AF5AE-BB5E-463B-9FB8-2246322DFD70}" destId="{245A3C0A-1192-4F8E-97CA-F53F3B6B14B3}" srcOrd="8" destOrd="0" presId="urn:microsoft.com/office/officeart/2005/8/layout/gear1"/>
    <dgm:cxn modelId="{BFE14974-5587-4EA9-BFF3-9F409CC10744}" type="presParOf" srcId="{424AF5AE-BB5E-463B-9FB8-2246322DFD70}" destId="{DD1A7AF2-520E-47B2-8416-263F704454EC}" srcOrd="9" destOrd="0" presId="urn:microsoft.com/office/officeart/2005/8/layout/gear1"/>
    <dgm:cxn modelId="{71667488-FDEF-48D8-AA08-A9ABD5C75BB0}" type="presParOf" srcId="{424AF5AE-BB5E-463B-9FB8-2246322DFD70}" destId="{A894458A-9B0C-4FAE-8A38-591AE9B87ADA}" srcOrd="10" destOrd="0" presId="urn:microsoft.com/office/officeart/2005/8/layout/gear1"/>
    <dgm:cxn modelId="{4BE6FED1-CC71-4818-86A9-2FD520894FD1}" type="presParOf" srcId="{424AF5AE-BB5E-463B-9FB8-2246322DFD70}" destId="{2F06CAFD-0F15-4AB9-A057-5E6D71515096}" srcOrd="11" destOrd="0" presId="urn:microsoft.com/office/officeart/2005/8/layout/gear1"/>
    <dgm:cxn modelId="{C7AE1A94-9A67-40DB-93E4-37A4A30EE8C4}" type="presParOf" srcId="{424AF5AE-BB5E-463B-9FB8-2246322DFD70}" destId="{04DD63CC-46F9-41F5-98E8-75ADB1F2F7D1}"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6FEADD9-F67D-41F5-BA4C-3C84956E7F46}"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es-ES"/>
        </a:p>
      </dgm:t>
    </dgm:pt>
    <dgm:pt modelId="{74EE5CD8-078F-4590-BF9C-A341A294A016}">
      <dgm:prSet phldrT="[Text]" custT="1"/>
      <dgm:spPr>
        <a:xfrm>
          <a:off x="109" y="0"/>
          <a:ext cx="1085492" cy="1309687"/>
        </a:xfrm>
        <a:prstGeom prst="roundRect">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s-ES" sz="4400" dirty="0">
              <a:solidFill>
                <a:sysClr val="window" lastClr="FFFFFF"/>
              </a:solidFill>
              <a:latin typeface="Calibri"/>
              <a:ea typeface="+mn-ea"/>
              <a:cs typeface="+mn-cs"/>
            </a:rPr>
            <a:t>1</a:t>
          </a:r>
        </a:p>
      </dgm:t>
    </dgm:pt>
    <dgm:pt modelId="{BB568D76-3363-43D3-B00C-3359A643216C}" type="parTrans" cxnId="{F40F9561-0D4C-44CF-91EF-A92B1DBDE44B}">
      <dgm:prSet/>
      <dgm:spPr/>
      <dgm:t>
        <a:bodyPr/>
        <a:lstStyle/>
        <a:p>
          <a:endParaRPr lang="es-ES" sz="3200"/>
        </a:p>
      </dgm:t>
    </dgm:pt>
    <dgm:pt modelId="{CF9FB981-E6ED-4440-AC98-4E4E2ABA2C55}" type="sibTrans" cxnId="{F40F9561-0D4C-44CF-91EF-A92B1DBDE44B}">
      <dgm:prSet/>
      <dgm:spPr/>
      <dgm:t>
        <a:bodyPr/>
        <a:lstStyle/>
        <a:p>
          <a:endParaRPr lang="es-ES" sz="3200"/>
        </a:p>
      </dgm:t>
    </dgm:pt>
    <dgm:pt modelId="{AA046201-5C4D-445E-BF0B-5C6D2B0A1945}">
      <dgm:prSet phldrT="[Text]" custT="1"/>
      <dgm:spPr>
        <a:xfrm>
          <a:off x="109" y="1377156"/>
          <a:ext cx="1085492" cy="1309687"/>
        </a:xfrm>
        <a:prstGeom prst="roundRect">
          <a:avLst/>
        </a:prstGeom>
        <a:gradFill rotWithShape="0">
          <a:gsLst>
            <a:gs pos="0">
              <a:srgbClr val="9BBB59">
                <a:hueOff val="5625132"/>
                <a:satOff val="-8440"/>
                <a:lumOff val="-1373"/>
                <a:alphaOff val="0"/>
                <a:shade val="51000"/>
                <a:satMod val="130000"/>
              </a:srgbClr>
            </a:gs>
            <a:gs pos="80000">
              <a:srgbClr val="9BBB59">
                <a:hueOff val="5625132"/>
                <a:satOff val="-8440"/>
                <a:lumOff val="-1373"/>
                <a:alphaOff val="0"/>
                <a:shade val="93000"/>
                <a:satMod val="130000"/>
              </a:srgbClr>
            </a:gs>
            <a:gs pos="100000">
              <a:srgbClr val="9BBB59">
                <a:hueOff val="5625132"/>
                <a:satOff val="-8440"/>
                <a:lumOff val="-1373"/>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s-ES" sz="4400" dirty="0">
              <a:solidFill>
                <a:sysClr val="window" lastClr="FFFFFF"/>
              </a:solidFill>
              <a:latin typeface="Calibri"/>
              <a:ea typeface="+mn-ea"/>
              <a:cs typeface="+mn-cs"/>
            </a:rPr>
            <a:t>2</a:t>
          </a:r>
        </a:p>
      </dgm:t>
    </dgm:pt>
    <dgm:pt modelId="{FE92FC33-5E0F-4302-9E80-A69E8ACDDE56}" type="parTrans" cxnId="{B8AF1086-D7BE-446F-9133-738B599E9A7D}">
      <dgm:prSet/>
      <dgm:spPr/>
      <dgm:t>
        <a:bodyPr/>
        <a:lstStyle/>
        <a:p>
          <a:endParaRPr lang="es-ES" sz="3200"/>
        </a:p>
      </dgm:t>
    </dgm:pt>
    <dgm:pt modelId="{40767EFF-7D52-4469-ACEE-7D28E67337E2}" type="sibTrans" cxnId="{B8AF1086-D7BE-446F-9133-738B599E9A7D}">
      <dgm:prSet/>
      <dgm:spPr/>
      <dgm:t>
        <a:bodyPr/>
        <a:lstStyle/>
        <a:p>
          <a:endParaRPr lang="es-ES" sz="3200"/>
        </a:p>
      </dgm:t>
    </dgm:pt>
    <dgm:pt modelId="{C59269D0-92A5-481C-BA64-727AFB0DD545}">
      <dgm:prSet phldrT="[Text]" custT="1"/>
      <dgm:spPr>
        <a:xfrm rot="5400000">
          <a:off x="3066871" y="-473143"/>
          <a:ext cx="1047750" cy="5010287"/>
        </a:xfrm>
        <a:prstGeom prst="rect">
          <a:avLst/>
        </a:prstGeom>
        <a:solidFill>
          <a:srgbClr val="9BBB59">
            <a:tint val="40000"/>
            <a:alpha val="90000"/>
            <a:hueOff val="5358425"/>
            <a:satOff val="-6896"/>
            <a:lumOff val="-537"/>
            <a:alphaOff val="0"/>
          </a:srgbClr>
        </a:solidFill>
        <a:ln w="9525" cap="flat" cmpd="sng" algn="ctr">
          <a:solidFill>
            <a:srgbClr val="9BBB59">
              <a:tint val="40000"/>
              <a:alpha val="90000"/>
              <a:hueOff val="5358425"/>
              <a:satOff val="-6896"/>
              <a:lumOff val="-537"/>
              <a:alphaOff val="0"/>
            </a:srgbClr>
          </a:solidFill>
          <a:prstDash val="solid"/>
        </a:ln>
        <a:effectLst>
          <a:outerShdw blurRad="40000" dist="23000" dir="5400000" rotWithShape="0">
            <a:srgbClr val="000000">
              <a:alpha val="35000"/>
            </a:srgbClr>
          </a:outerShdw>
        </a:effectLst>
      </dgm:spPr>
      <dgm:t>
        <a:bodyPr/>
        <a:lstStyle/>
        <a:p>
          <a:endParaRPr lang="es-ES" sz="1800" dirty="0">
            <a:solidFill>
              <a:sysClr val="windowText" lastClr="000000">
                <a:hueOff val="0"/>
                <a:satOff val="0"/>
                <a:lumOff val="0"/>
                <a:alphaOff val="0"/>
              </a:sysClr>
            </a:solidFill>
            <a:effectLst>
              <a:outerShdw blurRad="38100" dist="38100" dir="2700000" algn="tl">
                <a:srgbClr val="000000">
                  <a:alpha val="43137"/>
                </a:srgbClr>
              </a:outerShdw>
            </a:effectLst>
            <a:latin typeface="Calibri"/>
            <a:ea typeface="+mn-ea"/>
            <a:cs typeface="+mn-cs"/>
          </a:endParaRPr>
        </a:p>
      </dgm:t>
    </dgm:pt>
    <dgm:pt modelId="{312CC84D-092F-422A-AA24-A4619DBBB7BE}" type="parTrans" cxnId="{9071FB3B-D26B-4384-BD1A-80C12C62D02C}">
      <dgm:prSet/>
      <dgm:spPr/>
      <dgm:t>
        <a:bodyPr/>
        <a:lstStyle/>
        <a:p>
          <a:endParaRPr lang="es-ES" sz="3200"/>
        </a:p>
      </dgm:t>
    </dgm:pt>
    <dgm:pt modelId="{266DE8E8-1339-41C4-B9A7-6148496C7FA9}" type="sibTrans" cxnId="{9071FB3B-D26B-4384-BD1A-80C12C62D02C}">
      <dgm:prSet/>
      <dgm:spPr/>
      <dgm:t>
        <a:bodyPr/>
        <a:lstStyle/>
        <a:p>
          <a:endParaRPr lang="es-ES" sz="3200"/>
        </a:p>
      </dgm:t>
    </dgm:pt>
    <dgm:pt modelId="{D1776C8F-2B10-4075-8DF7-7F65AB725ED5}">
      <dgm:prSet phldrT="[Text]" custT="1"/>
      <dgm:spPr>
        <a:xfrm>
          <a:off x="109" y="2752328"/>
          <a:ext cx="1085492" cy="1309687"/>
        </a:xfrm>
        <a:prstGeom prst="roundRect">
          <a:avLst/>
        </a:prstGeom>
        <a:gradFill rotWithShape="0">
          <a:gsLst>
            <a:gs pos="0">
              <a:srgbClr val="9BBB59">
                <a:hueOff val="11250264"/>
                <a:satOff val="-16880"/>
                <a:lumOff val="-2745"/>
                <a:alphaOff val="0"/>
                <a:shade val="51000"/>
                <a:satMod val="130000"/>
              </a:srgbClr>
            </a:gs>
            <a:gs pos="80000">
              <a:srgbClr val="9BBB59">
                <a:hueOff val="11250264"/>
                <a:satOff val="-16880"/>
                <a:lumOff val="-2745"/>
                <a:alphaOff val="0"/>
                <a:shade val="93000"/>
                <a:satMod val="130000"/>
              </a:srgbClr>
            </a:gs>
            <a:gs pos="100000">
              <a:srgbClr val="9BBB59">
                <a:hueOff val="11250264"/>
                <a:satOff val="-16880"/>
                <a:lumOff val="-2745"/>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s-ES" sz="4400" dirty="0">
              <a:solidFill>
                <a:sysClr val="window" lastClr="FFFFFF"/>
              </a:solidFill>
              <a:latin typeface="Calibri"/>
              <a:ea typeface="+mn-ea"/>
              <a:cs typeface="+mn-cs"/>
            </a:rPr>
            <a:t>3</a:t>
          </a:r>
        </a:p>
      </dgm:t>
    </dgm:pt>
    <dgm:pt modelId="{7291E740-3E17-41B3-99D3-1D67AE37CC3F}" type="parTrans" cxnId="{7077B78D-FCDC-4519-8416-DC357ACD5043}">
      <dgm:prSet/>
      <dgm:spPr/>
      <dgm:t>
        <a:bodyPr/>
        <a:lstStyle/>
        <a:p>
          <a:endParaRPr lang="es-ES" sz="3200"/>
        </a:p>
      </dgm:t>
    </dgm:pt>
    <dgm:pt modelId="{88B75C29-8054-417D-BCE3-878A55118F6D}" type="sibTrans" cxnId="{7077B78D-FCDC-4519-8416-DC357ACD5043}">
      <dgm:prSet/>
      <dgm:spPr/>
      <dgm:t>
        <a:bodyPr/>
        <a:lstStyle/>
        <a:p>
          <a:endParaRPr lang="es-ES" sz="3200"/>
        </a:p>
      </dgm:t>
    </dgm:pt>
    <dgm:pt modelId="{6BE4E373-0656-4EDC-821E-BE09C952B1F6}">
      <dgm:prSet phldrT="[Text]" custT="1"/>
      <dgm:spPr>
        <a:xfrm rot="5400000">
          <a:off x="3066871" y="902028"/>
          <a:ext cx="1047750" cy="5010287"/>
        </a:xfrm>
        <a:prstGeom prst="rect">
          <a:avLst/>
        </a:prstGeom>
        <a:solidFill>
          <a:srgbClr val="9BBB59">
            <a:tint val="40000"/>
            <a:alpha val="90000"/>
            <a:hueOff val="10716850"/>
            <a:satOff val="-13793"/>
            <a:lumOff val="-1075"/>
            <a:alphaOff val="0"/>
          </a:srgbClr>
        </a:solidFill>
        <a:ln w="9525" cap="flat" cmpd="sng" algn="ctr">
          <a:solidFill>
            <a:srgbClr val="9BBB59">
              <a:tint val="40000"/>
              <a:alpha val="90000"/>
              <a:hueOff val="10716850"/>
              <a:satOff val="-13793"/>
              <a:lumOff val="-1075"/>
              <a:alphaOff val="0"/>
            </a:srgbClr>
          </a:solidFill>
          <a:prstDash val="solid"/>
        </a:ln>
        <a:effectLst>
          <a:outerShdw blurRad="40000" dist="23000" dir="5400000" rotWithShape="0">
            <a:srgbClr val="000000">
              <a:alpha val="35000"/>
            </a:srgbClr>
          </a:outerShdw>
        </a:effectLst>
      </dgm:spPr>
      <dgm:t>
        <a:bodyPr/>
        <a:lstStyle/>
        <a:p>
          <a:r>
            <a:rPr lang="es-EC" sz="1800" dirty="0" smtClean="0">
              <a:solidFill>
                <a:sysClr val="windowText" lastClr="000000">
                  <a:hueOff val="0"/>
                  <a:satOff val="0"/>
                  <a:lumOff val="0"/>
                  <a:alphaOff val="0"/>
                </a:sysClr>
              </a:solidFill>
              <a:latin typeface="Calibri"/>
              <a:ea typeface="+mn-ea"/>
              <a:cs typeface="+mn-cs"/>
            </a:rPr>
            <a:t>Los factores que afectan la decisión de compra  son la  calidad y el diseño.</a:t>
          </a:r>
          <a:endParaRPr lang="es-ES" sz="1800" dirty="0">
            <a:solidFill>
              <a:sysClr val="windowText" lastClr="000000">
                <a:hueOff val="0"/>
                <a:satOff val="0"/>
                <a:lumOff val="0"/>
                <a:alphaOff val="0"/>
              </a:sysClr>
            </a:solidFill>
            <a:effectLst>
              <a:outerShdw blurRad="38100" dist="38100" dir="2700000" algn="tl">
                <a:srgbClr val="000000">
                  <a:alpha val="43137"/>
                </a:srgbClr>
              </a:outerShdw>
            </a:effectLst>
            <a:latin typeface="Calibri"/>
            <a:ea typeface="+mn-ea"/>
            <a:cs typeface="+mn-cs"/>
          </a:endParaRPr>
        </a:p>
      </dgm:t>
    </dgm:pt>
    <dgm:pt modelId="{34218063-BF94-4304-99BD-B3F7BA4D3C8F}" type="parTrans" cxnId="{119690D4-400B-468B-8BA0-5C9C9E2AFEAF}">
      <dgm:prSet/>
      <dgm:spPr/>
      <dgm:t>
        <a:bodyPr/>
        <a:lstStyle/>
        <a:p>
          <a:endParaRPr lang="es-ES" sz="3200"/>
        </a:p>
      </dgm:t>
    </dgm:pt>
    <dgm:pt modelId="{E17B9BF1-2948-497F-8EC7-3BF734D839DB}" type="sibTrans" cxnId="{119690D4-400B-468B-8BA0-5C9C9E2AFEAF}">
      <dgm:prSet/>
      <dgm:spPr/>
      <dgm:t>
        <a:bodyPr/>
        <a:lstStyle/>
        <a:p>
          <a:endParaRPr lang="es-ES" sz="3200"/>
        </a:p>
      </dgm:t>
    </dgm:pt>
    <dgm:pt modelId="{1E4D3931-0DBD-4211-A24A-6AF364284B1E}">
      <dgm:prSet phldrT="[Text]" custT="1"/>
      <dgm:spPr>
        <a:xfrm rot="5400000">
          <a:off x="3066871" y="-1848315"/>
          <a:ext cx="1047750" cy="5010287"/>
        </a:xfrm>
        <a:prstGeom prst="rect">
          <a:avLst/>
        </a:prstGeom>
        <a:solidFill>
          <a:srgbClr val="9BBB59">
            <a:tint val="40000"/>
            <a:alpha val="90000"/>
            <a:hueOff val="0"/>
            <a:satOff val="0"/>
            <a:lumOff val="0"/>
            <a:alphaOff val="0"/>
          </a:srgbClr>
        </a:solidFill>
        <a:ln w="9525" cap="flat" cmpd="sng" algn="ctr">
          <a:solidFill>
            <a:srgbClr val="9BBB59">
              <a:tint val="40000"/>
              <a:alpha val="90000"/>
              <a:hueOff val="0"/>
              <a:satOff val="0"/>
              <a:lumOff val="0"/>
              <a:alphaOff val="0"/>
            </a:srgbClr>
          </a:solidFill>
          <a:prstDash val="solid"/>
        </a:ln>
        <a:effectLst>
          <a:outerShdw blurRad="40000" dist="23000" dir="5400000" rotWithShape="0">
            <a:srgbClr val="000000">
              <a:alpha val="35000"/>
            </a:srgbClr>
          </a:outerShdw>
        </a:effectLst>
      </dgm:spPr>
      <dgm:t>
        <a:bodyPr/>
        <a:lstStyle/>
        <a:p>
          <a:pPr marL="280988" indent="-280988"/>
          <a:r>
            <a:rPr lang="es-EC" sz="1800" dirty="0" smtClean="0">
              <a:solidFill>
                <a:sysClr val="windowText" lastClr="000000">
                  <a:hueOff val="0"/>
                  <a:satOff val="0"/>
                  <a:lumOff val="0"/>
                  <a:alphaOff val="0"/>
                </a:sysClr>
              </a:solidFill>
              <a:latin typeface="Calibri"/>
              <a:ea typeface="+mn-ea"/>
              <a:cs typeface="+mn-cs"/>
            </a:rPr>
            <a:t>Las personas  están dispuestas a comprar un jean reversible en un rango de edad que está entre 20 y 24 años </a:t>
          </a:r>
          <a:endParaRPr lang="es-ES" sz="1800" dirty="0">
            <a:solidFill>
              <a:sysClr val="windowText" lastClr="000000">
                <a:hueOff val="0"/>
                <a:satOff val="0"/>
                <a:lumOff val="0"/>
                <a:alphaOff val="0"/>
              </a:sysClr>
            </a:solidFill>
            <a:effectLst>
              <a:outerShdw blurRad="38100" dist="38100" dir="2700000" algn="tl">
                <a:srgbClr val="000000">
                  <a:alpha val="43137"/>
                </a:srgbClr>
              </a:outerShdw>
            </a:effectLst>
            <a:latin typeface="Calibri"/>
            <a:ea typeface="+mn-ea"/>
            <a:cs typeface="+mn-cs"/>
          </a:endParaRPr>
        </a:p>
      </dgm:t>
    </dgm:pt>
    <dgm:pt modelId="{CADAA3D9-7C63-4729-85B0-64C8AF644EEF}" type="sibTrans" cxnId="{63E4D827-0083-4625-9FD6-043D8D32091E}">
      <dgm:prSet/>
      <dgm:spPr/>
      <dgm:t>
        <a:bodyPr/>
        <a:lstStyle/>
        <a:p>
          <a:endParaRPr lang="es-ES" sz="3200"/>
        </a:p>
      </dgm:t>
    </dgm:pt>
    <dgm:pt modelId="{FC93695B-FD0E-4353-B1FD-4328F4386DEC}" type="parTrans" cxnId="{63E4D827-0083-4625-9FD6-043D8D32091E}">
      <dgm:prSet/>
      <dgm:spPr/>
      <dgm:t>
        <a:bodyPr/>
        <a:lstStyle/>
        <a:p>
          <a:endParaRPr lang="es-ES" sz="3200"/>
        </a:p>
      </dgm:t>
    </dgm:pt>
    <dgm:pt modelId="{08739082-0BCB-4850-8B41-8CB5CF4AF65B}">
      <dgm:prSet custT="1"/>
      <dgm:spPr>
        <a:xfrm rot="5400000">
          <a:off x="3066871" y="-473143"/>
          <a:ext cx="1047750" cy="5010287"/>
        </a:xfrm>
        <a:prstGeom prst="rect">
          <a:avLst/>
        </a:prstGeom>
        <a:solidFill>
          <a:srgbClr val="9BBB59">
            <a:tint val="40000"/>
            <a:alpha val="90000"/>
            <a:hueOff val="5358425"/>
            <a:satOff val="-6896"/>
            <a:lumOff val="-537"/>
            <a:alphaOff val="0"/>
          </a:srgbClr>
        </a:solidFill>
        <a:ln w="9525" cap="flat" cmpd="sng" algn="ctr">
          <a:solidFill>
            <a:srgbClr val="9BBB59">
              <a:tint val="40000"/>
              <a:alpha val="90000"/>
              <a:hueOff val="5358425"/>
              <a:satOff val="-6896"/>
              <a:lumOff val="-537"/>
              <a:alphaOff val="0"/>
            </a:srgbClr>
          </a:solidFill>
          <a:prstDash val="solid"/>
        </a:ln>
        <a:effectLst>
          <a:outerShdw blurRad="40000" dist="23000" dir="5400000" rotWithShape="0">
            <a:srgbClr val="000000">
              <a:alpha val="35000"/>
            </a:srgbClr>
          </a:outerShdw>
        </a:effectLst>
      </dgm:spPr>
      <dgm:t>
        <a:bodyPr/>
        <a:lstStyle/>
        <a:p>
          <a:r>
            <a:rPr lang="es-EC" sz="1800" dirty="0" smtClean="0">
              <a:solidFill>
                <a:sysClr val="windowText" lastClr="000000">
                  <a:hueOff val="0"/>
                  <a:satOff val="0"/>
                  <a:lumOff val="0"/>
                  <a:alphaOff val="0"/>
                </a:sysClr>
              </a:solidFill>
              <a:latin typeface="Calibri"/>
              <a:ea typeface="+mn-ea"/>
              <a:cs typeface="+mn-cs"/>
            </a:rPr>
            <a:t>El promedio de consumo del producto es del 91.5% y esto es muy bueno porque elegimos la prenda indicada para vender</a:t>
          </a:r>
        </a:p>
      </dgm:t>
    </dgm:pt>
    <dgm:pt modelId="{888EEA0A-5AA7-4B97-9520-1A053F24F52F}" type="parTrans" cxnId="{A66F7D2D-408D-4908-90F1-BF6C48F1C822}">
      <dgm:prSet/>
      <dgm:spPr/>
      <dgm:t>
        <a:bodyPr/>
        <a:lstStyle/>
        <a:p>
          <a:endParaRPr lang="es-ES"/>
        </a:p>
      </dgm:t>
    </dgm:pt>
    <dgm:pt modelId="{D40DCC62-3769-470D-8406-F8C707DC2C75}" type="sibTrans" cxnId="{A66F7D2D-408D-4908-90F1-BF6C48F1C822}">
      <dgm:prSet/>
      <dgm:spPr/>
      <dgm:t>
        <a:bodyPr/>
        <a:lstStyle/>
        <a:p>
          <a:endParaRPr lang="es-ES"/>
        </a:p>
      </dgm:t>
    </dgm:pt>
    <dgm:pt modelId="{AAE7A1E6-6847-453D-B55B-8A82BF138C1D}" type="pres">
      <dgm:prSet presAssocID="{F6FEADD9-F67D-41F5-BA4C-3C84956E7F46}" presName="Name0" presStyleCnt="0">
        <dgm:presLayoutVars>
          <dgm:dir/>
          <dgm:animLvl val="lvl"/>
          <dgm:resizeHandles val="exact"/>
        </dgm:presLayoutVars>
      </dgm:prSet>
      <dgm:spPr/>
      <dgm:t>
        <a:bodyPr/>
        <a:lstStyle/>
        <a:p>
          <a:endParaRPr lang="es-ES"/>
        </a:p>
      </dgm:t>
    </dgm:pt>
    <dgm:pt modelId="{C4407577-18A2-46E0-8805-2838042EB67A}" type="pres">
      <dgm:prSet presAssocID="{74EE5CD8-078F-4590-BF9C-A341A294A016}" presName="linNode" presStyleCnt="0"/>
      <dgm:spPr/>
      <dgm:t>
        <a:bodyPr/>
        <a:lstStyle/>
        <a:p>
          <a:endParaRPr lang="es-ES"/>
        </a:p>
      </dgm:t>
    </dgm:pt>
    <dgm:pt modelId="{7E429971-BC57-430F-BB25-C0574E5E39E3}" type="pres">
      <dgm:prSet presAssocID="{74EE5CD8-078F-4590-BF9C-A341A294A016}" presName="parentText" presStyleLbl="node1" presStyleIdx="0" presStyleCnt="3" custLinFactNeighborY="-15667">
        <dgm:presLayoutVars>
          <dgm:chMax val="1"/>
          <dgm:bulletEnabled val="1"/>
        </dgm:presLayoutVars>
      </dgm:prSet>
      <dgm:spPr>
        <a:prstGeom prst="roundRect">
          <a:avLst/>
        </a:prstGeom>
      </dgm:spPr>
      <dgm:t>
        <a:bodyPr/>
        <a:lstStyle/>
        <a:p>
          <a:endParaRPr lang="es-ES"/>
        </a:p>
      </dgm:t>
    </dgm:pt>
    <dgm:pt modelId="{D54B1729-BC98-42C1-9C6C-D65DCBA4358F}" type="pres">
      <dgm:prSet presAssocID="{74EE5CD8-078F-4590-BF9C-A341A294A016}" presName="descendantText" presStyleLbl="alignAccFollowNode1" presStyleIdx="0" presStyleCnt="3" custScaleX="259632">
        <dgm:presLayoutVars>
          <dgm:bulletEnabled val="1"/>
        </dgm:presLayoutVars>
      </dgm:prSet>
      <dgm:spPr>
        <a:prstGeom prst="rect">
          <a:avLst/>
        </a:prstGeom>
      </dgm:spPr>
      <dgm:t>
        <a:bodyPr/>
        <a:lstStyle/>
        <a:p>
          <a:endParaRPr lang="es-ES"/>
        </a:p>
      </dgm:t>
    </dgm:pt>
    <dgm:pt modelId="{AB8574CC-D4F2-4555-AEE3-F4EE58B11D03}" type="pres">
      <dgm:prSet presAssocID="{CF9FB981-E6ED-4440-AC98-4E4E2ABA2C55}" presName="sp" presStyleCnt="0"/>
      <dgm:spPr/>
      <dgm:t>
        <a:bodyPr/>
        <a:lstStyle/>
        <a:p>
          <a:endParaRPr lang="es-ES"/>
        </a:p>
      </dgm:t>
    </dgm:pt>
    <dgm:pt modelId="{85B8F607-FDD8-476A-ADBE-E1250824F294}" type="pres">
      <dgm:prSet presAssocID="{AA046201-5C4D-445E-BF0B-5C6D2B0A1945}" presName="linNode" presStyleCnt="0"/>
      <dgm:spPr/>
      <dgm:t>
        <a:bodyPr/>
        <a:lstStyle/>
        <a:p>
          <a:endParaRPr lang="es-ES"/>
        </a:p>
      </dgm:t>
    </dgm:pt>
    <dgm:pt modelId="{C04276DC-EE64-470A-B8BC-09067B8045FA}" type="pres">
      <dgm:prSet presAssocID="{AA046201-5C4D-445E-BF0B-5C6D2B0A1945}" presName="parentText" presStyleLbl="node1" presStyleIdx="1" presStyleCnt="3">
        <dgm:presLayoutVars>
          <dgm:chMax val="1"/>
          <dgm:bulletEnabled val="1"/>
        </dgm:presLayoutVars>
      </dgm:prSet>
      <dgm:spPr>
        <a:prstGeom prst="roundRect">
          <a:avLst/>
        </a:prstGeom>
      </dgm:spPr>
      <dgm:t>
        <a:bodyPr/>
        <a:lstStyle/>
        <a:p>
          <a:endParaRPr lang="es-ES"/>
        </a:p>
      </dgm:t>
    </dgm:pt>
    <dgm:pt modelId="{B37A5355-225B-4C6F-AED7-6C620F99EECC}" type="pres">
      <dgm:prSet presAssocID="{AA046201-5C4D-445E-BF0B-5C6D2B0A1945}" presName="descendantText" presStyleLbl="alignAccFollowNode1" presStyleIdx="1" presStyleCnt="3" custScaleX="259632">
        <dgm:presLayoutVars>
          <dgm:bulletEnabled val="1"/>
        </dgm:presLayoutVars>
      </dgm:prSet>
      <dgm:spPr>
        <a:prstGeom prst="rect">
          <a:avLst/>
        </a:prstGeom>
      </dgm:spPr>
      <dgm:t>
        <a:bodyPr/>
        <a:lstStyle/>
        <a:p>
          <a:endParaRPr lang="es-ES"/>
        </a:p>
      </dgm:t>
    </dgm:pt>
    <dgm:pt modelId="{5ACAA866-A8A8-4183-97B5-CEEAB1525C60}" type="pres">
      <dgm:prSet presAssocID="{40767EFF-7D52-4469-ACEE-7D28E67337E2}" presName="sp" presStyleCnt="0"/>
      <dgm:spPr/>
      <dgm:t>
        <a:bodyPr/>
        <a:lstStyle/>
        <a:p>
          <a:endParaRPr lang="es-ES"/>
        </a:p>
      </dgm:t>
    </dgm:pt>
    <dgm:pt modelId="{477213BE-9E91-4950-8451-7F60796F47F4}" type="pres">
      <dgm:prSet presAssocID="{D1776C8F-2B10-4075-8DF7-7F65AB725ED5}" presName="linNode" presStyleCnt="0"/>
      <dgm:spPr/>
      <dgm:t>
        <a:bodyPr/>
        <a:lstStyle/>
        <a:p>
          <a:endParaRPr lang="es-ES"/>
        </a:p>
      </dgm:t>
    </dgm:pt>
    <dgm:pt modelId="{F5034101-5B7D-4FE7-B47A-5A48CF39606B}" type="pres">
      <dgm:prSet presAssocID="{D1776C8F-2B10-4075-8DF7-7F65AB725ED5}" presName="parentText" presStyleLbl="node1" presStyleIdx="2" presStyleCnt="3">
        <dgm:presLayoutVars>
          <dgm:chMax val="1"/>
          <dgm:bulletEnabled val="1"/>
        </dgm:presLayoutVars>
      </dgm:prSet>
      <dgm:spPr>
        <a:prstGeom prst="roundRect">
          <a:avLst/>
        </a:prstGeom>
      </dgm:spPr>
      <dgm:t>
        <a:bodyPr/>
        <a:lstStyle/>
        <a:p>
          <a:endParaRPr lang="es-ES"/>
        </a:p>
      </dgm:t>
    </dgm:pt>
    <dgm:pt modelId="{C7C3E6FD-D83F-4BDA-907E-B5EE041DA931}" type="pres">
      <dgm:prSet presAssocID="{D1776C8F-2B10-4075-8DF7-7F65AB725ED5}" presName="descendantText" presStyleLbl="alignAccFollowNode1" presStyleIdx="2" presStyleCnt="3" custScaleX="259632">
        <dgm:presLayoutVars>
          <dgm:bulletEnabled val="1"/>
        </dgm:presLayoutVars>
      </dgm:prSet>
      <dgm:spPr>
        <a:prstGeom prst="rect">
          <a:avLst/>
        </a:prstGeom>
      </dgm:spPr>
      <dgm:t>
        <a:bodyPr/>
        <a:lstStyle/>
        <a:p>
          <a:endParaRPr lang="es-ES"/>
        </a:p>
      </dgm:t>
    </dgm:pt>
  </dgm:ptLst>
  <dgm:cxnLst>
    <dgm:cxn modelId="{D5815B6E-B8CF-4DE0-8193-DDD0F0FB4BF5}" type="presOf" srcId="{C59269D0-92A5-481C-BA64-727AFB0DD545}" destId="{B37A5355-225B-4C6F-AED7-6C620F99EECC}" srcOrd="0" destOrd="0" presId="urn:microsoft.com/office/officeart/2005/8/layout/vList5"/>
    <dgm:cxn modelId="{32084A0F-3FED-470B-9C79-41346BF4E43F}" type="presOf" srcId="{1E4D3931-0DBD-4211-A24A-6AF364284B1E}" destId="{D54B1729-BC98-42C1-9C6C-D65DCBA4358F}" srcOrd="0" destOrd="0" presId="urn:microsoft.com/office/officeart/2005/8/layout/vList5"/>
    <dgm:cxn modelId="{290F09FE-A68C-4E05-A4ED-08777A9854A1}" type="presOf" srcId="{D1776C8F-2B10-4075-8DF7-7F65AB725ED5}" destId="{F5034101-5B7D-4FE7-B47A-5A48CF39606B}" srcOrd="0" destOrd="0" presId="urn:microsoft.com/office/officeart/2005/8/layout/vList5"/>
    <dgm:cxn modelId="{6E36DE4C-28CA-4BED-B4BA-9C07A25F21F3}" type="presOf" srcId="{6BE4E373-0656-4EDC-821E-BE09C952B1F6}" destId="{C7C3E6FD-D83F-4BDA-907E-B5EE041DA931}" srcOrd="0" destOrd="0" presId="urn:microsoft.com/office/officeart/2005/8/layout/vList5"/>
    <dgm:cxn modelId="{F40F9561-0D4C-44CF-91EF-A92B1DBDE44B}" srcId="{F6FEADD9-F67D-41F5-BA4C-3C84956E7F46}" destId="{74EE5CD8-078F-4590-BF9C-A341A294A016}" srcOrd="0" destOrd="0" parTransId="{BB568D76-3363-43D3-B00C-3359A643216C}" sibTransId="{CF9FB981-E6ED-4440-AC98-4E4E2ABA2C55}"/>
    <dgm:cxn modelId="{B8AF1086-D7BE-446F-9133-738B599E9A7D}" srcId="{F6FEADD9-F67D-41F5-BA4C-3C84956E7F46}" destId="{AA046201-5C4D-445E-BF0B-5C6D2B0A1945}" srcOrd="1" destOrd="0" parTransId="{FE92FC33-5E0F-4302-9E80-A69E8ACDDE56}" sibTransId="{40767EFF-7D52-4469-ACEE-7D28E67337E2}"/>
    <dgm:cxn modelId="{9071FB3B-D26B-4384-BD1A-80C12C62D02C}" srcId="{AA046201-5C4D-445E-BF0B-5C6D2B0A1945}" destId="{C59269D0-92A5-481C-BA64-727AFB0DD545}" srcOrd="0" destOrd="0" parTransId="{312CC84D-092F-422A-AA24-A4619DBBB7BE}" sibTransId="{266DE8E8-1339-41C4-B9A7-6148496C7FA9}"/>
    <dgm:cxn modelId="{63E4D827-0083-4625-9FD6-043D8D32091E}" srcId="{74EE5CD8-078F-4590-BF9C-A341A294A016}" destId="{1E4D3931-0DBD-4211-A24A-6AF364284B1E}" srcOrd="0" destOrd="0" parTransId="{FC93695B-FD0E-4353-B1FD-4328F4386DEC}" sibTransId="{CADAA3D9-7C63-4729-85B0-64C8AF644EEF}"/>
    <dgm:cxn modelId="{688F196C-60D5-4B03-BA45-93DA86F0D944}" type="presOf" srcId="{08739082-0BCB-4850-8B41-8CB5CF4AF65B}" destId="{B37A5355-225B-4C6F-AED7-6C620F99EECC}" srcOrd="0" destOrd="1" presId="urn:microsoft.com/office/officeart/2005/8/layout/vList5"/>
    <dgm:cxn modelId="{A7E7B30F-69B4-464F-9CDD-4E98FBEE64C9}" type="presOf" srcId="{F6FEADD9-F67D-41F5-BA4C-3C84956E7F46}" destId="{AAE7A1E6-6847-453D-B55B-8A82BF138C1D}" srcOrd="0" destOrd="0" presId="urn:microsoft.com/office/officeart/2005/8/layout/vList5"/>
    <dgm:cxn modelId="{7077B78D-FCDC-4519-8416-DC357ACD5043}" srcId="{F6FEADD9-F67D-41F5-BA4C-3C84956E7F46}" destId="{D1776C8F-2B10-4075-8DF7-7F65AB725ED5}" srcOrd="2" destOrd="0" parTransId="{7291E740-3E17-41B3-99D3-1D67AE37CC3F}" sibTransId="{88B75C29-8054-417D-BCE3-878A55118F6D}"/>
    <dgm:cxn modelId="{8962EDFE-9410-4E69-BA60-3F9F37F23E3A}" type="presOf" srcId="{74EE5CD8-078F-4590-BF9C-A341A294A016}" destId="{7E429971-BC57-430F-BB25-C0574E5E39E3}" srcOrd="0" destOrd="0" presId="urn:microsoft.com/office/officeart/2005/8/layout/vList5"/>
    <dgm:cxn modelId="{119690D4-400B-468B-8BA0-5C9C9E2AFEAF}" srcId="{D1776C8F-2B10-4075-8DF7-7F65AB725ED5}" destId="{6BE4E373-0656-4EDC-821E-BE09C952B1F6}" srcOrd="0" destOrd="0" parTransId="{34218063-BF94-4304-99BD-B3F7BA4D3C8F}" sibTransId="{E17B9BF1-2948-497F-8EC7-3BF734D839DB}"/>
    <dgm:cxn modelId="{A66F7D2D-408D-4908-90F1-BF6C48F1C822}" srcId="{AA046201-5C4D-445E-BF0B-5C6D2B0A1945}" destId="{08739082-0BCB-4850-8B41-8CB5CF4AF65B}" srcOrd="1" destOrd="0" parTransId="{888EEA0A-5AA7-4B97-9520-1A053F24F52F}" sibTransId="{D40DCC62-3769-470D-8406-F8C707DC2C75}"/>
    <dgm:cxn modelId="{2A4BFF7D-F7BA-475F-80D7-9F95A8746038}" type="presOf" srcId="{AA046201-5C4D-445E-BF0B-5C6D2B0A1945}" destId="{C04276DC-EE64-470A-B8BC-09067B8045FA}" srcOrd="0" destOrd="0" presId="urn:microsoft.com/office/officeart/2005/8/layout/vList5"/>
    <dgm:cxn modelId="{314CD3EB-32C9-4D1B-B913-6F977A8DD0D9}" type="presParOf" srcId="{AAE7A1E6-6847-453D-B55B-8A82BF138C1D}" destId="{C4407577-18A2-46E0-8805-2838042EB67A}" srcOrd="0" destOrd="0" presId="urn:microsoft.com/office/officeart/2005/8/layout/vList5"/>
    <dgm:cxn modelId="{EC275318-D8EA-4E5E-A22E-E06C8423BE85}" type="presParOf" srcId="{C4407577-18A2-46E0-8805-2838042EB67A}" destId="{7E429971-BC57-430F-BB25-C0574E5E39E3}" srcOrd="0" destOrd="0" presId="urn:microsoft.com/office/officeart/2005/8/layout/vList5"/>
    <dgm:cxn modelId="{077027D4-DF31-42A2-A958-553BCB1090D0}" type="presParOf" srcId="{C4407577-18A2-46E0-8805-2838042EB67A}" destId="{D54B1729-BC98-42C1-9C6C-D65DCBA4358F}" srcOrd="1" destOrd="0" presId="urn:microsoft.com/office/officeart/2005/8/layout/vList5"/>
    <dgm:cxn modelId="{5F880B58-E192-408C-909F-124BBCF933C7}" type="presParOf" srcId="{AAE7A1E6-6847-453D-B55B-8A82BF138C1D}" destId="{AB8574CC-D4F2-4555-AEE3-F4EE58B11D03}" srcOrd="1" destOrd="0" presId="urn:microsoft.com/office/officeart/2005/8/layout/vList5"/>
    <dgm:cxn modelId="{C828F228-84AB-47BA-B55B-1EC129512243}" type="presParOf" srcId="{AAE7A1E6-6847-453D-B55B-8A82BF138C1D}" destId="{85B8F607-FDD8-476A-ADBE-E1250824F294}" srcOrd="2" destOrd="0" presId="urn:microsoft.com/office/officeart/2005/8/layout/vList5"/>
    <dgm:cxn modelId="{9C0BB016-BA89-40DE-B35A-3345F7D1C6D4}" type="presParOf" srcId="{85B8F607-FDD8-476A-ADBE-E1250824F294}" destId="{C04276DC-EE64-470A-B8BC-09067B8045FA}" srcOrd="0" destOrd="0" presId="urn:microsoft.com/office/officeart/2005/8/layout/vList5"/>
    <dgm:cxn modelId="{F9F084A4-85E7-4EC7-AD8E-90CEBBCE95C5}" type="presParOf" srcId="{85B8F607-FDD8-476A-ADBE-E1250824F294}" destId="{B37A5355-225B-4C6F-AED7-6C620F99EECC}" srcOrd="1" destOrd="0" presId="urn:microsoft.com/office/officeart/2005/8/layout/vList5"/>
    <dgm:cxn modelId="{1FE97068-09C0-4129-BF8C-B4871252EC08}" type="presParOf" srcId="{AAE7A1E6-6847-453D-B55B-8A82BF138C1D}" destId="{5ACAA866-A8A8-4183-97B5-CEEAB1525C60}" srcOrd="3" destOrd="0" presId="urn:microsoft.com/office/officeart/2005/8/layout/vList5"/>
    <dgm:cxn modelId="{FC7CD025-4B9C-4132-B79F-F676C1F4B482}" type="presParOf" srcId="{AAE7A1E6-6847-453D-B55B-8A82BF138C1D}" destId="{477213BE-9E91-4950-8451-7F60796F47F4}" srcOrd="4" destOrd="0" presId="urn:microsoft.com/office/officeart/2005/8/layout/vList5"/>
    <dgm:cxn modelId="{474CFFAA-4B0C-472C-9C42-61CB88F62E58}" type="presParOf" srcId="{477213BE-9E91-4950-8451-7F60796F47F4}" destId="{F5034101-5B7D-4FE7-B47A-5A48CF39606B}" srcOrd="0" destOrd="0" presId="urn:microsoft.com/office/officeart/2005/8/layout/vList5"/>
    <dgm:cxn modelId="{2530C739-312B-4AF9-A19A-22F47944A655}" type="presParOf" srcId="{477213BE-9E91-4950-8451-7F60796F47F4}" destId="{C7C3E6FD-D83F-4BDA-907E-B5EE041DA93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60E90BD-73EB-48AE-ACC2-74D4C58A4D3C}" type="doc">
      <dgm:prSet loTypeId="urn:microsoft.com/office/officeart/2005/8/layout/cycle4#1" loCatId="cycle" qsTypeId="urn:microsoft.com/office/officeart/2005/8/quickstyle/simple1" qsCatId="simple" csTypeId="urn:microsoft.com/office/officeart/2005/8/colors/accent1_2" csCatId="accent1" phldr="1"/>
      <dgm:spPr/>
      <dgm:t>
        <a:bodyPr/>
        <a:lstStyle/>
        <a:p>
          <a:endParaRPr lang="es-EC"/>
        </a:p>
      </dgm:t>
    </dgm:pt>
    <dgm:pt modelId="{A7C38C7D-1147-4069-AA27-2DEFA7392F26}">
      <dgm:prSet phldrT="[Texto]"/>
      <dgm:spPr>
        <a:xfrm>
          <a:off x="2105370" y="448612"/>
          <a:ext cx="1456154" cy="1344837"/>
        </a:xfrm>
        <a:prstGeom prst="pieWedge">
          <a:avLst/>
        </a:prstGeom>
        <a:solidFill>
          <a:srgbClr val="8064A2">
            <a:lumMod val="60000"/>
            <a:lumOff val="40000"/>
          </a:srgbClr>
        </a:solidFill>
        <a:ln w="25400" cap="flat" cmpd="sng" algn="ctr">
          <a:solidFill>
            <a:sysClr val="window" lastClr="FFFFFF">
              <a:hueOff val="0"/>
              <a:satOff val="0"/>
              <a:lumOff val="0"/>
              <a:alphaOff val="0"/>
            </a:sysClr>
          </a:solidFill>
          <a:prstDash val="solid"/>
        </a:ln>
        <a:effectLst/>
      </dgm:spPr>
      <dgm:t>
        <a:bodyPr/>
        <a:lstStyle/>
        <a:p>
          <a:r>
            <a:rPr lang="es-EC" dirty="0" smtClean="0">
              <a:solidFill>
                <a:sysClr val="window" lastClr="FFFFFF"/>
              </a:solidFill>
              <a:latin typeface="Calibri"/>
              <a:ea typeface="+mn-ea"/>
              <a:cs typeface="+mn-cs"/>
            </a:rPr>
            <a:t>FORTALEZAS</a:t>
          </a:r>
          <a:endParaRPr lang="es-EC" dirty="0">
            <a:solidFill>
              <a:sysClr val="window" lastClr="FFFFFF"/>
            </a:solidFill>
            <a:latin typeface="Calibri"/>
            <a:ea typeface="+mn-ea"/>
            <a:cs typeface="+mn-cs"/>
          </a:endParaRPr>
        </a:p>
      </dgm:t>
    </dgm:pt>
    <dgm:pt modelId="{B83CF683-5716-41D6-8D39-1BA34AFECC3A}" type="parTrans" cxnId="{C4A34E50-BFC1-4D9E-9F3D-1626F149F6D5}">
      <dgm:prSet/>
      <dgm:spPr/>
      <dgm:t>
        <a:bodyPr/>
        <a:lstStyle/>
        <a:p>
          <a:endParaRPr lang="es-EC"/>
        </a:p>
      </dgm:t>
    </dgm:pt>
    <dgm:pt modelId="{88D0C86B-B5DA-4072-808C-4FCE7D88B57B}" type="sibTrans" cxnId="{C4A34E50-BFC1-4D9E-9F3D-1626F149F6D5}">
      <dgm:prSet/>
      <dgm:spPr/>
      <dgm:t>
        <a:bodyPr/>
        <a:lstStyle/>
        <a:p>
          <a:endParaRPr lang="es-EC"/>
        </a:p>
      </dgm:t>
    </dgm:pt>
    <dgm:pt modelId="{5714200F-7E66-4135-ADAC-6701F5A4B319}">
      <dgm:prSet phldrT="[Texto]" custT="1">
        <dgm:style>
          <a:lnRef idx="1">
            <a:schemeClr val="accent4"/>
          </a:lnRef>
          <a:fillRef idx="2">
            <a:schemeClr val="accent4"/>
          </a:fillRef>
          <a:effectRef idx="1">
            <a:schemeClr val="accent4"/>
          </a:effectRef>
          <a:fontRef idx="minor">
            <a:schemeClr val="dk1"/>
          </a:fontRef>
        </dgm:style>
      </dgm:prSet>
      <dgm:spPr>
        <a:xfrm>
          <a:off x="0" y="-3515"/>
          <a:ext cx="3265386" cy="1799665"/>
        </a:xfrm>
        <a:prstGeom prst="roundRect">
          <a:avLst>
            <a:gd name="adj" fmla="val 10000"/>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dgm:spPr>
      <dgm:t>
        <a:bodyPr/>
        <a:lstStyle/>
        <a:p>
          <a:r>
            <a:rPr lang="es-ES" sz="1200" dirty="0" smtClean="0">
              <a:solidFill>
                <a:sysClr val="windowText" lastClr="000000">
                  <a:hueOff val="0"/>
                  <a:satOff val="0"/>
                  <a:lumOff val="0"/>
                  <a:alphaOff val="0"/>
                </a:sysClr>
              </a:solidFill>
              <a:latin typeface="Calibri"/>
              <a:ea typeface="+mn-ea"/>
              <a:cs typeface="+mn-cs"/>
            </a:rPr>
            <a:t>Tecnología de punta.</a:t>
          </a:r>
          <a:endParaRPr lang="es-EC" sz="1200" dirty="0">
            <a:solidFill>
              <a:sysClr val="windowText" lastClr="000000">
                <a:hueOff val="0"/>
                <a:satOff val="0"/>
                <a:lumOff val="0"/>
                <a:alphaOff val="0"/>
              </a:sysClr>
            </a:solidFill>
            <a:latin typeface="Calibri"/>
            <a:ea typeface="+mn-ea"/>
            <a:cs typeface="+mn-cs"/>
          </a:endParaRPr>
        </a:p>
      </dgm:t>
    </dgm:pt>
    <dgm:pt modelId="{E7F5868A-9F7D-4803-A867-6E57D6AB483E}" type="parTrans" cxnId="{6318EC0A-EB8A-4A8C-901B-DEEC52FDAE8D}">
      <dgm:prSet/>
      <dgm:spPr/>
      <dgm:t>
        <a:bodyPr/>
        <a:lstStyle/>
        <a:p>
          <a:endParaRPr lang="es-EC"/>
        </a:p>
      </dgm:t>
    </dgm:pt>
    <dgm:pt modelId="{B8F4EAA4-A57D-451D-A487-177962F8B33A}" type="sibTrans" cxnId="{6318EC0A-EB8A-4A8C-901B-DEEC52FDAE8D}">
      <dgm:prSet/>
      <dgm:spPr/>
      <dgm:t>
        <a:bodyPr/>
        <a:lstStyle/>
        <a:p>
          <a:endParaRPr lang="es-EC"/>
        </a:p>
      </dgm:t>
    </dgm:pt>
    <dgm:pt modelId="{63D73D4D-EF98-4344-AE29-3FD3ED7D7055}">
      <dgm:prSet phldrT="[Texto]"/>
      <dgm:spPr>
        <a:xfrm rot="5400000">
          <a:off x="3800073" y="392954"/>
          <a:ext cx="1344837" cy="1456154"/>
        </a:xfrm>
        <a:prstGeom prst="pieWedge">
          <a:avLst/>
        </a:prstGeom>
        <a:solidFill>
          <a:srgbClr val="40CC97"/>
        </a:solidFill>
        <a:ln w="25400" cap="flat" cmpd="sng" algn="ctr">
          <a:solidFill>
            <a:sysClr val="window" lastClr="FFFFFF">
              <a:hueOff val="0"/>
              <a:satOff val="0"/>
              <a:lumOff val="0"/>
              <a:alphaOff val="0"/>
            </a:sysClr>
          </a:solidFill>
          <a:prstDash val="solid"/>
        </a:ln>
        <a:effectLst/>
      </dgm:spPr>
      <dgm:t>
        <a:bodyPr/>
        <a:lstStyle/>
        <a:p>
          <a:r>
            <a:rPr lang="es-EC" dirty="0" smtClean="0">
              <a:solidFill>
                <a:sysClr val="window" lastClr="FFFFFF"/>
              </a:solidFill>
              <a:latin typeface="Calibri"/>
              <a:ea typeface="+mn-ea"/>
              <a:cs typeface="+mn-cs"/>
            </a:rPr>
            <a:t>DEBILIDADES</a:t>
          </a:r>
          <a:endParaRPr lang="es-EC" dirty="0">
            <a:solidFill>
              <a:sysClr val="window" lastClr="FFFFFF"/>
            </a:solidFill>
            <a:latin typeface="Calibri"/>
            <a:ea typeface="+mn-ea"/>
            <a:cs typeface="+mn-cs"/>
          </a:endParaRPr>
        </a:p>
      </dgm:t>
    </dgm:pt>
    <dgm:pt modelId="{0FE0B728-D374-4728-BC6D-60CE76C08426}" type="parTrans" cxnId="{407B0D3A-6ED2-4DDD-B456-527C7BF022B8}">
      <dgm:prSet/>
      <dgm:spPr/>
      <dgm:t>
        <a:bodyPr/>
        <a:lstStyle/>
        <a:p>
          <a:endParaRPr lang="es-EC"/>
        </a:p>
      </dgm:t>
    </dgm:pt>
    <dgm:pt modelId="{81609799-4407-439C-A90D-1D445DD67C6D}" type="sibTrans" cxnId="{407B0D3A-6ED2-4DDD-B456-527C7BF022B8}">
      <dgm:prSet/>
      <dgm:spPr/>
      <dgm:t>
        <a:bodyPr/>
        <a:lstStyle/>
        <a:p>
          <a:endParaRPr lang="es-EC"/>
        </a:p>
      </dgm:t>
    </dgm:pt>
    <dgm:pt modelId="{0528DD64-2158-405C-9209-164C255F1B76}">
      <dgm:prSet phldrT="[Texto]" custT="1">
        <dgm:style>
          <a:lnRef idx="1">
            <a:schemeClr val="accent3"/>
          </a:lnRef>
          <a:fillRef idx="2">
            <a:schemeClr val="accent3"/>
          </a:fillRef>
          <a:effectRef idx="1">
            <a:schemeClr val="accent3"/>
          </a:effectRef>
          <a:fontRef idx="minor">
            <a:schemeClr val="dk1"/>
          </a:fontRef>
        </dgm:style>
      </dgm:prSet>
      <dgm:spPr>
        <a:xfrm>
          <a:off x="4085718" y="7327"/>
          <a:ext cx="3403113" cy="1807966"/>
        </a:xfrm>
        <a:prstGeom prst="roundRect">
          <a:avLst>
            <a:gd name="adj" fmla="val 10000"/>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dgm:spPr>
      <dgm:t>
        <a:bodyPr/>
        <a:lstStyle/>
        <a:p>
          <a:r>
            <a:rPr lang="es-ES" sz="1200" dirty="0" smtClean="0">
              <a:solidFill>
                <a:sysClr val="windowText" lastClr="000000">
                  <a:hueOff val="0"/>
                  <a:satOff val="0"/>
                  <a:lumOff val="0"/>
                  <a:alphaOff val="0"/>
                </a:sysClr>
              </a:solidFill>
              <a:latin typeface="Calibri"/>
              <a:ea typeface="+mn-ea"/>
              <a:cs typeface="+mn-cs"/>
            </a:rPr>
            <a:t>Falta de planificación, organización y control </a:t>
          </a:r>
          <a:endParaRPr lang="es-EC" sz="1200" dirty="0">
            <a:solidFill>
              <a:sysClr val="windowText" lastClr="000000">
                <a:hueOff val="0"/>
                <a:satOff val="0"/>
                <a:lumOff val="0"/>
                <a:alphaOff val="0"/>
              </a:sysClr>
            </a:solidFill>
            <a:latin typeface="Calibri"/>
            <a:ea typeface="+mn-ea"/>
            <a:cs typeface="+mn-cs"/>
          </a:endParaRPr>
        </a:p>
      </dgm:t>
    </dgm:pt>
    <dgm:pt modelId="{0058FF4F-A0B7-4058-9DE6-A054CCB3D9BA}" type="parTrans" cxnId="{34E197D4-67D6-4609-B2FE-FD6F18B82D1C}">
      <dgm:prSet/>
      <dgm:spPr/>
      <dgm:t>
        <a:bodyPr/>
        <a:lstStyle/>
        <a:p>
          <a:endParaRPr lang="es-EC"/>
        </a:p>
      </dgm:t>
    </dgm:pt>
    <dgm:pt modelId="{F6A1F1A7-5A07-4137-AEF7-B57D1B39158A}" type="sibTrans" cxnId="{34E197D4-67D6-4609-B2FE-FD6F18B82D1C}">
      <dgm:prSet/>
      <dgm:spPr/>
      <dgm:t>
        <a:bodyPr/>
        <a:lstStyle/>
        <a:p>
          <a:endParaRPr lang="es-EC"/>
        </a:p>
      </dgm:t>
    </dgm:pt>
    <dgm:pt modelId="{4D37CD3E-BFC8-4AE2-8F7B-9C8406F83C88}">
      <dgm:prSet phldrT="[Texto]" custT="1"/>
      <dgm:spPr>
        <a:xfrm rot="10800000">
          <a:off x="3815677" y="2158911"/>
          <a:ext cx="1394365" cy="1567453"/>
        </a:xfrm>
        <a:prstGeom prst="pieWedge">
          <a:avLst/>
        </a:prstGeom>
        <a:solidFill>
          <a:srgbClr val="00B0F0"/>
        </a:solidFill>
        <a:ln w="25400" cap="flat" cmpd="sng" algn="ctr">
          <a:solidFill>
            <a:sysClr val="window" lastClr="FFFFFF">
              <a:hueOff val="0"/>
              <a:satOff val="0"/>
              <a:lumOff val="0"/>
              <a:alphaOff val="0"/>
            </a:sysClr>
          </a:solidFill>
          <a:prstDash val="solid"/>
        </a:ln>
        <a:effectLst/>
      </dgm:spPr>
      <dgm:t>
        <a:bodyPr/>
        <a:lstStyle/>
        <a:p>
          <a:r>
            <a:rPr lang="es-EC" sz="1200" dirty="0" smtClean="0">
              <a:solidFill>
                <a:sysClr val="window" lastClr="FFFFFF"/>
              </a:solidFill>
              <a:latin typeface="Calibri"/>
              <a:ea typeface="+mn-ea"/>
              <a:cs typeface="+mn-cs"/>
            </a:rPr>
            <a:t>AMENAZAS</a:t>
          </a:r>
          <a:endParaRPr lang="es-EC" sz="1200" dirty="0">
            <a:solidFill>
              <a:sysClr val="window" lastClr="FFFFFF"/>
            </a:solidFill>
            <a:latin typeface="Calibri"/>
            <a:ea typeface="+mn-ea"/>
            <a:cs typeface="+mn-cs"/>
          </a:endParaRPr>
        </a:p>
      </dgm:t>
    </dgm:pt>
    <dgm:pt modelId="{C1860827-B3B1-4B59-A62D-34AFAA1761CE}" type="parTrans" cxnId="{67EA9AAE-8A36-4B47-9E7F-5499FB4628D9}">
      <dgm:prSet/>
      <dgm:spPr/>
      <dgm:t>
        <a:bodyPr/>
        <a:lstStyle/>
        <a:p>
          <a:endParaRPr lang="es-EC"/>
        </a:p>
      </dgm:t>
    </dgm:pt>
    <dgm:pt modelId="{C90E9AF7-348C-41A5-B57A-E85E0A1480AC}" type="sibTrans" cxnId="{67EA9AAE-8A36-4B47-9E7F-5499FB4628D9}">
      <dgm:prSet/>
      <dgm:spPr/>
      <dgm:t>
        <a:bodyPr/>
        <a:lstStyle/>
        <a:p>
          <a:endParaRPr lang="es-EC"/>
        </a:p>
      </dgm:t>
    </dgm:pt>
    <dgm:pt modelId="{76468E0B-466E-4695-AD7E-8E2BFB8D3F73}">
      <dgm:prSet phldrT="[Texto]" custT="1">
        <dgm:style>
          <a:lnRef idx="1">
            <a:schemeClr val="accent1"/>
          </a:lnRef>
          <a:fillRef idx="2">
            <a:schemeClr val="accent1"/>
          </a:fillRef>
          <a:effectRef idx="1">
            <a:schemeClr val="accent1"/>
          </a:effectRef>
          <a:fontRef idx="minor">
            <a:schemeClr val="dk1"/>
          </a:fontRef>
        </dgm:style>
      </dgm:prSet>
      <dgm:spPr>
        <a:xfrm>
          <a:off x="4122276" y="2404537"/>
          <a:ext cx="3366555" cy="1905716"/>
        </a:xfrm>
        <a:prstGeom prst="roundRect">
          <a:avLst>
            <a:gd name="adj" fmla="val 10000"/>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dgm:spPr>
      <dgm:t>
        <a:bodyPr/>
        <a:lstStyle/>
        <a:p>
          <a:r>
            <a:rPr lang="es-ES" sz="1200" dirty="0" smtClean="0">
              <a:solidFill>
                <a:sysClr val="windowText" lastClr="000000">
                  <a:hueOff val="0"/>
                  <a:satOff val="0"/>
                  <a:lumOff val="0"/>
                  <a:alphaOff val="0"/>
                </a:sysClr>
              </a:solidFill>
              <a:latin typeface="Calibri"/>
              <a:ea typeface="+mn-ea"/>
              <a:cs typeface="+mn-cs"/>
            </a:rPr>
            <a:t>La marca no se encuentra registrada.</a:t>
          </a:r>
          <a:endParaRPr lang="es-EC" sz="1200" dirty="0">
            <a:solidFill>
              <a:sysClr val="windowText" lastClr="000000">
                <a:hueOff val="0"/>
                <a:satOff val="0"/>
                <a:lumOff val="0"/>
                <a:alphaOff val="0"/>
              </a:sysClr>
            </a:solidFill>
            <a:latin typeface="Calibri"/>
            <a:ea typeface="+mn-ea"/>
            <a:cs typeface="+mn-cs"/>
          </a:endParaRPr>
        </a:p>
      </dgm:t>
    </dgm:pt>
    <dgm:pt modelId="{E8944D30-34D2-4EDF-A2FB-01AA4AF27EEA}" type="parTrans" cxnId="{934F6ECA-DD75-4596-A72D-31BD55AD60C4}">
      <dgm:prSet/>
      <dgm:spPr/>
      <dgm:t>
        <a:bodyPr/>
        <a:lstStyle/>
        <a:p>
          <a:endParaRPr lang="es-EC"/>
        </a:p>
      </dgm:t>
    </dgm:pt>
    <dgm:pt modelId="{96AFFC38-2139-46E3-8550-EE7E6BCD7BB6}" type="sibTrans" cxnId="{934F6ECA-DD75-4596-A72D-31BD55AD60C4}">
      <dgm:prSet/>
      <dgm:spPr/>
      <dgm:t>
        <a:bodyPr/>
        <a:lstStyle/>
        <a:p>
          <a:endParaRPr lang="es-EC"/>
        </a:p>
      </dgm:t>
    </dgm:pt>
    <dgm:pt modelId="{44CAF08F-E1B4-4ED0-8142-6B8721108935}">
      <dgm:prSet phldrT="[Texto]" custT="1"/>
      <dgm:spPr>
        <a:xfrm rot="16200000">
          <a:off x="2049389" y="2174523"/>
          <a:ext cx="1568115" cy="1536890"/>
        </a:xfrm>
        <a:prstGeom prst="pieWedge">
          <a:avLst/>
        </a:prstGeom>
        <a:solidFill>
          <a:srgbClr val="FF0000"/>
        </a:solidFill>
        <a:ln w="25400" cap="flat" cmpd="sng" algn="ctr">
          <a:solidFill>
            <a:sysClr val="window" lastClr="FFFFFF">
              <a:hueOff val="0"/>
              <a:satOff val="0"/>
              <a:lumOff val="0"/>
              <a:alphaOff val="0"/>
            </a:sysClr>
          </a:solidFill>
          <a:prstDash val="solid"/>
        </a:ln>
        <a:effectLst/>
      </dgm:spPr>
      <dgm:t>
        <a:bodyPr/>
        <a:lstStyle/>
        <a:p>
          <a:r>
            <a:rPr lang="es-EC" sz="1000" dirty="0" smtClean="0">
              <a:solidFill>
                <a:sysClr val="window" lastClr="FFFFFF"/>
              </a:solidFill>
              <a:latin typeface="Calibri"/>
              <a:ea typeface="+mn-ea"/>
              <a:cs typeface="+mn-cs"/>
            </a:rPr>
            <a:t>OPORTUNIDADES</a:t>
          </a:r>
          <a:endParaRPr lang="es-EC" sz="1000" dirty="0">
            <a:solidFill>
              <a:sysClr val="window" lastClr="FFFFFF"/>
            </a:solidFill>
            <a:latin typeface="Calibri"/>
            <a:ea typeface="+mn-ea"/>
            <a:cs typeface="+mn-cs"/>
          </a:endParaRPr>
        </a:p>
      </dgm:t>
    </dgm:pt>
    <dgm:pt modelId="{81E41BA0-D163-45EF-ABF0-7064E4AC3E07}" type="parTrans" cxnId="{0A8D5BBE-3B69-40CF-9E42-EA7907A3F046}">
      <dgm:prSet/>
      <dgm:spPr/>
      <dgm:t>
        <a:bodyPr/>
        <a:lstStyle/>
        <a:p>
          <a:endParaRPr lang="es-EC"/>
        </a:p>
      </dgm:t>
    </dgm:pt>
    <dgm:pt modelId="{9E772E8A-DD77-4233-825D-2A5F839CF993}" type="sibTrans" cxnId="{0A8D5BBE-3B69-40CF-9E42-EA7907A3F046}">
      <dgm:prSet/>
      <dgm:spPr/>
      <dgm:t>
        <a:bodyPr/>
        <a:lstStyle/>
        <a:p>
          <a:endParaRPr lang="es-EC"/>
        </a:p>
      </dgm:t>
    </dgm:pt>
    <dgm:pt modelId="{257BC5B9-A5EF-48BA-9B35-C7EA7EABFBB1}">
      <dgm:prSet phldrT="[Texto]" custT="1">
        <dgm:style>
          <a:lnRef idx="1">
            <a:schemeClr val="accent2"/>
          </a:lnRef>
          <a:fillRef idx="2">
            <a:schemeClr val="accent2"/>
          </a:fillRef>
          <a:effectRef idx="1">
            <a:schemeClr val="accent2"/>
          </a:effectRef>
          <a:fontRef idx="minor">
            <a:schemeClr val="dk1"/>
          </a:fontRef>
        </dgm:style>
      </dgm:prSet>
      <dgm:spPr>
        <a:xfrm>
          <a:off x="0" y="2319890"/>
          <a:ext cx="3308937" cy="1976218"/>
        </a:xfrm>
        <a:prstGeom prst="roundRect">
          <a:avLst>
            <a:gd name="adj" fmla="val 10000"/>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dgm:spPr>
      <dgm:t>
        <a:bodyPr/>
        <a:lstStyle/>
        <a:p>
          <a:r>
            <a:rPr lang="es-ES" sz="1200" dirty="0" smtClean="0">
              <a:solidFill>
                <a:sysClr val="windowText" lastClr="000000">
                  <a:hueOff val="0"/>
                  <a:satOff val="0"/>
                  <a:lumOff val="0"/>
                  <a:alphaOff val="0"/>
                </a:sysClr>
              </a:solidFill>
              <a:latin typeface="Calibri"/>
              <a:ea typeface="+mn-ea"/>
              <a:cs typeface="+mn-cs"/>
            </a:rPr>
            <a:t>Nuevos nichos de  mercado.</a:t>
          </a:r>
          <a:endParaRPr lang="es-EC" sz="1200" dirty="0">
            <a:solidFill>
              <a:sysClr val="windowText" lastClr="000000">
                <a:hueOff val="0"/>
                <a:satOff val="0"/>
                <a:lumOff val="0"/>
                <a:alphaOff val="0"/>
              </a:sysClr>
            </a:solidFill>
            <a:latin typeface="Calibri"/>
            <a:ea typeface="+mn-ea"/>
            <a:cs typeface="+mn-cs"/>
          </a:endParaRPr>
        </a:p>
      </dgm:t>
    </dgm:pt>
    <dgm:pt modelId="{CEFD2A01-C311-413E-AA87-EBDE29EBB61B}" type="parTrans" cxnId="{89ED2201-8397-40B0-A5B1-253F9DD57A03}">
      <dgm:prSet/>
      <dgm:spPr/>
      <dgm:t>
        <a:bodyPr/>
        <a:lstStyle/>
        <a:p>
          <a:endParaRPr lang="es-EC"/>
        </a:p>
      </dgm:t>
    </dgm:pt>
    <dgm:pt modelId="{FFAB088F-8232-46EA-97DC-FD1C5DFD6CB6}" type="sibTrans" cxnId="{89ED2201-8397-40B0-A5B1-253F9DD57A03}">
      <dgm:prSet/>
      <dgm:spPr/>
      <dgm:t>
        <a:bodyPr/>
        <a:lstStyle/>
        <a:p>
          <a:endParaRPr lang="es-EC"/>
        </a:p>
      </dgm:t>
    </dgm:pt>
    <dgm:pt modelId="{651E5266-DA79-4885-BBE9-013A556631EF}">
      <dgm:prSet phldrT="[Texto]" custT="1">
        <dgm:style>
          <a:lnRef idx="1">
            <a:schemeClr val="accent3"/>
          </a:lnRef>
          <a:fillRef idx="2">
            <a:schemeClr val="accent3"/>
          </a:fillRef>
          <a:effectRef idx="1">
            <a:schemeClr val="accent3"/>
          </a:effectRef>
          <a:fontRef idx="minor">
            <a:schemeClr val="dk1"/>
          </a:fontRef>
        </dgm:style>
      </dgm:prSet>
      <dgm:spPr>
        <a:xfrm>
          <a:off x="4085718" y="7327"/>
          <a:ext cx="3403113" cy="1807966"/>
        </a:xfrm>
        <a:prstGeom prst="roundRect">
          <a:avLst>
            <a:gd name="adj" fmla="val 10000"/>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dgm:spPr>
      <dgm:t>
        <a:bodyPr/>
        <a:lstStyle/>
        <a:p>
          <a:r>
            <a:rPr lang="es-ES" sz="1200" dirty="0" smtClean="0">
              <a:solidFill>
                <a:sysClr val="windowText" lastClr="000000">
                  <a:hueOff val="0"/>
                  <a:satOff val="0"/>
                  <a:lumOff val="0"/>
                  <a:alphaOff val="0"/>
                </a:sysClr>
              </a:solidFill>
              <a:latin typeface="Calibri"/>
              <a:ea typeface="+mn-ea"/>
              <a:cs typeface="+mn-cs"/>
            </a:rPr>
            <a:t>Falta de apoyo al desarrollo de moda y  nuevas tecnologías</a:t>
          </a:r>
          <a:endParaRPr lang="es-EC" sz="1200" dirty="0">
            <a:solidFill>
              <a:sysClr val="windowText" lastClr="000000">
                <a:hueOff val="0"/>
                <a:satOff val="0"/>
                <a:lumOff val="0"/>
                <a:alphaOff val="0"/>
              </a:sysClr>
            </a:solidFill>
            <a:latin typeface="Calibri"/>
            <a:ea typeface="+mn-ea"/>
            <a:cs typeface="+mn-cs"/>
          </a:endParaRPr>
        </a:p>
      </dgm:t>
    </dgm:pt>
    <dgm:pt modelId="{ED477C2D-C897-439E-B8D4-70D9F9A61A17}" type="parTrans" cxnId="{2DA60F0D-70A3-4A39-8216-9AC27D252438}">
      <dgm:prSet/>
      <dgm:spPr/>
      <dgm:t>
        <a:bodyPr/>
        <a:lstStyle/>
        <a:p>
          <a:endParaRPr lang="en-US"/>
        </a:p>
      </dgm:t>
    </dgm:pt>
    <dgm:pt modelId="{07B91BC2-053E-4CF6-9EA7-F011E3428960}" type="sibTrans" cxnId="{2DA60F0D-70A3-4A39-8216-9AC27D252438}">
      <dgm:prSet/>
      <dgm:spPr/>
      <dgm:t>
        <a:bodyPr/>
        <a:lstStyle/>
        <a:p>
          <a:endParaRPr lang="en-US"/>
        </a:p>
      </dgm:t>
    </dgm:pt>
    <dgm:pt modelId="{7BE83BC8-6FAC-40D1-905A-EB88ACFA72DE}">
      <dgm:prSet phldrT="[Texto]" custT="1">
        <dgm:style>
          <a:lnRef idx="1">
            <a:schemeClr val="accent3"/>
          </a:lnRef>
          <a:fillRef idx="2">
            <a:schemeClr val="accent3"/>
          </a:fillRef>
          <a:effectRef idx="1">
            <a:schemeClr val="accent3"/>
          </a:effectRef>
          <a:fontRef idx="minor">
            <a:schemeClr val="dk1"/>
          </a:fontRef>
        </dgm:style>
      </dgm:prSet>
      <dgm:spPr>
        <a:xfrm>
          <a:off x="4085718" y="7327"/>
          <a:ext cx="3403113" cy="1807966"/>
        </a:xfrm>
        <a:prstGeom prst="roundRect">
          <a:avLst>
            <a:gd name="adj" fmla="val 10000"/>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dgm:spPr>
      <dgm:t>
        <a:bodyPr/>
        <a:lstStyle/>
        <a:p>
          <a:r>
            <a:rPr lang="es-ES" sz="1200" dirty="0" smtClean="0">
              <a:solidFill>
                <a:sysClr val="windowText" lastClr="000000">
                  <a:hueOff val="0"/>
                  <a:satOff val="0"/>
                  <a:lumOff val="0"/>
                  <a:alphaOff val="0"/>
                </a:sysClr>
              </a:solidFill>
              <a:latin typeface="Calibri"/>
              <a:ea typeface="+mn-ea"/>
              <a:cs typeface="+mn-cs"/>
            </a:rPr>
            <a:t>Falta de liquidez. </a:t>
          </a:r>
          <a:endParaRPr lang="es-EC" sz="1200" dirty="0">
            <a:solidFill>
              <a:sysClr val="windowText" lastClr="000000">
                <a:hueOff val="0"/>
                <a:satOff val="0"/>
                <a:lumOff val="0"/>
                <a:alphaOff val="0"/>
              </a:sysClr>
            </a:solidFill>
            <a:latin typeface="Calibri"/>
            <a:ea typeface="+mn-ea"/>
            <a:cs typeface="+mn-cs"/>
          </a:endParaRPr>
        </a:p>
      </dgm:t>
    </dgm:pt>
    <dgm:pt modelId="{00A8F95D-76BE-49A0-92E5-01CF31321932}" type="parTrans" cxnId="{F9E0A362-1709-4204-8428-562E1B0CB409}">
      <dgm:prSet/>
      <dgm:spPr/>
      <dgm:t>
        <a:bodyPr/>
        <a:lstStyle/>
        <a:p>
          <a:endParaRPr lang="en-US"/>
        </a:p>
      </dgm:t>
    </dgm:pt>
    <dgm:pt modelId="{8507DBE9-665D-456F-83BD-97DDB52407B7}" type="sibTrans" cxnId="{F9E0A362-1709-4204-8428-562E1B0CB409}">
      <dgm:prSet/>
      <dgm:spPr/>
      <dgm:t>
        <a:bodyPr/>
        <a:lstStyle/>
        <a:p>
          <a:endParaRPr lang="en-US"/>
        </a:p>
      </dgm:t>
    </dgm:pt>
    <dgm:pt modelId="{C9D1F4BE-2B1C-4A2D-BC3B-494F7ED490A5}">
      <dgm:prSet phldrT="[Texto]" custT="1">
        <dgm:style>
          <a:lnRef idx="1">
            <a:schemeClr val="accent3"/>
          </a:lnRef>
          <a:fillRef idx="2">
            <a:schemeClr val="accent3"/>
          </a:fillRef>
          <a:effectRef idx="1">
            <a:schemeClr val="accent3"/>
          </a:effectRef>
          <a:fontRef idx="minor">
            <a:schemeClr val="dk1"/>
          </a:fontRef>
        </dgm:style>
      </dgm:prSet>
      <dgm:spPr>
        <a:xfrm>
          <a:off x="4085718" y="7327"/>
          <a:ext cx="3403113" cy="1807966"/>
        </a:xfrm>
        <a:prstGeom prst="roundRect">
          <a:avLst>
            <a:gd name="adj" fmla="val 10000"/>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dgm:spPr>
      <dgm:t>
        <a:bodyPr/>
        <a:lstStyle/>
        <a:p>
          <a:r>
            <a:rPr lang="es-ES" sz="1200" dirty="0" smtClean="0">
              <a:solidFill>
                <a:sysClr val="windowText" lastClr="000000">
                  <a:hueOff val="0"/>
                  <a:satOff val="0"/>
                  <a:lumOff val="0"/>
                  <a:alphaOff val="0"/>
                </a:sysClr>
              </a:solidFill>
              <a:latin typeface="Calibri"/>
              <a:ea typeface="+mn-ea"/>
              <a:cs typeface="+mn-cs"/>
            </a:rPr>
            <a:t>El producto no es muy conocido.</a:t>
          </a:r>
          <a:endParaRPr lang="es-EC" sz="1200" dirty="0">
            <a:solidFill>
              <a:sysClr val="windowText" lastClr="000000">
                <a:hueOff val="0"/>
                <a:satOff val="0"/>
                <a:lumOff val="0"/>
                <a:alphaOff val="0"/>
              </a:sysClr>
            </a:solidFill>
            <a:latin typeface="Calibri"/>
            <a:ea typeface="+mn-ea"/>
            <a:cs typeface="+mn-cs"/>
          </a:endParaRPr>
        </a:p>
      </dgm:t>
    </dgm:pt>
    <dgm:pt modelId="{EA5D2D5F-1E63-43A8-91C0-C2D13F4A2583}" type="parTrans" cxnId="{C4B273E7-7C7C-4B37-A124-AF775EE9ED63}">
      <dgm:prSet/>
      <dgm:spPr/>
      <dgm:t>
        <a:bodyPr/>
        <a:lstStyle/>
        <a:p>
          <a:endParaRPr lang="en-US"/>
        </a:p>
      </dgm:t>
    </dgm:pt>
    <dgm:pt modelId="{490A23EF-2733-4C8F-B05F-53B90FF948B5}" type="sibTrans" cxnId="{C4B273E7-7C7C-4B37-A124-AF775EE9ED63}">
      <dgm:prSet/>
      <dgm:spPr/>
      <dgm:t>
        <a:bodyPr/>
        <a:lstStyle/>
        <a:p>
          <a:endParaRPr lang="en-US"/>
        </a:p>
      </dgm:t>
    </dgm:pt>
    <dgm:pt modelId="{9A9DFD8E-C85C-49EB-8E8D-E02112361940}">
      <dgm:prSet phldrT="[Texto]" custT="1">
        <dgm:style>
          <a:lnRef idx="1">
            <a:schemeClr val="accent2"/>
          </a:lnRef>
          <a:fillRef idx="2">
            <a:schemeClr val="accent2"/>
          </a:fillRef>
          <a:effectRef idx="1">
            <a:schemeClr val="accent2"/>
          </a:effectRef>
          <a:fontRef idx="minor">
            <a:schemeClr val="dk1"/>
          </a:fontRef>
        </dgm:style>
      </dgm:prSet>
      <dgm:spPr>
        <a:xfrm>
          <a:off x="0" y="2319890"/>
          <a:ext cx="3308937" cy="1976218"/>
        </a:xfrm>
        <a:prstGeom prst="roundRect">
          <a:avLst>
            <a:gd name="adj" fmla="val 10000"/>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dgm:spPr>
      <dgm:t>
        <a:bodyPr/>
        <a:lstStyle/>
        <a:p>
          <a:r>
            <a:rPr lang="es-ES" sz="1200" dirty="0" smtClean="0">
              <a:solidFill>
                <a:sysClr val="windowText" lastClr="000000">
                  <a:hueOff val="0"/>
                  <a:satOff val="0"/>
                  <a:lumOff val="0"/>
                  <a:alphaOff val="0"/>
                </a:sysClr>
              </a:solidFill>
              <a:latin typeface="Calibri"/>
              <a:ea typeface="+mn-ea"/>
              <a:cs typeface="+mn-cs"/>
            </a:rPr>
            <a:t>Campañas para consumir el producto nacional.</a:t>
          </a:r>
          <a:endParaRPr lang="es-EC" sz="1200" dirty="0">
            <a:solidFill>
              <a:sysClr val="windowText" lastClr="000000">
                <a:hueOff val="0"/>
                <a:satOff val="0"/>
                <a:lumOff val="0"/>
                <a:alphaOff val="0"/>
              </a:sysClr>
            </a:solidFill>
            <a:latin typeface="Calibri"/>
            <a:ea typeface="+mn-ea"/>
            <a:cs typeface="+mn-cs"/>
          </a:endParaRPr>
        </a:p>
      </dgm:t>
    </dgm:pt>
    <dgm:pt modelId="{47353B35-763C-4C94-AB68-B3433B054FBD}" type="parTrans" cxnId="{6921580C-53B9-4F59-BD5E-58DEC79DEAA0}">
      <dgm:prSet/>
      <dgm:spPr/>
      <dgm:t>
        <a:bodyPr/>
        <a:lstStyle/>
        <a:p>
          <a:endParaRPr lang="en-US"/>
        </a:p>
      </dgm:t>
    </dgm:pt>
    <dgm:pt modelId="{4D110F07-0BE7-4422-ABF3-FC24E0D1AE76}" type="sibTrans" cxnId="{6921580C-53B9-4F59-BD5E-58DEC79DEAA0}">
      <dgm:prSet/>
      <dgm:spPr/>
      <dgm:t>
        <a:bodyPr/>
        <a:lstStyle/>
        <a:p>
          <a:endParaRPr lang="en-US"/>
        </a:p>
      </dgm:t>
    </dgm:pt>
    <dgm:pt modelId="{FC0735D9-704D-4B31-96A4-4929D8F1FECB}">
      <dgm:prSet phldrT="[Texto]" custT="1">
        <dgm:style>
          <a:lnRef idx="1">
            <a:schemeClr val="accent2"/>
          </a:lnRef>
          <a:fillRef idx="2">
            <a:schemeClr val="accent2"/>
          </a:fillRef>
          <a:effectRef idx="1">
            <a:schemeClr val="accent2"/>
          </a:effectRef>
          <a:fontRef idx="minor">
            <a:schemeClr val="dk1"/>
          </a:fontRef>
        </dgm:style>
      </dgm:prSet>
      <dgm:spPr>
        <a:xfrm>
          <a:off x="0" y="2319890"/>
          <a:ext cx="3308937" cy="1976218"/>
        </a:xfrm>
        <a:prstGeom prst="roundRect">
          <a:avLst>
            <a:gd name="adj" fmla="val 10000"/>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dgm:spPr>
      <dgm:t>
        <a:bodyPr/>
        <a:lstStyle/>
        <a:p>
          <a:endParaRPr lang="es-EC" sz="1200" dirty="0">
            <a:solidFill>
              <a:sysClr val="windowText" lastClr="000000">
                <a:hueOff val="0"/>
                <a:satOff val="0"/>
                <a:lumOff val="0"/>
                <a:alphaOff val="0"/>
              </a:sysClr>
            </a:solidFill>
            <a:latin typeface="Calibri"/>
            <a:ea typeface="+mn-ea"/>
            <a:cs typeface="+mn-cs"/>
          </a:endParaRPr>
        </a:p>
      </dgm:t>
    </dgm:pt>
    <dgm:pt modelId="{5D12BBF3-9EE6-475C-AB38-DCAC07A4F2B8}" type="parTrans" cxnId="{901F55F7-65FE-4A5B-B6E1-C519D9FEB1B8}">
      <dgm:prSet/>
      <dgm:spPr/>
      <dgm:t>
        <a:bodyPr/>
        <a:lstStyle/>
        <a:p>
          <a:endParaRPr lang="en-US"/>
        </a:p>
      </dgm:t>
    </dgm:pt>
    <dgm:pt modelId="{914458B1-F88E-4CB3-94CD-03A2347DF1AC}" type="sibTrans" cxnId="{901F55F7-65FE-4A5B-B6E1-C519D9FEB1B8}">
      <dgm:prSet/>
      <dgm:spPr/>
      <dgm:t>
        <a:bodyPr/>
        <a:lstStyle/>
        <a:p>
          <a:endParaRPr lang="en-US"/>
        </a:p>
      </dgm:t>
    </dgm:pt>
    <dgm:pt modelId="{95A8FBEE-64FC-4A75-B7CE-00513DB661C9}">
      <dgm:prSet phldrT="[Texto]" custT="1">
        <dgm:style>
          <a:lnRef idx="1">
            <a:schemeClr val="accent2"/>
          </a:lnRef>
          <a:fillRef idx="2">
            <a:schemeClr val="accent2"/>
          </a:fillRef>
          <a:effectRef idx="1">
            <a:schemeClr val="accent2"/>
          </a:effectRef>
          <a:fontRef idx="minor">
            <a:schemeClr val="dk1"/>
          </a:fontRef>
        </dgm:style>
      </dgm:prSet>
      <dgm:spPr>
        <a:xfrm>
          <a:off x="0" y="2319890"/>
          <a:ext cx="3308937" cy="1976218"/>
        </a:xfrm>
        <a:prstGeom prst="roundRect">
          <a:avLst>
            <a:gd name="adj" fmla="val 10000"/>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dgm:spPr>
      <dgm:t>
        <a:bodyPr/>
        <a:lstStyle/>
        <a:p>
          <a:r>
            <a:rPr lang="es-ES" sz="1200" dirty="0" smtClean="0">
              <a:solidFill>
                <a:sysClr val="windowText" lastClr="000000">
                  <a:hueOff val="0"/>
                  <a:satOff val="0"/>
                  <a:lumOff val="0"/>
                  <a:alphaOff val="0"/>
                </a:sysClr>
              </a:solidFill>
              <a:latin typeface="Calibri"/>
              <a:ea typeface="+mn-ea"/>
              <a:cs typeface="+mn-cs"/>
            </a:rPr>
            <a:t>Constante cambio de la moda.</a:t>
          </a:r>
          <a:endParaRPr lang="es-EC" sz="1200" dirty="0">
            <a:solidFill>
              <a:sysClr val="windowText" lastClr="000000">
                <a:hueOff val="0"/>
                <a:satOff val="0"/>
                <a:lumOff val="0"/>
                <a:alphaOff val="0"/>
              </a:sysClr>
            </a:solidFill>
            <a:latin typeface="Calibri"/>
            <a:ea typeface="+mn-ea"/>
            <a:cs typeface="+mn-cs"/>
          </a:endParaRPr>
        </a:p>
      </dgm:t>
    </dgm:pt>
    <dgm:pt modelId="{C0913C7D-ACC3-4D41-85DE-FBB1AF87DFC8}" type="parTrans" cxnId="{231637F3-2104-4BC5-AC23-1B5B12DB6C8A}">
      <dgm:prSet/>
      <dgm:spPr/>
      <dgm:t>
        <a:bodyPr/>
        <a:lstStyle/>
        <a:p>
          <a:endParaRPr lang="en-US"/>
        </a:p>
      </dgm:t>
    </dgm:pt>
    <dgm:pt modelId="{5C30830A-0C94-474B-A2B5-F14275A0FD10}" type="sibTrans" cxnId="{231637F3-2104-4BC5-AC23-1B5B12DB6C8A}">
      <dgm:prSet/>
      <dgm:spPr/>
      <dgm:t>
        <a:bodyPr/>
        <a:lstStyle/>
        <a:p>
          <a:endParaRPr lang="en-US"/>
        </a:p>
      </dgm:t>
    </dgm:pt>
    <dgm:pt modelId="{DE70A5A2-1E22-45F5-A636-A1EE3696077B}">
      <dgm:prSet phldrT="[Texto]" custT="1">
        <dgm:style>
          <a:lnRef idx="1">
            <a:schemeClr val="accent4"/>
          </a:lnRef>
          <a:fillRef idx="2">
            <a:schemeClr val="accent4"/>
          </a:fillRef>
          <a:effectRef idx="1">
            <a:schemeClr val="accent4"/>
          </a:effectRef>
          <a:fontRef idx="minor">
            <a:schemeClr val="dk1"/>
          </a:fontRef>
        </dgm:style>
      </dgm:prSet>
      <dgm:spPr>
        <a:xfrm>
          <a:off x="0" y="-3515"/>
          <a:ext cx="3265386" cy="1799665"/>
        </a:xfrm>
        <a:prstGeom prst="roundRect">
          <a:avLst>
            <a:gd name="adj" fmla="val 10000"/>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dgm:spPr>
      <dgm:t>
        <a:bodyPr/>
        <a:lstStyle/>
        <a:p>
          <a:r>
            <a:rPr lang="es-ES" sz="1200" dirty="0" smtClean="0">
              <a:solidFill>
                <a:sysClr val="windowText" lastClr="000000">
                  <a:hueOff val="0"/>
                  <a:satOff val="0"/>
                  <a:lumOff val="0"/>
                  <a:alphaOff val="0"/>
                </a:sysClr>
              </a:solidFill>
              <a:latin typeface="Calibri"/>
              <a:ea typeface="+mn-ea"/>
              <a:cs typeface="+mn-cs"/>
            </a:rPr>
            <a:t>Innovación del producto. </a:t>
          </a:r>
          <a:endParaRPr lang="es-EC" sz="1200" dirty="0">
            <a:solidFill>
              <a:sysClr val="windowText" lastClr="000000">
                <a:hueOff val="0"/>
                <a:satOff val="0"/>
                <a:lumOff val="0"/>
                <a:alphaOff val="0"/>
              </a:sysClr>
            </a:solidFill>
            <a:latin typeface="Calibri"/>
            <a:ea typeface="+mn-ea"/>
            <a:cs typeface="+mn-cs"/>
          </a:endParaRPr>
        </a:p>
      </dgm:t>
    </dgm:pt>
    <dgm:pt modelId="{ADDFB721-40FD-4E7A-851E-5163B53C7495}" type="parTrans" cxnId="{95D8AED5-FB8C-4208-BE72-94E8BA7D659C}">
      <dgm:prSet/>
      <dgm:spPr/>
      <dgm:t>
        <a:bodyPr/>
        <a:lstStyle/>
        <a:p>
          <a:endParaRPr lang="en-US"/>
        </a:p>
      </dgm:t>
    </dgm:pt>
    <dgm:pt modelId="{8BF0AB91-E35B-4646-8F16-1D70B7980560}" type="sibTrans" cxnId="{95D8AED5-FB8C-4208-BE72-94E8BA7D659C}">
      <dgm:prSet/>
      <dgm:spPr/>
      <dgm:t>
        <a:bodyPr/>
        <a:lstStyle/>
        <a:p>
          <a:endParaRPr lang="en-US"/>
        </a:p>
      </dgm:t>
    </dgm:pt>
    <dgm:pt modelId="{177A4F1F-55E1-49D7-BA9E-A3691996FA1F}">
      <dgm:prSet phldrT="[Texto]" custT="1">
        <dgm:style>
          <a:lnRef idx="1">
            <a:schemeClr val="accent4"/>
          </a:lnRef>
          <a:fillRef idx="2">
            <a:schemeClr val="accent4"/>
          </a:fillRef>
          <a:effectRef idx="1">
            <a:schemeClr val="accent4"/>
          </a:effectRef>
          <a:fontRef idx="minor">
            <a:schemeClr val="dk1"/>
          </a:fontRef>
        </dgm:style>
      </dgm:prSet>
      <dgm:spPr>
        <a:xfrm>
          <a:off x="0" y="-3515"/>
          <a:ext cx="3265386" cy="1799665"/>
        </a:xfrm>
        <a:prstGeom prst="roundRect">
          <a:avLst>
            <a:gd name="adj" fmla="val 10000"/>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dgm:spPr>
      <dgm:t>
        <a:bodyPr/>
        <a:lstStyle/>
        <a:p>
          <a:r>
            <a:rPr lang="es-ES" sz="1200" dirty="0" smtClean="0">
              <a:solidFill>
                <a:sysClr val="windowText" lastClr="000000">
                  <a:hueOff val="0"/>
                  <a:satOff val="0"/>
                  <a:lumOff val="0"/>
                  <a:alphaOff val="0"/>
                </a:sysClr>
              </a:solidFill>
              <a:latin typeface="Calibri"/>
              <a:ea typeface="+mn-ea"/>
              <a:cs typeface="+mn-cs"/>
            </a:rPr>
            <a:t>Calidad del  producto.</a:t>
          </a:r>
          <a:endParaRPr lang="es-EC" sz="1200" dirty="0">
            <a:solidFill>
              <a:sysClr val="windowText" lastClr="000000">
                <a:hueOff val="0"/>
                <a:satOff val="0"/>
                <a:lumOff val="0"/>
                <a:alphaOff val="0"/>
              </a:sysClr>
            </a:solidFill>
            <a:latin typeface="Calibri"/>
            <a:ea typeface="+mn-ea"/>
            <a:cs typeface="+mn-cs"/>
          </a:endParaRPr>
        </a:p>
      </dgm:t>
    </dgm:pt>
    <dgm:pt modelId="{847D12B3-0A75-4601-87BF-D53ECBC727C2}" type="parTrans" cxnId="{8BF41F0F-25E7-4070-89FC-F9238F8097BC}">
      <dgm:prSet/>
      <dgm:spPr/>
      <dgm:t>
        <a:bodyPr/>
        <a:lstStyle/>
        <a:p>
          <a:endParaRPr lang="en-US"/>
        </a:p>
      </dgm:t>
    </dgm:pt>
    <dgm:pt modelId="{2FFAF075-214A-4BA5-B579-0BD868FAFF02}" type="sibTrans" cxnId="{8BF41F0F-25E7-4070-89FC-F9238F8097BC}">
      <dgm:prSet/>
      <dgm:spPr/>
      <dgm:t>
        <a:bodyPr/>
        <a:lstStyle/>
        <a:p>
          <a:endParaRPr lang="en-US"/>
        </a:p>
      </dgm:t>
    </dgm:pt>
    <dgm:pt modelId="{7459C79C-395B-4659-9631-9D7E1F9839B9}">
      <dgm:prSet phldrT="[Texto]" custT="1">
        <dgm:style>
          <a:lnRef idx="1">
            <a:schemeClr val="accent4"/>
          </a:lnRef>
          <a:fillRef idx="2">
            <a:schemeClr val="accent4"/>
          </a:fillRef>
          <a:effectRef idx="1">
            <a:schemeClr val="accent4"/>
          </a:effectRef>
          <a:fontRef idx="minor">
            <a:schemeClr val="dk1"/>
          </a:fontRef>
        </dgm:style>
      </dgm:prSet>
      <dgm:spPr>
        <a:xfrm>
          <a:off x="0" y="-3515"/>
          <a:ext cx="3265386" cy="1799665"/>
        </a:xfrm>
        <a:prstGeom prst="roundRect">
          <a:avLst>
            <a:gd name="adj" fmla="val 10000"/>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dgm:spPr>
      <dgm:t>
        <a:bodyPr/>
        <a:lstStyle/>
        <a:p>
          <a:r>
            <a:rPr lang="es-ES" sz="1200" dirty="0" smtClean="0">
              <a:solidFill>
                <a:sysClr val="windowText" lastClr="000000">
                  <a:hueOff val="0"/>
                  <a:satOff val="0"/>
                  <a:lumOff val="0"/>
                  <a:alphaOff val="0"/>
                </a:sysClr>
              </a:solidFill>
              <a:latin typeface="Calibri"/>
              <a:ea typeface="+mn-ea"/>
              <a:cs typeface="+mn-cs"/>
            </a:rPr>
            <a:t>Buena imagen ante el cliente y proveedores.</a:t>
          </a:r>
          <a:endParaRPr lang="es-EC" sz="1200" dirty="0">
            <a:solidFill>
              <a:sysClr val="windowText" lastClr="000000">
                <a:hueOff val="0"/>
                <a:satOff val="0"/>
                <a:lumOff val="0"/>
                <a:alphaOff val="0"/>
              </a:sysClr>
            </a:solidFill>
            <a:latin typeface="Calibri"/>
            <a:ea typeface="+mn-ea"/>
            <a:cs typeface="+mn-cs"/>
          </a:endParaRPr>
        </a:p>
      </dgm:t>
    </dgm:pt>
    <dgm:pt modelId="{65FCDFBC-A433-4A4F-B6FD-554249A27823}" type="parTrans" cxnId="{40B9FAFE-91D5-4923-BC26-ED4F4876D644}">
      <dgm:prSet/>
      <dgm:spPr/>
      <dgm:t>
        <a:bodyPr/>
        <a:lstStyle/>
        <a:p>
          <a:endParaRPr lang="en-US"/>
        </a:p>
      </dgm:t>
    </dgm:pt>
    <dgm:pt modelId="{E744B817-2FC2-4EF2-8980-AED825E3277E}" type="sibTrans" cxnId="{40B9FAFE-91D5-4923-BC26-ED4F4876D644}">
      <dgm:prSet/>
      <dgm:spPr/>
      <dgm:t>
        <a:bodyPr/>
        <a:lstStyle/>
        <a:p>
          <a:endParaRPr lang="en-US"/>
        </a:p>
      </dgm:t>
    </dgm:pt>
    <dgm:pt modelId="{35CB2D2D-E62D-4A25-8169-83D696F4C515}">
      <dgm:prSet phldrT="[Texto]" custT="1">
        <dgm:style>
          <a:lnRef idx="1">
            <a:schemeClr val="accent4"/>
          </a:lnRef>
          <a:fillRef idx="2">
            <a:schemeClr val="accent4"/>
          </a:fillRef>
          <a:effectRef idx="1">
            <a:schemeClr val="accent4"/>
          </a:effectRef>
          <a:fontRef idx="minor">
            <a:schemeClr val="dk1"/>
          </a:fontRef>
        </dgm:style>
      </dgm:prSet>
      <dgm:spPr>
        <a:xfrm>
          <a:off x="0" y="-3515"/>
          <a:ext cx="3265386" cy="1799665"/>
        </a:xfrm>
        <a:prstGeom prst="roundRect">
          <a:avLst>
            <a:gd name="adj" fmla="val 10000"/>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dgm:spPr>
      <dgm:t>
        <a:bodyPr/>
        <a:lstStyle/>
        <a:p>
          <a:r>
            <a:rPr lang="es-ES" sz="1200" dirty="0" smtClean="0">
              <a:solidFill>
                <a:sysClr val="windowText" lastClr="000000">
                  <a:hueOff val="0"/>
                  <a:satOff val="0"/>
                  <a:lumOff val="0"/>
                  <a:alphaOff val="0"/>
                </a:sysClr>
              </a:solidFill>
              <a:latin typeface="Calibri"/>
              <a:ea typeface="+mn-ea"/>
              <a:cs typeface="+mn-cs"/>
            </a:rPr>
            <a:t>Personal eficiente y calificado.  </a:t>
          </a:r>
          <a:endParaRPr lang="es-EC" sz="1200" dirty="0">
            <a:solidFill>
              <a:sysClr val="windowText" lastClr="000000">
                <a:hueOff val="0"/>
                <a:satOff val="0"/>
                <a:lumOff val="0"/>
                <a:alphaOff val="0"/>
              </a:sysClr>
            </a:solidFill>
            <a:latin typeface="Calibri"/>
            <a:ea typeface="+mn-ea"/>
            <a:cs typeface="+mn-cs"/>
          </a:endParaRPr>
        </a:p>
      </dgm:t>
    </dgm:pt>
    <dgm:pt modelId="{C972BB54-1610-44C1-842C-E5F631B26C21}" type="parTrans" cxnId="{6CEB23FA-0286-46CD-8ADB-769B14365C7F}">
      <dgm:prSet/>
      <dgm:spPr/>
      <dgm:t>
        <a:bodyPr/>
        <a:lstStyle/>
        <a:p>
          <a:endParaRPr lang="en-US"/>
        </a:p>
      </dgm:t>
    </dgm:pt>
    <dgm:pt modelId="{D7ECE067-3330-4BCB-9B7A-9D139C1E4B8E}" type="sibTrans" cxnId="{6CEB23FA-0286-46CD-8ADB-769B14365C7F}">
      <dgm:prSet/>
      <dgm:spPr/>
      <dgm:t>
        <a:bodyPr/>
        <a:lstStyle/>
        <a:p>
          <a:endParaRPr lang="en-US"/>
        </a:p>
      </dgm:t>
    </dgm:pt>
    <dgm:pt modelId="{1AF5CAE5-2ACF-4D7C-8F31-E16AA525C685}">
      <dgm:prSet phldrT="[Texto]" custT="1">
        <dgm:style>
          <a:lnRef idx="1">
            <a:schemeClr val="accent4"/>
          </a:lnRef>
          <a:fillRef idx="2">
            <a:schemeClr val="accent4"/>
          </a:fillRef>
          <a:effectRef idx="1">
            <a:schemeClr val="accent4"/>
          </a:effectRef>
          <a:fontRef idx="minor">
            <a:schemeClr val="dk1"/>
          </a:fontRef>
        </dgm:style>
      </dgm:prSet>
      <dgm:spPr>
        <a:xfrm>
          <a:off x="0" y="-3515"/>
          <a:ext cx="3265386" cy="1799665"/>
        </a:xfrm>
        <a:prstGeom prst="roundRect">
          <a:avLst>
            <a:gd name="adj" fmla="val 10000"/>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dgm:spPr>
      <dgm:t>
        <a:bodyPr/>
        <a:lstStyle/>
        <a:p>
          <a:r>
            <a:rPr lang="es-ES" sz="1200" dirty="0" smtClean="0">
              <a:solidFill>
                <a:sysClr val="windowText" lastClr="000000">
                  <a:hueOff val="0"/>
                  <a:satOff val="0"/>
                  <a:lumOff val="0"/>
                  <a:alphaOff val="0"/>
                </a:sysClr>
              </a:solidFill>
              <a:latin typeface="Calibri"/>
              <a:ea typeface="+mn-ea"/>
              <a:cs typeface="+mn-cs"/>
            </a:rPr>
            <a:t>Fidelidad  de  clientes.</a:t>
          </a:r>
          <a:endParaRPr lang="es-EC" sz="1200" dirty="0">
            <a:solidFill>
              <a:sysClr val="windowText" lastClr="000000">
                <a:hueOff val="0"/>
                <a:satOff val="0"/>
                <a:lumOff val="0"/>
                <a:alphaOff val="0"/>
              </a:sysClr>
            </a:solidFill>
            <a:latin typeface="Calibri"/>
            <a:ea typeface="+mn-ea"/>
            <a:cs typeface="+mn-cs"/>
          </a:endParaRPr>
        </a:p>
      </dgm:t>
    </dgm:pt>
    <dgm:pt modelId="{D8F906FD-DBAC-4E9A-A7CF-D1747E8F358E}" type="parTrans" cxnId="{F4ABA589-1C57-48DF-990B-EBE9C2417B2B}">
      <dgm:prSet/>
      <dgm:spPr/>
      <dgm:t>
        <a:bodyPr/>
        <a:lstStyle/>
        <a:p>
          <a:endParaRPr lang="en-US"/>
        </a:p>
      </dgm:t>
    </dgm:pt>
    <dgm:pt modelId="{52C72863-5947-42F5-A0BE-086F9F652998}" type="sibTrans" cxnId="{F4ABA589-1C57-48DF-990B-EBE9C2417B2B}">
      <dgm:prSet/>
      <dgm:spPr/>
      <dgm:t>
        <a:bodyPr/>
        <a:lstStyle/>
        <a:p>
          <a:endParaRPr lang="en-US"/>
        </a:p>
      </dgm:t>
    </dgm:pt>
    <dgm:pt modelId="{8F98533B-6E8A-4A14-AD30-37C2DC0C20FD}">
      <dgm:prSet phldrT="[Texto]" custT="1">
        <dgm:style>
          <a:lnRef idx="1">
            <a:schemeClr val="accent1"/>
          </a:lnRef>
          <a:fillRef idx="2">
            <a:schemeClr val="accent1"/>
          </a:fillRef>
          <a:effectRef idx="1">
            <a:schemeClr val="accent1"/>
          </a:effectRef>
          <a:fontRef idx="minor">
            <a:schemeClr val="dk1"/>
          </a:fontRef>
        </dgm:style>
      </dgm:prSet>
      <dgm:spPr>
        <a:xfrm>
          <a:off x="4122276" y="2404537"/>
          <a:ext cx="3366555" cy="1905716"/>
        </a:xfrm>
        <a:prstGeom prst="roundRect">
          <a:avLst>
            <a:gd name="adj" fmla="val 10000"/>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dgm:spPr>
      <dgm:t>
        <a:bodyPr/>
        <a:lstStyle/>
        <a:p>
          <a:r>
            <a:rPr lang="es-ES" sz="1200" dirty="0" smtClean="0">
              <a:solidFill>
                <a:sysClr val="windowText" lastClr="000000">
                  <a:hueOff val="0"/>
                  <a:satOff val="0"/>
                  <a:lumOff val="0"/>
                  <a:alphaOff val="0"/>
                </a:sysClr>
              </a:solidFill>
              <a:latin typeface="Calibri"/>
              <a:ea typeface="+mn-ea"/>
              <a:cs typeface="+mn-cs"/>
            </a:rPr>
            <a:t>Preferencia a productos importados que nacionales. </a:t>
          </a:r>
          <a:endParaRPr lang="es-EC" sz="1200" dirty="0">
            <a:solidFill>
              <a:sysClr val="windowText" lastClr="000000">
                <a:hueOff val="0"/>
                <a:satOff val="0"/>
                <a:lumOff val="0"/>
                <a:alphaOff val="0"/>
              </a:sysClr>
            </a:solidFill>
            <a:latin typeface="Calibri"/>
            <a:ea typeface="+mn-ea"/>
            <a:cs typeface="+mn-cs"/>
          </a:endParaRPr>
        </a:p>
      </dgm:t>
    </dgm:pt>
    <dgm:pt modelId="{D1EBE8DF-EACC-4E00-A432-62E05BC189F8}" type="parTrans" cxnId="{F1290D53-6F9B-4FAC-90E0-6FAB2124FF16}">
      <dgm:prSet/>
      <dgm:spPr/>
      <dgm:t>
        <a:bodyPr/>
        <a:lstStyle/>
        <a:p>
          <a:endParaRPr lang="en-US"/>
        </a:p>
      </dgm:t>
    </dgm:pt>
    <dgm:pt modelId="{7FA05408-7B5C-4DB6-BD8E-3168BA3B0729}" type="sibTrans" cxnId="{F1290D53-6F9B-4FAC-90E0-6FAB2124FF16}">
      <dgm:prSet/>
      <dgm:spPr/>
      <dgm:t>
        <a:bodyPr/>
        <a:lstStyle/>
        <a:p>
          <a:endParaRPr lang="en-US"/>
        </a:p>
      </dgm:t>
    </dgm:pt>
    <dgm:pt modelId="{8D0A8B1F-0E8C-4F83-AD6F-610B1FCA2EDB}">
      <dgm:prSet phldrT="[Texto]" custT="1">
        <dgm:style>
          <a:lnRef idx="1">
            <a:schemeClr val="accent1"/>
          </a:lnRef>
          <a:fillRef idx="2">
            <a:schemeClr val="accent1"/>
          </a:fillRef>
          <a:effectRef idx="1">
            <a:schemeClr val="accent1"/>
          </a:effectRef>
          <a:fontRef idx="minor">
            <a:schemeClr val="dk1"/>
          </a:fontRef>
        </dgm:style>
      </dgm:prSet>
      <dgm:spPr>
        <a:xfrm>
          <a:off x="4122276" y="2404537"/>
          <a:ext cx="3366555" cy="1905716"/>
        </a:xfrm>
        <a:prstGeom prst="roundRect">
          <a:avLst>
            <a:gd name="adj" fmla="val 10000"/>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dgm:spPr>
      <dgm:t>
        <a:bodyPr/>
        <a:lstStyle/>
        <a:p>
          <a:r>
            <a:rPr lang="es-ES" sz="1200" dirty="0" smtClean="0">
              <a:solidFill>
                <a:sysClr val="windowText" lastClr="000000">
                  <a:hueOff val="0"/>
                  <a:satOff val="0"/>
                  <a:lumOff val="0"/>
                  <a:alphaOff val="0"/>
                </a:sysClr>
              </a:solidFill>
              <a:latin typeface="Calibri"/>
              <a:ea typeface="+mn-ea"/>
              <a:cs typeface="+mn-cs"/>
            </a:rPr>
            <a:t>Competencia  agresiva </a:t>
          </a:r>
          <a:endParaRPr lang="es-EC" sz="1200" dirty="0">
            <a:solidFill>
              <a:sysClr val="windowText" lastClr="000000">
                <a:hueOff val="0"/>
                <a:satOff val="0"/>
                <a:lumOff val="0"/>
                <a:alphaOff val="0"/>
              </a:sysClr>
            </a:solidFill>
            <a:latin typeface="Calibri"/>
            <a:ea typeface="+mn-ea"/>
            <a:cs typeface="+mn-cs"/>
          </a:endParaRPr>
        </a:p>
      </dgm:t>
    </dgm:pt>
    <dgm:pt modelId="{50EB7165-17BB-46C3-9970-EB3CC2B60260}" type="parTrans" cxnId="{AC4DB72F-AFCA-42E4-A32C-5370D3C58994}">
      <dgm:prSet/>
      <dgm:spPr/>
      <dgm:t>
        <a:bodyPr/>
        <a:lstStyle/>
        <a:p>
          <a:endParaRPr lang="en-US"/>
        </a:p>
      </dgm:t>
    </dgm:pt>
    <dgm:pt modelId="{5BE47FE5-CEE3-4C2D-A71C-1385E3555BC9}" type="sibTrans" cxnId="{AC4DB72F-AFCA-42E4-A32C-5370D3C58994}">
      <dgm:prSet/>
      <dgm:spPr/>
      <dgm:t>
        <a:bodyPr/>
        <a:lstStyle/>
        <a:p>
          <a:endParaRPr lang="en-US"/>
        </a:p>
      </dgm:t>
    </dgm:pt>
    <dgm:pt modelId="{3D730254-9A48-44E1-B95B-B2B56497AD13}">
      <dgm:prSet phldrT="[Texto]" custT="1">
        <dgm:style>
          <a:lnRef idx="1">
            <a:schemeClr val="accent1"/>
          </a:lnRef>
          <a:fillRef idx="2">
            <a:schemeClr val="accent1"/>
          </a:fillRef>
          <a:effectRef idx="1">
            <a:schemeClr val="accent1"/>
          </a:effectRef>
          <a:fontRef idx="minor">
            <a:schemeClr val="dk1"/>
          </a:fontRef>
        </dgm:style>
      </dgm:prSet>
      <dgm:spPr>
        <a:xfrm>
          <a:off x="4122276" y="2404537"/>
          <a:ext cx="3366555" cy="1905716"/>
        </a:xfrm>
        <a:prstGeom prst="roundRect">
          <a:avLst>
            <a:gd name="adj" fmla="val 10000"/>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dgm:spPr>
      <dgm:t>
        <a:bodyPr/>
        <a:lstStyle/>
        <a:p>
          <a:r>
            <a:rPr lang="es-ES" sz="1200" dirty="0" smtClean="0">
              <a:solidFill>
                <a:sysClr val="windowText" lastClr="000000">
                  <a:hueOff val="0"/>
                  <a:satOff val="0"/>
                  <a:lumOff val="0"/>
                  <a:alphaOff val="0"/>
                </a:sysClr>
              </a:solidFill>
              <a:latin typeface="Calibri"/>
              <a:ea typeface="+mn-ea"/>
              <a:cs typeface="+mn-cs"/>
            </a:rPr>
            <a:t>Importa el precio que la calidad.</a:t>
          </a:r>
          <a:endParaRPr lang="es-EC" sz="1200" dirty="0">
            <a:solidFill>
              <a:sysClr val="windowText" lastClr="000000">
                <a:hueOff val="0"/>
                <a:satOff val="0"/>
                <a:lumOff val="0"/>
                <a:alphaOff val="0"/>
              </a:sysClr>
            </a:solidFill>
            <a:latin typeface="Calibri"/>
            <a:ea typeface="+mn-ea"/>
            <a:cs typeface="+mn-cs"/>
          </a:endParaRPr>
        </a:p>
      </dgm:t>
    </dgm:pt>
    <dgm:pt modelId="{7767B676-196F-4CCE-8130-D7B7C0471DA4}" type="parTrans" cxnId="{7BAB0ABE-6EB2-4BFA-B673-D5483116DC53}">
      <dgm:prSet/>
      <dgm:spPr/>
      <dgm:t>
        <a:bodyPr/>
        <a:lstStyle/>
        <a:p>
          <a:endParaRPr lang="en-US"/>
        </a:p>
      </dgm:t>
    </dgm:pt>
    <dgm:pt modelId="{2F309CD0-1883-443B-9D9B-90EA60651D21}" type="sibTrans" cxnId="{7BAB0ABE-6EB2-4BFA-B673-D5483116DC53}">
      <dgm:prSet/>
      <dgm:spPr/>
      <dgm:t>
        <a:bodyPr/>
        <a:lstStyle/>
        <a:p>
          <a:endParaRPr lang="en-US"/>
        </a:p>
      </dgm:t>
    </dgm:pt>
    <dgm:pt modelId="{4AEA6298-A8B3-457E-B4C6-139F20749CAC}">
      <dgm:prSet phldrT="[Texto]" custT="1">
        <dgm:style>
          <a:lnRef idx="1">
            <a:schemeClr val="accent1"/>
          </a:lnRef>
          <a:fillRef idx="2">
            <a:schemeClr val="accent1"/>
          </a:fillRef>
          <a:effectRef idx="1">
            <a:schemeClr val="accent1"/>
          </a:effectRef>
          <a:fontRef idx="minor">
            <a:schemeClr val="dk1"/>
          </a:fontRef>
        </dgm:style>
      </dgm:prSet>
      <dgm:spPr>
        <a:xfrm>
          <a:off x="4122276" y="2404537"/>
          <a:ext cx="3366555" cy="1905716"/>
        </a:xfrm>
        <a:prstGeom prst="roundRect">
          <a:avLst>
            <a:gd name="adj" fmla="val 10000"/>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dgm:spPr>
      <dgm:t>
        <a:bodyPr/>
        <a:lstStyle/>
        <a:p>
          <a:r>
            <a:rPr lang="es-ES" sz="1200" dirty="0" smtClean="0">
              <a:solidFill>
                <a:sysClr val="windowText" lastClr="000000">
                  <a:hueOff val="0"/>
                  <a:satOff val="0"/>
                  <a:lumOff val="0"/>
                  <a:alphaOff val="0"/>
                </a:sysClr>
              </a:solidFill>
              <a:latin typeface="Calibri"/>
              <a:ea typeface="+mn-ea"/>
              <a:cs typeface="+mn-cs"/>
            </a:rPr>
            <a:t>Contrabando</a:t>
          </a:r>
          <a:endParaRPr lang="es-EC" sz="1200" dirty="0">
            <a:solidFill>
              <a:sysClr val="windowText" lastClr="000000">
                <a:hueOff val="0"/>
                <a:satOff val="0"/>
                <a:lumOff val="0"/>
                <a:alphaOff val="0"/>
              </a:sysClr>
            </a:solidFill>
            <a:latin typeface="Calibri"/>
            <a:ea typeface="+mn-ea"/>
            <a:cs typeface="+mn-cs"/>
          </a:endParaRPr>
        </a:p>
      </dgm:t>
    </dgm:pt>
    <dgm:pt modelId="{038480DC-C658-47FA-8F8D-5B1D22B38DA9}" type="parTrans" cxnId="{89B1A70B-D36E-4F58-A64F-5EA04486BD43}">
      <dgm:prSet/>
      <dgm:spPr/>
      <dgm:t>
        <a:bodyPr/>
        <a:lstStyle/>
        <a:p>
          <a:endParaRPr lang="en-US"/>
        </a:p>
      </dgm:t>
    </dgm:pt>
    <dgm:pt modelId="{2A06A7B1-1D51-4539-9171-D01CFC7FBF17}" type="sibTrans" cxnId="{89B1A70B-D36E-4F58-A64F-5EA04486BD43}">
      <dgm:prSet/>
      <dgm:spPr/>
      <dgm:t>
        <a:bodyPr/>
        <a:lstStyle/>
        <a:p>
          <a:endParaRPr lang="en-US"/>
        </a:p>
      </dgm:t>
    </dgm:pt>
    <dgm:pt modelId="{7E5A1765-7925-4C37-A856-8692EA11162A}" type="pres">
      <dgm:prSet presAssocID="{B60E90BD-73EB-48AE-ACC2-74D4C58A4D3C}" presName="cycleMatrixDiagram" presStyleCnt="0">
        <dgm:presLayoutVars>
          <dgm:chMax val="1"/>
          <dgm:dir/>
          <dgm:animLvl val="lvl"/>
          <dgm:resizeHandles val="exact"/>
        </dgm:presLayoutVars>
      </dgm:prSet>
      <dgm:spPr/>
      <dgm:t>
        <a:bodyPr/>
        <a:lstStyle/>
        <a:p>
          <a:endParaRPr lang="en-US"/>
        </a:p>
      </dgm:t>
    </dgm:pt>
    <dgm:pt modelId="{F7026323-B5EC-4D10-9C6F-509A24EAFDCA}" type="pres">
      <dgm:prSet presAssocID="{B60E90BD-73EB-48AE-ACC2-74D4C58A4D3C}" presName="children" presStyleCnt="0"/>
      <dgm:spPr/>
    </dgm:pt>
    <dgm:pt modelId="{6D6A7262-1CA2-4BBC-8EEA-EC62F5E41C6E}" type="pres">
      <dgm:prSet presAssocID="{B60E90BD-73EB-48AE-ACC2-74D4C58A4D3C}" presName="child1group" presStyleCnt="0"/>
      <dgm:spPr/>
    </dgm:pt>
    <dgm:pt modelId="{AE87C6E9-0134-459B-881A-101FAE8B2710}" type="pres">
      <dgm:prSet presAssocID="{B60E90BD-73EB-48AE-ACC2-74D4C58A4D3C}" presName="child1" presStyleLbl="bgAcc1" presStyleIdx="0" presStyleCnt="4" custScaleX="164351" custScaleY="139832" custLinFactNeighborX="-27862" custLinFactNeighborY="21277"/>
      <dgm:spPr/>
      <dgm:t>
        <a:bodyPr/>
        <a:lstStyle/>
        <a:p>
          <a:endParaRPr lang="en-US"/>
        </a:p>
      </dgm:t>
    </dgm:pt>
    <dgm:pt modelId="{14214085-8923-4CA5-BAA8-785A27075B91}" type="pres">
      <dgm:prSet presAssocID="{B60E90BD-73EB-48AE-ACC2-74D4C58A4D3C}" presName="child1Text" presStyleLbl="bgAcc1" presStyleIdx="0" presStyleCnt="4">
        <dgm:presLayoutVars>
          <dgm:bulletEnabled val="1"/>
        </dgm:presLayoutVars>
      </dgm:prSet>
      <dgm:spPr/>
      <dgm:t>
        <a:bodyPr/>
        <a:lstStyle/>
        <a:p>
          <a:endParaRPr lang="en-US"/>
        </a:p>
      </dgm:t>
    </dgm:pt>
    <dgm:pt modelId="{084EF6EA-2EFF-47D7-8BAF-F2838AB09227}" type="pres">
      <dgm:prSet presAssocID="{B60E90BD-73EB-48AE-ACC2-74D4C58A4D3C}" presName="child2group" presStyleCnt="0"/>
      <dgm:spPr/>
    </dgm:pt>
    <dgm:pt modelId="{EF889B7C-0BA1-44EF-825D-0F22EB8E3695}" type="pres">
      <dgm:prSet presAssocID="{B60E90BD-73EB-48AE-ACC2-74D4C58A4D3C}" presName="child2" presStyleLbl="bgAcc1" presStyleIdx="1" presStyleCnt="4" custScaleX="171283" custScaleY="140477" custLinFactNeighborX="23786" custLinFactNeighborY="22442"/>
      <dgm:spPr/>
      <dgm:t>
        <a:bodyPr/>
        <a:lstStyle/>
        <a:p>
          <a:endParaRPr lang="en-US"/>
        </a:p>
      </dgm:t>
    </dgm:pt>
    <dgm:pt modelId="{9EB8F86B-C463-4DA8-B4C4-E632B198DD6D}" type="pres">
      <dgm:prSet presAssocID="{B60E90BD-73EB-48AE-ACC2-74D4C58A4D3C}" presName="child2Text" presStyleLbl="bgAcc1" presStyleIdx="1" presStyleCnt="4">
        <dgm:presLayoutVars>
          <dgm:bulletEnabled val="1"/>
        </dgm:presLayoutVars>
      </dgm:prSet>
      <dgm:spPr/>
      <dgm:t>
        <a:bodyPr/>
        <a:lstStyle/>
        <a:p>
          <a:endParaRPr lang="en-US"/>
        </a:p>
      </dgm:t>
    </dgm:pt>
    <dgm:pt modelId="{0C085C8D-5CAF-4527-BB36-94C57DAD35EA}" type="pres">
      <dgm:prSet presAssocID="{B60E90BD-73EB-48AE-ACC2-74D4C58A4D3C}" presName="child3group" presStyleCnt="0"/>
      <dgm:spPr/>
    </dgm:pt>
    <dgm:pt modelId="{80BC9534-91AA-473A-B3EA-40115AA23A6E}" type="pres">
      <dgm:prSet presAssocID="{B60E90BD-73EB-48AE-ACC2-74D4C58A4D3C}" presName="child3" presStyleLbl="bgAcc1" presStyleIdx="2" presStyleCnt="4" custScaleX="169443" custScaleY="148072" custLinFactNeighborX="26490" custLinFactNeighborY="16719"/>
      <dgm:spPr/>
      <dgm:t>
        <a:bodyPr/>
        <a:lstStyle/>
        <a:p>
          <a:endParaRPr lang="en-US"/>
        </a:p>
      </dgm:t>
    </dgm:pt>
    <dgm:pt modelId="{3C891837-4E6C-478E-9EDF-8641190677B3}" type="pres">
      <dgm:prSet presAssocID="{B60E90BD-73EB-48AE-ACC2-74D4C58A4D3C}" presName="child3Text" presStyleLbl="bgAcc1" presStyleIdx="2" presStyleCnt="4">
        <dgm:presLayoutVars>
          <dgm:bulletEnabled val="1"/>
        </dgm:presLayoutVars>
      </dgm:prSet>
      <dgm:spPr/>
      <dgm:t>
        <a:bodyPr/>
        <a:lstStyle/>
        <a:p>
          <a:endParaRPr lang="en-US"/>
        </a:p>
      </dgm:t>
    </dgm:pt>
    <dgm:pt modelId="{F6317CB0-D902-43E4-BCBA-CCFB7A270E38}" type="pres">
      <dgm:prSet presAssocID="{B60E90BD-73EB-48AE-ACC2-74D4C58A4D3C}" presName="child4group" presStyleCnt="0"/>
      <dgm:spPr/>
    </dgm:pt>
    <dgm:pt modelId="{36EC5CDC-C668-49B7-B6C0-EB9C26491085}" type="pres">
      <dgm:prSet presAssocID="{B60E90BD-73EB-48AE-ACC2-74D4C58A4D3C}" presName="child4" presStyleLbl="bgAcc1" presStyleIdx="3" presStyleCnt="4" custScaleX="166543" custScaleY="153550" custLinFactNeighborX="-29321" custLinFactNeighborY="-3838"/>
      <dgm:spPr/>
      <dgm:t>
        <a:bodyPr/>
        <a:lstStyle/>
        <a:p>
          <a:endParaRPr lang="en-US"/>
        </a:p>
      </dgm:t>
    </dgm:pt>
    <dgm:pt modelId="{9A48A916-FFE8-49F1-BF68-7D894731D376}" type="pres">
      <dgm:prSet presAssocID="{B60E90BD-73EB-48AE-ACC2-74D4C58A4D3C}" presName="child4Text" presStyleLbl="bgAcc1" presStyleIdx="3" presStyleCnt="4">
        <dgm:presLayoutVars>
          <dgm:bulletEnabled val="1"/>
        </dgm:presLayoutVars>
      </dgm:prSet>
      <dgm:spPr/>
      <dgm:t>
        <a:bodyPr/>
        <a:lstStyle/>
        <a:p>
          <a:endParaRPr lang="en-US"/>
        </a:p>
      </dgm:t>
    </dgm:pt>
    <dgm:pt modelId="{85CA7774-F5C1-49C9-BE3A-FE290A30356D}" type="pres">
      <dgm:prSet presAssocID="{B60E90BD-73EB-48AE-ACC2-74D4C58A4D3C}" presName="childPlaceholder" presStyleCnt="0"/>
      <dgm:spPr/>
    </dgm:pt>
    <dgm:pt modelId="{769529E3-F280-4E60-A23E-A18945EB57B2}" type="pres">
      <dgm:prSet presAssocID="{B60E90BD-73EB-48AE-ACC2-74D4C58A4D3C}" presName="circle" presStyleCnt="0"/>
      <dgm:spPr/>
    </dgm:pt>
    <dgm:pt modelId="{4A4014A8-0650-4D4D-AE61-FCF60E312562}" type="pres">
      <dgm:prSet presAssocID="{B60E90BD-73EB-48AE-ACC2-74D4C58A4D3C}" presName="quadrant1" presStyleLbl="node1" presStyleIdx="0" presStyleCnt="4" custScaleX="83615" custScaleY="77223">
        <dgm:presLayoutVars>
          <dgm:chMax val="1"/>
          <dgm:bulletEnabled val="1"/>
        </dgm:presLayoutVars>
      </dgm:prSet>
      <dgm:spPr/>
      <dgm:t>
        <a:bodyPr/>
        <a:lstStyle/>
        <a:p>
          <a:endParaRPr lang="en-US"/>
        </a:p>
      </dgm:t>
    </dgm:pt>
    <dgm:pt modelId="{3F7563FA-148A-4AB3-B6F6-5CFF35ED533E}" type="pres">
      <dgm:prSet presAssocID="{B60E90BD-73EB-48AE-ACC2-74D4C58A4D3C}" presName="quadrant2" presStyleLbl="node1" presStyleIdx="1" presStyleCnt="4" custScaleX="83615" custScaleY="77223" custLinFactNeighborX="-10502" custLinFactNeighborY="0">
        <dgm:presLayoutVars>
          <dgm:chMax val="1"/>
          <dgm:bulletEnabled val="1"/>
        </dgm:presLayoutVars>
      </dgm:prSet>
      <dgm:spPr/>
      <dgm:t>
        <a:bodyPr/>
        <a:lstStyle/>
        <a:p>
          <a:endParaRPr lang="en-US"/>
        </a:p>
      </dgm:t>
    </dgm:pt>
    <dgm:pt modelId="{FC6A72DC-A64E-4754-BC27-292355D1D80E}" type="pres">
      <dgm:prSet presAssocID="{B60E90BD-73EB-48AE-ACC2-74D4C58A4D3C}" presName="quadrant3" presStyleLbl="node1" presStyleIdx="2" presStyleCnt="4" custScaleX="80067" custScaleY="90006" custLinFactNeighborX="-8184" custLinFactNeighborY="-19">
        <dgm:presLayoutVars>
          <dgm:chMax val="1"/>
          <dgm:bulletEnabled val="1"/>
        </dgm:presLayoutVars>
      </dgm:prSet>
      <dgm:spPr/>
      <dgm:t>
        <a:bodyPr/>
        <a:lstStyle/>
        <a:p>
          <a:endParaRPr lang="en-US"/>
        </a:p>
      </dgm:t>
    </dgm:pt>
    <dgm:pt modelId="{C2DE8CFC-1673-4999-8186-D029BED68692}" type="pres">
      <dgm:prSet presAssocID="{B60E90BD-73EB-48AE-ACC2-74D4C58A4D3C}" presName="quadrant4" presStyleLbl="node1" presStyleIdx="3" presStyleCnt="4" custScaleX="88251" custScaleY="90044">
        <dgm:presLayoutVars>
          <dgm:chMax val="1"/>
          <dgm:bulletEnabled val="1"/>
        </dgm:presLayoutVars>
      </dgm:prSet>
      <dgm:spPr/>
      <dgm:t>
        <a:bodyPr/>
        <a:lstStyle/>
        <a:p>
          <a:endParaRPr lang="en-US"/>
        </a:p>
      </dgm:t>
    </dgm:pt>
    <dgm:pt modelId="{09B4AC6E-D727-4FBE-8F6E-2396D197D8AF}" type="pres">
      <dgm:prSet presAssocID="{B60E90BD-73EB-48AE-ACC2-74D4C58A4D3C}" presName="quadrantPlaceholder" presStyleCnt="0"/>
      <dgm:spPr/>
    </dgm:pt>
    <dgm:pt modelId="{0A00066E-CC34-4E2F-B4D0-3200723AB5EA}" type="pres">
      <dgm:prSet presAssocID="{B60E90BD-73EB-48AE-ACC2-74D4C58A4D3C}" presName="center1" presStyleLbl="fgShp" presStyleIdx="0" presStyleCnt="2" custScaleX="94815"/>
      <dgm:spPr>
        <a:xfrm>
          <a:off x="3459364" y="1670025"/>
          <a:ext cx="570103" cy="522851"/>
        </a:xfrm>
        <a:prstGeom prst="circularArrow">
          <a:avLst/>
        </a:prstGeom>
        <a:solidFill>
          <a:srgbClr val="4F81BD">
            <a:tint val="6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n-US"/>
        </a:p>
      </dgm:t>
    </dgm:pt>
    <dgm:pt modelId="{2511AA0F-1497-4266-BDF3-B5FADF83C8FD}" type="pres">
      <dgm:prSet presAssocID="{B60E90BD-73EB-48AE-ACC2-74D4C58A4D3C}" presName="center2" presStyleLbl="fgShp" presStyleIdx="1" presStyleCnt="2" custScaleX="94815"/>
      <dgm:spPr>
        <a:xfrm rot="10800000">
          <a:off x="3459364" y="1871122"/>
          <a:ext cx="570103" cy="522851"/>
        </a:xfrm>
        <a:prstGeom prst="circularArrow">
          <a:avLst/>
        </a:prstGeom>
        <a:solidFill>
          <a:srgbClr val="4F81BD">
            <a:tint val="6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n-US"/>
        </a:p>
      </dgm:t>
    </dgm:pt>
  </dgm:ptLst>
  <dgm:cxnLst>
    <dgm:cxn modelId="{58713EA8-CE6E-4709-8621-6259D1473E2B}" type="presOf" srcId="{C9D1F4BE-2B1C-4A2D-BC3B-494F7ED490A5}" destId="{9EB8F86B-C463-4DA8-B4C4-E632B198DD6D}" srcOrd="1" destOrd="3" presId="urn:microsoft.com/office/officeart/2005/8/layout/cycle4#1"/>
    <dgm:cxn modelId="{89B1A70B-D36E-4F58-A64F-5EA04486BD43}" srcId="{4D37CD3E-BFC8-4AE2-8F7B-9C8406F83C88}" destId="{4AEA6298-A8B3-457E-B4C6-139F20749CAC}" srcOrd="4" destOrd="0" parTransId="{038480DC-C658-47FA-8F8D-5B1D22B38DA9}" sibTransId="{2A06A7B1-1D51-4539-9171-D01CFC7FBF17}"/>
    <dgm:cxn modelId="{115DD946-01AD-4747-BBA8-291BA9CD04D8}" type="presOf" srcId="{4D37CD3E-BFC8-4AE2-8F7B-9C8406F83C88}" destId="{FC6A72DC-A64E-4754-BC27-292355D1D80E}" srcOrd="0" destOrd="0" presId="urn:microsoft.com/office/officeart/2005/8/layout/cycle4#1"/>
    <dgm:cxn modelId="{D2EBE540-782B-4FF0-A8F4-4B08308EB4E5}" type="presOf" srcId="{651E5266-DA79-4885-BBE9-013A556631EF}" destId="{9EB8F86B-C463-4DA8-B4C4-E632B198DD6D}" srcOrd="1" destOrd="1" presId="urn:microsoft.com/office/officeart/2005/8/layout/cycle4#1"/>
    <dgm:cxn modelId="{459FC3C7-C022-471D-A8BB-2E08740DDC59}" type="presOf" srcId="{76468E0B-466E-4695-AD7E-8E2BFB8D3F73}" destId="{3C891837-4E6C-478E-9EDF-8641190677B3}" srcOrd="1" destOrd="0" presId="urn:microsoft.com/office/officeart/2005/8/layout/cycle4#1"/>
    <dgm:cxn modelId="{C01199BE-7ACB-44CC-959E-7E0C602B6F7A}" type="presOf" srcId="{35CB2D2D-E62D-4A25-8169-83D696F4C515}" destId="{AE87C6E9-0134-459B-881A-101FAE8B2710}" srcOrd="0" destOrd="4" presId="urn:microsoft.com/office/officeart/2005/8/layout/cycle4#1"/>
    <dgm:cxn modelId="{8BF41F0F-25E7-4070-89FC-F9238F8097BC}" srcId="{A7C38C7D-1147-4069-AA27-2DEFA7392F26}" destId="{177A4F1F-55E1-49D7-BA9E-A3691996FA1F}" srcOrd="2" destOrd="0" parTransId="{847D12B3-0A75-4601-87BF-D53ECBC727C2}" sibTransId="{2FFAF075-214A-4BA5-B579-0BD868FAFF02}"/>
    <dgm:cxn modelId="{F3641AF9-AA83-4000-93C7-094AB4E5D09A}" type="presOf" srcId="{35CB2D2D-E62D-4A25-8169-83D696F4C515}" destId="{14214085-8923-4CA5-BAA8-785A27075B91}" srcOrd="1" destOrd="4" presId="urn:microsoft.com/office/officeart/2005/8/layout/cycle4#1"/>
    <dgm:cxn modelId="{57FA7CE3-CDC6-461F-8793-89D63420BF04}" type="presOf" srcId="{3D730254-9A48-44E1-B95B-B2B56497AD13}" destId="{3C891837-4E6C-478E-9EDF-8641190677B3}" srcOrd="1" destOrd="3" presId="urn:microsoft.com/office/officeart/2005/8/layout/cycle4#1"/>
    <dgm:cxn modelId="{301AB39D-BDF1-4803-B45F-DAD675EA8CB1}" type="presOf" srcId="{8D0A8B1F-0E8C-4F83-AD6F-610B1FCA2EDB}" destId="{80BC9534-91AA-473A-B3EA-40115AA23A6E}" srcOrd="0" destOrd="2" presId="urn:microsoft.com/office/officeart/2005/8/layout/cycle4#1"/>
    <dgm:cxn modelId="{6318EC0A-EB8A-4A8C-901B-DEEC52FDAE8D}" srcId="{A7C38C7D-1147-4069-AA27-2DEFA7392F26}" destId="{5714200F-7E66-4135-ADAC-6701F5A4B319}" srcOrd="0" destOrd="0" parTransId="{E7F5868A-9F7D-4803-A867-6E57D6AB483E}" sibTransId="{B8F4EAA4-A57D-451D-A487-177962F8B33A}"/>
    <dgm:cxn modelId="{7C845619-CE98-4824-A46D-5534C79AADD9}" type="presOf" srcId="{0528DD64-2158-405C-9209-164C255F1B76}" destId="{9EB8F86B-C463-4DA8-B4C4-E632B198DD6D}" srcOrd="1" destOrd="0" presId="urn:microsoft.com/office/officeart/2005/8/layout/cycle4#1"/>
    <dgm:cxn modelId="{0A8D5BBE-3B69-40CF-9E42-EA7907A3F046}" srcId="{B60E90BD-73EB-48AE-ACC2-74D4C58A4D3C}" destId="{44CAF08F-E1B4-4ED0-8142-6B8721108935}" srcOrd="3" destOrd="0" parTransId="{81E41BA0-D163-45EF-ABF0-7064E4AC3E07}" sibTransId="{9E772E8A-DD77-4233-825D-2A5F839CF993}"/>
    <dgm:cxn modelId="{67EA9AAE-8A36-4B47-9E7F-5499FB4628D9}" srcId="{B60E90BD-73EB-48AE-ACC2-74D4C58A4D3C}" destId="{4D37CD3E-BFC8-4AE2-8F7B-9C8406F83C88}" srcOrd="2" destOrd="0" parTransId="{C1860827-B3B1-4B59-A62D-34AFAA1761CE}" sibTransId="{C90E9AF7-348C-41A5-B57A-E85E0A1480AC}"/>
    <dgm:cxn modelId="{F9E0A362-1709-4204-8428-562E1B0CB409}" srcId="{63D73D4D-EF98-4344-AE29-3FD3ED7D7055}" destId="{7BE83BC8-6FAC-40D1-905A-EB88ACFA72DE}" srcOrd="2" destOrd="0" parTransId="{00A8F95D-76BE-49A0-92E5-01CF31321932}" sibTransId="{8507DBE9-665D-456F-83BD-97DDB52407B7}"/>
    <dgm:cxn modelId="{8D1834E1-965A-406D-AFB7-75D32AF88B0B}" type="presOf" srcId="{5714200F-7E66-4135-ADAC-6701F5A4B319}" destId="{14214085-8923-4CA5-BAA8-785A27075B91}" srcOrd="1" destOrd="0" presId="urn:microsoft.com/office/officeart/2005/8/layout/cycle4#1"/>
    <dgm:cxn modelId="{C4A34E50-BFC1-4D9E-9F3D-1626F149F6D5}" srcId="{B60E90BD-73EB-48AE-ACC2-74D4C58A4D3C}" destId="{A7C38C7D-1147-4069-AA27-2DEFA7392F26}" srcOrd="0" destOrd="0" parTransId="{B83CF683-5716-41D6-8D39-1BA34AFECC3A}" sibTransId="{88D0C86B-B5DA-4072-808C-4FCE7D88B57B}"/>
    <dgm:cxn modelId="{2DA60F0D-70A3-4A39-8216-9AC27D252438}" srcId="{63D73D4D-EF98-4344-AE29-3FD3ED7D7055}" destId="{651E5266-DA79-4885-BBE9-013A556631EF}" srcOrd="1" destOrd="0" parTransId="{ED477C2D-C897-439E-B8D4-70D9F9A61A17}" sibTransId="{07B91BC2-053E-4CF6-9EA7-F011E3428960}"/>
    <dgm:cxn modelId="{CC673B74-0706-4D29-93B7-36A5FD8F0730}" type="presOf" srcId="{3D730254-9A48-44E1-B95B-B2B56497AD13}" destId="{80BC9534-91AA-473A-B3EA-40115AA23A6E}" srcOrd="0" destOrd="3" presId="urn:microsoft.com/office/officeart/2005/8/layout/cycle4#1"/>
    <dgm:cxn modelId="{4C6FB566-DB4D-4B7A-A433-97ACF216C19D}" type="presOf" srcId="{257BC5B9-A5EF-48BA-9B35-C7EA7EABFBB1}" destId="{36EC5CDC-C668-49B7-B6C0-EB9C26491085}" srcOrd="0" destOrd="0" presId="urn:microsoft.com/office/officeart/2005/8/layout/cycle4#1"/>
    <dgm:cxn modelId="{480A6F80-4F7B-4A19-833E-9A2CA2BF2B80}" type="presOf" srcId="{B60E90BD-73EB-48AE-ACC2-74D4C58A4D3C}" destId="{7E5A1765-7925-4C37-A856-8692EA11162A}" srcOrd="0" destOrd="0" presId="urn:microsoft.com/office/officeart/2005/8/layout/cycle4#1"/>
    <dgm:cxn modelId="{D32283A6-2221-4CE2-A1E1-9DCE438C9292}" type="presOf" srcId="{FC0735D9-704D-4B31-96A4-4929D8F1FECB}" destId="{36EC5CDC-C668-49B7-B6C0-EB9C26491085}" srcOrd="0" destOrd="3" presId="urn:microsoft.com/office/officeart/2005/8/layout/cycle4#1"/>
    <dgm:cxn modelId="{DD132F57-C04E-4343-9295-4117B9F5834B}" type="presOf" srcId="{177A4F1F-55E1-49D7-BA9E-A3691996FA1F}" destId="{AE87C6E9-0134-459B-881A-101FAE8B2710}" srcOrd="0" destOrd="2" presId="urn:microsoft.com/office/officeart/2005/8/layout/cycle4#1"/>
    <dgm:cxn modelId="{D3F5EB20-40A1-4379-8F81-BF06B6DDFE2F}" type="presOf" srcId="{A7C38C7D-1147-4069-AA27-2DEFA7392F26}" destId="{4A4014A8-0650-4D4D-AE61-FCF60E312562}" srcOrd="0" destOrd="0" presId="urn:microsoft.com/office/officeart/2005/8/layout/cycle4#1"/>
    <dgm:cxn modelId="{E0E0BEC3-9F03-40A3-B181-4C06B37AF685}" type="presOf" srcId="{8F98533B-6E8A-4A14-AD30-37C2DC0C20FD}" destId="{80BC9534-91AA-473A-B3EA-40115AA23A6E}" srcOrd="0" destOrd="1" presId="urn:microsoft.com/office/officeart/2005/8/layout/cycle4#1"/>
    <dgm:cxn modelId="{7BAB0ABE-6EB2-4BFA-B673-D5483116DC53}" srcId="{4D37CD3E-BFC8-4AE2-8F7B-9C8406F83C88}" destId="{3D730254-9A48-44E1-B95B-B2B56497AD13}" srcOrd="3" destOrd="0" parTransId="{7767B676-196F-4CCE-8130-D7B7C0471DA4}" sibTransId="{2F309CD0-1883-443B-9D9B-90EA60651D21}"/>
    <dgm:cxn modelId="{C4B273E7-7C7C-4B37-A124-AF775EE9ED63}" srcId="{63D73D4D-EF98-4344-AE29-3FD3ED7D7055}" destId="{C9D1F4BE-2B1C-4A2D-BC3B-494F7ED490A5}" srcOrd="3" destOrd="0" parTransId="{EA5D2D5F-1E63-43A8-91C0-C2D13F4A2583}" sibTransId="{490A23EF-2733-4C8F-B05F-53B90FF948B5}"/>
    <dgm:cxn modelId="{A13E917C-E48C-460F-A445-E7364242D2D4}" type="presOf" srcId="{9A9DFD8E-C85C-49EB-8E8D-E02112361940}" destId="{9A48A916-FFE8-49F1-BF68-7D894731D376}" srcOrd="1" destOrd="1" presId="urn:microsoft.com/office/officeart/2005/8/layout/cycle4#1"/>
    <dgm:cxn modelId="{AC4DB72F-AFCA-42E4-A32C-5370D3C58994}" srcId="{4D37CD3E-BFC8-4AE2-8F7B-9C8406F83C88}" destId="{8D0A8B1F-0E8C-4F83-AD6F-610B1FCA2EDB}" srcOrd="2" destOrd="0" parTransId="{50EB7165-17BB-46C3-9970-EB3CC2B60260}" sibTransId="{5BE47FE5-CEE3-4C2D-A71C-1385E3555BC9}"/>
    <dgm:cxn modelId="{D95E89B9-EC59-479C-9B0E-9A20F2E9A7B4}" type="presOf" srcId="{63D73D4D-EF98-4344-AE29-3FD3ED7D7055}" destId="{3F7563FA-148A-4AB3-B6F6-5CFF35ED533E}" srcOrd="0" destOrd="0" presId="urn:microsoft.com/office/officeart/2005/8/layout/cycle4#1"/>
    <dgm:cxn modelId="{05F8FF52-E3E2-463B-A040-5AEC74A4C864}" type="presOf" srcId="{76468E0B-466E-4695-AD7E-8E2BFB8D3F73}" destId="{80BC9534-91AA-473A-B3EA-40115AA23A6E}" srcOrd="0" destOrd="0" presId="urn:microsoft.com/office/officeart/2005/8/layout/cycle4#1"/>
    <dgm:cxn modelId="{93327190-F55B-4F29-B454-2A78D5F49E3A}" type="presOf" srcId="{8F98533B-6E8A-4A14-AD30-37C2DC0C20FD}" destId="{3C891837-4E6C-478E-9EDF-8641190677B3}" srcOrd="1" destOrd="1" presId="urn:microsoft.com/office/officeart/2005/8/layout/cycle4#1"/>
    <dgm:cxn modelId="{9E5501BE-1530-436F-8448-E01CAEB34C2A}" type="presOf" srcId="{1AF5CAE5-2ACF-4D7C-8F31-E16AA525C685}" destId="{14214085-8923-4CA5-BAA8-785A27075B91}" srcOrd="1" destOrd="5" presId="urn:microsoft.com/office/officeart/2005/8/layout/cycle4#1"/>
    <dgm:cxn modelId="{F4ABA589-1C57-48DF-990B-EBE9C2417B2B}" srcId="{A7C38C7D-1147-4069-AA27-2DEFA7392F26}" destId="{1AF5CAE5-2ACF-4D7C-8F31-E16AA525C685}" srcOrd="5" destOrd="0" parTransId="{D8F906FD-DBAC-4E9A-A7CF-D1747E8F358E}" sibTransId="{52C72863-5947-42F5-A0BE-086F9F652998}"/>
    <dgm:cxn modelId="{5AB98A97-5697-4376-BF9E-413081CD57E5}" type="presOf" srcId="{DE70A5A2-1E22-45F5-A636-A1EE3696077B}" destId="{14214085-8923-4CA5-BAA8-785A27075B91}" srcOrd="1" destOrd="1" presId="urn:microsoft.com/office/officeart/2005/8/layout/cycle4#1"/>
    <dgm:cxn modelId="{12A09EFA-A17A-4861-A0F8-703A209CB6DD}" type="presOf" srcId="{257BC5B9-A5EF-48BA-9B35-C7EA7EABFBB1}" destId="{9A48A916-FFE8-49F1-BF68-7D894731D376}" srcOrd="1" destOrd="0" presId="urn:microsoft.com/office/officeart/2005/8/layout/cycle4#1"/>
    <dgm:cxn modelId="{CD3A0DCE-3D4B-4EBA-846F-8FAD9BFB7BE7}" type="presOf" srcId="{651E5266-DA79-4885-BBE9-013A556631EF}" destId="{EF889B7C-0BA1-44EF-825D-0F22EB8E3695}" srcOrd="0" destOrd="1" presId="urn:microsoft.com/office/officeart/2005/8/layout/cycle4#1"/>
    <dgm:cxn modelId="{95D8AED5-FB8C-4208-BE72-94E8BA7D659C}" srcId="{A7C38C7D-1147-4069-AA27-2DEFA7392F26}" destId="{DE70A5A2-1E22-45F5-A636-A1EE3696077B}" srcOrd="1" destOrd="0" parTransId="{ADDFB721-40FD-4E7A-851E-5163B53C7495}" sibTransId="{8BF0AB91-E35B-4646-8F16-1D70B7980560}"/>
    <dgm:cxn modelId="{175CAF49-6802-4DED-84FA-5F6153271B54}" type="presOf" srcId="{DE70A5A2-1E22-45F5-A636-A1EE3696077B}" destId="{AE87C6E9-0134-459B-881A-101FAE8B2710}" srcOrd="0" destOrd="1" presId="urn:microsoft.com/office/officeart/2005/8/layout/cycle4#1"/>
    <dgm:cxn modelId="{C87CE4A9-5636-4CF0-913F-BC0453BBB6BC}" type="presOf" srcId="{95A8FBEE-64FC-4A75-B7CE-00513DB661C9}" destId="{9A48A916-FFE8-49F1-BF68-7D894731D376}" srcOrd="1" destOrd="2" presId="urn:microsoft.com/office/officeart/2005/8/layout/cycle4#1"/>
    <dgm:cxn modelId="{E8E9EF7C-0AF0-46BF-ACCC-23311525287D}" type="presOf" srcId="{C9D1F4BE-2B1C-4A2D-BC3B-494F7ED490A5}" destId="{EF889B7C-0BA1-44EF-825D-0F22EB8E3695}" srcOrd="0" destOrd="3" presId="urn:microsoft.com/office/officeart/2005/8/layout/cycle4#1"/>
    <dgm:cxn modelId="{E9C7ED72-9342-4ECD-9825-A49F015486EE}" type="presOf" srcId="{4AEA6298-A8B3-457E-B4C6-139F20749CAC}" destId="{3C891837-4E6C-478E-9EDF-8641190677B3}" srcOrd="1" destOrd="4" presId="urn:microsoft.com/office/officeart/2005/8/layout/cycle4#1"/>
    <dgm:cxn modelId="{0CCFB9A1-B58A-49B0-BEE0-5CE8A71159CA}" type="presOf" srcId="{8D0A8B1F-0E8C-4F83-AD6F-610B1FCA2EDB}" destId="{3C891837-4E6C-478E-9EDF-8641190677B3}" srcOrd="1" destOrd="2" presId="urn:microsoft.com/office/officeart/2005/8/layout/cycle4#1"/>
    <dgm:cxn modelId="{07FA850B-D0A9-44F0-80ED-0EB7D3DFF2BF}" type="presOf" srcId="{7459C79C-395B-4659-9631-9D7E1F9839B9}" destId="{AE87C6E9-0134-459B-881A-101FAE8B2710}" srcOrd="0" destOrd="3" presId="urn:microsoft.com/office/officeart/2005/8/layout/cycle4#1"/>
    <dgm:cxn modelId="{6CEB23FA-0286-46CD-8ADB-769B14365C7F}" srcId="{A7C38C7D-1147-4069-AA27-2DEFA7392F26}" destId="{35CB2D2D-E62D-4A25-8169-83D696F4C515}" srcOrd="4" destOrd="0" parTransId="{C972BB54-1610-44C1-842C-E5F631B26C21}" sibTransId="{D7ECE067-3330-4BCB-9B7A-9D139C1E4B8E}"/>
    <dgm:cxn modelId="{B352F9A3-40AC-49DC-AFD3-CD90DE1F0636}" type="presOf" srcId="{9A9DFD8E-C85C-49EB-8E8D-E02112361940}" destId="{36EC5CDC-C668-49B7-B6C0-EB9C26491085}" srcOrd="0" destOrd="1" presId="urn:microsoft.com/office/officeart/2005/8/layout/cycle4#1"/>
    <dgm:cxn modelId="{71117431-6B26-469B-A3B4-93104E0FB296}" type="presOf" srcId="{95A8FBEE-64FC-4A75-B7CE-00513DB661C9}" destId="{36EC5CDC-C668-49B7-B6C0-EB9C26491085}" srcOrd="0" destOrd="2" presId="urn:microsoft.com/office/officeart/2005/8/layout/cycle4#1"/>
    <dgm:cxn modelId="{40B9FAFE-91D5-4923-BC26-ED4F4876D644}" srcId="{A7C38C7D-1147-4069-AA27-2DEFA7392F26}" destId="{7459C79C-395B-4659-9631-9D7E1F9839B9}" srcOrd="3" destOrd="0" parTransId="{65FCDFBC-A433-4A4F-B6FD-554249A27823}" sibTransId="{E744B817-2FC2-4EF2-8980-AED825E3277E}"/>
    <dgm:cxn modelId="{A61AF75E-8BC8-47E8-A215-B239A2A562BE}" type="presOf" srcId="{FC0735D9-704D-4B31-96A4-4929D8F1FECB}" destId="{9A48A916-FFE8-49F1-BF68-7D894731D376}" srcOrd="1" destOrd="3" presId="urn:microsoft.com/office/officeart/2005/8/layout/cycle4#1"/>
    <dgm:cxn modelId="{407B0D3A-6ED2-4DDD-B456-527C7BF022B8}" srcId="{B60E90BD-73EB-48AE-ACC2-74D4C58A4D3C}" destId="{63D73D4D-EF98-4344-AE29-3FD3ED7D7055}" srcOrd="1" destOrd="0" parTransId="{0FE0B728-D374-4728-BC6D-60CE76C08426}" sibTransId="{81609799-4407-439C-A90D-1D445DD67C6D}"/>
    <dgm:cxn modelId="{682121D6-4399-49CF-A0FD-15749C523D23}" type="presOf" srcId="{7459C79C-395B-4659-9631-9D7E1F9839B9}" destId="{14214085-8923-4CA5-BAA8-785A27075B91}" srcOrd="1" destOrd="3" presId="urn:microsoft.com/office/officeart/2005/8/layout/cycle4#1"/>
    <dgm:cxn modelId="{B549D01F-DB5C-48C1-B988-DDB4A90D0208}" type="presOf" srcId="{4AEA6298-A8B3-457E-B4C6-139F20749CAC}" destId="{80BC9534-91AA-473A-B3EA-40115AA23A6E}" srcOrd="0" destOrd="4" presId="urn:microsoft.com/office/officeart/2005/8/layout/cycle4#1"/>
    <dgm:cxn modelId="{30CF8E54-9804-4B36-9AFE-BE29F6F51088}" type="presOf" srcId="{1AF5CAE5-2ACF-4D7C-8F31-E16AA525C685}" destId="{AE87C6E9-0134-459B-881A-101FAE8B2710}" srcOrd="0" destOrd="5" presId="urn:microsoft.com/office/officeart/2005/8/layout/cycle4#1"/>
    <dgm:cxn modelId="{8E61C501-4E58-407A-A27D-59B9725FA525}" type="presOf" srcId="{7BE83BC8-6FAC-40D1-905A-EB88ACFA72DE}" destId="{9EB8F86B-C463-4DA8-B4C4-E632B198DD6D}" srcOrd="1" destOrd="2" presId="urn:microsoft.com/office/officeart/2005/8/layout/cycle4#1"/>
    <dgm:cxn modelId="{6921580C-53B9-4F59-BD5E-58DEC79DEAA0}" srcId="{44CAF08F-E1B4-4ED0-8142-6B8721108935}" destId="{9A9DFD8E-C85C-49EB-8E8D-E02112361940}" srcOrd="1" destOrd="0" parTransId="{47353B35-763C-4C94-AB68-B3433B054FBD}" sibTransId="{4D110F07-0BE7-4422-ABF3-FC24E0D1AE76}"/>
    <dgm:cxn modelId="{89ED2201-8397-40B0-A5B1-253F9DD57A03}" srcId="{44CAF08F-E1B4-4ED0-8142-6B8721108935}" destId="{257BC5B9-A5EF-48BA-9B35-C7EA7EABFBB1}" srcOrd="0" destOrd="0" parTransId="{CEFD2A01-C311-413E-AA87-EBDE29EBB61B}" sibTransId="{FFAB088F-8232-46EA-97DC-FD1C5DFD6CB6}"/>
    <dgm:cxn modelId="{6C307D73-DABE-4BF3-B9F3-E7498ADC6A08}" type="presOf" srcId="{5714200F-7E66-4135-ADAC-6701F5A4B319}" destId="{AE87C6E9-0134-459B-881A-101FAE8B2710}" srcOrd="0" destOrd="0" presId="urn:microsoft.com/office/officeart/2005/8/layout/cycle4#1"/>
    <dgm:cxn modelId="{96B75274-7436-4E6E-9837-C157E0B5D7A3}" type="presOf" srcId="{177A4F1F-55E1-49D7-BA9E-A3691996FA1F}" destId="{14214085-8923-4CA5-BAA8-785A27075B91}" srcOrd="1" destOrd="2" presId="urn:microsoft.com/office/officeart/2005/8/layout/cycle4#1"/>
    <dgm:cxn modelId="{F1290D53-6F9B-4FAC-90E0-6FAB2124FF16}" srcId="{4D37CD3E-BFC8-4AE2-8F7B-9C8406F83C88}" destId="{8F98533B-6E8A-4A14-AD30-37C2DC0C20FD}" srcOrd="1" destOrd="0" parTransId="{D1EBE8DF-EACC-4E00-A432-62E05BC189F8}" sibTransId="{7FA05408-7B5C-4DB6-BD8E-3168BA3B0729}"/>
    <dgm:cxn modelId="{934F6ECA-DD75-4596-A72D-31BD55AD60C4}" srcId="{4D37CD3E-BFC8-4AE2-8F7B-9C8406F83C88}" destId="{76468E0B-466E-4695-AD7E-8E2BFB8D3F73}" srcOrd="0" destOrd="0" parTransId="{E8944D30-34D2-4EDF-A2FB-01AA4AF27EEA}" sibTransId="{96AFFC38-2139-46E3-8550-EE7E6BCD7BB6}"/>
    <dgm:cxn modelId="{29AD099D-1FAD-4303-A373-C70E74E1C37A}" type="presOf" srcId="{7BE83BC8-6FAC-40D1-905A-EB88ACFA72DE}" destId="{EF889B7C-0BA1-44EF-825D-0F22EB8E3695}" srcOrd="0" destOrd="2" presId="urn:microsoft.com/office/officeart/2005/8/layout/cycle4#1"/>
    <dgm:cxn modelId="{231637F3-2104-4BC5-AC23-1B5B12DB6C8A}" srcId="{44CAF08F-E1B4-4ED0-8142-6B8721108935}" destId="{95A8FBEE-64FC-4A75-B7CE-00513DB661C9}" srcOrd="2" destOrd="0" parTransId="{C0913C7D-ACC3-4D41-85DE-FBB1AF87DFC8}" sibTransId="{5C30830A-0C94-474B-A2B5-F14275A0FD10}"/>
    <dgm:cxn modelId="{28B7B678-0FFC-4C58-99C7-D0AB4CEBEE58}" type="presOf" srcId="{0528DD64-2158-405C-9209-164C255F1B76}" destId="{EF889B7C-0BA1-44EF-825D-0F22EB8E3695}" srcOrd="0" destOrd="0" presId="urn:microsoft.com/office/officeart/2005/8/layout/cycle4#1"/>
    <dgm:cxn modelId="{81A50914-06DD-4D60-A049-05144E44690A}" type="presOf" srcId="{44CAF08F-E1B4-4ED0-8142-6B8721108935}" destId="{C2DE8CFC-1673-4999-8186-D029BED68692}" srcOrd="0" destOrd="0" presId="urn:microsoft.com/office/officeart/2005/8/layout/cycle4#1"/>
    <dgm:cxn modelId="{901F55F7-65FE-4A5B-B6E1-C519D9FEB1B8}" srcId="{44CAF08F-E1B4-4ED0-8142-6B8721108935}" destId="{FC0735D9-704D-4B31-96A4-4929D8F1FECB}" srcOrd="3" destOrd="0" parTransId="{5D12BBF3-9EE6-475C-AB38-DCAC07A4F2B8}" sibTransId="{914458B1-F88E-4CB3-94CD-03A2347DF1AC}"/>
    <dgm:cxn modelId="{34E197D4-67D6-4609-B2FE-FD6F18B82D1C}" srcId="{63D73D4D-EF98-4344-AE29-3FD3ED7D7055}" destId="{0528DD64-2158-405C-9209-164C255F1B76}" srcOrd="0" destOrd="0" parTransId="{0058FF4F-A0B7-4058-9DE6-A054CCB3D9BA}" sibTransId="{F6A1F1A7-5A07-4137-AEF7-B57D1B39158A}"/>
    <dgm:cxn modelId="{EAFBD1B9-DC50-4E46-9AC5-9F13F623C84B}" type="presParOf" srcId="{7E5A1765-7925-4C37-A856-8692EA11162A}" destId="{F7026323-B5EC-4D10-9C6F-509A24EAFDCA}" srcOrd="0" destOrd="0" presId="urn:microsoft.com/office/officeart/2005/8/layout/cycle4#1"/>
    <dgm:cxn modelId="{DE432496-3AAF-4250-85B7-F73E70D16911}" type="presParOf" srcId="{F7026323-B5EC-4D10-9C6F-509A24EAFDCA}" destId="{6D6A7262-1CA2-4BBC-8EEA-EC62F5E41C6E}" srcOrd="0" destOrd="0" presId="urn:microsoft.com/office/officeart/2005/8/layout/cycle4#1"/>
    <dgm:cxn modelId="{A5206F41-E521-452E-AEE5-76B814B441CD}" type="presParOf" srcId="{6D6A7262-1CA2-4BBC-8EEA-EC62F5E41C6E}" destId="{AE87C6E9-0134-459B-881A-101FAE8B2710}" srcOrd="0" destOrd="0" presId="urn:microsoft.com/office/officeart/2005/8/layout/cycle4#1"/>
    <dgm:cxn modelId="{7BD9ECC3-BC8A-4282-821F-703A80316D56}" type="presParOf" srcId="{6D6A7262-1CA2-4BBC-8EEA-EC62F5E41C6E}" destId="{14214085-8923-4CA5-BAA8-785A27075B91}" srcOrd="1" destOrd="0" presId="urn:microsoft.com/office/officeart/2005/8/layout/cycle4#1"/>
    <dgm:cxn modelId="{58C9C97D-C0CF-4CEF-855B-EE61897D7AAE}" type="presParOf" srcId="{F7026323-B5EC-4D10-9C6F-509A24EAFDCA}" destId="{084EF6EA-2EFF-47D7-8BAF-F2838AB09227}" srcOrd="1" destOrd="0" presId="urn:microsoft.com/office/officeart/2005/8/layout/cycle4#1"/>
    <dgm:cxn modelId="{86EA3BED-4428-4E4D-92C0-429EBAA0AFF5}" type="presParOf" srcId="{084EF6EA-2EFF-47D7-8BAF-F2838AB09227}" destId="{EF889B7C-0BA1-44EF-825D-0F22EB8E3695}" srcOrd="0" destOrd="0" presId="urn:microsoft.com/office/officeart/2005/8/layout/cycle4#1"/>
    <dgm:cxn modelId="{B0ABC80C-A88E-4AF0-A166-0969C949C726}" type="presParOf" srcId="{084EF6EA-2EFF-47D7-8BAF-F2838AB09227}" destId="{9EB8F86B-C463-4DA8-B4C4-E632B198DD6D}" srcOrd="1" destOrd="0" presId="urn:microsoft.com/office/officeart/2005/8/layout/cycle4#1"/>
    <dgm:cxn modelId="{6BE4FA7A-A15D-41FF-854D-59E065384320}" type="presParOf" srcId="{F7026323-B5EC-4D10-9C6F-509A24EAFDCA}" destId="{0C085C8D-5CAF-4527-BB36-94C57DAD35EA}" srcOrd="2" destOrd="0" presId="urn:microsoft.com/office/officeart/2005/8/layout/cycle4#1"/>
    <dgm:cxn modelId="{BE3D7301-021C-414C-8C18-32F0DB8BCCC6}" type="presParOf" srcId="{0C085C8D-5CAF-4527-BB36-94C57DAD35EA}" destId="{80BC9534-91AA-473A-B3EA-40115AA23A6E}" srcOrd="0" destOrd="0" presId="urn:microsoft.com/office/officeart/2005/8/layout/cycle4#1"/>
    <dgm:cxn modelId="{D24B2832-A306-40A5-94B7-225E8E0AB5A4}" type="presParOf" srcId="{0C085C8D-5CAF-4527-BB36-94C57DAD35EA}" destId="{3C891837-4E6C-478E-9EDF-8641190677B3}" srcOrd="1" destOrd="0" presId="urn:microsoft.com/office/officeart/2005/8/layout/cycle4#1"/>
    <dgm:cxn modelId="{E4DA07C3-FC45-436D-B284-6057387173A9}" type="presParOf" srcId="{F7026323-B5EC-4D10-9C6F-509A24EAFDCA}" destId="{F6317CB0-D902-43E4-BCBA-CCFB7A270E38}" srcOrd="3" destOrd="0" presId="urn:microsoft.com/office/officeart/2005/8/layout/cycle4#1"/>
    <dgm:cxn modelId="{B22AE154-9B75-4CEF-B4FB-27671EF0BB63}" type="presParOf" srcId="{F6317CB0-D902-43E4-BCBA-CCFB7A270E38}" destId="{36EC5CDC-C668-49B7-B6C0-EB9C26491085}" srcOrd="0" destOrd="0" presId="urn:microsoft.com/office/officeart/2005/8/layout/cycle4#1"/>
    <dgm:cxn modelId="{4E89A433-0301-4A92-99F6-2A2874053F69}" type="presParOf" srcId="{F6317CB0-D902-43E4-BCBA-CCFB7A270E38}" destId="{9A48A916-FFE8-49F1-BF68-7D894731D376}" srcOrd="1" destOrd="0" presId="urn:microsoft.com/office/officeart/2005/8/layout/cycle4#1"/>
    <dgm:cxn modelId="{0C866C4D-ECC3-480E-938B-556829FCE0A5}" type="presParOf" srcId="{F7026323-B5EC-4D10-9C6F-509A24EAFDCA}" destId="{85CA7774-F5C1-49C9-BE3A-FE290A30356D}" srcOrd="4" destOrd="0" presId="urn:microsoft.com/office/officeart/2005/8/layout/cycle4#1"/>
    <dgm:cxn modelId="{8724EB88-93D3-4FC2-BE0E-498977116451}" type="presParOf" srcId="{7E5A1765-7925-4C37-A856-8692EA11162A}" destId="{769529E3-F280-4E60-A23E-A18945EB57B2}" srcOrd="1" destOrd="0" presId="urn:microsoft.com/office/officeart/2005/8/layout/cycle4#1"/>
    <dgm:cxn modelId="{5DAFE96C-003F-4908-BE03-523CFF46A0B5}" type="presParOf" srcId="{769529E3-F280-4E60-A23E-A18945EB57B2}" destId="{4A4014A8-0650-4D4D-AE61-FCF60E312562}" srcOrd="0" destOrd="0" presId="urn:microsoft.com/office/officeart/2005/8/layout/cycle4#1"/>
    <dgm:cxn modelId="{6AFD3216-A277-47DD-9EC5-E11EB2F2D894}" type="presParOf" srcId="{769529E3-F280-4E60-A23E-A18945EB57B2}" destId="{3F7563FA-148A-4AB3-B6F6-5CFF35ED533E}" srcOrd="1" destOrd="0" presId="urn:microsoft.com/office/officeart/2005/8/layout/cycle4#1"/>
    <dgm:cxn modelId="{DA4C13B2-D11F-46DF-8F4B-206ECF1B0802}" type="presParOf" srcId="{769529E3-F280-4E60-A23E-A18945EB57B2}" destId="{FC6A72DC-A64E-4754-BC27-292355D1D80E}" srcOrd="2" destOrd="0" presId="urn:microsoft.com/office/officeart/2005/8/layout/cycle4#1"/>
    <dgm:cxn modelId="{232A1CFB-D89A-4B5F-A8FA-2007C72A1BD9}" type="presParOf" srcId="{769529E3-F280-4E60-A23E-A18945EB57B2}" destId="{C2DE8CFC-1673-4999-8186-D029BED68692}" srcOrd="3" destOrd="0" presId="urn:microsoft.com/office/officeart/2005/8/layout/cycle4#1"/>
    <dgm:cxn modelId="{E49E0400-F094-4445-A0D6-14034020F0B5}" type="presParOf" srcId="{769529E3-F280-4E60-A23E-A18945EB57B2}" destId="{09B4AC6E-D727-4FBE-8F6E-2396D197D8AF}" srcOrd="4" destOrd="0" presId="urn:microsoft.com/office/officeart/2005/8/layout/cycle4#1"/>
    <dgm:cxn modelId="{B4526ED2-28E6-48E4-9BC0-EA7A96B8B67E}" type="presParOf" srcId="{7E5A1765-7925-4C37-A856-8692EA11162A}" destId="{0A00066E-CC34-4E2F-B4D0-3200723AB5EA}" srcOrd="2" destOrd="0" presId="urn:microsoft.com/office/officeart/2005/8/layout/cycle4#1"/>
    <dgm:cxn modelId="{41F8515D-273F-4210-9D42-635843CE53CB}" type="presParOf" srcId="{7E5A1765-7925-4C37-A856-8692EA11162A}" destId="{2511AA0F-1497-4266-BDF3-B5FADF83C8FD}" srcOrd="3" destOrd="0" presId="urn:microsoft.com/office/officeart/2005/8/layout/cycle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DDED2E5-FCAF-4524-A46D-4B76A9FEA4A4}"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US"/>
        </a:p>
      </dgm:t>
    </dgm:pt>
    <dgm:pt modelId="{C94A395B-B7A4-410B-9E5D-E12C539ECEB4}">
      <dgm:prSet phldrT="[Text]" custT="1"/>
      <dgm:spPr>
        <a:xfrm>
          <a:off x="2520279" y="1656184"/>
          <a:ext cx="1800201" cy="1743967"/>
        </a:xfrm>
        <a:prstGeom prst="ellipse">
          <a:avLst/>
        </a:prstGeom>
        <a:solidFill>
          <a:srgbClr val="F49618"/>
        </a:solidFill>
        <a:ln w="25400" cap="flat" cmpd="sng" algn="ctr">
          <a:solidFill>
            <a:sysClr val="window" lastClr="FFFFFF">
              <a:hueOff val="0"/>
              <a:satOff val="0"/>
              <a:lumOff val="0"/>
              <a:alphaOff val="0"/>
            </a:sysClr>
          </a:solidFill>
          <a:prstDash val="solid"/>
        </a:ln>
        <a:effectLst/>
      </dgm:spPr>
      <dgm:t>
        <a:bodyPr/>
        <a:lstStyle/>
        <a:p>
          <a:r>
            <a:rPr lang="es-ES" sz="1800" dirty="0" smtClean="0">
              <a:solidFill>
                <a:sysClr val="window" lastClr="FFFFFF"/>
              </a:solidFill>
              <a:latin typeface="Calibri"/>
              <a:ea typeface="+mn-ea"/>
              <a:cs typeface="+mn-cs"/>
            </a:rPr>
            <a:t>PLAN DE MARKETING</a:t>
          </a:r>
          <a:endParaRPr lang="en-US" sz="1800" dirty="0">
            <a:solidFill>
              <a:sysClr val="window" lastClr="FFFFFF"/>
            </a:solidFill>
            <a:latin typeface="Calibri"/>
            <a:ea typeface="+mn-ea"/>
            <a:cs typeface="+mn-cs"/>
          </a:endParaRPr>
        </a:p>
      </dgm:t>
    </dgm:pt>
    <dgm:pt modelId="{2D9950FB-68A2-4F43-AED0-FF195486273B}" type="parTrans" cxnId="{5BBA85D0-A777-47BD-8792-23DB26663CBD}">
      <dgm:prSet/>
      <dgm:spPr/>
      <dgm:t>
        <a:bodyPr/>
        <a:lstStyle/>
        <a:p>
          <a:endParaRPr lang="en-US"/>
        </a:p>
      </dgm:t>
    </dgm:pt>
    <dgm:pt modelId="{BCF7E6DC-E870-46A9-B3DF-920A1D069D20}" type="sibTrans" cxnId="{5BBA85D0-A777-47BD-8792-23DB26663CBD}">
      <dgm:prSet/>
      <dgm:spPr/>
      <dgm:t>
        <a:bodyPr/>
        <a:lstStyle/>
        <a:p>
          <a:endParaRPr lang="en-US"/>
        </a:p>
      </dgm:t>
    </dgm:pt>
    <dgm:pt modelId="{8E0A9BDD-17FF-4BDE-ACBF-DF1CF05ACA76}">
      <dgm:prSet phldrT="[Text]" custT="1"/>
      <dgm:spPr>
        <a:xfrm>
          <a:off x="2755677" y="1869"/>
          <a:ext cx="1329405" cy="1329405"/>
        </a:xfrm>
        <a:prstGeom prst="ellipse">
          <a:avLst/>
        </a:prstGeom>
        <a:solidFill>
          <a:srgbClr val="8064A2">
            <a:lumMod val="40000"/>
            <a:lumOff val="60000"/>
          </a:srgbClr>
        </a:solidFill>
        <a:ln w="25400" cap="flat" cmpd="sng" algn="ctr">
          <a:solidFill>
            <a:sysClr val="window" lastClr="FFFFFF">
              <a:hueOff val="0"/>
              <a:satOff val="0"/>
              <a:lumOff val="0"/>
              <a:alphaOff val="0"/>
            </a:sysClr>
          </a:solidFill>
          <a:prstDash val="solid"/>
        </a:ln>
        <a:effectLst/>
      </dgm:spPr>
      <dgm:t>
        <a:bodyPr/>
        <a:lstStyle/>
        <a:p>
          <a:r>
            <a:rPr lang="es-ES" sz="1600" dirty="0" smtClean="0">
              <a:solidFill>
                <a:sysClr val="window" lastClr="FFFFFF"/>
              </a:solidFill>
              <a:latin typeface="Calibri"/>
              <a:ea typeface="+mn-ea"/>
              <a:cs typeface="+mn-cs"/>
            </a:rPr>
            <a:t>Dar a conocer el producto</a:t>
          </a:r>
          <a:endParaRPr lang="en-US" sz="1600" dirty="0">
            <a:solidFill>
              <a:sysClr val="window" lastClr="FFFFFF"/>
            </a:solidFill>
            <a:latin typeface="Calibri"/>
            <a:ea typeface="+mn-ea"/>
            <a:cs typeface="+mn-cs"/>
          </a:endParaRPr>
        </a:p>
      </dgm:t>
    </dgm:pt>
    <dgm:pt modelId="{54FCB021-7382-4D5D-8E9A-611BCF26A075}" type="parTrans" cxnId="{B9DBDED6-6DB7-4F55-B4BD-F56E5343878B}">
      <dgm:prSet/>
      <dgm:spPr>
        <a:xfrm rot="16200000">
          <a:off x="3334279" y="1272604"/>
          <a:ext cx="172201" cy="451997"/>
        </a:xfrm>
        <a:prstGeom prst="rightArrow">
          <a:avLst>
            <a:gd name="adj1" fmla="val 60000"/>
            <a:gd name="adj2" fmla="val 50000"/>
          </a:avLst>
        </a:prstGeom>
        <a:solidFill>
          <a:srgbClr val="4F81BD">
            <a:tint val="60000"/>
            <a:hueOff val="0"/>
            <a:satOff val="0"/>
            <a:lumOff val="0"/>
            <a:alphaOff val="0"/>
          </a:srgbClr>
        </a:solidFill>
        <a:ln>
          <a:noFill/>
        </a:ln>
        <a:effectLst/>
      </dgm:spPr>
      <dgm:t>
        <a:bodyPr/>
        <a:lstStyle/>
        <a:p>
          <a:endParaRPr lang="en-US">
            <a:solidFill>
              <a:sysClr val="window" lastClr="FFFFFF"/>
            </a:solidFill>
            <a:latin typeface="Calibri"/>
            <a:ea typeface="+mn-ea"/>
            <a:cs typeface="+mn-cs"/>
          </a:endParaRPr>
        </a:p>
      </dgm:t>
    </dgm:pt>
    <dgm:pt modelId="{C2FBFF64-28F6-4772-99CB-8B4C73D8A5DB}" type="sibTrans" cxnId="{B9DBDED6-6DB7-4F55-B4BD-F56E5343878B}">
      <dgm:prSet/>
      <dgm:spPr/>
      <dgm:t>
        <a:bodyPr/>
        <a:lstStyle/>
        <a:p>
          <a:endParaRPr lang="en-US"/>
        </a:p>
      </dgm:t>
    </dgm:pt>
    <dgm:pt modelId="{029549A8-72AC-47A5-839F-5CACE77CD7E5}">
      <dgm:prSet phldrT="[Text]" custT="1"/>
      <dgm:spPr>
        <a:xfrm>
          <a:off x="4617272" y="1863465"/>
          <a:ext cx="1329405" cy="1329405"/>
        </a:xfrm>
        <a:prstGeom prst="ellipse">
          <a:avLst/>
        </a:prstGeom>
        <a:solidFill>
          <a:srgbClr val="97FB11"/>
        </a:solidFill>
        <a:ln w="25400" cap="flat" cmpd="sng" algn="ctr">
          <a:solidFill>
            <a:sysClr val="window" lastClr="FFFFFF">
              <a:hueOff val="0"/>
              <a:satOff val="0"/>
              <a:lumOff val="0"/>
              <a:alphaOff val="0"/>
            </a:sysClr>
          </a:solidFill>
          <a:prstDash val="solid"/>
        </a:ln>
        <a:effectLst/>
      </dgm:spPr>
      <dgm:t>
        <a:bodyPr/>
        <a:lstStyle/>
        <a:p>
          <a:r>
            <a:rPr lang="es-ES" sz="1400" dirty="0" smtClean="0">
              <a:solidFill>
                <a:sysClr val="window" lastClr="FFFFFF"/>
              </a:solidFill>
              <a:latin typeface="Calibri"/>
              <a:ea typeface="+mn-ea"/>
              <a:cs typeface="+mn-cs"/>
            </a:rPr>
            <a:t>Optima distribución del producto</a:t>
          </a:r>
          <a:endParaRPr lang="en-US" sz="1400" dirty="0">
            <a:solidFill>
              <a:sysClr val="window" lastClr="FFFFFF"/>
            </a:solidFill>
            <a:latin typeface="Calibri"/>
            <a:ea typeface="+mn-ea"/>
            <a:cs typeface="+mn-cs"/>
          </a:endParaRPr>
        </a:p>
      </dgm:t>
    </dgm:pt>
    <dgm:pt modelId="{80B4FEA0-6271-47BB-AE7C-0A7D9BFC399C}" type="parTrans" cxnId="{928BD190-D0E9-469C-960A-0A0FD5A1FA15}">
      <dgm:prSet/>
      <dgm:spPr>
        <a:xfrm>
          <a:off x="4385774" y="2302169"/>
          <a:ext cx="157299" cy="451997"/>
        </a:xfrm>
        <a:prstGeom prst="rightArrow">
          <a:avLst>
            <a:gd name="adj1" fmla="val 60000"/>
            <a:gd name="adj2" fmla="val 50000"/>
          </a:avLst>
        </a:prstGeom>
        <a:solidFill>
          <a:srgbClr val="4F81BD">
            <a:tint val="60000"/>
            <a:hueOff val="0"/>
            <a:satOff val="0"/>
            <a:lumOff val="0"/>
            <a:alphaOff val="0"/>
          </a:srgbClr>
        </a:solidFill>
        <a:ln>
          <a:noFill/>
        </a:ln>
        <a:effectLst/>
      </dgm:spPr>
      <dgm:t>
        <a:bodyPr/>
        <a:lstStyle/>
        <a:p>
          <a:endParaRPr lang="en-US">
            <a:solidFill>
              <a:sysClr val="window" lastClr="FFFFFF"/>
            </a:solidFill>
            <a:latin typeface="Calibri"/>
            <a:ea typeface="+mn-ea"/>
            <a:cs typeface="+mn-cs"/>
          </a:endParaRPr>
        </a:p>
      </dgm:t>
    </dgm:pt>
    <dgm:pt modelId="{92667520-F956-4646-A89F-4D5A11AE714B}" type="sibTrans" cxnId="{928BD190-D0E9-469C-960A-0A0FD5A1FA15}">
      <dgm:prSet/>
      <dgm:spPr/>
      <dgm:t>
        <a:bodyPr/>
        <a:lstStyle/>
        <a:p>
          <a:endParaRPr lang="en-US"/>
        </a:p>
      </dgm:t>
    </dgm:pt>
    <dgm:pt modelId="{7668E6E0-C5E7-4DC9-9BD8-997E09988E25}">
      <dgm:prSet phldrT="[Text]" custT="1"/>
      <dgm:spPr>
        <a:xfrm>
          <a:off x="2755677" y="3725060"/>
          <a:ext cx="1329405" cy="1329405"/>
        </a:xfrm>
        <a:prstGeom prst="ellipse">
          <a:avLst/>
        </a:prstGeom>
        <a:solidFill>
          <a:srgbClr val="C646A1"/>
        </a:solidFill>
        <a:ln w="25400" cap="flat" cmpd="sng" algn="ctr">
          <a:solidFill>
            <a:sysClr val="window" lastClr="FFFFFF">
              <a:hueOff val="0"/>
              <a:satOff val="0"/>
              <a:lumOff val="0"/>
              <a:alphaOff val="0"/>
            </a:sysClr>
          </a:solidFill>
          <a:prstDash val="solid"/>
        </a:ln>
        <a:effectLst/>
      </dgm:spPr>
      <dgm:t>
        <a:bodyPr/>
        <a:lstStyle/>
        <a:p>
          <a:r>
            <a:rPr lang="es-ES" sz="1400" dirty="0" smtClean="0">
              <a:solidFill>
                <a:sysClr val="window" lastClr="FFFFFF"/>
              </a:solidFill>
              <a:latin typeface="Calibri"/>
              <a:ea typeface="+mn-ea"/>
              <a:cs typeface="+mn-cs"/>
            </a:rPr>
            <a:t>Satisfacción del cliente</a:t>
          </a:r>
          <a:endParaRPr lang="en-US" sz="1400" dirty="0">
            <a:solidFill>
              <a:sysClr val="window" lastClr="FFFFFF"/>
            </a:solidFill>
            <a:latin typeface="Calibri"/>
            <a:ea typeface="+mn-ea"/>
            <a:cs typeface="+mn-cs"/>
          </a:endParaRPr>
        </a:p>
      </dgm:t>
    </dgm:pt>
    <dgm:pt modelId="{05DFBCD3-1EF6-4B34-AE04-42F1A865E090}" type="parTrans" cxnId="{3ADF840B-1FC1-4AF1-AA37-CD12D64479A1}">
      <dgm:prSet/>
      <dgm:spPr>
        <a:xfrm rot="5400000">
          <a:off x="3334279" y="3331733"/>
          <a:ext cx="172201" cy="451997"/>
        </a:xfrm>
        <a:prstGeom prst="rightArrow">
          <a:avLst>
            <a:gd name="adj1" fmla="val 60000"/>
            <a:gd name="adj2" fmla="val 50000"/>
          </a:avLst>
        </a:prstGeom>
        <a:solidFill>
          <a:srgbClr val="4F81BD">
            <a:tint val="60000"/>
            <a:hueOff val="0"/>
            <a:satOff val="0"/>
            <a:lumOff val="0"/>
            <a:alphaOff val="0"/>
          </a:srgbClr>
        </a:solidFill>
        <a:ln>
          <a:noFill/>
        </a:ln>
        <a:effectLst/>
      </dgm:spPr>
      <dgm:t>
        <a:bodyPr/>
        <a:lstStyle/>
        <a:p>
          <a:endParaRPr lang="en-US">
            <a:solidFill>
              <a:sysClr val="window" lastClr="FFFFFF"/>
            </a:solidFill>
            <a:latin typeface="Calibri"/>
            <a:ea typeface="+mn-ea"/>
            <a:cs typeface="+mn-cs"/>
          </a:endParaRPr>
        </a:p>
      </dgm:t>
    </dgm:pt>
    <dgm:pt modelId="{1445FF2D-66F1-446D-A9DC-919019E01050}" type="sibTrans" cxnId="{3ADF840B-1FC1-4AF1-AA37-CD12D64479A1}">
      <dgm:prSet/>
      <dgm:spPr/>
      <dgm:t>
        <a:bodyPr/>
        <a:lstStyle/>
        <a:p>
          <a:endParaRPr lang="en-US"/>
        </a:p>
      </dgm:t>
    </dgm:pt>
    <dgm:pt modelId="{C9A4AF00-AD3B-4E40-9C22-9401D51A0709}">
      <dgm:prSet phldrT="[Text]" custT="1"/>
      <dgm:spPr>
        <a:xfrm>
          <a:off x="894081" y="1863465"/>
          <a:ext cx="1329405" cy="1329405"/>
        </a:xfrm>
        <a:prstGeom prst="ellipse">
          <a:avLst/>
        </a:prstGeom>
        <a:solidFill>
          <a:srgbClr val="C0504D">
            <a:lumMod val="75000"/>
          </a:srgbClr>
        </a:solidFill>
        <a:ln w="25400" cap="flat" cmpd="sng" algn="ctr">
          <a:solidFill>
            <a:sysClr val="window" lastClr="FFFFFF">
              <a:hueOff val="0"/>
              <a:satOff val="0"/>
              <a:lumOff val="0"/>
              <a:alphaOff val="0"/>
            </a:sysClr>
          </a:solidFill>
          <a:prstDash val="solid"/>
        </a:ln>
        <a:effectLst/>
      </dgm:spPr>
      <dgm:t>
        <a:bodyPr/>
        <a:lstStyle/>
        <a:p>
          <a:r>
            <a:rPr lang="es-ES" sz="1600" dirty="0" smtClean="0">
              <a:solidFill>
                <a:sysClr val="window" lastClr="FFFFFF"/>
              </a:solidFill>
              <a:latin typeface="Calibri"/>
              <a:ea typeface="+mn-ea"/>
              <a:cs typeface="+mn-cs"/>
            </a:rPr>
            <a:t>Ingreso exitoso al mercado</a:t>
          </a:r>
          <a:endParaRPr lang="en-US" sz="1600" dirty="0">
            <a:solidFill>
              <a:sysClr val="window" lastClr="FFFFFF"/>
            </a:solidFill>
            <a:latin typeface="Calibri"/>
            <a:ea typeface="+mn-ea"/>
            <a:cs typeface="+mn-cs"/>
          </a:endParaRPr>
        </a:p>
      </dgm:t>
    </dgm:pt>
    <dgm:pt modelId="{99700AD2-E59C-44BE-A4B6-3841AEB280FC}" type="parTrans" cxnId="{46397706-1627-4F9B-8B05-507FBDA0B1D3}">
      <dgm:prSet/>
      <dgm:spPr>
        <a:xfrm rot="10800000">
          <a:off x="2297685" y="2302169"/>
          <a:ext cx="157299" cy="451997"/>
        </a:xfrm>
        <a:prstGeom prst="rightArrow">
          <a:avLst>
            <a:gd name="adj1" fmla="val 60000"/>
            <a:gd name="adj2" fmla="val 50000"/>
          </a:avLst>
        </a:prstGeom>
        <a:solidFill>
          <a:srgbClr val="4F81BD">
            <a:tint val="60000"/>
            <a:hueOff val="0"/>
            <a:satOff val="0"/>
            <a:lumOff val="0"/>
            <a:alphaOff val="0"/>
          </a:srgbClr>
        </a:solidFill>
        <a:ln>
          <a:noFill/>
        </a:ln>
        <a:effectLst/>
      </dgm:spPr>
      <dgm:t>
        <a:bodyPr/>
        <a:lstStyle/>
        <a:p>
          <a:endParaRPr lang="en-US">
            <a:solidFill>
              <a:sysClr val="window" lastClr="FFFFFF"/>
            </a:solidFill>
            <a:latin typeface="Calibri"/>
            <a:ea typeface="+mn-ea"/>
            <a:cs typeface="+mn-cs"/>
          </a:endParaRPr>
        </a:p>
      </dgm:t>
    </dgm:pt>
    <dgm:pt modelId="{61FE11CA-75A6-4468-95D2-5F238BF82FAE}" type="sibTrans" cxnId="{46397706-1627-4F9B-8B05-507FBDA0B1D3}">
      <dgm:prSet/>
      <dgm:spPr/>
      <dgm:t>
        <a:bodyPr/>
        <a:lstStyle/>
        <a:p>
          <a:endParaRPr lang="en-US"/>
        </a:p>
      </dgm:t>
    </dgm:pt>
    <dgm:pt modelId="{07F68750-F59B-4B18-94BD-45B87004595F}" type="pres">
      <dgm:prSet presAssocID="{CDDED2E5-FCAF-4524-A46D-4B76A9FEA4A4}" presName="Name0" presStyleCnt="0">
        <dgm:presLayoutVars>
          <dgm:chMax val="1"/>
          <dgm:dir/>
          <dgm:animLvl val="ctr"/>
          <dgm:resizeHandles val="exact"/>
        </dgm:presLayoutVars>
      </dgm:prSet>
      <dgm:spPr/>
      <dgm:t>
        <a:bodyPr/>
        <a:lstStyle/>
        <a:p>
          <a:endParaRPr lang="en-US"/>
        </a:p>
      </dgm:t>
    </dgm:pt>
    <dgm:pt modelId="{A8940C13-45A2-44D8-8550-75C1747B6ACA}" type="pres">
      <dgm:prSet presAssocID="{C94A395B-B7A4-410B-9E5D-E12C539ECEB4}" presName="centerShape" presStyleLbl="node0" presStyleIdx="0" presStyleCnt="1" custScaleX="135414" custScaleY="131184"/>
      <dgm:spPr/>
      <dgm:t>
        <a:bodyPr/>
        <a:lstStyle/>
        <a:p>
          <a:endParaRPr lang="en-US"/>
        </a:p>
      </dgm:t>
    </dgm:pt>
    <dgm:pt modelId="{C0CC0F22-8239-42B7-9BFA-238A7F3D3B1E}" type="pres">
      <dgm:prSet presAssocID="{54FCB021-7382-4D5D-8E9A-611BCF26A075}" presName="parTrans" presStyleLbl="sibTrans2D1" presStyleIdx="0" presStyleCnt="4"/>
      <dgm:spPr/>
      <dgm:t>
        <a:bodyPr/>
        <a:lstStyle/>
        <a:p>
          <a:endParaRPr lang="en-US"/>
        </a:p>
      </dgm:t>
    </dgm:pt>
    <dgm:pt modelId="{6E7D4F36-31BE-4664-9285-BED538956C42}" type="pres">
      <dgm:prSet presAssocID="{54FCB021-7382-4D5D-8E9A-611BCF26A075}" presName="connectorText" presStyleLbl="sibTrans2D1" presStyleIdx="0" presStyleCnt="4"/>
      <dgm:spPr/>
      <dgm:t>
        <a:bodyPr/>
        <a:lstStyle/>
        <a:p>
          <a:endParaRPr lang="en-US"/>
        </a:p>
      </dgm:t>
    </dgm:pt>
    <dgm:pt modelId="{6E74D551-4920-4B53-84ED-EF7236266139}" type="pres">
      <dgm:prSet presAssocID="{8E0A9BDD-17FF-4BDE-ACBF-DF1CF05ACA76}" presName="node" presStyleLbl="node1" presStyleIdx="0" presStyleCnt="4">
        <dgm:presLayoutVars>
          <dgm:bulletEnabled val="1"/>
        </dgm:presLayoutVars>
      </dgm:prSet>
      <dgm:spPr/>
      <dgm:t>
        <a:bodyPr/>
        <a:lstStyle/>
        <a:p>
          <a:endParaRPr lang="en-US"/>
        </a:p>
      </dgm:t>
    </dgm:pt>
    <dgm:pt modelId="{6CE63855-917D-44FD-912C-A1908C6ADFBC}" type="pres">
      <dgm:prSet presAssocID="{80B4FEA0-6271-47BB-AE7C-0A7D9BFC399C}" presName="parTrans" presStyleLbl="sibTrans2D1" presStyleIdx="1" presStyleCnt="4"/>
      <dgm:spPr/>
      <dgm:t>
        <a:bodyPr/>
        <a:lstStyle/>
        <a:p>
          <a:endParaRPr lang="en-US"/>
        </a:p>
      </dgm:t>
    </dgm:pt>
    <dgm:pt modelId="{DB5A5BB3-5141-4B7A-A36E-6A842CCA72C0}" type="pres">
      <dgm:prSet presAssocID="{80B4FEA0-6271-47BB-AE7C-0A7D9BFC399C}" presName="connectorText" presStyleLbl="sibTrans2D1" presStyleIdx="1" presStyleCnt="4"/>
      <dgm:spPr/>
      <dgm:t>
        <a:bodyPr/>
        <a:lstStyle/>
        <a:p>
          <a:endParaRPr lang="en-US"/>
        </a:p>
      </dgm:t>
    </dgm:pt>
    <dgm:pt modelId="{2A5CFD16-BBF2-4A29-8EA3-D36C37AE7584}" type="pres">
      <dgm:prSet presAssocID="{029549A8-72AC-47A5-839F-5CACE77CD7E5}" presName="node" presStyleLbl="node1" presStyleIdx="1" presStyleCnt="4">
        <dgm:presLayoutVars>
          <dgm:bulletEnabled val="1"/>
        </dgm:presLayoutVars>
      </dgm:prSet>
      <dgm:spPr/>
      <dgm:t>
        <a:bodyPr/>
        <a:lstStyle/>
        <a:p>
          <a:endParaRPr lang="en-US"/>
        </a:p>
      </dgm:t>
    </dgm:pt>
    <dgm:pt modelId="{02B397B9-C2E5-4547-ABBC-7C2027F5E7F3}" type="pres">
      <dgm:prSet presAssocID="{05DFBCD3-1EF6-4B34-AE04-42F1A865E090}" presName="parTrans" presStyleLbl="sibTrans2D1" presStyleIdx="2" presStyleCnt="4"/>
      <dgm:spPr/>
      <dgm:t>
        <a:bodyPr/>
        <a:lstStyle/>
        <a:p>
          <a:endParaRPr lang="en-US"/>
        </a:p>
      </dgm:t>
    </dgm:pt>
    <dgm:pt modelId="{79F12222-5044-457E-B8FC-CF33F67B1DF0}" type="pres">
      <dgm:prSet presAssocID="{05DFBCD3-1EF6-4B34-AE04-42F1A865E090}" presName="connectorText" presStyleLbl="sibTrans2D1" presStyleIdx="2" presStyleCnt="4"/>
      <dgm:spPr/>
      <dgm:t>
        <a:bodyPr/>
        <a:lstStyle/>
        <a:p>
          <a:endParaRPr lang="en-US"/>
        </a:p>
      </dgm:t>
    </dgm:pt>
    <dgm:pt modelId="{53DFEFF8-8ACF-4E2F-A8BF-19206C6B9A82}" type="pres">
      <dgm:prSet presAssocID="{7668E6E0-C5E7-4DC9-9BD8-997E09988E25}" presName="node" presStyleLbl="node1" presStyleIdx="2" presStyleCnt="4">
        <dgm:presLayoutVars>
          <dgm:bulletEnabled val="1"/>
        </dgm:presLayoutVars>
      </dgm:prSet>
      <dgm:spPr/>
      <dgm:t>
        <a:bodyPr/>
        <a:lstStyle/>
        <a:p>
          <a:endParaRPr lang="en-US"/>
        </a:p>
      </dgm:t>
    </dgm:pt>
    <dgm:pt modelId="{E6DF9542-7685-43AB-9809-EF0D08D57240}" type="pres">
      <dgm:prSet presAssocID="{99700AD2-E59C-44BE-A4B6-3841AEB280FC}" presName="parTrans" presStyleLbl="sibTrans2D1" presStyleIdx="3" presStyleCnt="4"/>
      <dgm:spPr/>
      <dgm:t>
        <a:bodyPr/>
        <a:lstStyle/>
        <a:p>
          <a:endParaRPr lang="en-US"/>
        </a:p>
      </dgm:t>
    </dgm:pt>
    <dgm:pt modelId="{65A26EB2-5151-4ACB-AF69-E24555D44067}" type="pres">
      <dgm:prSet presAssocID="{99700AD2-E59C-44BE-A4B6-3841AEB280FC}" presName="connectorText" presStyleLbl="sibTrans2D1" presStyleIdx="3" presStyleCnt="4"/>
      <dgm:spPr/>
      <dgm:t>
        <a:bodyPr/>
        <a:lstStyle/>
        <a:p>
          <a:endParaRPr lang="en-US"/>
        </a:p>
      </dgm:t>
    </dgm:pt>
    <dgm:pt modelId="{8BE0828D-14C7-40B5-895F-D3A8A50135E4}" type="pres">
      <dgm:prSet presAssocID="{C9A4AF00-AD3B-4E40-9C22-9401D51A0709}" presName="node" presStyleLbl="node1" presStyleIdx="3" presStyleCnt="4">
        <dgm:presLayoutVars>
          <dgm:bulletEnabled val="1"/>
        </dgm:presLayoutVars>
      </dgm:prSet>
      <dgm:spPr/>
      <dgm:t>
        <a:bodyPr/>
        <a:lstStyle/>
        <a:p>
          <a:endParaRPr lang="en-US"/>
        </a:p>
      </dgm:t>
    </dgm:pt>
  </dgm:ptLst>
  <dgm:cxnLst>
    <dgm:cxn modelId="{5BBA85D0-A777-47BD-8792-23DB26663CBD}" srcId="{CDDED2E5-FCAF-4524-A46D-4B76A9FEA4A4}" destId="{C94A395B-B7A4-410B-9E5D-E12C539ECEB4}" srcOrd="0" destOrd="0" parTransId="{2D9950FB-68A2-4F43-AED0-FF195486273B}" sibTransId="{BCF7E6DC-E870-46A9-B3DF-920A1D069D20}"/>
    <dgm:cxn modelId="{6105E436-1AA3-46F4-A089-923722BEB6C5}" type="presOf" srcId="{CDDED2E5-FCAF-4524-A46D-4B76A9FEA4A4}" destId="{07F68750-F59B-4B18-94BD-45B87004595F}" srcOrd="0" destOrd="0" presId="urn:microsoft.com/office/officeart/2005/8/layout/radial5"/>
    <dgm:cxn modelId="{68A9699A-0504-4AD2-A699-FE661D195407}" type="presOf" srcId="{99700AD2-E59C-44BE-A4B6-3841AEB280FC}" destId="{65A26EB2-5151-4ACB-AF69-E24555D44067}" srcOrd="1" destOrd="0" presId="urn:microsoft.com/office/officeart/2005/8/layout/radial5"/>
    <dgm:cxn modelId="{3ADF840B-1FC1-4AF1-AA37-CD12D64479A1}" srcId="{C94A395B-B7A4-410B-9E5D-E12C539ECEB4}" destId="{7668E6E0-C5E7-4DC9-9BD8-997E09988E25}" srcOrd="2" destOrd="0" parTransId="{05DFBCD3-1EF6-4B34-AE04-42F1A865E090}" sibTransId="{1445FF2D-66F1-446D-A9DC-919019E01050}"/>
    <dgm:cxn modelId="{CFF5827C-E006-4D4F-A7B4-313998182D79}" type="presOf" srcId="{7668E6E0-C5E7-4DC9-9BD8-997E09988E25}" destId="{53DFEFF8-8ACF-4E2F-A8BF-19206C6B9A82}" srcOrd="0" destOrd="0" presId="urn:microsoft.com/office/officeart/2005/8/layout/radial5"/>
    <dgm:cxn modelId="{13D52747-83EB-4C2D-BD64-2DE672FF2BAB}" type="presOf" srcId="{C94A395B-B7A4-410B-9E5D-E12C539ECEB4}" destId="{A8940C13-45A2-44D8-8550-75C1747B6ACA}" srcOrd="0" destOrd="0" presId="urn:microsoft.com/office/officeart/2005/8/layout/radial5"/>
    <dgm:cxn modelId="{DAC1A8CB-841E-42E7-A7BA-E2C1D22B2435}" type="presOf" srcId="{029549A8-72AC-47A5-839F-5CACE77CD7E5}" destId="{2A5CFD16-BBF2-4A29-8EA3-D36C37AE7584}" srcOrd="0" destOrd="0" presId="urn:microsoft.com/office/officeart/2005/8/layout/radial5"/>
    <dgm:cxn modelId="{AB861BD5-F091-4B66-82E7-EEFF9C7584C9}" type="presOf" srcId="{54FCB021-7382-4D5D-8E9A-611BCF26A075}" destId="{C0CC0F22-8239-42B7-9BFA-238A7F3D3B1E}" srcOrd="0" destOrd="0" presId="urn:microsoft.com/office/officeart/2005/8/layout/radial5"/>
    <dgm:cxn modelId="{928BD190-D0E9-469C-960A-0A0FD5A1FA15}" srcId="{C94A395B-B7A4-410B-9E5D-E12C539ECEB4}" destId="{029549A8-72AC-47A5-839F-5CACE77CD7E5}" srcOrd="1" destOrd="0" parTransId="{80B4FEA0-6271-47BB-AE7C-0A7D9BFC399C}" sibTransId="{92667520-F956-4646-A89F-4D5A11AE714B}"/>
    <dgm:cxn modelId="{068B375C-1B73-489C-B853-CF884E92DE03}" type="presOf" srcId="{05DFBCD3-1EF6-4B34-AE04-42F1A865E090}" destId="{02B397B9-C2E5-4547-ABBC-7C2027F5E7F3}" srcOrd="0" destOrd="0" presId="urn:microsoft.com/office/officeart/2005/8/layout/radial5"/>
    <dgm:cxn modelId="{CD04C25E-7322-47C0-9D10-5879C4AA87B1}" type="presOf" srcId="{05DFBCD3-1EF6-4B34-AE04-42F1A865E090}" destId="{79F12222-5044-457E-B8FC-CF33F67B1DF0}" srcOrd="1" destOrd="0" presId="urn:microsoft.com/office/officeart/2005/8/layout/radial5"/>
    <dgm:cxn modelId="{4AFAED81-E7B7-4A5C-A78E-51FEDA6FD428}" type="presOf" srcId="{80B4FEA0-6271-47BB-AE7C-0A7D9BFC399C}" destId="{DB5A5BB3-5141-4B7A-A36E-6A842CCA72C0}" srcOrd="1" destOrd="0" presId="urn:microsoft.com/office/officeart/2005/8/layout/radial5"/>
    <dgm:cxn modelId="{B9DBDED6-6DB7-4F55-B4BD-F56E5343878B}" srcId="{C94A395B-B7A4-410B-9E5D-E12C539ECEB4}" destId="{8E0A9BDD-17FF-4BDE-ACBF-DF1CF05ACA76}" srcOrd="0" destOrd="0" parTransId="{54FCB021-7382-4D5D-8E9A-611BCF26A075}" sibTransId="{C2FBFF64-28F6-4772-99CB-8B4C73D8A5DB}"/>
    <dgm:cxn modelId="{AB43F46D-8173-4BF6-95DA-0612DB496C03}" type="presOf" srcId="{80B4FEA0-6271-47BB-AE7C-0A7D9BFC399C}" destId="{6CE63855-917D-44FD-912C-A1908C6ADFBC}" srcOrd="0" destOrd="0" presId="urn:microsoft.com/office/officeart/2005/8/layout/radial5"/>
    <dgm:cxn modelId="{B1B9046F-5A05-4836-AFDA-1FE9BDA33BA4}" type="presOf" srcId="{99700AD2-E59C-44BE-A4B6-3841AEB280FC}" destId="{E6DF9542-7685-43AB-9809-EF0D08D57240}" srcOrd="0" destOrd="0" presId="urn:microsoft.com/office/officeart/2005/8/layout/radial5"/>
    <dgm:cxn modelId="{D7E4F6A9-8421-4AB4-BDF5-8B7495B1735C}" type="presOf" srcId="{8E0A9BDD-17FF-4BDE-ACBF-DF1CF05ACA76}" destId="{6E74D551-4920-4B53-84ED-EF7236266139}" srcOrd="0" destOrd="0" presId="urn:microsoft.com/office/officeart/2005/8/layout/radial5"/>
    <dgm:cxn modelId="{D0C67CA6-B24A-4933-93E9-9EFE5CBD7EE0}" type="presOf" srcId="{54FCB021-7382-4D5D-8E9A-611BCF26A075}" destId="{6E7D4F36-31BE-4664-9285-BED538956C42}" srcOrd="1" destOrd="0" presId="urn:microsoft.com/office/officeart/2005/8/layout/radial5"/>
    <dgm:cxn modelId="{46397706-1627-4F9B-8B05-507FBDA0B1D3}" srcId="{C94A395B-B7A4-410B-9E5D-E12C539ECEB4}" destId="{C9A4AF00-AD3B-4E40-9C22-9401D51A0709}" srcOrd="3" destOrd="0" parTransId="{99700AD2-E59C-44BE-A4B6-3841AEB280FC}" sibTransId="{61FE11CA-75A6-4468-95D2-5F238BF82FAE}"/>
    <dgm:cxn modelId="{F123CDD7-4FC0-434F-B3A7-F030B856FCA8}" type="presOf" srcId="{C9A4AF00-AD3B-4E40-9C22-9401D51A0709}" destId="{8BE0828D-14C7-40B5-895F-D3A8A50135E4}" srcOrd="0" destOrd="0" presId="urn:microsoft.com/office/officeart/2005/8/layout/radial5"/>
    <dgm:cxn modelId="{52B3EEC0-A57E-4575-8D64-7559D8881A51}" type="presParOf" srcId="{07F68750-F59B-4B18-94BD-45B87004595F}" destId="{A8940C13-45A2-44D8-8550-75C1747B6ACA}" srcOrd="0" destOrd="0" presId="urn:microsoft.com/office/officeart/2005/8/layout/radial5"/>
    <dgm:cxn modelId="{0322AC9F-000B-4BAC-BB28-980A66AE9675}" type="presParOf" srcId="{07F68750-F59B-4B18-94BD-45B87004595F}" destId="{C0CC0F22-8239-42B7-9BFA-238A7F3D3B1E}" srcOrd="1" destOrd="0" presId="urn:microsoft.com/office/officeart/2005/8/layout/radial5"/>
    <dgm:cxn modelId="{013EF5EA-BE6D-4879-B020-BADA329D270B}" type="presParOf" srcId="{C0CC0F22-8239-42B7-9BFA-238A7F3D3B1E}" destId="{6E7D4F36-31BE-4664-9285-BED538956C42}" srcOrd="0" destOrd="0" presId="urn:microsoft.com/office/officeart/2005/8/layout/radial5"/>
    <dgm:cxn modelId="{2CE6BED7-855D-4530-81E8-5BB00EF4C1A4}" type="presParOf" srcId="{07F68750-F59B-4B18-94BD-45B87004595F}" destId="{6E74D551-4920-4B53-84ED-EF7236266139}" srcOrd="2" destOrd="0" presId="urn:microsoft.com/office/officeart/2005/8/layout/radial5"/>
    <dgm:cxn modelId="{1697871A-2F3B-43BD-B14D-4AE6EBEA0837}" type="presParOf" srcId="{07F68750-F59B-4B18-94BD-45B87004595F}" destId="{6CE63855-917D-44FD-912C-A1908C6ADFBC}" srcOrd="3" destOrd="0" presId="urn:microsoft.com/office/officeart/2005/8/layout/radial5"/>
    <dgm:cxn modelId="{8117B73F-0C55-49AE-BA5B-642ABCD54FC4}" type="presParOf" srcId="{6CE63855-917D-44FD-912C-A1908C6ADFBC}" destId="{DB5A5BB3-5141-4B7A-A36E-6A842CCA72C0}" srcOrd="0" destOrd="0" presId="urn:microsoft.com/office/officeart/2005/8/layout/radial5"/>
    <dgm:cxn modelId="{D15B3E08-E1F5-462E-88B4-D841B3719351}" type="presParOf" srcId="{07F68750-F59B-4B18-94BD-45B87004595F}" destId="{2A5CFD16-BBF2-4A29-8EA3-D36C37AE7584}" srcOrd="4" destOrd="0" presId="urn:microsoft.com/office/officeart/2005/8/layout/radial5"/>
    <dgm:cxn modelId="{39EBCC73-8218-491B-9966-715DBA3702C7}" type="presParOf" srcId="{07F68750-F59B-4B18-94BD-45B87004595F}" destId="{02B397B9-C2E5-4547-ABBC-7C2027F5E7F3}" srcOrd="5" destOrd="0" presId="urn:microsoft.com/office/officeart/2005/8/layout/radial5"/>
    <dgm:cxn modelId="{8D96B621-C180-42AB-A4C6-EFEE9EFB1156}" type="presParOf" srcId="{02B397B9-C2E5-4547-ABBC-7C2027F5E7F3}" destId="{79F12222-5044-457E-B8FC-CF33F67B1DF0}" srcOrd="0" destOrd="0" presId="urn:microsoft.com/office/officeart/2005/8/layout/radial5"/>
    <dgm:cxn modelId="{29F9C6C0-9525-4FB0-9D59-FCF4FB290C35}" type="presParOf" srcId="{07F68750-F59B-4B18-94BD-45B87004595F}" destId="{53DFEFF8-8ACF-4E2F-A8BF-19206C6B9A82}" srcOrd="6" destOrd="0" presId="urn:microsoft.com/office/officeart/2005/8/layout/radial5"/>
    <dgm:cxn modelId="{9E91A167-F055-4B68-BC0B-E84D429F522A}" type="presParOf" srcId="{07F68750-F59B-4B18-94BD-45B87004595F}" destId="{E6DF9542-7685-43AB-9809-EF0D08D57240}" srcOrd="7" destOrd="0" presId="urn:microsoft.com/office/officeart/2005/8/layout/radial5"/>
    <dgm:cxn modelId="{65B7BA43-BF4E-4D06-8495-EEE29121B01C}" type="presParOf" srcId="{E6DF9542-7685-43AB-9809-EF0D08D57240}" destId="{65A26EB2-5151-4ACB-AF69-E24555D44067}" srcOrd="0" destOrd="0" presId="urn:microsoft.com/office/officeart/2005/8/layout/radial5"/>
    <dgm:cxn modelId="{B0EC43D8-F417-4CC5-81D2-4B5E14F714B1}" type="presParOf" srcId="{07F68750-F59B-4B18-94BD-45B87004595F}" destId="{8BE0828D-14C7-40B5-895F-D3A8A50135E4}"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905ECEF-4323-4C29-9DBA-C4E4CA8EA3E6}"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1DE5A06A-2FAF-47D9-AE9B-E89315CC5DD1}">
      <dgm:prSet phldrT="[Text]" custT="1"/>
      <dgm:spPr>
        <a:xfrm>
          <a:off x="2380505" y="2370"/>
          <a:ext cx="1334988" cy="867742"/>
        </a:xfrm>
        <a:prstGeom prst="roundRect">
          <a:avLst/>
        </a:prstGeom>
        <a:solidFill>
          <a:srgbClr val="40CC97"/>
        </a:solidFill>
        <a:ln w="25400" cap="flat" cmpd="sng" algn="ctr">
          <a:solidFill>
            <a:sysClr val="window" lastClr="FFFFFF">
              <a:hueOff val="0"/>
              <a:satOff val="0"/>
              <a:lumOff val="0"/>
              <a:alphaOff val="0"/>
            </a:sysClr>
          </a:solidFill>
          <a:prstDash val="solid"/>
        </a:ln>
        <a:effectLst/>
      </dgm:spPr>
      <dgm:t>
        <a:bodyPr/>
        <a:lstStyle/>
        <a:p>
          <a:r>
            <a:rPr lang="es-ES" sz="1600" dirty="0" smtClean="0">
              <a:solidFill>
                <a:sysClr val="window" lastClr="FFFFFF"/>
              </a:solidFill>
              <a:latin typeface="Calibri"/>
              <a:ea typeface="+mn-ea"/>
              <a:cs typeface="+mn-cs"/>
            </a:rPr>
            <a:t>Recepción de la tela</a:t>
          </a:r>
          <a:endParaRPr lang="en-US" sz="1600" dirty="0">
            <a:solidFill>
              <a:sysClr val="window" lastClr="FFFFFF"/>
            </a:solidFill>
            <a:latin typeface="Calibri"/>
            <a:ea typeface="+mn-ea"/>
            <a:cs typeface="+mn-cs"/>
          </a:endParaRPr>
        </a:p>
      </dgm:t>
    </dgm:pt>
    <dgm:pt modelId="{B6B28382-3AB1-4149-B382-B87A985B024B}" type="parTrans" cxnId="{E156802F-CEE1-4D7B-A4E4-9CB7DDA9064F}">
      <dgm:prSet/>
      <dgm:spPr/>
      <dgm:t>
        <a:bodyPr/>
        <a:lstStyle/>
        <a:p>
          <a:endParaRPr lang="en-US"/>
        </a:p>
      </dgm:t>
    </dgm:pt>
    <dgm:pt modelId="{3449F68F-B76E-4B5C-BC29-D9E84E6DBD70}" type="sibTrans" cxnId="{E156802F-CEE1-4D7B-A4E4-9CB7DDA9064F}">
      <dgm:prSet/>
      <dgm:spPr>
        <a:xfrm>
          <a:off x="1315405" y="436241"/>
          <a:ext cx="3465188" cy="3465188"/>
        </a:xfrm>
        <a:custGeom>
          <a:avLst/>
          <a:gdLst/>
          <a:ahLst/>
          <a:cxnLst/>
          <a:rect l="0" t="0" r="0" b="0"/>
          <a:pathLst>
            <a:path>
              <a:moveTo>
                <a:pt x="2578672" y="220630"/>
              </a:moveTo>
              <a:arcTo wR="1732594" hR="1732594" stAng="17953853" swAng="1210876"/>
            </a:path>
          </a:pathLst>
        </a:custGeom>
        <a:noFill/>
        <a:ln w="9525" cap="flat" cmpd="sng" algn="ctr">
          <a:solidFill>
            <a:srgbClr val="FF0000"/>
          </a:solidFill>
          <a:prstDash val="solid"/>
          <a:tailEnd type="arrow"/>
        </a:ln>
        <a:effectLst/>
      </dgm:spPr>
      <dgm:t>
        <a:bodyPr/>
        <a:lstStyle/>
        <a:p>
          <a:endParaRPr lang="en-US"/>
        </a:p>
      </dgm:t>
    </dgm:pt>
    <dgm:pt modelId="{599C7C4E-CBFD-4D18-AB08-3E9D6B8C94F3}">
      <dgm:prSet phldrT="[Text]" custT="1"/>
      <dgm:spPr>
        <a:xfrm>
          <a:off x="4028301" y="1199563"/>
          <a:ext cx="1334988" cy="867742"/>
        </a:xfrm>
        <a:prstGeom prst="roundRect">
          <a:avLst/>
        </a:prstGeom>
        <a:solidFill>
          <a:srgbClr val="BC50AD"/>
        </a:solidFill>
        <a:ln w="25400" cap="flat" cmpd="sng" algn="ctr">
          <a:solidFill>
            <a:sysClr val="window" lastClr="FFFFFF">
              <a:hueOff val="0"/>
              <a:satOff val="0"/>
              <a:lumOff val="0"/>
              <a:alphaOff val="0"/>
            </a:sysClr>
          </a:solidFill>
          <a:prstDash val="solid"/>
        </a:ln>
        <a:effectLst/>
      </dgm:spPr>
      <dgm:t>
        <a:bodyPr/>
        <a:lstStyle/>
        <a:p>
          <a:r>
            <a:rPr lang="es-ES" sz="1600" dirty="0" smtClean="0">
              <a:solidFill>
                <a:sysClr val="window" lastClr="FFFFFF"/>
              </a:solidFill>
              <a:latin typeface="Calibri"/>
              <a:ea typeface="+mn-ea"/>
              <a:cs typeface="+mn-cs"/>
            </a:rPr>
            <a:t>Medidas y corte de la tela</a:t>
          </a:r>
          <a:endParaRPr lang="en-US" sz="1600" dirty="0">
            <a:solidFill>
              <a:sysClr val="window" lastClr="FFFFFF"/>
            </a:solidFill>
            <a:latin typeface="Calibri"/>
            <a:ea typeface="+mn-ea"/>
            <a:cs typeface="+mn-cs"/>
          </a:endParaRPr>
        </a:p>
      </dgm:t>
    </dgm:pt>
    <dgm:pt modelId="{7FACA64F-3F8A-4085-977D-3CD5AF3C2BE7}" type="parTrans" cxnId="{095BD459-F676-4445-8401-543D4C078E66}">
      <dgm:prSet/>
      <dgm:spPr/>
      <dgm:t>
        <a:bodyPr/>
        <a:lstStyle/>
        <a:p>
          <a:endParaRPr lang="en-US"/>
        </a:p>
      </dgm:t>
    </dgm:pt>
    <dgm:pt modelId="{2D522360-0234-4411-AA89-F2F5AEBD2DEB}" type="sibTrans" cxnId="{095BD459-F676-4445-8401-543D4C078E66}">
      <dgm:prSet/>
      <dgm:spPr>
        <a:xfrm>
          <a:off x="1315405" y="436241"/>
          <a:ext cx="3465188" cy="3465188"/>
        </a:xfrm>
        <a:custGeom>
          <a:avLst/>
          <a:gdLst/>
          <a:ahLst/>
          <a:cxnLst/>
          <a:rect l="0" t="0" r="0" b="0"/>
          <a:pathLst>
            <a:path>
              <a:moveTo>
                <a:pt x="3461025" y="1852639"/>
              </a:moveTo>
              <a:arcTo wR="1732594" hR="1732594" stAng="21838381" swAng="1359213"/>
            </a:path>
          </a:pathLst>
        </a:custGeom>
        <a:noFill/>
        <a:ln w="9525" cap="flat" cmpd="sng" algn="ctr">
          <a:solidFill>
            <a:srgbClr val="FF0000"/>
          </a:solidFill>
          <a:prstDash val="solid"/>
          <a:tailEnd type="arrow"/>
        </a:ln>
        <a:effectLst/>
      </dgm:spPr>
      <dgm:t>
        <a:bodyPr/>
        <a:lstStyle/>
        <a:p>
          <a:endParaRPr lang="en-US"/>
        </a:p>
      </dgm:t>
    </dgm:pt>
    <dgm:pt modelId="{00597BDC-304D-484B-80FA-3A621E361E53}">
      <dgm:prSet phldrT="[Text]" custT="1"/>
      <dgm:spPr>
        <a:xfrm>
          <a:off x="3398899" y="3136663"/>
          <a:ext cx="1334988" cy="867742"/>
        </a:xfrm>
        <a:prstGeom prst="roundRect">
          <a:avLst/>
        </a:prstGeom>
        <a:solidFill>
          <a:srgbClr val="FC9710"/>
        </a:solidFill>
        <a:ln w="25400" cap="flat" cmpd="sng" algn="ctr">
          <a:solidFill>
            <a:sysClr val="window" lastClr="FFFFFF">
              <a:hueOff val="0"/>
              <a:satOff val="0"/>
              <a:lumOff val="0"/>
              <a:alphaOff val="0"/>
            </a:sysClr>
          </a:solidFill>
          <a:prstDash val="solid"/>
        </a:ln>
        <a:effectLst/>
      </dgm:spPr>
      <dgm:t>
        <a:bodyPr/>
        <a:lstStyle/>
        <a:p>
          <a:r>
            <a:rPr lang="es-ES" sz="1600" dirty="0" smtClean="0">
              <a:solidFill>
                <a:sysClr val="window" lastClr="FFFFFF"/>
              </a:solidFill>
              <a:latin typeface="Calibri"/>
              <a:ea typeface="+mn-ea"/>
              <a:cs typeface="+mn-cs"/>
            </a:rPr>
            <a:t>Unión de partes</a:t>
          </a:r>
          <a:endParaRPr lang="en-US" sz="1600" dirty="0">
            <a:solidFill>
              <a:sysClr val="window" lastClr="FFFFFF"/>
            </a:solidFill>
            <a:latin typeface="Calibri"/>
            <a:ea typeface="+mn-ea"/>
            <a:cs typeface="+mn-cs"/>
          </a:endParaRPr>
        </a:p>
      </dgm:t>
    </dgm:pt>
    <dgm:pt modelId="{29575344-C3F7-45A4-B781-836BE36EBEC9}" type="parTrans" cxnId="{63829C08-E1CC-4CB8-984C-8CE39E6A2CA7}">
      <dgm:prSet/>
      <dgm:spPr/>
      <dgm:t>
        <a:bodyPr/>
        <a:lstStyle/>
        <a:p>
          <a:endParaRPr lang="en-US"/>
        </a:p>
      </dgm:t>
    </dgm:pt>
    <dgm:pt modelId="{84EF7736-7CCE-4C7A-8F97-73FB306098FE}" type="sibTrans" cxnId="{63829C08-E1CC-4CB8-984C-8CE39E6A2CA7}">
      <dgm:prSet/>
      <dgm:spPr>
        <a:xfrm>
          <a:off x="1315405" y="436241"/>
          <a:ext cx="3465188" cy="3465188"/>
        </a:xfrm>
        <a:custGeom>
          <a:avLst/>
          <a:gdLst/>
          <a:ahLst/>
          <a:cxnLst/>
          <a:rect l="0" t="0" r="0" b="0"/>
          <a:pathLst>
            <a:path>
              <a:moveTo>
                <a:pt x="1945042" y="3452114"/>
              </a:moveTo>
              <a:arcTo wR="1732594" hR="1732594" stAng="4977406" swAng="845189"/>
            </a:path>
          </a:pathLst>
        </a:custGeom>
        <a:noFill/>
        <a:ln w="9525" cap="flat" cmpd="sng" algn="ctr">
          <a:solidFill>
            <a:srgbClr val="FF0000"/>
          </a:solidFill>
          <a:prstDash val="solid"/>
          <a:tailEnd type="arrow"/>
        </a:ln>
        <a:effectLst/>
      </dgm:spPr>
      <dgm:t>
        <a:bodyPr/>
        <a:lstStyle/>
        <a:p>
          <a:endParaRPr lang="en-US"/>
        </a:p>
      </dgm:t>
    </dgm:pt>
    <dgm:pt modelId="{CA6ADEBD-33FE-48BD-B8E8-43A4513A687F}">
      <dgm:prSet phldrT="[Text]" custT="1"/>
      <dgm:spPr>
        <a:xfrm>
          <a:off x="1362112" y="3136663"/>
          <a:ext cx="1334988" cy="867742"/>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s-ES" sz="1600" dirty="0" smtClean="0">
              <a:solidFill>
                <a:sysClr val="window" lastClr="FFFFFF"/>
              </a:solidFill>
              <a:latin typeface="Calibri"/>
              <a:ea typeface="+mn-ea"/>
              <a:cs typeface="+mn-cs"/>
            </a:rPr>
            <a:t>Acabados finales</a:t>
          </a:r>
          <a:endParaRPr lang="en-US" sz="1600" dirty="0">
            <a:solidFill>
              <a:sysClr val="window" lastClr="FFFFFF"/>
            </a:solidFill>
            <a:latin typeface="Calibri"/>
            <a:ea typeface="+mn-ea"/>
            <a:cs typeface="+mn-cs"/>
          </a:endParaRPr>
        </a:p>
      </dgm:t>
    </dgm:pt>
    <dgm:pt modelId="{1F8A564B-6448-445C-9A59-9A8C93E1ABD1}" type="parTrans" cxnId="{FF612D30-6416-417A-8EBB-C6E567CB7E1E}">
      <dgm:prSet/>
      <dgm:spPr/>
      <dgm:t>
        <a:bodyPr/>
        <a:lstStyle/>
        <a:p>
          <a:endParaRPr lang="en-US"/>
        </a:p>
      </dgm:t>
    </dgm:pt>
    <dgm:pt modelId="{A31F5566-3850-46EC-8F76-EB5B9FA25429}" type="sibTrans" cxnId="{FF612D30-6416-417A-8EBB-C6E567CB7E1E}">
      <dgm:prSet/>
      <dgm:spPr>
        <a:xfrm>
          <a:off x="1315405" y="436241"/>
          <a:ext cx="3465188" cy="3465188"/>
        </a:xfrm>
        <a:custGeom>
          <a:avLst/>
          <a:gdLst/>
          <a:ahLst/>
          <a:cxnLst/>
          <a:rect l="0" t="0" r="0" b="0"/>
          <a:pathLst>
            <a:path>
              <a:moveTo>
                <a:pt x="183747" y="2509097"/>
              </a:moveTo>
              <a:arcTo wR="1732594" hR="1732594" stAng="9202406" swAng="1359213"/>
            </a:path>
          </a:pathLst>
        </a:custGeom>
        <a:noFill/>
        <a:ln w="9525" cap="flat" cmpd="sng" algn="ctr">
          <a:solidFill>
            <a:srgbClr val="FF0000"/>
          </a:solidFill>
          <a:prstDash val="solid"/>
          <a:tailEnd type="arrow"/>
        </a:ln>
        <a:effectLst/>
      </dgm:spPr>
      <dgm:t>
        <a:bodyPr/>
        <a:lstStyle/>
        <a:p>
          <a:endParaRPr lang="en-US"/>
        </a:p>
      </dgm:t>
    </dgm:pt>
    <dgm:pt modelId="{AAC15FDA-8B7C-4C28-B3B6-C027724846D9}">
      <dgm:prSet phldrT="[Text]" custT="1"/>
      <dgm:spPr>
        <a:xfrm>
          <a:off x="732710" y="1199563"/>
          <a:ext cx="1334988" cy="867742"/>
        </a:xfrm>
        <a:prstGeom prst="roundRect">
          <a:avLst/>
        </a:prstGeom>
        <a:solidFill>
          <a:srgbClr val="9FB15B"/>
        </a:solidFill>
        <a:ln w="25400" cap="flat" cmpd="sng" algn="ctr">
          <a:solidFill>
            <a:sysClr val="window" lastClr="FFFFFF">
              <a:hueOff val="0"/>
              <a:satOff val="0"/>
              <a:lumOff val="0"/>
              <a:alphaOff val="0"/>
            </a:sysClr>
          </a:solidFill>
          <a:prstDash val="solid"/>
        </a:ln>
        <a:effectLst/>
      </dgm:spPr>
      <dgm:t>
        <a:bodyPr/>
        <a:lstStyle/>
        <a:p>
          <a:r>
            <a:rPr lang="es-ES" sz="1600" dirty="0" smtClean="0">
              <a:solidFill>
                <a:sysClr val="window" lastClr="FFFFFF"/>
              </a:solidFill>
              <a:latin typeface="Calibri"/>
              <a:ea typeface="+mn-ea"/>
              <a:cs typeface="+mn-cs"/>
            </a:rPr>
            <a:t>Proceso final</a:t>
          </a:r>
          <a:endParaRPr lang="en-US" sz="1600" dirty="0">
            <a:solidFill>
              <a:sysClr val="window" lastClr="FFFFFF"/>
            </a:solidFill>
            <a:latin typeface="Calibri"/>
            <a:ea typeface="+mn-ea"/>
            <a:cs typeface="+mn-cs"/>
          </a:endParaRPr>
        </a:p>
      </dgm:t>
    </dgm:pt>
    <dgm:pt modelId="{DB88C6C8-9E9A-4840-AA65-BCB0001E344C}" type="parTrans" cxnId="{2FC1DB15-CA97-49E5-B4AE-0B21AB382B0D}">
      <dgm:prSet/>
      <dgm:spPr/>
      <dgm:t>
        <a:bodyPr/>
        <a:lstStyle/>
        <a:p>
          <a:endParaRPr lang="en-US"/>
        </a:p>
      </dgm:t>
    </dgm:pt>
    <dgm:pt modelId="{98478465-43E3-4EF3-802B-860C6AAD3E3D}" type="sibTrans" cxnId="{2FC1DB15-CA97-49E5-B4AE-0B21AB382B0D}">
      <dgm:prSet/>
      <dgm:spPr>
        <a:xfrm>
          <a:off x="1315405" y="436241"/>
          <a:ext cx="3465188" cy="3465188"/>
        </a:xfrm>
        <a:custGeom>
          <a:avLst/>
          <a:gdLst/>
          <a:ahLst/>
          <a:cxnLst/>
          <a:rect l="0" t="0" r="0" b="0"/>
          <a:pathLst>
            <a:path>
              <a:moveTo>
                <a:pt x="416846" y="605345"/>
              </a:moveTo>
              <a:arcTo wR="1732594" hR="1732594" stAng="13235271" swAng="1210876"/>
            </a:path>
          </a:pathLst>
        </a:custGeom>
        <a:noFill/>
        <a:ln w="9525" cap="flat" cmpd="sng" algn="ctr">
          <a:solidFill>
            <a:srgbClr val="FF0000"/>
          </a:solidFill>
          <a:prstDash val="solid"/>
          <a:tailEnd type="arrow"/>
        </a:ln>
        <a:effectLst/>
      </dgm:spPr>
      <dgm:t>
        <a:bodyPr/>
        <a:lstStyle/>
        <a:p>
          <a:endParaRPr lang="en-US"/>
        </a:p>
      </dgm:t>
    </dgm:pt>
    <dgm:pt modelId="{FF2DC99B-596D-47CB-9218-FCA22DCADE21}" type="pres">
      <dgm:prSet presAssocID="{6905ECEF-4323-4C29-9DBA-C4E4CA8EA3E6}" presName="cycle" presStyleCnt="0">
        <dgm:presLayoutVars>
          <dgm:dir/>
          <dgm:resizeHandles val="exact"/>
        </dgm:presLayoutVars>
      </dgm:prSet>
      <dgm:spPr/>
      <dgm:t>
        <a:bodyPr/>
        <a:lstStyle/>
        <a:p>
          <a:endParaRPr lang="en-US"/>
        </a:p>
      </dgm:t>
    </dgm:pt>
    <dgm:pt modelId="{3A7EE6C1-D484-4367-8C33-71DCF1DDD88C}" type="pres">
      <dgm:prSet presAssocID="{1DE5A06A-2FAF-47D9-AE9B-E89315CC5DD1}" presName="node" presStyleLbl="node1" presStyleIdx="0" presStyleCnt="5">
        <dgm:presLayoutVars>
          <dgm:bulletEnabled val="1"/>
        </dgm:presLayoutVars>
      </dgm:prSet>
      <dgm:spPr>
        <a:prstGeom prst="roundRect">
          <a:avLst/>
        </a:prstGeom>
      </dgm:spPr>
      <dgm:t>
        <a:bodyPr/>
        <a:lstStyle/>
        <a:p>
          <a:endParaRPr lang="en-US"/>
        </a:p>
      </dgm:t>
    </dgm:pt>
    <dgm:pt modelId="{A6E0DF42-9AD4-4691-8184-91E9FABF2A32}" type="pres">
      <dgm:prSet presAssocID="{1DE5A06A-2FAF-47D9-AE9B-E89315CC5DD1}" presName="spNode" presStyleCnt="0"/>
      <dgm:spPr/>
    </dgm:pt>
    <dgm:pt modelId="{8594B5E4-4FC5-49FB-B0CD-4D3344C96F12}" type="pres">
      <dgm:prSet presAssocID="{3449F68F-B76E-4B5C-BC29-D9E84E6DBD70}" presName="sibTrans" presStyleLbl="sibTrans1D1" presStyleIdx="0" presStyleCnt="5"/>
      <dgm:spPr>
        <a:custGeom>
          <a:avLst/>
          <a:gdLst/>
          <a:ahLst/>
          <a:cxnLst/>
          <a:rect l="0" t="0" r="0" b="0"/>
          <a:pathLst>
            <a:path>
              <a:moveTo>
                <a:pt x="2578672" y="220630"/>
              </a:moveTo>
              <a:arcTo wR="1732594" hR="1732594" stAng="17953853" swAng="1210876"/>
            </a:path>
          </a:pathLst>
        </a:custGeom>
      </dgm:spPr>
      <dgm:t>
        <a:bodyPr/>
        <a:lstStyle/>
        <a:p>
          <a:endParaRPr lang="en-US"/>
        </a:p>
      </dgm:t>
    </dgm:pt>
    <dgm:pt modelId="{8E291DCE-083B-4F8F-87A0-E865ABE969F8}" type="pres">
      <dgm:prSet presAssocID="{599C7C4E-CBFD-4D18-AB08-3E9D6B8C94F3}" presName="node" presStyleLbl="node1" presStyleIdx="1" presStyleCnt="5">
        <dgm:presLayoutVars>
          <dgm:bulletEnabled val="1"/>
        </dgm:presLayoutVars>
      </dgm:prSet>
      <dgm:spPr>
        <a:prstGeom prst="roundRect">
          <a:avLst/>
        </a:prstGeom>
      </dgm:spPr>
      <dgm:t>
        <a:bodyPr/>
        <a:lstStyle/>
        <a:p>
          <a:endParaRPr lang="en-US"/>
        </a:p>
      </dgm:t>
    </dgm:pt>
    <dgm:pt modelId="{B7436A1A-85D6-4B39-9B6D-01A7F998D714}" type="pres">
      <dgm:prSet presAssocID="{599C7C4E-CBFD-4D18-AB08-3E9D6B8C94F3}" presName="spNode" presStyleCnt="0"/>
      <dgm:spPr/>
    </dgm:pt>
    <dgm:pt modelId="{0F7DD0BD-72ED-464C-872C-B32039CCB5BA}" type="pres">
      <dgm:prSet presAssocID="{2D522360-0234-4411-AA89-F2F5AEBD2DEB}" presName="sibTrans" presStyleLbl="sibTrans1D1" presStyleIdx="1" presStyleCnt="5"/>
      <dgm:spPr>
        <a:custGeom>
          <a:avLst/>
          <a:gdLst/>
          <a:ahLst/>
          <a:cxnLst/>
          <a:rect l="0" t="0" r="0" b="0"/>
          <a:pathLst>
            <a:path>
              <a:moveTo>
                <a:pt x="3461025" y="1852639"/>
              </a:moveTo>
              <a:arcTo wR="1732594" hR="1732594" stAng="21838381" swAng="1359213"/>
            </a:path>
          </a:pathLst>
        </a:custGeom>
      </dgm:spPr>
      <dgm:t>
        <a:bodyPr/>
        <a:lstStyle/>
        <a:p>
          <a:endParaRPr lang="en-US"/>
        </a:p>
      </dgm:t>
    </dgm:pt>
    <dgm:pt modelId="{D3D4BC06-A312-4928-A7D7-46C516C8CC51}" type="pres">
      <dgm:prSet presAssocID="{00597BDC-304D-484B-80FA-3A621E361E53}" presName="node" presStyleLbl="node1" presStyleIdx="2" presStyleCnt="5">
        <dgm:presLayoutVars>
          <dgm:bulletEnabled val="1"/>
        </dgm:presLayoutVars>
      </dgm:prSet>
      <dgm:spPr>
        <a:prstGeom prst="roundRect">
          <a:avLst/>
        </a:prstGeom>
      </dgm:spPr>
      <dgm:t>
        <a:bodyPr/>
        <a:lstStyle/>
        <a:p>
          <a:endParaRPr lang="en-US"/>
        </a:p>
      </dgm:t>
    </dgm:pt>
    <dgm:pt modelId="{F7F7F7DB-5206-4292-BED1-E496B44E3FE1}" type="pres">
      <dgm:prSet presAssocID="{00597BDC-304D-484B-80FA-3A621E361E53}" presName="spNode" presStyleCnt="0"/>
      <dgm:spPr/>
    </dgm:pt>
    <dgm:pt modelId="{8A042B83-3559-469A-8C42-5B79256E18B4}" type="pres">
      <dgm:prSet presAssocID="{84EF7736-7CCE-4C7A-8F97-73FB306098FE}" presName="sibTrans" presStyleLbl="sibTrans1D1" presStyleIdx="2" presStyleCnt="5"/>
      <dgm:spPr>
        <a:custGeom>
          <a:avLst/>
          <a:gdLst/>
          <a:ahLst/>
          <a:cxnLst/>
          <a:rect l="0" t="0" r="0" b="0"/>
          <a:pathLst>
            <a:path>
              <a:moveTo>
                <a:pt x="1945042" y="3452114"/>
              </a:moveTo>
              <a:arcTo wR="1732594" hR="1732594" stAng="4977406" swAng="845189"/>
            </a:path>
          </a:pathLst>
        </a:custGeom>
      </dgm:spPr>
      <dgm:t>
        <a:bodyPr/>
        <a:lstStyle/>
        <a:p>
          <a:endParaRPr lang="en-US"/>
        </a:p>
      </dgm:t>
    </dgm:pt>
    <dgm:pt modelId="{35F99D2D-38FE-476D-966A-EFCA3CD8D18C}" type="pres">
      <dgm:prSet presAssocID="{CA6ADEBD-33FE-48BD-B8E8-43A4513A687F}" presName="node" presStyleLbl="node1" presStyleIdx="3" presStyleCnt="5">
        <dgm:presLayoutVars>
          <dgm:bulletEnabled val="1"/>
        </dgm:presLayoutVars>
      </dgm:prSet>
      <dgm:spPr>
        <a:prstGeom prst="roundRect">
          <a:avLst/>
        </a:prstGeom>
      </dgm:spPr>
      <dgm:t>
        <a:bodyPr/>
        <a:lstStyle/>
        <a:p>
          <a:endParaRPr lang="en-US"/>
        </a:p>
      </dgm:t>
    </dgm:pt>
    <dgm:pt modelId="{BCC0F2CB-2102-4471-A4A0-EAD7E2FFFE9A}" type="pres">
      <dgm:prSet presAssocID="{CA6ADEBD-33FE-48BD-B8E8-43A4513A687F}" presName="spNode" presStyleCnt="0"/>
      <dgm:spPr/>
    </dgm:pt>
    <dgm:pt modelId="{302D898A-F6F0-418C-ABE6-60A011F89728}" type="pres">
      <dgm:prSet presAssocID="{A31F5566-3850-46EC-8F76-EB5B9FA25429}" presName="sibTrans" presStyleLbl="sibTrans1D1" presStyleIdx="3" presStyleCnt="5"/>
      <dgm:spPr>
        <a:custGeom>
          <a:avLst/>
          <a:gdLst/>
          <a:ahLst/>
          <a:cxnLst/>
          <a:rect l="0" t="0" r="0" b="0"/>
          <a:pathLst>
            <a:path>
              <a:moveTo>
                <a:pt x="183747" y="2509097"/>
              </a:moveTo>
              <a:arcTo wR="1732594" hR="1732594" stAng="9202406" swAng="1359213"/>
            </a:path>
          </a:pathLst>
        </a:custGeom>
      </dgm:spPr>
      <dgm:t>
        <a:bodyPr/>
        <a:lstStyle/>
        <a:p>
          <a:endParaRPr lang="en-US"/>
        </a:p>
      </dgm:t>
    </dgm:pt>
    <dgm:pt modelId="{8B3F5779-E6BC-4AF5-A1EE-A974A3A48F8D}" type="pres">
      <dgm:prSet presAssocID="{AAC15FDA-8B7C-4C28-B3B6-C027724846D9}" presName="node" presStyleLbl="node1" presStyleIdx="4" presStyleCnt="5">
        <dgm:presLayoutVars>
          <dgm:bulletEnabled val="1"/>
        </dgm:presLayoutVars>
      </dgm:prSet>
      <dgm:spPr>
        <a:prstGeom prst="roundRect">
          <a:avLst/>
        </a:prstGeom>
      </dgm:spPr>
      <dgm:t>
        <a:bodyPr/>
        <a:lstStyle/>
        <a:p>
          <a:endParaRPr lang="en-US"/>
        </a:p>
      </dgm:t>
    </dgm:pt>
    <dgm:pt modelId="{C73F3585-56B6-49A9-A976-D97ADD999EAB}" type="pres">
      <dgm:prSet presAssocID="{AAC15FDA-8B7C-4C28-B3B6-C027724846D9}" presName="spNode" presStyleCnt="0"/>
      <dgm:spPr/>
    </dgm:pt>
    <dgm:pt modelId="{48CEC604-AB8C-49A6-8E73-146D31382D0E}" type="pres">
      <dgm:prSet presAssocID="{98478465-43E3-4EF3-802B-860C6AAD3E3D}" presName="sibTrans" presStyleLbl="sibTrans1D1" presStyleIdx="4" presStyleCnt="5"/>
      <dgm:spPr>
        <a:custGeom>
          <a:avLst/>
          <a:gdLst/>
          <a:ahLst/>
          <a:cxnLst/>
          <a:rect l="0" t="0" r="0" b="0"/>
          <a:pathLst>
            <a:path>
              <a:moveTo>
                <a:pt x="416846" y="605345"/>
              </a:moveTo>
              <a:arcTo wR="1732594" hR="1732594" stAng="13235271" swAng="1210876"/>
            </a:path>
          </a:pathLst>
        </a:custGeom>
      </dgm:spPr>
      <dgm:t>
        <a:bodyPr/>
        <a:lstStyle/>
        <a:p>
          <a:endParaRPr lang="en-US"/>
        </a:p>
      </dgm:t>
    </dgm:pt>
  </dgm:ptLst>
  <dgm:cxnLst>
    <dgm:cxn modelId="{095BD459-F676-4445-8401-543D4C078E66}" srcId="{6905ECEF-4323-4C29-9DBA-C4E4CA8EA3E6}" destId="{599C7C4E-CBFD-4D18-AB08-3E9D6B8C94F3}" srcOrd="1" destOrd="0" parTransId="{7FACA64F-3F8A-4085-977D-3CD5AF3C2BE7}" sibTransId="{2D522360-0234-4411-AA89-F2F5AEBD2DEB}"/>
    <dgm:cxn modelId="{EE3D3C3F-C6C8-4E37-A83F-25F725BD2A91}" type="presOf" srcId="{6905ECEF-4323-4C29-9DBA-C4E4CA8EA3E6}" destId="{FF2DC99B-596D-47CB-9218-FCA22DCADE21}" srcOrd="0" destOrd="0" presId="urn:microsoft.com/office/officeart/2005/8/layout/cycle5"/>
    <dgm:cxn modelId="{45F996A6-2938-4C9B-877A-6CD21272B0F0}" type="presOf" srcId="{2D522360-0234-4411-AA89-F2F5AEBD2DEB}" destId="{0F7DD0BD-72ED-464C-872C-B32039CCB5BA}" srcOrd="0" destOrd="0" presId="urn:microsoft.com/office/officeart/2005/8/layout/cycle5"/>
    <dgm:cxn modelId="{E156802F-CEE1-4D7B-A4E4-9CB7DDA9064F}" srcId="{6905ECEF-4323-4C29-9DBA-C4E4CA8EA3E6}" destId="{1DE5A06A-2FAF-47D9-AE9B-E89315CC5DD1}" srcOrd="0" destOrd="0" parTransId="{B6B28382-3AB1-4149-B382-B87A985B024B}" sibTransId="{3449F68F-B76E-4B5C-BC29-D9E84E6DBD70}"/>
    <dgm:cxn modelId="{185980EA-37C0-4F66-B2F9-9B1F260D3F35}" type="presOf" srcId="{3449F68F-B76E-4B5C-BC29-D9E84E6DBD70}" destId="{8594B5E4-4FC5-49FB-B0CD-4D3344C96F12}" srcOrd="0" destOrd="0" presId="urn:microsoft.com/office/officeart/2005/8/layout/cycle5"/>
    <dgm:cxn modelId="{ACF0D5D5-5B78-45FD-A73C-A3107DD4010F}" type="presOf" srcId="{84EF7736-7CCE-4C7A-8F97-73FB306098FE}" destId="{8A042B83-3559-469A-8C42-5B79256E18B4}" srcOrd="0" destOrd="0" presId="urn:microsoft.com/office/officeart/2005/8/layout/cycle5"/>
    <dgm:cxn modelId="{2FC1DB15-CA97-49E5-B4AE-0B21AB382B0D}" srcId="{6905ECEF-4323-4C29-9DBA-C4E4CA8EA3E6}" destId="{AAC15FDA-8B7C-4C28-B3B6-C027724846D9}" srcOrd="4" destOrd="0" parTransId="{DB88C6C8-9E9A-4840-AA65-BCB0001E344C}" sibTransId="{98478465-43E3-4EF3-802B-860C6AAD3E3D}"/>
    <dgm:cxn modelId="{E6EA1499-C851-4E24-A68C-FCEF5A1C5DF7}" type="presOf" srcId="{00597BDC-304D-484B-80FA-3A621E361E53}" destId="{D3D4BC06-A312-4928-A7D7-46C516C8CC51}" srcOrd="0" destOrd="0" presId="urn:microsoft.com/office/officeart/2005/8/layout/cycle5"/>
    <dgm:cxn modelId="{63829C08-E1CC-4CB8-984C-8CE39E6A2CA7}" srcId="{6905ECEF-4323-4C29-9DBA-C4E4CA8EA3E6}" destId="{00597BDC-304D-484B-80FA-3A621E361E53}" srcOrd="2" destOrd="0" parTransId="{29575344-C3F7-45A4-B781-836BE36EBEC9}" sibTransId="{84EF7736-7CCE-4C7A-8F97-73FB306098FE}"/>
    <dgm:cxn modelId="{619310A0-F7A4-4F99-9959-F98A3FAE131F}" type="presOf" srcId="{CA6ADEBD-33FE-48BD-B8E8-43A4513A687F}" destId="{35F99D2D-38FE-476D-966A-EFCA3CD8D18C}" srcOrd="0" destOrd="0" presId="urn:microsoft.com/office/officeart/2005/8/layout/cycle5"/>
    <dgm:cxn modelId="{FF612D30-6416-417A-8EBB-C6E567CB7E1E}" srcId="{6905ECEF-4323-4C29-9DBA-C4E4CA8EA3E6}" destId="{CA6ADEBD-33FE-48BD-B8E8-43A4513A687F}" srcOrd="3" destOrd="0" parTransId="{1F8A564B-6448-445C-9A59-9A8C93E1ABD1}" sibTransId="{A31F5566-3850-46EC-8F76-EB5B9FA25429}"/>
    <dgm:cxn modelId="{B65706CC-A819-4C72-8B79-97E94E254655}" type="presOf" srcId="{AAC15FDA-8B7C-4C28-B3B6-C027724846D9}" destId="{8B3F5779-E6BC-4AF5-A1EE-A974A3A48F8D}" srcOrd="0" destOrd="0" presId="urn:microsoft.com/office/officeart/2005/8/layout/cycle5"/>
    <dgm:cxn modelId="{9318F918-6EED-4AF4-818C-3238C24D252D}" type="presOf" srcId="{A31F5566-3850-46EC-8F76-EB5B9FA25429}" destId="{302D898A-F6F0-418C-ABE6-60A011F89728}" srcOrd="0" destOrd="0" presId="urn:microsoft.com/office/officeart/2005/8/layout/cycle5"/>
    <dgm:cxn modelId="{86740437-F826-400B-AA16-3D0F115CB288}" type="presOf" srcId="{98478465-43E3-4EF3-802B-860C6AAD3E3D}" destId="{48CEC604-AB8C-49A6-8E73-146D31382D0E}" srcOrd="0" destOrd="0" presId="urn:microsoft.com/office/officeart/2005/8/layout/cycle5"/>
    <dgm:cxn modelId="{BF24CCF2-5EA1-4303-A1CE-04D5A141D105}" type="presOf" srcId="{599C7C4E-CBFD-4D18-AB08-3E9D6B8C94F3}" destId="{8E291DCE-083B-4F8F-87A0-E865ABE969F8}" srcOrd="0" destOrd="0" presId="urn:microsoft.com/office/officeart/2005/8/layout/cycle5"/>
    <dgm:cxn modelId="{78A143EA-F748-4A9E-8FB8-68E77FDF9CE9}" type="presOf" srcId="{1DE5A06A-2FAF-47D9-AE9B-E89315CC5DD1}" destId="{3A7EE6C1-D484-4367-8C33-71DCF1DDD88C}" srcOrd="0" destOrd="0" presId="urn:microsoft.com/office/officeart/2005/8/layout/cycle5"/>
    <dgm:cxn modelId="{48452CC4-7137-4E95-B44C-94EC8DDB4F1B}" type="presParOf" srcId="{FF2DC99B-596D-47CB-9218-FCA22DCADE21}" destId="{3A7EE6C1-D484-4367-8C33-71DCF1DDD88C}" srcOrd="0" destOrd="0" presId="urn:microsoft.com/office/officeart/2005/8/layout/cycle5"/>
    <dgm:cxn modelId="{2E146721-81DF-4EC1-81C7-8E3C235443C3}" type="presParOf" srcId="{FF2DC99B-596D-47CB-9218-FCA22DCADE21}" destId="{A6E0DF42-9AD4-4691-8184-91E9FABF2A32}" srcOrd="1" destOrd="0" presId="urn:microsoft.com/office/officeart/2005/8/layout/cycle5"/>
    <dgm:cxn modelId="{4A71FBFF-4224-401C-8F9B-B6BC4C3E0129}" type="presParOf" srcId="{FF2DC99B-596D-47CB-9218-FCA22DCADE21}" destId="{8594B5E4-4FC5-49FB-B0CD-4D3344C96F12}" srcOrd="2" destOrd="0" presId="urn:microsoft.com/office/officeart/2005/8/layout/cycle5"/>
    <dgm:cxn modelId="{0C025755-7147-42A3-A58D-E50A7BB14611}" type="presParOf" srcId="{FF2DC99B-596D-47CB-9218-FCA22DCADE21}" destId="{8E291DCE-083B-4F8F-87A0-E865ABE969F8}" srcOrd="3" destOrd="0" presId="urn:microsoft.com/office/officeart/2005/8/layout/cycle5"/>
    <dgm:cxn modelId="{6C76B1DC-2064-48B4-AF07-5E9996FF8B00}" type="presParOf" srcId="{FF2DC99B-596D-47CB-9218-FCA22DCADE21}" destId="{B7436A1A-85D6-4B39-9B6D-01A7F998D714}" srcOrd="4" destOrd="0" presId="urn:microsoft.com/office/officeart/2005/8/layout/cycle5"/>
    <dgm:cxn modelId="{2E88420D-AEF9-407A-8508-87651806B2B8}" type="presParOf" srcId="{FF2DC99B-596D-47CB-9218-FCA22DCADE21}" destId="{0F7DD0BD-72ED-464C-872C-B32039CCB5BA}" srcOrd="5" destOrd="0" presId="urn:microsoft.com/office/officeart/2005/8/layout/cycle5"/>
    <dgm:cxn modelId="{C4DA4DDD-B15D-489A-B0EB-362B4146B8FD}" type="presParOf" srcId="{FF2DC99B-596D-47CB-9218-FCA22DCADE21}" destId="{D3D4BC06-A312-4928-A7D7-46C516C8CC51}" srcOrd="6" destOrd="0" presId="urn:microsoft.com/office/officeart/2005/8/layout/cycle5"/>
    <dgm:cxn modelId="{A6B8D28E-CBCA-4533-824A-C16BCEDC06EF}" type="presParOf" srcId="{FF2DC99B-596D-47CB-9218-FCA22DCADE21}" destId="{F7F7F7DB-5206-4292-BED1-E496B44E3FE1}" srcOrd="7" destOrd="0" presId="urn:microsoft.com/office/officeart/2005/8/layout/cycle5"/>
    <dgm:cxn modelId="{8E885C87-1DC9-4ACB-805E-EA3B2B6AAE82}" type="presParOf" srcId="{FF2DC99B-596D-47CB-9218-FCA22DCADE21}" destId="{8A042B83-3559-469A-8C42-5B79256E18B4}" srcOrd="8" destOrd="0" presId="urn:microsoft.com/office/officeart/2005/8/layout/cycle5"/>
    <dgm:cxn modelId="{BFBD2681-8EB4-4B6D-ADF4-0FB18006D406}" type="presParOf" srcId="{FF2DC99B-596D-47CB-9218-FCA22DCADE21}" destId="{35F99D2D-38FE-476D-966A-EFCA3CD8D18C}" srcOrd="9" destOrd="0" presId="urn:microsoft.com/office/officeart/2005/8/layout/cycle5"/>
    <dgm:cxn modelId="{56E8D7F4-FB82-4FB1-889C-FFE2244E3CB1}" type="presParOf" srcId="{FF2DC99B-596D-47CB-9218-FCA22DCADE21}" destId="{BCC0F2CB-2102-4471-A4A0-EAD7E2FFFE9A}" srcOrd="10" destOrd="0" presId="urn:microsoft.com/office/officeart/2005/8/layout/cycle5"/>
    <dgm:cxn modelId="{C87D3A30-C10E-49B6-B9F7-C857D847F4F8}" type="presParOf" srcId="{FF2DC99B-596D-47CB-9218-FCA22DCADE21}" destId="{302D898A-F6F0-418C-ABE6-60A011F89728}" srcOrd="11" destOrd="0" presId="urn:microsoft.com/office/officeart/2005/8/layout/cycle5"/>
    <dgm:cxn modelId="{A062B2D6-608C-4F73-AF61-E1912E594114}" type="presParOf" srcId="{FF2DC99B-596D-47CB-9218-FCA22DCADE21}" destId="{8B3F5779-E6BC-4AF5-A1EE-A974A3A48F8D}" srcOrd="12" destOrd="0" presId="urn:microsoft.com/office/officeart/2005/8/layout/cycle5"/>
    <dgm:cxn modelId="{D6C9A8D7-2611-4DB5-970C-36F170CA866A}" type="presParOf" srcId="{FF2DC99B-596D-47CB-9218-FCA22DCADE21}" destId="{C73F3585-56B6-49A9-A976-D97ADD999EAB}" srcOrd="13" destOrd="0" presId="urn:microsoft.com/office/officeart/2005/8/layout/cycle5"/>
    <dgm:cxn modelId="{9E513FD5-8A04-4BB2-8B8A-3A63ED110DCB}" type="presParOf" srcId="{FF2DC99B-596D-47CB-9218-FCA22DCADE21}" destId="{48CEC604-AB8C-49A6-8E73-146D31382D0E}"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D2A08E4-5E64-4BB6-8142-33841C9B4021}" type="doc">
      <dgm:prSet loTypeId="urn:microsoft.com/office/officeart/2005/8/layout/hList7" loCatId="list" qsTypeId="urn:microsoft.com/office/officeart/2005/8/quickstyle/simple1" qsCatId="simple" csTypeId="urn:microsoft.com/office/officeart/2005/8/colors/accent1_2" csCatId="accent1" phldr="1"/>
      <dgm:spPr/>
    </dgm:pt>
    <dgm:pt modelId="{71FB07B2-62D5-4FD2-9B53-75F7CE399678}">
      <dgm:prSet phldrT="[Text]" custT="1"/>
      <dgm:spPr>
        <a:xfrm>
          <a:off x="1295" y="0"/>
          <a:ext cx="2014842" cy="4064000"/>
        </a:xfrm>
        <a:blipFill rotWithShape="0">
          <a:blip xmlns:r="http://schemas.openxmlformats.org/officeDocument/2006/relationships" r:embed="rId1"/>
          <a:tile tx="0" ty="0" sx="100000" sy="100000" flip="none" algn="tl"/>
        </a:blipFill>
        <a:ln w="25400" cap="flat" cmpd="sng" algn="ctr">
          <a:solidFill>
            <a:sysClr val="window" lastClr="FFFFFF">
              <a:hueOff val="0"/>
              <a:satOff val="0"/>
              <a:lumOff val="0"/>
              <a:alphaOff val="0"/>
            </a:sysClr>
          </a:solidFill>
          <a:prstDash val="solid"/>
        </a:ln>
        <a:effectLst/>
      </dgm:spPr>
      <dgm:t>
        <a:bodyPr/>
        <a:lstStyle/>
        <a:p>
          <a:r>
            <a:rPr lang="es-ES" sz="2200" dirty="0" smtClean="0">
              <a:solidFill>
                <a:srgbClr val="C0504D">
                  <a:lumMod val="75000"/>
                </a:srgbClr>
              </a:solidFill>
              <a:latin typeface="Calibri"/>
              <a:ea typeface="+mn-ea"/>
              <a:cs typeface="+mn-cs"/>
            </a:rPr>
            <a:t>ACTIVOS FIJOS</a:t>
          </a:r>
          <a:endParaRPr lang="en-US" sz="2200" dirty="0">
            <a:solidFill>
              <a:srgbClr val="C0504D">
                <a:lumMod val="75000"/>
              </a:srgbClr>
            </a:solidFill>
            <a:latin typeface="Calibri"/>
            <a:ea typeface="+mn-ea"/>
            <a:cs typeface="+mn-cs"/>
          </a:endParaRPr>
        </a:p>
      </dgm:t>
    </dgm:pt>
    <dgm:pt modelId="{7AB3D1BF-50C6-4ED9-B411-415352A15CA6}" type="parTrans" cxnId="{579B10B5-5292-4DC7-AA14-FE54B2DE8FDF}">
      <dgm:prSet/>
      <dgm:spPr/>
      <dgm:t>
        <a:bodyPr/>
        <a:lstStyle/>
        <a:p>
          <a:endParaRPr lang="en-US"/>
        </a:p>
      </dgm:t>
    </dgm:pt>
    <dgm:pt modelId="{C63863F8-3564-4AF3-8C70-45F3BC4C4AE4}" type="sibTrans" cxnId="{579B10B5-5292-4DC7-AA14-FE54B2DE8FDF}">
      <dgm:prSet/>
      <dgm:spPr/>
      <dgm:t>
        <a:bodyPr/>
        <a:lstStyle/>
        <a:p>
          <a:endParaRPr lang="en-US"/>
        </a:p>
      </dgm:t>
    </dgm:pt>
    <dgm:pt modelId="{5841CFB2-2185-453A-8FA6-D8158BD27412}">
      <dgm:prSet phldrT="[Text]" custT="1"/>
      <dgm:spPr>
        <a:xfrm>
          <a:off x="2076582" y="0"/>
          <a:ext cx="2014842" cy="4064000"/>
        </a:xfrm>
        <a:blipFill rotWithShape="0">
          <a:blip xmlns:r="http://schemas.openxmlformats.org/officeDocument/2006/relationships" r:embed="rId2"/>
          <a:tile tx="0" ty="0" sx="100000" sy="100000" flip="none" algn="tl"/>
        </a:blipFill>
        <a:ln w="25400" cap="flat" cmpd="sng" algn="ctr">
          <a:solidFill>
            <a:sysClr val="window" lastClr="FFFFFF">
              <a:hueOff val="0"/>
              <a:satOff val="0"/>
              <a:lumOff val="0"/>
              <a:alphaOff val="0"/>
            </a:sysClr>
          </a:solidFill>
          <a:prstDash val="solid"/>
        </a:ln>
        <a:effectLst/>
      </dgm:spPr>
      <dgm:t>
        <a:bodyPr/>
        <a:lstStyle/>
        <a:p>
          <a:r>
            <a:rPr lang="es-ES" sz="2200" dirty="0" smtClean="0">
              <a:solidFill>
                <a:sysClr val="windowText" lastClr="000000"/>
              </a:solidFill>
              <a:latin typeface="Calibri"/>
              <a:ea typeface="+mn-ea"/>
              <a:cs typeface="+mn-cs"/>
            </a:rPr>
            <a:t>ACTIVOS INTANGIBLES</a:t>
          </a:r>
          <a:endParaRPr lang="en-US" sz="2200" dirty="0">
            <a:solidFill>
              <a:sysClr val="windowText" lastClr="000000"/>
            </a:solidFill>
            <a:latin typeface="Calibri"/>
            <a:ea typeface="+mn-ea"/>
            <a:cs typeface="+mn-cs"/>
          </a:endParaRPr>
        </a:p>
      </dgm:t>
    </dgm:pt>
    <dgm:pt modelId="{AB682286-18BA-43F1-B24D-543C28D8319C}" type="parTrans" cxnId="{8C189464-D348-4F21-A26F-5BC9389AE137}">
      <dgm:prSet/>
      <dgm:spPr/>
      <dgm:t>
        <a:bodyPr/>
        <a:lstStyle/>
        <a:p>
          <a:endParaRPr lang="en-US"/>
        </a:p>
      </dgm:t>
    </dgm:pt>
    <dgm:pt modelId="{008BA7B5-3799-413C-9132-34B591CF4B77}" type="sibTrans" cxnId="{8C189464-D348-4F21-A26F-5BC9389AE137}">
      <dgm:prSet/>
      <dgm:spPr/>
      <dgm:t>
        <a:bodyPr/>
        <a:lstStyle/>
        <a:p>
          <a:endParaRPr lang="en-US"/>
        </a:p>
      </dgm:t>
    </dgm:pt>
    <dgm:pt modelId="{F73F8EA9-1D6F-4F9F-9AE2-6022FC5C2A65}">
      <dgm:prSet phldrT="[Text]" custT="1"/>
      <dgm:spPr>
        <a:xfrm>
          <a:off x="4151870" y="0"/>
          <a:ext cx="2014842" cy="4064000"/>
        </a:xfrm>
        <a:blipFill rotWithShape="0">
          <a:blip xmlns:r="http://schemas.openxmlformats.org/officeDocument/2006/relationships" r:embed="rId3"/>
          <a:tile tx="0" ty="0" sx="100000" sy="100000" flip="none" algn="tl"/>
        </a:blipFill>
        <a:ln w="25400" cap="flat" cmpd="sng" algn="ctr">
          <a:solidFill>
            <a:sysClr val="window" lastClr="FFFFFF">
              <a:hueOff val="0"/>
              <a:satOff val="0"/>
              <a:lumOff val="0"/>
              <a:alphaOff val="0"/>
            </a:sysClr>
          </a:solidFill>
          <a:prstDash val="solid"/>
        </a:ln>
        <a:effectLst/>
      </dgm:spPr>
      <dgm:t>
        <a:bodyPr/>
        <a:lstStyle/>
        <a:p>
          <a:r>
            <a:rPr lang="es-ES" sz="2200" dirty="0" smtClean="0">
              <a:solidFill>
                <a:sysClr val="window" lastClr="FFFFFF"/>
              </a:solidFill>
              <a:latin typeface="Calibri"/>
              <a:ea typeface="+mn-ea"/>
              <a:cs typeface="+mn-cs"/>
            </a:rPr>
            <a:t>CAPITAL  DE TRABAJO</a:t>
          </a:r>
          <a:endParaRPr lang="en-US" sz="2200" dirty="0">
            <a:solidFill>
              <a:sysClr val="window" lastClr="FFFFFF"/>
            </a:solidFill>
            <a:latin typeface="Calibri"/>
            <a:ea typeface="+mn-ea"/>
            <a:cs typeface="+mn-cs"/>
          </a:endParaRPr>
        </a:p>
      </dgm:t>
    </dgm:pt>
    <dgm:pt modelId="{5212F2CD-CC0D-4080-ACB3-60CB798748E0}" type="parTrans" cxnId="{56F35585-4D7B-41AC-AE58-058B37411A00}">
      <dgm:prSet/>
      <dgm:spPr/>
      <dgm:t>
        <a:bodyPr/>
        <a:lstStyle/>
        <a:p>
          <a:endParaRPr lang="en-US"/>
        </a:p>
      </dgm:t>
    </dgm:pt>
    <dgm:pt modelId="{71FDA0AE-96EF-4EBF-974A-A6D18D2EFC78}" type="sibTrans" cxnId="{56F35585-4D7B-41AC-AE58-058B37411A00}">
      <dgm:prSet/>
      <dgm:spPr/>
      <dgm:t>
        <a:bodyPr/>
        <a:lstStyle/>
        <a:p>
          <a:endParaRPr lang="en-US"/>
        </a:p>
      </dgm:t>
    </dgm:pt>
    <dgm:pt modelId="{550EA832-F2C5-4946-8142-2878B19AB695}" type="pres">
      <dgm:prSet presAssocID="{AD2A08E4-5E64-4BB6-8142-33841C9B4021}" presName="Name0" presStyleCnt="0">
        <dgm:presLayoutVars>
          <dgm:dir/>
          <dgm:resizeHandles val="exact"/>
        </dgm:presLayoutVars>
      </dgm:prSet>
      <dgm:spPr/>
    </dgm:pt>
    <dgm:pt modelId="{B8669FD9-E42B-4EA9-A843-FA79C1DC3CFF}" type="pres">
      <dgm:prSet presAssocID="{AD2A08E4-5E64-4BB6-8142-33841C9B4021}" presName="fgShape" presStyleLbl="fgShp" presStyleIdx="0" presStyleCnt="1"/>
      <dgm:spPr>
        <a:xfrm>
          <a:off x="246720" y="3251200"/>
          <a:ext cx="5674567" cy="609600"/>
        </a:xfrm>
        <a:prstGeom prst="leftRightArrow">
          <a:avLst/>
        </a:prstGeom>
        <a:solidFill>
          <a:srgbClr val="8064A2">
            <a:lumMod val="60000"/>
            <a:lumOff val="40000"/>
          </a:srgbClr>
        </a:solidFill>
        <a:ln w="25400" cap="flat" cmpd="sng" algn="ctr">
          <a:solidFill>
            <a:sysClr val="window" lastClr="FFFFFF">
              <a:hueOff val="0"/>
              <a:satOff val="0"/>
              <a:lumOff val="0"/>
              <a:alphaOff val="0"/>
            </a:sysClr>
          </a:solidFill>
          <a:prstDash val="solid"/>
        </a:ln>
        <a:effectLst/>
      </dgm:spPr>
    </dgm:pt>
    <dgm:pt modelId="{B70913B2-E001-482E-819F-9322FEEB1DEE}" type="pres">
      <dgm:prSet presAssocID="{AD2A08E4-5E64-4BB6-8142-33841C9B4021}" presName="linComp" presStyleCnt="0"/>
      <dgm:spPr/>
    </dgm:pt>
    <dgm:pt modelId="{ACBF78E4-97B7-400F-BB28-6A77F4BD36B6}" type="pres">
      <dgm:prSet presAssocID="{71FB07B2-62D5-4FD2-9B53-75F7CE399678}" presName="compNode" presStyleCnt="0"/>
      <dgm:spPr/>
    </dgm:pt>
    <dgm:pt modelId="{85C4506E-57F9-4A9D-88B4-6BEC7C4F4F51}" type="pres">
      <dgm:prSet presAssocID="{71FB07B2-62D5-4FD2-9B53-75F7CE399678}" presName="bkgdShape" presStyleLbl="node1" presStyleIdx="0" presStyleCnt="3"/>
      <dgm:spPr>
        <a:prstGeom prst="roundRect">
          <a:avLst>
            <a:gd name="adj" fmla="val 10000"/>
          </a:avLst>
        </a:prstGeom>
      </dgm:spPr>
      <dgm:t>
        <a:bodyPr/>
        <a:lstStyle/>
        <a:p>
          <a:endParaRPr lang="en-US"/>
        </a:p>
      </dgm:t>
    </dgm:pt>
    <dgm:pt modelId="{15F69376-21C9-4C77-AD25-A8E59FAC6B3A}" type="pres">
      <dgm:prSet presAssocID="{71FB07B2-62D5-4FD2-9B53-75F7CE399678}" presName="nodeTx" presStyleLbl="node1" presStyleIdx="0" presStyleCnt="3">
        <dgm:presLayoutVars>
          <dgm:bulletEnabled val="1"/>
        </dgm:presLayoutVars>
      </dgm:prSet>
      <dgm:spPr/>
      <dgm:t>
        <a:bodyPr/>
        <a:lstStyle/>
        <a:p>
          <a:endParaRPr lang="en-US"/>
        </a:p>
      </dgm:t>
    </dgm:pt>
    <dgm:pt modelId="{D9F6BAB1-3AF0-48CB-9B67-8826A8DB0000}" type="pres">
      <dgm:prSet presAssocID="{71FB07B2-62D5-4FD2-9B53-75F7CE399678}" presName="invisiNode" presStyleLbl="node1" presStyleIdx="0" presStyleCnt="3"/>
      <dgm:spPr/>
    </dgm:pt>
    <dgm:pt modelId="{5403D3D8-10F9-414E-B311-6337AAE988F5}" type="pres">
      <dgm:prSet presAssocID="{71FB07B2-62D5-4FD2-9B53-75F7CE399678}" presName="imagNode" presStyleLbl="fgImgPlace1" presStyleIdx="0" presStyleCnt="3"/>
      <dgm:spPr>
        <a:xfrm>
          <a:off x="332060" y="243840"/>
          <a:ext cx="1353312" cy="1353312"/>
        </a:xfrm>
        <a:prstGeom prst="ellipse">
          <a:avLst/>
        </a:prstGeom>
        <a:blipFill rotWithShape="1">
          <a:blip xmlns:r="http://schemas.openxmlformats.org/officeDocument/2006/relationships" r:embed="rId4"/>
          <a:stretch>
            <a:fillRect/>
          </a:stretch>
        </a:blipFill>
        <a:ln w="25400" cap="flat" cmpd="sng" algn="ctr">
          <a:solidFill>
            <a:sysClr val="window" lastClr="FFFFFF">
              <a:hueOff val="0"/>
              <a:satOff val="0"/>
              <a:lumOff val="0"/>
              <a:alphaOff val="0"/>
            </a:sysClr>
          </a:solidFill>
          <a:prstDash val="solid"/>
        </a:ln>
        <a:effectLst/>
      </dgm:spPr>
    </dgm:pt>
    <dgm:pt modelId="{F61EAE7E-6582-4ED8-A550-CF9CE58293A5}" type="pres">
      <dgm:prSet presAssocID="{C63863F8-3564-4AF3-8C70-45F3BC4C4AE4}" presName="sibTrans" presStyleLbl="sibTrans2D1" presStyleIdx="0" presStyleCnt="0"/>
      <dgm:spPr/>
      <dgm:t>
        <a:bodyPr/>
        <a:lstStyle/>
        <a:p>
          <a:endParaRPr lang="en-US"/>
        </a:p>
      </dgm:t>
    </dgm:pt>
    <dgm:pt modelId="{A9B340E6-B3A6-47D6-8149-42EF1B073660}" type="pres">
      <dgm:prSet presAssocID="{5841CFB2-2185-453A-8FA6-D8158BD27412}" presName="compNode" presStyleCnt="0"/>
      <dgm:spPr/>
    </dgm:pt>
    <dgm:pt modelId="{5413706E-0367-44E3-A2AC-CC1CD12ED5CA}" type="pres">
      <dgm:prSet presAssocID="{5841CFB2-2185-453A-8FA6-D8158BD27412}" presName="bkgdShape" presStyleLbl="node1" presStyleIdx="1" presStyleCnt="3"/>
      <dgm:spPr>
        <a:prstGeom prst="roundRect">
          <a:avLst>
            <a:gd name="adj" fmla="val 10000"/>
          </a:avLst>
        </a:prstGeom>
      </dgm:spPr>
      <dgm:t>
        <a:bodyPr/>
        <a:lstStyle/>
        <a:p>
          <a:endParaRPr lang="en-US"/>
        </a:p>
      </dgm:t>
    </dgm:pt>
    <dgm:pt modelId="{05F58084-DED6-4A80-B81D-DA866C93E719}" type="pres">
      <dgm:prSet presAssocID="{5841CFB2-2185-453A-8FA6-D8158BD27412}" presName="nodeTx" presStyleLbl="node1" presStyleIdx="1" presStyleCnt="3">
        <dgm:presLayoutVars>
          <dgm:bulletEnabled val="1"/>
        </dgm:presLayoutVars>
      </dgm:prSet>
      <dgm:spPr/>
      <dgm:t>
        <a:bodyPr/>
        <a:lstStyle/>
        <a:p>
          <a:endParaRPr lang="en-US"/>
        </a:p>
      </dgm:t>
    </dgm:pt>
    <dgm:pt modelId="{10AF37CA-0620-4891-87BE-8775FBBD520D}" type="pres">
      <dgm:prSet presAssocID="{5841CFB2-2185-453A-8FA6-D8158BD27412}" presName="invisiNode" presStyleLbl="node1" presStyleIdx="1" presStyleCnt="3"/>
      <dgm:spPr/>
    </dgm:pt>
    <dgm:pt modelId="{CE4DC617-BCD6-46C9-83F8-FD9BC87C57A0}" type="pres">
      <dgm:prSet presAssocID="{5841CFB2-2185-453A-8FA6-D8158BD27412}" presName="imagNode" presStyleLbl="fgImgPlace1" presStyleIdx="1" presStyleCnt="3"/>
      <dgm:spPr>
        <a:xfrm>
          <a:off x="2407348" y="243840"/>
          <a:ext cx="1353312" cy="1353312"/>
        </a:xfrm>
        <a:prstGeom prst="ellipse">
          <a:avLst/>
        </a:prstGeom>
        <a:blipFill rotWithShape="1">
          <a:blip xmlns:r="http://schemas.openxmlformats.org/officeDocument/2006/relationships" r:embed="rId5"/>
          <a:stretch>
            <a:fillRect/>
          </a:stretch>
        </a:blipFill>
        <a:ln w="25400" cap="flat" cmpd="sng" algn="ctr">
          <a:solidFill>
            <a:sysClr val="window" lastClr="FFFFFF">
              <a:hueOff val="0"/>
              <a:satOff val="0"/>
              <a:lumOff val="0"/>
              <a:alphaOff val="0"/>
            </a:sysClr>
          </a:solidFill>
          <a:prstDash val="solid"/>
        </a:ln>
        <a:effectLst/>
      </dgm:spPr>
    </dgm:pt>
    <dgm:pt modelId="{7D6FE185-8309-4BB1-B9A9-D862A6878618}" type="pres">
      <dgm:prSet presAssocID="{008BA7B5-3799-413C-9132-34B591CF4B77}" presName="sibTrans" presStyleLbl="sibTrans2D1" presStyleIdx="0" presStyleCnt="0"/>
      <dgm:spPr/>
      <dgm:t>
        <a:bodyPr/>
        <a:lstStyle/>
        <a:p>
          <a:endParaRPr lang="en-US"/>
        </a:p>
      </dgm:t>
    </dgm:pt>
    <dgm:pt modelId="{841C3AE6-72D0-47BB-BB52-FF430BB1555E}" type="pres">
      <dgm:prSet presAssocID="{F73F8EA9-1D6F-4F9F-9AE2-6022FC5C2A65}" presName="compNode" presStyleCnt="0"/>
      <dgm:spPr/>
    </dgm:pt>
    <dgm:pt modelId="{F09084A3-8DA7-475C-9195-01767D071272}" type="pres">
      <dgm:prSet presAssocID="{F73F8EA9-1D6F-4F9F-9AE2-6022FC5C2A65}" presName="bkgdShape" presStyleLbl="node1" presStyleIdx="2" presStyleCnt="3"/>
      <dgm:spPr>
        <a:prstGeom prst="roundRect">
          <a:avLst>
            <a:gd name="adj" fmla="val 10000"/>
          </a:avLst>
        </a:prstGeom>
      </dgm:spPr>
      <dgm:t>
        <a:bodyPr/>
        <a:lstStyle/>
        <a:p>
          <a:endParaRPr lang="en-US"/>
        </a:p>
      </dgm:t>
    </dgm:pt>
    <dgm:pt modelId="{2F8C0630-88E2-4408-83BC-92086A9EB9D0}" type="pres">
      <dgm:prSet presAssocID="{F73F8EA9-1D6F-4F9F-9AE2-6022FC5C2A65}" presName="nodeTx" presStyleLbl="node1" presStyleIdx="2" presStyleCnt="3">
        <dgm:presLayoutVars>
          <dgm:bulletEnabled val="1"/>
        </dgm:presLayoutVars>
      </dgm:prSet>
      <dgm:spPr/>
      <dgm:t>
        <a:bodyPr/>
        <a:lstStyle/>
        <a:p>
          <a:endParaRPr lang="en-US"/>
        </a:p>
      </dgm:t>
    </dgm:pt>
    <dgm:pt modelId="{02595E89-07EC-4A13-996E-ACAC01D2A327}" type="pres">
      <dgm:prSet presAssocID="{F73F8EA9-1D6F-4F9F-9AE2-6022FC5C2A65}" presName="invisiNode" presStyleLbl="node1" presStyleIdx="2" presStyleCnt="3"/>
      <dgm:spPr/>
    </dgm:pt>
    <dgm:pt modelId="{D249DC06-ABBD-40E1-97F1-66FE4676B1D8}" type="pres">
      <dgm:prSet presAssocID="{F73F8EA9-1D6F-4F9F-9AE2-6022FC5C2A65}" presName="imagNode" presStyleLbl="fgImgPlace1" presStyleIdx="2" presStyleCnt="3"/>
      <dgm:spPr>
        <a:xfrm>
          <a:off x="4482635" y="243840"/>
          <a:ext cx="1353312" cy="1353312"/>
        </a:xfrm>
        <a:prstGeom prst="ellipse">
          <a:avLst/>
        </a:prstGeom>
        <a:blipFill rotWithShape="1">
          <a:blip xmlns:r="http://schemas.openxmlformats.org/officeDocument/2006/relationships" r:embed="rId6"/>
          <a:stretch>
            <a:fillRect/>
          </a:stretch>
        </a:blipFill>
        <a:ln w="25400" cap="flat" cmpd="sng" algn="ctr">
          <a:solidFill>
            <a:sysClr val="window" lastClr="FFFFFF">
              <a:hueOff val="0"/>
              <a:satOff val="0"/>
              <a:lumOff val="0"/>
              <a:alphaOff val="0"/>
            </a:sysClr>
          </a:solidFill>
          <a:prstDash val="solid"/>
        </a:ln>
        <a:effectLst/>
      </dgm:spPr>
    </dgm:pt>
  </dgm:ptLst>
  <dgm:cxnLst>
    <dgm:cxn modelId="{5CE63433-02CD-4353-AEB7-15D0D3E104C2}" type="presOf" srcId="{AD2A08E4-5E64-4BB6-8142-33841C9B4021}" destId="{550EA832-F2C5-4946-8142-2878B19AB695}" srcOrd="0" destOrd="0" presId="urn:microsoft.com/office/officeart/2005/8/layout/hList7"/>
    <dgm:cxn modelId="{E953551E-504D-46F2-8632-E58A43D92B87}" type="presOf" srcId="{71FB07B2-62D5-4FD2-9B53-75F7CE399678}" destId="{85C4506E-57F9-4A9D-88B4-6BEC7C4F4F51}" srcOrd="0" destOrd="0" presId="urn:microsoft.com/office/officeart/2005/8/layout/hList7"/>
    <dgm:cxn modelId="{E6573335-B6D2-40AD-A8C7-C9A3193BC53D}" type="presOf" srcId="{71FB07B2-62D5-4FD2-9B53-75F7CE399678}" destId="{15F69376-21C9-4C77-AD25-A8E59FAC6B3A}" srcOrd="1" destOrd="0" presId="urn:microsoft.com/office/officeart/2005/8/layout/hList7"/>
    <dgm:cxn modelId="{B6B9898B-F771-4916-B3DA-BB724CAC1487}" type="presOf" srcId="{F73F8EA9-1D6F-4F9F-9AE2-6022FC5C2A65}" destId="{2F8C0630-88E2-4408-83BC-92086A9EB9D0}" srcOrd="1" destOrd="0" presId="urn:microsoft.com/office/officeart/2005/8/layout/hList7"/>
    <dgm:cxn modelId="{5115F2F5-F573-40AA-A0F8-17E72AFFCC72}" type="presOf" srcId="{5841CFB2-2185-453A-8FA6-D8158BD27412}" destId="{5413706E-0367-44E3-A2AC-CC1CD12ED5CA}" srcOrd="0" destOrd="0" presId="urn:microsoft.com/office/officeart/2005/8/layout/hList7"/>
    <dgm:cxn modelId="{8C189464-D348-4F21-A26F-5BC9389AE137}" srcId="{AD2A08E4-5E64-4BB6-8142-33841C9B4021}" destId="{5841CFB2-2185-453A-8FA6-D8158BD27412}" srcOrd="1" destOrd="0" parTransId="{AB682286-18BA-43F1-B24D-543C28D8319C}" sibTransId="{008BA7B5-3799-413C-9132-34B591CF4B77}"/>
    <dgm:cxn modelId="{579B10B5-5292-4DC7-AA14-FE54B2DE8FDF}" srcId="{AD2A08E4-5E64-4BB6-8142-33841C9B4021}" destId="{71FB07B2-62D5-4FD2-9B53-75F7CE399678}" srcOrd="0" destOrd="0" parTransId="{7AB3D1BF-50C6-4ED9-B411-415352A15CA6}" sibTransId="{C63863F8-3564-4AF3-8C70-45F3BC4C4AE4}"/>
    <dgm:cxn modelId="{56F35585-4D7B-41AC-AE58-058B37411A00}" srcId="{AD2A08E4-5E64-4BB6-8142-33841C9B4021}" destId="{F73F8EA9-1D6F-4F9F-9AE2-6022FC5C2A65}" srcOrd="2" destOrd="0" parTransId="{5212F2CD-CC0D-4080-ACB3-60CB798748E0}" sibTransId="{71FDA0AE-96EF-4EBF-974A-A6D18D2EFC78}"/>
    <dgm:cxn modelId="{28699945-DC24-4CFA-904D-FB0C30C8236B}" type="presOf" srcId="{C63863F8-3564-4AF3-8C70-45F3BC4C4AE4}" destId="{F61EAE7E-6582-4ED8-A550-CF9CE58293A5}" srcOrd="0" destOrd="0" presId="urn:microsoft.com/office/officeart/2005/8/layout/hList7"/>
    <dgm:cxn modelId="{314F9543-53B2-473F-89F2-CE112BF5DD45}" type="presOf" srcId="{008BA7B5-3799-413C-9132-34B591CF4B77}" destId="{7D6FE185-8309-4BB1-B9A9-D862A6878618}" srcOrd="0" destOrd="0" presId="urn:microsoft.com/office/officeart/2005/8/layout/hList7"/>
    <dgm:cxn modelId="{387D7483-DE50-4D70-A883-6E77648F4C3A}" type="presOf" srcId="{5841CFB2-2185-453A-8FA6-D8158BD27412}" destId="{05F58084-DED6-4A80-B81D-DA866C93E719}" srcOrd="1" destOrd="0" presId="urn:microsoft.com/office/officeart/2005/8/layout/hList7"/>
    <dgm:cxn modelId="{D12DB937-3658-4513-B393-3AFCEA11ED2E}" type="presOf" srcId="{F73F8EA9-1D6F-4F9F-9AE2-6022FC5C2A65}" destId="{F09084A3-8DA7-475C-9195-01767D071272}" srcOrd="0" destOrd="0" presId="urn:microsoft.com/office/officeart/2005/8/layout/hList7"/>
    <dgm:cxn modelId="{007B7134-EA6F-43A9-9DEF-A74E614E875E}" type="presParOf" srcId="{550EA832-F2C5-4946-8142-2878B19AB695}" destId="{B8669FD9-E42B-4EA9-A843-FA79C1DC3CFF}" srcOrd="0" destOrd="0" presId="urn:microsoft.com/office/officeart/2005/8/layout/hList7"/>
    <dgm:cxn modelId="{D6D49AFC-D1E4-4C29-BD8D-0D5C5F96EB24}" type="presParOf" srcId="{550EA832-F2C5-4946-8142-2878B19AB695}" destId="{B70913B2-E001-482E-819F-9322FEEB1DEE}" srcOrd="1" destOrd="0" presId="urn:microsoft.com/office/officeart/2005/8/layout/hList7"/>
    <dgm:cxn modelId="{6A8D9062-6204-4B08-8234-27478DB59222}" type="presParOf" srcId="{B70913B2-E001-482E-819F-9322FEEB1DEE}" destId="{ACBF78E4-97B7-400F-BB28-6A77F4BD36B6}" srcOrd="0" destOrd="0" presId="urn:microsoft.com/office/officeart/2005/8/layout/hList7"/>
    <dgm:cxn modelId="{E2CD6D41-4604-4FE9-A542-91871A30906F}" type="presParOf" srcId="{ACBF78E4-97B7-400F-BB28-6A77F4BD36B6}" destId="{85C4506E-57F9-4A9D-88B4-6BEC7C4F4F51}" srcOrd="0" destOrd="0" presId="urn:microsoft.com/office/officeart/2005/8/layout/hList7"/>
    <dgm:cxn modelId="{C4A6F932-7938-4D60-8FE1-BE6A9BE82EAA}" type="presParOf" srcId="{ACBF78E4-97B7-400F-BB28-6A77F4BD36B6}" destId="{15F69376-21C9-4C77-AD25-A8E59FAC6B3A}" srcOrd="1" destOrd="0" presId="urn:microsoft.com/office/officeart/2005/8/layout/hList7"/>
    <dgm:cxn modelId="{0CA8B7F2-C3BB-4AE4-9F03-CF358619E9CC}" type="presParOf" srcId="{ACBF78E4-97B7-400F-BB28-6A77F4BD36B6}" destId="{D9F6BAB1-3AF0-48CB-9B67-8826A8DB0000}" srcOrd="2" destOrd="0" presId="urn:microsoft.com/office/officeart/2005/8/layout/hList7"/>
    <dgm:cxn modelId="{0E8DB444-2545-4401-AA39-96DC52A92FB7}" type="presParOf" srcId="{ACBF78E4-97B7-400F-BB28-6A77F4BD36B6}" destId="{5403D3D8-10F9-414E-B311-6337AAE988F5}" srcOrd="3" destOrd="0" presId="urn:microsoft.com/office/officeart/2005/8/layout/hList7"/>
    <dgm:cxn modelId="{D48FDBBF-DCC1-4016-875F-61EA3D5941CC}" type="presParOf" srcId="{B70913B2-E001-482E-819F-9322FEEB1DEE}" destId="{F61EAE7E-6582-4ED8-A550-CF9CE58293A5}" srcOrd="1" destOrd="0" presId="urn:microsoft.com/office/officeart/2005/8/layout/hList7"/>
    <dgm:cxn modelId="{3AEF9B69-D7F5-43AB-B7B7-FDCADA956A0F}" type="presParOf" srcId="{B70913B2-E001-482E-819F-9322FEEB1DEE}" destId="{A9B340E6-B3A6-47D6-8149-42EF1B073660}" srcOrd="2" destOrd="0" presId="urn:microsoft.com/office/officeart/2005/8/layout/hList7"/>
    <dgm:cxn modelId="{78E5416C-B977-4C7A-A0D5-B4A51188302F}" type="presParOf" srcId="{A9B340E6-B3A6-47D6-8149-42EF1B073660}" destId="{5413706E-0367-44E3-A2AC-CC1CD12ED5CA}" srcOrd="0" destOrd="0" presId="urn:microsoft.com/office/officeart/2005/8/layout/hList7"/>
    <dgm:cxn modelId="{1D8E3FFB-9D34-4EBB-A7DF-B7F535CA5CC2}" type="presParOf" srcId="{A9B340E6-B3A6-47D6-8149-42EF1B073660}" destId="{05F58084-DED6-4A80-B81D-DA866C93E719}" srcOrd="1" destOrd="0" presId="urn:microsoft.com/office/officeart/2005/8/layout/hList7"/>
    <dgm:cxn modelId="{294F9B03-FC83-4CF3-87E4-E012AFF59314}" type="presParOf" srcId="{A9B340E6-B3A6-47D6-8149-42EF1B073660}" destId="{10AF37CA-0620-4891-87BE-8775FBBD520D}" srcOrd="2" destOrd="0" presId="urn:microsoft.com/office/officeart/2005/8/layout/hList7"/>
    <dgm:cxn modelId="{1E3518B5-DED9-4229-8D1C-0FE1AD972911}" type="presParOf" srcId="{A9B340E6-B3A6-47D6-8149-42EF1B073660}" destId="{CE4DC617-BCD6-46C9-83F8-FD9BC87C57A0}" srcOrd="3" destOrd="0" presId="urn:microsoft.com/office/officeart/2005/8/layout/hList7"/>
    <dgm:cxn modelId="{FD51DC91-D52A-4AB1-8AEF-E47B45F3E5B0}" type="presParOf" srcId="{B70913B2-E001-482E-819F-9322FEEB1DEE}" destId="{7D6FE185-8309-4BB1-B9A9-D862A6878618}" srcOrd="3" destOrd="0" presId="urn:microsoft.com/office/officeart/2005/8/layout/hList7"/>
    <dgm:cxn modelId="{A21FAD9F-AEFA-4146-B78F-7AEBEFF4B3BA}" type="presParOf" srcId="{B70913B2-E001-482E-819F-9322FEEB1DEE}" destId="{841C3AE6-72D0-47BB-BB52-FF430BB1555E}" srcOrd="4" destOrd="0" presId="urn:microsoft.com/office/officeart/2005/8/layout/hList7"/>
    <dgm:cxn modelId="{9205B8A4-28E9-468C-BFC7-2E193C45CA4A}" type="presParOf" srcId="{841C3AE6-72D0-47BB-BB52-FF430BB1555E}" destId="{F09084A3-8DA7-475C-9195-01767D071272}" srcOrd="0" destOrd="0" presId="urn:microsoft.com/office/officeart/2005/8/layout/hList7"/>
    <dgm:cxn modelId="{0087F095-AE45-4434-9BA6-032A6FB43FB4}" type="presParOf" srcId="{841C3AE6-72D0-47BB-BB52-FF430BB1555E}" destId="{2F8C0630-88E2-4408-83BC-92086A9EB9D0}" srcOrd="1" destOrd="0" presId="urn:microsoft.com/office/officeart/2005/8/layout/hList7"/>
    <dgm:cxn modelId="{9B02F7BE-7039-4E1D-9719-AE163D1D5163}" type="presParOf" srcId="{841C3AE6-72D0-47BB-BB52-FF430BB1555E}" destId="{02595E89-07EC-4A13-996E-ACAC01D2A327}" srcOrd="2" destOrd="0" presId="urn:microsoft.com/office/officeart/2005/8/layout/hList7"/>
    <dgm:cxn modelId="{51B8D35E-2350-4700-85C5-8E7C494BD9D6}" type="presParOf" srcId="{841C3AE6-72D0-47BB-BB52-FF430BB1555E}" destId="{D249DC06-ABBD-40E1-97F1-66FE4676B1D8}" srcOrd="3" destOrd="0" presId="urn:microsoft.com/office/officeart/2005/8/layout/hList7"/>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4781CB-386B-43D0-8571-B8A9F5022875}" type="doc">
      <dgm:prSet loTypeId="urn:microsoft.com/office/officeart/2005/8/layout/hProcess7#1" loCatId="list" qsTypeId="urn:microsoft.com/office/officeart/2005/8/quickstyle/simple1" qsCatId="simple" csTypeId="urn:microsoft.com/office/officeart/2005/8/colors/accent1_2" csCatId="accent1" phldr="1"/>
      <dgm:spPr/>
      <dgm:t>
        <a:bodyPr/>
        <a:lstStyle/>
        <a:p>
          <a:endParaRPr lang="es-ES"/>
        </a:p>
      </dgm:t>
    </dgm:pt>
    <dgm:pt modelId="{30463774-30B7-4FA2-AC99-3B729613D97E}">
      <dgm:prSet phldrT="[Texto]" phldr="1">
        <dgm:style>
          <a:lnRef idx="2">
            <a:schemeClr val="accent5"/>
          </a:lnRef>
          <a:fillRef idx="1">
            <a:schemeClr val="lt1"/>
          </a:fillRef>
          <a:effectRef idx="0">
            <a:schemeClr val="accent5"/>
          </a:effectRef>
          <a:fontRef idx="minor">
            <a:schemeClr val="dk1"/>
          </a:fontRef>
        </dgm:style>
      </dgm:prSet>
      <dgm:spPr/>
      <dgm:t>
        <a:bodyPr/>
        <a:lstStyle/>
        <a:p>
          <a:endParaRPr lang="es-ES" dirty="0"/>
        </a:p>
      </dgm:t>
    </dgm:pt>
    <dgm:pt modelId="{BD128762-9457-4FA7-9369-8473BBCA0DA2}" type="parTrans" cxnId="{223E3D79-9A68-40D3-8A29-B53D49DF2E78}">
      <dgm:prSet/>
      <dgm:spPr/>
      <dgm:t>
        <a:bodyPr/>
        <a:lstStyle/>
        <a:p>
          <a:endParaRPr lang="es-ES"/>
        </a:p>
      </dgm:t>
    </dgm:pt>
    <dgm:pt modelId="{58B37337-286E-41E4-B940-98302E940DC1}" type="sibTrans" cxnId="{223E3D79-9A68-40D3-8A29-B53D49DF2E78}">
      <dgm:prSet/>
      <dgm:spPr/>
      <dgm:t>
        <a:bodyPr/>
        <a:lstStyle/>
        <a:p>
          <a:endParaRPr lang="es-ES"/>
        </a:p>
      </dgm:t>
    </dgm:pt>
    <dgm:pt modelId="{F380CB6D-C2DF-49B5-A0CD-A0B8AD07FE46}">
      <dgm:prSet phldrT="[Texto]">
        <dgm:style>
          <a:lnRef idx="2">
            <a:schemeClr val="dk1"/>
          </a:lnRef>
          <a:fillRef idx="1">
            <a:schemeClr val="lt1"/>
          </a:fillRef>
          <a:effectRef idx="0">
            <a:schemeClr val="dk1"/>
          </a:effectRef>
          <a:fontRef idx="minor">
            <a:schemeClr val="dk1"/>
          </a:fontRef>
        </dgm:style>
      </dgm:prSet>
      <dgm:spPr/>
      <dgm:t>
        <a:bodyPr/>
        <a:lstStyle/>
        <a:p>
          <a:pPr algn="just">
            <a:lnSpc>
              <a:spcPct val="200000"/>
            </a:lnSpc>
          </a:pPr>
          <a:r>
            <a:rPr lang="es-EC" i="0" dirty="0" smtClean="0">
              <a:latin typeface="Arial" pitchFamily="34" charset="0"/>
              <a:cs typeface="Arial" pitchFamily="34" charset="0"/>
            </a:rPr>
            <a:t>Introducir al mercado guayaquileño el jean reversible y así lograr el posicionamiento del  producto siendo un referente ante nuestra  competencia </a:t>
          </a:r>
          <a:r>
            <a:rPr lang="es-ES" i="0" dirty="0" smtClean="0">
              <a:latin typeface="Arial" pitchFamily="34" charset="0"/>
              <a:cs typeface="Arial" pitchFamily="34" charset="0"/>
            </a:rPr>
            <a:t>asegurando una gestión integral en la empresa, con la responsabilidad y el cumplimiento de todos los miembros de la misma, dando paso así a la elaboración de jeans reversibles, explotando la imaginación y creación del producto establecido</a:t>
          </a:r>
          <a:endParaRPr lang="es-ES" i="0" dirty="0">
            <a:latin typeface="Arial" pitchFamily="34" charset="0"/>
            <a:cs typeface="Arial" pitchFamily="34" charset="0"/>
          </a:endParaRPr>
        </a:p>
      </dgm:t>
    </dgm:pt>
    <dgm:pt modelId="{B3078C2D-3B46-4AEA-ACD1-C8CA9FE63961}" type="parTrans" cxnId="{7FA51C75-9228-4065-BBD4-1286D5D95621}">
      <dgm:prSet/>
      <dgm:spPr/>
      <dgm:t>
        <a:bodyPr/>
        <a:lstStyle/>
        <a:p>
          <a:endParaRPr lang="es-ES"/>
        </a:p>
      </dgm:t>
    </dgm:pt>
    <dgm:pt modelId="{0A8649F1-E7FF-4C0B-9898-20E3A1578591}" type="sibTrans" cxnId="{7FA51C75-9228-4065-BBD4-1286D5D95621}">
      <dgm:prSet/>
      <dgm:spPr/>
      <dgm:t>
        <a:bodyPr/>
        <a:lstStyle/>
        <a:p>
          <a:endParaRPr lang="es-ES"/>
        </a:p>
      </dgm:t>
    </dgm:pt>
    <dgm:pt modelId="{2015B37A-92AE-45B1-9989-2848CDE4286C}" type="pres">
      <dgm:prSet presAssocID="{5A4781CB-386B-43D0-8571-B8A9F5022875}" presName="Name0" presStyleCnt="0">
        <dgm:presLayoutVars>
          <dgm:dir/>
          <dgm:animLvl val="lvl"/>
          <dgm:resizeHandles val="exact"/>
        </dgm:presLayoutVars>
      </dgm:prSet>
      <dgm:spPr/>
      <dgm:t>
        <a:bodyPr/>
        <a:lstStyle/>
        <a:p>
          <a:endParaRPr lang="es-ES"/>
        </a:p>
      </dgm:t>
    </dgm:pt>
    <dgm:pt modelId="{C40C8ABB-0865-4978-8019-537E8D2AC42D}" type="pres">
      <dgm:prSet presAssocID="{30463774-30B7-4FA2-AC99-3B729613D97E}" presName="compositeNode" presStyleCnt="0">
        <dgm:presLayoutVars>
          <dgm:bulletEnabled val="1"/>
        </dgm:presLayoutVars>
      </dgm:prSet>
      <dgm:spPr/>
    </dgm:pt>
    <dgm:pt modelId="{4BE2CFAD-B29D-4D57-8A94-92F968973263}" type="pres">
      <dgm:prSet presAssocID="{30463774-30B7-4FA2-AC99-3B729613D97E}" presName="bgRect" presStyleLbl="node1" presStyleIdx="0" presStyleCnt="1" custLinFactNeighborX="1282"/>
      <dgm:spPr/>
      <dgm:t>
        <a:bodyPr/>
        <a:lstStyle/>
        <a:p>
          <a:endParaRPr lang="es-ES"/>
        </a:p>
      </dgm:t>
    </dgm:pt>
    <dgm:pt modelId="{420EFCED-6962-4CAD-81DE-AE65F3BD194A}" type="pres">
      <dgm:prSet presAssocID="{30463774-30B7-4FA2-AC99-3B729613D97E}" presName="parentNode" presStyleLbl="node1" presStyleIdx="0" presStyleCnt="1">
        <dgm:presLayoutVars>
          <dgm:chMax val="0"/>
          <dgm:bulletEnabled val="1"/>
        </dgm:presLayoutVars>
      </dgm:prSet>
      <dgm:spPr/>
      <dgm:t>
        <a:bodyPr/>
        <a:lstStyle/>
        <a:p>
          <a:endParaRPr lang="es-ES"/>
        </a:p>
      </dgm:t>
    </dgm:pt>
    <dgm:pt modelId="{77FCDA30-6C2A-4C57-BFE0-76059C17BC30}" type="pres">
      <dgm:prSet presAssocID="{30463774-30B7-4FA2-AC99-3B729613D97E}" presName="childNode" presStyleLbl="node1" presStyleIdx="0" presStyleCnt="1">
        <dgm:presLayoutVars>
          <dgm:bulletEnabled val="1"/>
        </dgm:presLayoutVars>
      </dgm:prSet>
      <dgm:spPr/>
      <dgm:t>
        <a:bodyPr/>
        <a:lstStyle/>
        <a:p>
          <a:endParaRPr lang="es-ES"/>
        </a:p>
      </dgm:t>
    </dgm:pt>
  </dgm:ptLst>
  <dgm:cxnLst>
    <dgm:cxn modelId="{7FA51C75-9228-4065-BBD4-1286D5D95621}" srcId="{30463774-30B7-4FA2-AC99-3B729613D97E}" destId="{F380CB6D-C2DF-49B5-A0CD-A0B8AD07FE46}" srcOrd="0" destOrd="0" parTransId="{B3078C2D-3B46-4AEA-ACD1-C8CA9FE63961}" sibTransId="{0A8649F1-E7FF-4C0B-9898-20E3A1578591}"/>
    <dgm:cxn modelId="{CEFF1E28-21C2-4143-9EFF-B9347AA63A8F}" type="presOf" srcId="{30463774-30B7-4FA2-AC99-3B729613D97E}" destId="{420EFCED-6962-4CAD-81DE-AE65F3BD194A}" srcOrd="1" destOrd="0" presId="urn:microsoft.com/office/officeart/2005/8/layout/hProcess7#1"/>
    <dgm:cxn modelId="{CE777C16-AB0B-4A5C-A6C9-274EB8D950CA}" type="presOf" srcId="{F380CB6D-C2DF-49B5-A0CD-A0B8AD07FE46}" destId="{77FCDA30-6C2A-4C57-BFE0-76059C17BC30}" srcOrd="0" destOrd="0" presId="urn:microsoft.com/office/officeart/2005/8/layout/hProcess7#1"/>
    <dgm:cxn modelId="{E536922A-1ECC-44D5-A1DB-4DD339ECA274}" type="presOf" srcId="{30463774-30B7-4FA2-AC99-3B729613D97E}" destId="{4BE2CFAD-B29D-4D57-8A94-92F968973263}" srcOrd="0" destOrd="0" presId="urn:microsoft.com/office/officeart/2005/8/layout/hProcess7#1"/>
    <dgm:cxn modelId="{223E3D79-9A68-40D3-8A29-B53D49DF2E78}" srcId="{5A4781CB-386B-43D0-8571-B8A9F5022875}" destId="{30463774-30B7-4FA2-AC99-3B729613D97E}" srcOrd="0" destOrd="0" parTransId="{BD128762-9457-4FA7-9369-8473BBCA0DA2}" sibTransId="{58B37337-286E-41E4-B940-98302E940DC1}"/>
    <dgm:cxn modelId="{77FBA728-5026-403E-822B-5C6EC39FAF70}" type="presOf" srcId="{5A4781CB-386B-43D0-8571-B8A9F5022875}" destId="{2015B37A-92AE-45B1-9989-2848CDE4286C}" srcOrd="0" destOrd="0" presId="urn:microsoft.com/office/officeart/2005/8/layout/hProcess7#1"/>
    <dgm:cxn modelId="{834F03EB-3E25-4283-8153-09863E4CC6A1}" type="presParOf" srcId="{2015B37A-92AE-45B1-9989-2848CDE4286C}" destId="{C40C8ABB-0865-4978-8019-537E8D2AC42D}" srcOrd="0" destOrd="0" presId="urn:microsoft.com/office/officeart/2005/8/layout/hProcess7#1"/>
    <dgm:cxn modelId="{63D540C6-A835-4457-B84A-C35B52322A72}" type="presParOf" srcId="{C40C8ABB-0865-4978-8019-537E8D2AC42D}" destId="{4BE2CFAD-B29D-4D57-8A94-92F968973263}" srcOrd="0" destOrd="0" presId="urn:microsoft.com/office/officeart/2005/8/layout/hProcess7#1"/>
    <dgm:cxn modelId="{56252148-3160-4173-8553-B27E2128DF4A}" type="presParOf" srcId="{C40C8ABB-0865-4978-8019-537E8D2AC42D}" destId="{420EFCED-6962-4CAD-81DE-AE65F3BD194A}" srcOrd="1" destOrd="0" presId="urn:microsoft.com/office/officeart/2005/8/layout/hProcess7#1"/>
    <dgm:cxn modelId="{AA3BACB4-80DA-42F2-8569-A068C9B8522A}" type="presParOf" srcId="{C40C8ABB-0865-4978-8019-537E8D2AC42D}" destId="{77FCDA30-6C2A-4C57-BFE0-76059C17BC30}" srcOrd="2" destOrd="0" presId="urn:microsoft.com/office/officeart/2005/8/layout/hProcess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D9BE03-B6C8-4F37-AE7D-7E14D57599EF}"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s-ES"/>
        </a:p>
      </dgm:t>
    </dgm:pt>
    <dgm:pt modelId="{FF0FE48C-84AE-465A-A0BE-7344C2C165C6}">
      <dgm:prSet phldrT="[Texto]" custT="1"/>
      <dgm:spPr>
        <a:xfrm>
          <a:off x="1785950" y="833292"/>
          <a:ext cx="1473406" cy="1366251"/>
        </a:xfrm>
        <a:prstGeom prst="ellipse">
          <a:avLst/>
        </a:prstGeom>
        <a:solidFill>
          <a:srgbClr val="F79646">
            <a:lumMod val="75000"/>
          </a:srgbClr>
        </a:solidFill>
        <a:ln w="25400" cap="flat" cmpd="sng" algn="ctr">
          <a:solidFill>
            <a:sysClr val="window" lastClr="FFFFFF">
              <a:hueOff val="0"/>
              <a:satOff val="0"/>
              <a:lumOff val="0"/>
              <a:alphaOff val="0"/>
            </a:sysClr>
          </a:solidFill>
          <a:prstDash val="solid"/>
        </a:ln>
        <a:effectLst/>
      </dgm:spPr>
      <dgm:t>
        <a:bodyPr/>
        <a:lstStyle/>
        <a:p>
          <a:r>
            <a:rPr lang="es-MX" sz="1400" dirty="0" smtClean="0">
              <a:solidFill>
                <a:sysClr val="window" lastClr="FFFFFF"/>
              </a:solidFill>
              <a:latin typeface="Calibri"/>
              <a:ea typeface="+mn-ea"/>
              <a:cs typeface="+mn-cs"/>
            </a:rPr>
            <a:t>ECONOMÍA</a:t>
          </a:r>
          <a:endParaRPr lang="es-ES" sz="1400" dirty="0">
            <a:solidFill>
              <a:sysClr val="window" lastClr="FFFFFF"/>
            </a:solidFill>
            <a:latin typeface="Calibri"/>
            <a:ea typeface="+mn-ea"/>
            <a:cs typeface="+mn-cs"/>
          </a:endParaRPr>
        </a:p>
      </dgm:t>
    </dgm:pt>
    <dgm:pt modelId="{71707E6C-3FFB-4DB6-8C4C-0929D9838FB1}" type="parTrans" cxnId="{450C5311-843F-4C04-8F8E-F7E99645201C}">
      <dgm:prSet/>
      <dgm:spPr/>
      <dgm:t>
        <a:bodyPr/>
        <a:lstStyle/>
        <a:p>
          <a:endParaRPr lang="es-ES"/>
        </a:p>
      </dgm:t>
    </dgm:pt>
    <dgm:pt modelId="{04ADDD3D-9C05-41FC-95E7-C140257F6714}" type="sibTrans" cxnId="{450C5311-843F-4C04-8F8E-F7E99645201C}">
      <dgm:prSet/>
      <dgm:spPr/>
      <dgm:t>
        <a:bodyPr/>
        <a:lstStyle/>
        <a:p>
          <a:endParaRPr lang="es-ES"/>
        </a:p>
      </dgm:t>
    </dgm:pt>
    <dgm:pt modelId="{88D1CBAC-7661-49B6-9EDF-5CC697E909D4}">
      <dgm:prSet phldrT="[Texto]" custT="1"/>
      <dgm:spPr>
        <a:xfrm>
          <a:off x="2817157" y="1858284"/>
          <a:ext cx="1366251" cy="1366251"/>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s-MX" sz="2400" dirty="0" smtClean="0">
              <a:solidFill>
                <a:sysClr val="window" lastClr="FFFFFF"/>
              </a:solidFill>
              <a:latin typeface="Calibri"/>
              <a:ea typeface="+mn-ea"/>
              <a:cs typeface="+mn-cs"/>
            </a:rPr>
            <a:t>2 X1</a:t>
          </a:r>
          <a:endParaRPr lang="es-ES" sz="2400" dirty="0">
            <a:solidFill>
              <a:sysClr val="window" lastClr="FFFFFF"/>
            </a:solidFill>
            <a:latin typeface="Calibri"/>
            <a:ea typeface="+mn-ea"/>
            <a:cs typeface="+mn-cs"/>
          </a:endParaRPr>
        </a:p>
      </dgm:t>
    </dgm:pt>
    <dgm:pt modelId="{436A84AB-F42F-4280-8B3E-058338A05AB2}" type="parTrans" cxnId="{CD85A3FF-E1FF-47FA-BE60-2266C139DA67}">
      <dgm:prSet/>
      <dgm:spPr/>
      <dgm:t>
        <a:bodyPr/>
        <a:lstStyle/>
        <a:p>
          <a:endParaRPr lang="es-ES"/>
        </a:p>
      </dgm:t>
    </dgm:pt>
    <dgm:pt modelId="{07DED2A6-48F0-407C-A776-AE4FD90F1659}" type="sibTrans" cxnId="{CD85A3FF-E1FF-47FA-BE60-2266C139DA67}">
      <dgm:prSet/>
      <dgm:spPr/>
      <dgm:t>
        <a:bodyPr/>
        <a:lstStyle/>
        <a:p>
          <a:endParaRPr lang="es-ES"/>
        </a:p>
      </dgm:t>
    </dgm:pt>
    <dgm:pt modelId="{F3E32AD7-AEE3-4749-A6E2-B33AF96A1C15}">
      <dgm:prSet phldrT="[Texto]" custT="1"/>
      <dgm:spPr>
        <a:xfrm>
          <a:off x="3214711" y="502963"/>
          <a:ext cx="1409111" cy="1366251"/>
        </a:xfrm>
        <a:prstGeom prst="ellipse">
          <a:avLst/>
        </a:prstGeom>
        <a:solidFill>
          <a:srgbClr val="8064A2">
            <a:lumMod val="60000"/>
            <a:lumOff val="40000"/>
          </a:srgbClr>
        </a:solidFill>
        <a:ln w="25400" cap="flat" cmpd="sng" algn="ctr">
          <a:solidFill>
            <a:sysClr val="window" lastClr="FFFFFF">
              <a:hueOff val="0"/>
              <a:satOff val="0"/>
              <a:lumOff val="0"/>
              <a:alphaOff val="0"/>
            </a:sysClr>
          </a:solidFill>
          <a:prstDash val="solid"/>
        </a:ln>
        <a:effectLst/>
      </dgm:spPr>
      <dgm:t>
        <a:bodyPr/>
        <a:lstStyle/>
        <a:p>
          <a:r>
            <a:rPr lang="es-MX" sz="1400" dirty="0" smtClean="0">
              <a:solidFill>
                <a:sysClr val="window" lastClr="FFFFFF"/>
              </a:solidFill>
              <a:latin typeface="Calibri"/>
              <a:ea typeface="+mn-ea"/>
              <a:cs typeface="+mn-cs"/>
            </a:rPr>
            <a:t>INNOVACIÓN</a:t>
          </a:r>
          <a:endParaRPr lang="es-ES" sz="1400" dirty="0">
            <a:solidFill>
              <a:sysClr val="window" lastClr="FFFFFF"/>
            </a:solidFill>
            <a:latin typeface="Calibri"/>
            <a:ea typeface="+mn-ea"/>
            <a:cs typeface="+mn-cs"/>
          </a:endParaRPr>
        </a:p>
      </dgm:t>
    </dgm:pt>
    <dgm:pt modelId="{26593824-72F2-4AEF-81E0-B3492C9697BD}" type="sibTrans" cxnId="{2012E99E-0071-4448-9138-733A3EC29CF3}">
      <dgm:prSet/>
      <dgm:spPr/>
      <dgm:t>
        <a:bodyPr/>
        <a:lstStyle/>
        <a:p>
          <a:endParaRPr lang="es-ES"/>
        </a:p>
      </dgm:t>
    </dgm:pt>
    <dgm:pt modelId="{0BCD34AA-7406-440B-A21F-9F70A4C8E63F}" type="parTrans" cxnId="{2012E99E-0071-4448-9138-733A3EC29CF3}">
      <dgm:prSet/>
      <dgm:spPr/>
      <dgm:t>
        <a:bodyPr/>
        <a:lstStyle/>
        <a:p>
          <a:endParaRPr lang="es-ES"/>
        </a:p>
      </dgm:t>
    </dgm:pt>
    <dgm:pt modelId="{CA8A0AFA-F122-44F1-B6CA-3B56A6AA86CE}">
      <dgm:prSet phldrT="[Texto]"/>
      <dgm:spPr>
        <a:xfrm>
          <a:off x="1535916" y="4174515"/>
          <a:ext cx="3643338" cy="786396"/>
        </a:xfrm>
        <a:prstGeom prst="rect">
          <a:avLst/>
        </a:prstGeom>
        <a:noFill/>
        <a:ln>
          <a:noFill/>
        </a:ln>
        <a:effectLst/>
      </dgm:spPr>
      <dgm:t>
        <a:bodyPr/>
        <a:lstStyle/>
        <a:p>
          <a:r>
            <a:rPr lang="es-MX" dirty="0" smtClean="0">
              <a:solidFill>
                <a:sysClr val="windowText" lastClr="000000">
                  <a:hueOff val="0"/>
                  <a:satOff val="0"/>
                  <a:lumOff val="0"/>
                  <a:alphaOff val="0"/>
                </a:sysClr>
              </a:solidFill>
              <a:latin typeface="Calibri"/>
              <a:ea typeface="+mn-ea"/>
              <a:cs typeface="+mn-cs"/>
            </a:rPr>
            <a:t>JEANS REVERSIBLES</a:t>
          </a:r>
          <a:endParaRPr lang="es-ES" dirty="0">
            <a:solidFill>
              <a:sysClr val="windowText" lastClr="000000">
                <a:hueOff val="0"/>
                <a:satOff val="0"/>
                <a:lumOff val="0"/>
                <a:alphaOff val="0"/>
              </a:sysClr>
            </a:solidFill>
            <a:latin typeface="Calibri"/>
            <a:ea typeface="+mn-ea"/>
            <a:cs typeface="+mn-cs"/>
          </a:endParaRPr>
        </a:p>
      </dgm:t>
    </dgm:pt>
    <dgm:pt modelId="{CC37DE45-6686-49C1-9DAB-38FB80FE7ABA}" type="sibTrans" cxnId="{AEAAB07B-2B08-4A95-8392-55594E924DB1}">
      <dgm:prSet/>
      <dgm:spPr/>
      <dgm:t>
        <a:bodyPr/>
        <a:lstStyle/>
        <a:p>
          <a:endParaRPr lang="es-ES"/>
        </a:p>
      </dgm:t>
    </dgm:pt>
    <dgm:pt modelId="{A7E159A4-4A64-4855-A168-26A21FF069E4}" type="parTrans" cxnId="{AEAAB07B-2B08-4A95-8392-55594E924DB1}">
      <dgm:prSet/>
      <dgm:spPr/>
      <dgm:t>
        <a:bodyPr/>
        <a:lstStyle/>
        <a:p>
          <a:endParaRPr lang="es-ES"/>
        </a:p>
      </dgm:t>
    </dgm:pt>
    <dgm:pt modelId="{D8E26465-B42A-44FB-A027-4AFB9B62AE63}" type="pres">
      <dgm:prSet presAssocID="{59D9BE03-B6C8-4F37-AE7D-7E14D57599EF}" presName="Name0" presStyleCnt="0">
        <dgm:presLayoutVars>
          <dgm:chMax val="4"/>
          <dgm:resizeHandles val="exact"/>
        </dgm:presLayoutVars>
      </dgm:prSet>
      <dgm:spPr/>
      <dgm:t>
        <a:bodyPr/>
        <a:lstStyle/>
        <a:p>
          <a:endParaRPr lang="es-EC"/>
        </a:p>
      </dgm:t>
    </dgm:pt>
    <dgm:pt modelId="{C6A575BC-632E-479A-A1BD-F7F49E503761}" type="pres">
      <dgm:prSet presAssocID="{59D9BE03-B6C8-4F37-AE7D-7E14D57599EF}" presName="ellipse" presStyleLbl="trBgShp" presStyleIdx="0" presStyleCnt="1"/>
      <dgm:spPr>
        <a:xfrm>
          <a:off x="1393219" y="393055"/>
          <a:ext cx="3916588" cy="1360179"/>
        </a:xfrm>
        <a:prstGeom prst="ellipse">
          <a:avLst/>
        </a:prstGeom>
        <a:solidFill>
          <a:srgbClr val="4F81BD">
            <a:tint val="50000"/>
            <a:alpha val="40000"/>
            <a:hueOff val="0"/>
            <a:satOff val="0"/>
            <a:lumOff val="0"/>
            <a:alphaOff val="0"/>
          </a:srgbClr>
        </a:solidFill>
        <a:ln>
          <a:noFill/>
        </a:ln>
        <a:effectLst/>
      </dgm:spPr>
      <dgm:t>
        <a:bodyPr/>
        <a:lstStyle/>
        <a:p>
          <a:endParaRPr lang="en-US"/>
        </a:p>
      </dgm:t>
    </dgm:pt>
    <dgm:pt modelId="{1E673D04-8FBF-482A-A94B-9BE2E0F5423D}" type="pres">
      <dgm:prSet presAssocID="{59D9BE03-B6C8-4F37-AE7D-7E14D57599EF}" presName="arrow1" presStyleLbl="fgShp" presStyleIdx="0" presStyleCnt="1"/>
      <dgm:spPr>
        <a:xfrm>
          <a:off x="2978071" y="3723673"/>
          <a:ext cx="759028" cy="485778"/>
        </a:xfrm>
        <a:prstGeom prst="downArrow">
          <a:avLst/>
        </a:prstGeom>
        <a:solidFill>
          <a:srgbClr val="FF0000"/>
        </a:solidFill>
        <a:ln w="25400" cap="flat" cmpd="sng" algn="ctr">
          <a:solidFill>
            <a:sysClr val="window" lastClr="FFFFFF">
              <a:hueOff val="0"/>
              <a:satOff val="0"/>
              <a:lumOff val="0"/>
              <a:alphaOff val="0"/>
            </a:sysClr>
          </a:solidFill>
          <a:prstDash val="solid"/>
        </a:ln>
        <a:effectLst/>
      </dgm:spPr>
      <dgm:t>
        <a:bodyPr/>
        <a:lstStyle/>
        <a:p>
          <a:endParaRPr lang="en-US"/>
        </a:p>
      </dgm:t>
    </dgm:pt>
    <dgm:pt modelId="{02DD598D-69E9-47C5-B1DA-FEA1EB281F80}" type="pres">
      <dgm:prSet presAssocID="{59D9BE03-B6C8-4F37-AE7D-7E14D57599EF}" presName="rectangle" presStyleLbl="revTx" presStyleIdx="0" presStyleCnt="1" custScaleY="86338">
        <dgm:presLayoutVars>
          <dgm:bulletEnabled val="1"/>
        </dgm:presLayoutVars>
      </dgm:prSet>
      <dgm:spPr/>
      <dgm:t>
        <a:bodyPr/>
        <a:lstStyle/>
        <a:p>
          <a:endParaRPr lang="es-ES"/>
        </a:p>
      </dgm:t>
    </dgm:pt>
    <dgm:pt modelId="{4A65D596-B4B4-4D60-8145-67534A852B4E}" type="pres">
      <dgm:prSet presAssocID="{FF0FE48C-84AE-465A-A0BE-7344C2C165C6}" presName="item1" presStyleLbl="node1" presStyleIdx="0" presStyleCnt="3">
        <dgm:presLayoutVars>
          <dgm:bulletEnabled val="1"/>
        </dgm:presLayoutVars>
      </dgm:prSet>
      <dgm:spPr/>
      <dgm:t>
        <a:bodyPr/>
        <a:lstStyle/>
        <a:p>
          <a:endParaRPr lang="es-ES"/>
        </a:p>
      </dgm:t>
    </dgm:pt>
    <dgm:pt modelId="{C9AABBDD-F87B-49E7-86D6-EC47F0E82934}" type="pres">
      <dgm:prSet presAssocID="{88D1CBAC-7661-49B6-9EDF-5CC697E909D4}" presName="item2" presStyleLbl="node1" presStyleIdx="1" presStyleCnt="3" custScaleX="107843">
        <dgm:presLayoutVars>
          <dgm:bulletEnabled val="1"/>
        </dgm:presLayoutVars>
      </dgm:prSet>
      <dgm:spPr/>
      <dgm:t>
        <a:bodyPr/>
        <a:lstStyle/>
        <a:p>
          <a:endParaRPr lang="es-ES"/>
        </a:p>
      </dgm:t>
    </dgm:pt>
    <dgm:pt modelId="{8F8DD5A3-ACA5-4D27-AA45-04BF3202BB8B}" type="pres">
      <dgm:prSet presAssocID="{CA8A0AFA-F122-44F1-B6CA-3B56A6AA86CE}" presName="item3" presStyleLbl="node1" presStyleIdx="2" presStyleCnt="3" custScaleX="103137">
        <dgm:presLayoutVars>
          <dgm:bulletEnabled val="1"/>
        </dgm:presLayoutVars>
      </dgm:prSet>
      <dgm:spPr/>
      <dgm:t>
        <a:bodyPr/>
        <a:lstStyle/>
        <a:p>
          <a:endParaRPr lang="es-EC"/>
        </a:p>
      </dgm:t>
    </dgm:pt>
    <dgm:pt modelId="{219136FD-674C-4460-B5C8-F7C19C7673E3}" type="pres">
      <dgm:prSet presAssocID="{59D9BE03-B6C8-4F37-AE7D-7E14D57599EF}" presName="funnel" presStyleLbl="trAlignAcc1" presStyleIdx="0" presStyleCnt="1" custScaleX="133930" custScaleY="119362"/>
      <dgm:spPr>
        <a:xfrm>
          <a:off x="511197" y="-103128"/>
          <a:ext cx="5692776" cy="4058843"/>
        </a:xfrm>
        <a:prstGeom prst="funnel">
          <a:avLst/>
        </a:prstGeom>
        <a:solidFill>
          <a:sysClr val="window" lastClr="FFFFFF">
            <a:alpha val="40000"/>
            <a:hueOff val="0"/>
            <a:satOff val="0"/>
            <a:lumOff val="0"/>
            <a:alphaOff val="0"/>
          </a:sysClr>
        </a:solidFill>
        <a:ln w="9525" cap="flat" cmpd="sng" algn="ctr">
          <a:solidFill>
            <a:srgbClr val="4F81BD">
              <a:hueOff val="0"/>
              <a:satOff val="0"/>
              <a:lumOff val="0"/>
              <a:alphaOff val="0"/>
            </a:srgbClr>
          </a:solidFill>
          <a:prstDash val="solid"/>
        </a:ln>
        <a:effectLst/>
      </dgm:spPr>
      <dgm:t>
        <a:bodyPr/>
        <a:lstStyle/>
        <a:p>
          <a:endParaRPr lang="en-US"/>
        </a:p>
      </dgm:t>
    </dgm:pt>
  </dgm:ptLst>
  <dgm:cxnLst>
    <dgm:cxn modelId="{AEAAB07B-2B08-4A95-8392-55594E924DB1}" srcId="{59D9BE03-B6C8-4F37-AE7D-7E14D57599EF}" destId="{CA8A0AFA-F122-44F1-B6CA-3B56A6AA86CE}" srcOrd="3" destOrd="0" parTransId="{A7E159A4-4A64-4855-A168-26A21FF069E4}" sibTransId="{CC37DE45-6686-49C1-9DAB-38FB80FE7ABA}"/>
    <dgm:cxn modelId="{91ED0915-A7B9-4DB2-8C3D-2D58ABC8F5E9}" type="presOf" srcId="{59D9BE03-B6C8-4F37-AE7D-7E14D57599EF}" destId="{D8E26465-B42A-44FB-A027-4AFB9B62AE63}" srcOrd="0" destOrd="0" presId="urn:microsoft.com/office/officeart/2005/8/layout/funnel1"/>
    <dgm:cxn modelId="{2012E99E-0071-4448-9138-733A3EC29CF3}" srcId="{59D9BE03-B6C8-4F37-AE7D-7E14D57599EF}" destId="{F3E32AD7-AEE3-4749-A6E2-B33AF96A1C15}" srcOrd="0" destOrd="0" parTransId="{0BCD34AA-7406-440B-A21F-9F70A4C8E63F}" sibTransId="{26593824-72F2-4AEF-81E0-B3492C9697BD}"/>
    <dgm:cxn modelId="{CD85A3FF-E1FF-47FA-BE60-2266C139DA67}" srcId="{59D9BE03-B6C8-4F37-AE7D-7E14D57599EF}" destId="{88D1CBAC-7661-49B6-9EDF-5CC697E909D4}" srcOrd="2" destOrd="0" parTransId="{436A84AB-F42F-4280-8B3E-058338A05AB2}" sibTransId="{07DED2A6-48F0-407C-A776-AE4FD90F1659}"/>
    <dgm:cxn modelId="{84E3990C-91CB-4987-84E4-A71BCE78532B}" type="presOf" srcId="{F3E32AD7-AEE3-4749-A6E2-B33AF96A1C15}" destId="{8F8DD5A3-ACA5-4D27-AA45-04BF3202BB8B}" srcOrd="0" destOrd="0" presId="urn:microsoft.com/office/officeart/2005/8/layout/funnel1"/>
    <dgm:cxn modelId="{BAF3529A-E9A6-48C8-98D5-3046234CFDDA}" type="presOf" srcId="{CA8A0AFA-F122-44F1-B6CA-3B56A6AA86CE}" destId="{02DD598D-69E9-47C5-B1DA-FEA1EB281F80}" srcOrd="0" destOrd="0" presId="urn:microsoft.com/office/officeart/2005/8/layout/funnel1"/>
    <dgm:cxn modelId="{D07892B1-F36F-42F9-9608-0D17EE281F55}" type="presOf" srcId="{88D1CBAC-7661-49B6-9EDF-5CC697E909D4}" destId="{4A65D596-B4B4-4D60-8145-67534A852B4E}" srcOrd="0" destOrd="0" presId="urn:microsoft.com/office/officeart/2005/8/layout/funnel1"/>
    <dgm:cxn modelId="{450C5311-843F-4C04-8F8E-F7E99645201C}" srcId="{59D9BE03-B6C8-4F37-AE7D-7E14D57599EF}" destId="{FF0FE48C-84AE-465A-A0BE-7344C2C165C6}" srcOrd="1" destOrd="0" parTransId="{71707E6C-3FFB-4DB6-8C4C-0929D9838FB1}" sibTransId="{04ADDD3D-9C05-41FC-95E7-C140257F6714}"/>
    <dgm:cxn modelId="{4518087D-D5E8-4A0E-9C58-0C25D2FF52DC}" type="presOf" srcId="{FF0FE48C-84AE-465A-A0BE-7344C2C165C6}" destId="{C9AABBDD-F87B-49E7-86D6-EC47F0E82934}" srcOrd="0" destOrd="0" presId="urn:microsoft.com/office/officeart/2005/8/layout/funnel1"/>
    <dgm:cxn modelId="{B2152D26-6C61-4E82-964D-7B8DD12857B3}" type="presParOf" srcId="{D8E26465-B42A-44FB-A027-4AFB9B62AE63}" destId="{C6A575BC-632E-479A-A1BD-F7F49E503761}" srcOrd="0" destOrd="0" presId="urn:microsoft.com/office/officeart/2005/8/layout/funnel1"/>
    <dgm:cxn modelId="{5BA55EBA-5710-4657-8755-B712EA0146E4}" type="presParOf" srcId="{D8E26465-B42A-44FB-A027-4AFB9B62AE63}" destId="{1E673D04-8FBF-482A-A94B-9BE2E0F5423D}" srcOrd="1" destOrd="0" presId="urn:microsoft.com/office/officeart/2005/8/layout/funnel1"/>
    <dgm:cxn modelId="{892BB1EE-EA76-4E5C-93AC-66B78413BC5A}" type="presParOf" srcId="{D8E26465-B42A-44FB-A027-4AFB9B62AE63}" destId="{02DD598D-69E9-47C5-B1DA-FEA1EB281F80}" srcOrd="2" destOrd="0" presId="urn:microsoft.com/office/officeart/2005/8/layout/funnel1"/>
    <dgm:cxn modelId="{84C5813A-39B5-4DEA-BA91-1031D66ACFC5}" type="presParOf" srcId="{D8E26465-B42A-44FB-A027-4AFB9B62AE63}" destId="{4A65D596-B4B4-4D60-8145-67534A852B4E}" srcOrd="3" destOrd="0" presId="urn:microsoft.com/office/officeart/2005/8/layout/funnel1"/>
    <dgm:cxn modelId="{EA4C76F1-AC69-4C2E-B4D1-31AF921ED571}" type="presParOf" srcId="{D8E26465-B42A-44FB-A027-4AFB9B62AE63}" destId="{C9AABBDD-F87B-49E7-86D6-EC47F0E82934}" srcOrd="4" destOrd="0" presId="urn:microsoft.com/office/officeart/2005/8/layout/funnel1"/>
    <dgm:cxn modelId="{985956C3-87CF-4555-9704-CC1111698338}" type="presParOf" srcId="{D8E26465-B42A-44FB-A027-4AFB9B62AE63}" destId="{8F8DD5A3-ACA5-4D27-AA45-04BF3202BB8B}" srcOrd="5" destOrd="0" presId="urn:microsoft.com/office/officeart/2005/8/layout/funnel1"/>
    <dgm:cxn modelId="{A424BEC9-B48C-48FC-9499-9A0C2E778D60}" type="presParOf" srcId="{D8E26465-B42A-44FB-A027-4AFB9B62AE63}" destId="{219136FD-674C-4460-B5C8-F7C19C7673E3}"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AE9C3C-01A5-46AB-9764-EAB77748FDFC}"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ES"/>
        </a:p>
      </dgm:t>
    </dgm:pt>
    <dgm:pt modelId="{F87B022F-3616-48BC-B49D-008E2BA81A98}">
      <dgm:prSet phldrT="[Texto]" custT="1"/>
      <dgm:spPr>
        <a:xfrm>
          <a:off x="2959456" y="-43875"/>
          <a:ext cx="2554895" cy="1728546"/>
        </a:xfrm>
        <a:prstGeom prst="ellipse">
          <a:avLst/>
        </a:prstGeom>
        <a:solidFill>
          <a:srgbClr val="C0504D">
            <a:lumMod val="40000"/>
            <a:lumOff val="60000"/>
          </a:srgbClr>
        </a:solidFill>
        <a:ln w="25400" cap="flat" cmpd="sng" algn="ctr">
          <a:solidFill>
            <a:sysClr val="window" lastClr="FFFFFF">
              <a:hueOff val="0"/>
              <a:satOff val="0"/>
              <a:lumOff val="0"/>
              <a:alphaOff val="0"/>
            </a:sysClr>
          </a:solidFill>
          <a:prstDash val="solid"/>
        </a:ln>
        <a:effectLst/>
      </dgm:spPr>
      <dgm:t>
        <a:bodyPr/>
        <a:lstStyle/>
        <a:p>
          <a:r>
            <a:rPr lang="es-MX" sz="2400" dirty="0" smtClean="0">
              <a:solidFill>
                <a:sysClr val="windowText" lastClr="000000"/>
              </a:solidFill>
              <a:latin typeface="Calibri"/>
              <a:ea typeface="+mn-ea"/>
              <a:cs typeface="+mn-cs"/>
            </a:rPr>
            <a:t>ÉTICOS</a:t>
          </a:r>
          <a:endParaRPr lang="es-ES" sz="2400" dirty="0">
            <a:solidFill>
              <a:sysClr val="windowText" lastClr="000000"/>
            </a:solidFill>
            <a:latin typeface="Calibri"/>
            <a:ea typeface="+mn-ea"/>
            <a:cs typeface="+mn-cs"/>
          </a:endParaRPr>
        </a:p>
      </dgm:t>
    </dgm:pt>
    <dgm:pt modelId="{A8587F7D-2E89-4377-A97E-8C2688F1616D}" type="parTrans" cxnId="{68A9672C-AF5E-495C-AA09-B62092C2B2A1}">
      <dgm:prSet/>
      <dgm:spPr/>
      <dgm:t>
        <a:bodyPr/>
        <a:lstStyle/>
        <a:p>
          <a:endParaRPr lang="es-ES"/>
        </a:p>
      </dgm:t>
    </dgm:pt>
    <dgm:pt modelId="{5743FBCF-67A4-4849-8B15-9E82C2ADF00C}" type="sibTrans" cxnId="{68A9672C-AF5E-495C-AA09-B62092C2B2A1}">
      <dgm:prSet/>
      <dgm:spPr>
        <a:xfrm rot="2160000">
          <a:off x="5144779" y="1259962"/>
          <a:ext cx="155252" cy="552887"/>
        </a:xfrm>
        <a:prstGeom prst="rightArrow">
          <a:avLst>
            <a:gd name="adj1" fmla="val 60000"/>
            <a:gd name="adj2" fmla="val 50000"/>
          </a:avLst>
        </a:prstGeom>
        <a:solidFill>
          <a:srgbClr val="4F81BD">
            <a:tint val="60000"/>
            <a:hueOff val="0"/>
            <a:satOff val="0"/>
            <a:lumOff val="0"/>
            <a:alphaOff val="0"/>
          </a:srgbClr>
        </a:solidFill>
        <a:ln>
          <a:noFill/>
        </a:ln>
        <a:effectLst/>
      </dgm:spPr>
      <dgm:t>
        <a:bodyPr/>
        <a:lstStyle/>
        <a:p>
          <a:endParaRPr lang="es-ES">
            <a:solidFill>
              <a:sysClr val="window" lastClr="FFFFFF"/>
            </a:solidFill>
            <a:latin typeface="Calibri"/>
            <a:ea typeface="+mn-ea"/>
            <a:cs typeface="+mn-cs"/>
          </a:endParaRPr>
        </a:p>
      </dgm:t>
    </dgm:pt>
    <dgm:pt modelId="{9A17C8B5-E6D8-4BEA-AD4D-921C57090818}">
      <dgm:prSet phldrT="[Texto]" custT="1"/>
      <dgm:spPr>
        <a:xfrm>
          <a:off x="4906954" y="1403200"/>
          <a:ext cx="2643357" cy="1728546"/>
        </a:xfrm>
        <a:prstGeom prst="ellipse">
          <a:avLst/>
        </a:prstGeom>
        <a:solidFill>
          <a:srgbClr val="8064A2">
            <a:lumMod val="40000"/>
            <a:lumOff val="60000"/>
          </a:srgbClr>
        </a:solidFill>
        <a:ln w="25400" cap="flat" cmpd="sng" algn="ctr">
          <a:solidFill>
            <a:sysClr val="window" lastClr="FFFFFF">
              <a:hueOff val="0"/>
              <a:satOff val="0"/>
              <a:lumOff val="0"/>
              <a:alphaOff val="0"/>
            </a:sysClr>
          </a:solidFill>
          <a:prstDash val="solid"/>
        </a:ln>
        <a:effectLst/>
      </dgm:spPr>
      <dgm:t>
        <a:bodyPr/>
        <a:lstStyle/>
        <a:p>
          <a:r>
            <a:rPr lang="es-MX" sz="2400" dirty="0" smtClean="0">
              <a:solidFill>
                <a:sysClr val="windowText" lastClr="000000"/>
              </a:solidFill>
              <a:latin typeface="Calibri"/>
              <a:ea typeface="+mn-ea"/>
              <a:cs typeface="+mn-cs"/>
            </a:rPr>
            <a:t>EFECTIVOS Y EFICACES</a:t>
          </a:r>
          <a:endParaRPr lang="es-ES" sz="2400" dirty="0">
            <a:solidFill>
              <a:sysClr val="windowText" lastClr="000000"/>
            </a:solidFill>
            <a:latin typeface="Calibri"/>
            <a:ea typeface="+mn-ea"/>
            <a:cs typeface="+mn-cs"/>
          </a:endParaRPr>
        </a:p>
      </dgm:t>
    </dgm:pt>
    <dgm:pt modelId="{33F45697-773F-423A-945B-8C24905CC366}" type="parTrans" cxnId="{BBD92A25-F2EA-4704-A6BF-015EDABCF3F5}">
      <dgm:prSet/>
      <dgm:spPr/>
      <dgm:t>
        <a:bodyPr/>
        <a:lstStyle/>
        <a:p>
          <a:endParaRPr lang="es-ES"/>
        </a:p>
      </dgm:t>
    </dgm:pt>
    <dgm:pt modelId="{443F58E6-ADA9-42DB-9154-A87DF80CB122}" type="sibTrans" cxnId="{BBD92A25-F2EA-4704-A6BF-015EDABCF3F5}">
      <dgm:prSet/>
      <dgm:spPr>
        <a:xfrm rot="6480000">
          <a:off x="5670900" y="3151125"/>
          <a:ext cx="361590" cy="552887"/>
        </a:xfrm>
        <a:prstGeom prst="rightArrow">
          <a:avLst>
            <a:gd name="adj1" fmla="val 60000"/>
            <a:gd name="adj2" fmla="val 50000"/>
          </a:avLst>
        </a:prstGeom>
        <a:solidFill>
          <a:srgbClr val="4F81BD">
            <a:tint val="60000"/>
            <a:hueOff val="0"/>
            <a:satOff val="0"/>
            <a:lumOff val="0"/>
            <a:alphaOff val="0"/>
          </a:srgbClr>
        </a:solidFill>
        <a:ln>
          <a:noFill/>
        </a:ln>
        <a:effectLst/>
      </dgm:spPr>
      <dgm:t>
        <a:bodyPr/>
        <a:lstStyle/>
        <a:p>
          <a:endParaRPr lang="es-ES">
            <a:solidFill>
              <a:sysClr val="window" lastClr="FFFFFF"/>
            </a:solidFill>
            <a:latin typeface="Calibri"/>
            <a:ea typeface="+mn-ea"/>
            <a:cs typeface="+mn-cs"/>
          </a:endParaRPr>
        </a:p>
      </dgm:t>
    </dgm:pt>
    <dgm:pt modelId="{50485D13-E5C1-4583-B030-0CAEF5A449E0}">
      <dgm:prSet phldrT="[Texto]" custT="1"/>
      <dgm:spPr>
        <a:xfrm>
          <a:off x="4077673" y="3744618"/>
          <a:ext cx="2780375" cy="1728546"/>
        </a:xfrm>
        <a:prstGeom prst="ellipse">
          <a:avLst/>
        </a:prstGeom>
        <a:solidFill>
          <a:srgbClr val="9BBB59">
            <a:lumMod val="60000"/>
            <a:lumOff val="40000"/>
          </a:srgbClr>
        </a:solidFill>
        <a:ln w="25400" cap="flat" cmpd="sng" algn="ctr">
          <a:solidFill>
            <a:sysClr val="window" lastClr="FFFFFF">
              <a:hueOff val="0"/>
              <a:satOff val="0"/>
              <a:lumOff val="0"/>
              <a:alphaOff val="0"/>
            </a:sysClr>
          </a:solidFill>
          <a:prstDash val="solid"/>
        </a:ln>
        <a:effectLst/>
      </dgm:spPr>
      <dgm:t>
        <a:bodyPr/>
        <a:lstStyle/>
        <a:p>
          <a:r>
            <a:rPr lang="es-MX" sz="2400" dirty="0" smtClean="0">
              <a:solidFill>
                <a:sysClr val="windowText" lastClr="000000"/>
              </a:solidFill>
              <a:latin typeface="Calibri"/>
              <a:ea typeface="+mn-ea"/>
              <a:cs typeface="+mn-cs"/>
            </a:rPr>
            <a:t>RESPONSABLES</a:t>
          </a:r>
          <a:endParaRPr lang="es-ES" sz="2400" dirty="0">
            <a:solidFill>
              <a:sysClr val="windowText" lastClr="000000"/>
            </a:solidFill>
            <a:latin typeface="Calibri"/>
            <a:ea typeface="+mn-ea"/>
            <a:cs typeface="+mn-cs"/>
          </a:endParaRPr>
        </a:p>
      </dgm:t>
    </dgm:pt>
    <dgm:pt modelId="{F9EEE3FE-ED1B-476E-96A8-A0FF9AC78B50}" type="parTrans" cxnId="{3CBF7A58-3698-42AF-B0DB-2DA8E2D17AA4}">
      <dgm:prSet/>
      <dgm:spPr/>
      <dgm:t>
        <a:bodyPr/>
        <a:lstStyle/>
        <a:p>
          <a:endParaRPr lang="es-ES"/>
        </a:p>
      </dgm:t>
    </dgm:pt>
    <dgm:pt modelId="{57D47BD7-ACB4-4EBE-8BA7-C0D648E04437}" type="sibTrans" cxnId="{3CBF7A58-3698-42AF-B0DB-2DA8E2D17AA4}">
      <dgm:prSet/>
      <dgm:spPr>
        <a:xfrm rot="38724">
          <a:off x="4091278" y="4317122"/>
          <a:ext cx="32231" cy="552887"/>
        </a:xfrm>
        <a:prstGeom prst="rightArrow">
          <a:avLst>
            <a:gd name="adj1" fmla="val 60000"/>
            <a:gd name="adj2" fmla="val 50000"/>
          </a:avLst>
        </a:prstGeom>
        <a:solidFill>
          <a:srgbClr val="4F81BD">
            <a:tint val="60000"/>
            <a:hueOff val="0"/>
            <a:satOff val="0"/>
            <a:lumOff val="0"/>
            <a:alphaOff val="0"/>
          </a:srgbClr>
        </a:solidFill>
        <a:ln>
          <a:noFill/>
        </a:ln>
        <a:effectLst/>
      </dgm:spPr>
      <dgm:t>
        <a:bodyPr/>
        <a:lstStyle/>
        <a:p>
          <a:endParaRPr lang="es-ES">
            <a:solidFill>
              <a:sysClr val="window" lastClr="FFFFFF"/>
            </a:solidFill>
            <a:latin typeface="Calibri"/>
            <a:ea typeface="+mn-ea"/>
            <a:cs typeface="+mn-cs"/>
          </a:endParaRPr>
        </a:p>
      </dgm:t>
    </dgm:pt>
    <dgm:pt modelId="{01785888-30F7-4FDD-A220-2ABF3DFC9069}">
      <dgm:prSet phldrT="[Texto]" custT="1"/>
      <dgm:spPr>
        <a:xfrm>
          <a:off x="1500200" y="3714785"/>
          <a:ext cx="2638705" cy="1728546"/>
        </a:xfrm>
        <a:prstGeom prst="ellipse">
          <a:avLst/>
        </a:prstGeom>
        <a:solidFill>
          <a:srgbClr val="F79646">
            <a:lumMod val="60000"/>
            <a:lumOff val="40000"/>
          </a:srgbClr>
        </a:solidFill>
        <a:ln w="25400" cap="flat" cmpd="sng" algn="ctr">
          <a:solidFill>
            <a:sysClr val="window" lastClr="FFFFFF">
              <a:hueOff val="0"/>
              <a:satOff val="0"/>
              <a:lumOff val="0"/>
              <a:alphaOff val="0"/>
            </a:sysClr>
          </a:solidFill>
          <a:prstDash val="solid"/>
        </a:ln>
        <a:effectLst/>
      </dgm:spPr>
      <dgm:t>
        <a:bodyPr/>
        <a:lstStyle/>
        <a:p>
          <a:r>
            <a:rPr lang="es-MX" sz="2400" dirty="0" smtClean="0">
              <a:solidFill>
                <a:sysClr val="windowText" lastClr="000000"/>
              </a:solidFill>
              <a:latin typeface="Calibri"/>
              <a:ea typeface="+mn-ea"/>
              <a:cs typeface="+mn-cs"/>
            </a:rPr>
            <a:t>SOLIDARIOS</a:t>
          </a:r>
          <a:endParaRPr lang="es-ES" sz="2400" dirty="0">
            <a:solidFill>
              <a:sysClr val="windowText" lastClr="000000"/>
            </a:solidFill>
            <a:latin typeface="Calibri"/>
            <a:ea typeface="+mn-ea"/>
            <a:cs typeface="+mn-cs"/>
          </a:endParaRPr>
        </a:p>
      </dgm:t>
    </dgm:pt>
    <dgm:pt modelId="{9D0477B5-B770-41A5-B9B9-90B6D5EB28BF}" type="parTrans" cxnId="{EEE61D54-C3D7-4E38-88DA-31E41329239D}">
      <dgm:prSet/>
      <dgm:spPr/>
      <dgm:t>
        <a:bodyPr/>
        <a:lstStyle/>
        <a:p>
          <a:endParaRPr lang="es-ES"/>
        </a:p>
      </dgm:t>
    </dgm:pt>
    <dgm:pt modelId="{F64EE009-AD62-4C76-A34D-AAC32B95D50C}" type="sibTrans" cxnId="{EEE61D54-C3D7-4E38-88DA-31E41329239D}">
      <dgm:prSet/>
      <dgm:spPr>
        <a:xfrm rot="15362752">
          <a:off x="2369576" y="3156262"/>
          <a:ext cx="330266" cy="552887"/>
        </a:xfrm>
        <a:prstGeom prst="rightArrow">
          <a:avLst>
            <a:gd name="adj1" fmla="val 60000"/>
            <a:gd name="adj2" fmla="val 50000"/>
          </a:avLst>
        </a:prstGeom>
        <a:solidFill>
          <a:srgbClr val="4F81BD">
            <a:tint val="60000"/>
            <a:hueOff val="0"/>
            <a:satOff val="0"/>
            <a:lumOff val="0"/>
            <a:alphaOff val="0"/>
          </a:srgbClr>
        </a:solidFill>
        <a:ln>
          <a:noFill/>
        </a:ln>
        <a:effectLst/>
      </dgm:spPr>
      <dgm:t>
        <a:bodyPr/>
        <a:lstStyle/>
        <a:p>
          <a:endParaRPr lang="es-ES">
            <a:solidFill>
              <a:sysClr val="window" lastClr="FFFFFF"/>
            </a:solidFill>
            <a:latin typeface="Calibri"/>
            <a:ea typeface="+mn-ea"/>
            <a:cs typeface="+mn-cs"/>
          </a:endParaRPr>
        </a:p>
      </dgm:t>
    </dgm:pt>
    <dgm:pt modelId="{79240B01-5F9E-4AA4-B14E-97D36484F754}">
      <dgm:prSet phldrT="[Texto]" custT="1"/>
      <dgm:spPr>
        <a:xfrm>
          <a:off x="879339" y="1403200"/>
          <a:ext cx="2731672" cy="1728546"/>
        </a:xfrm>
        <a:prstGeom prst="ellipse">
          <a:avLst/>
        </a:prstGeom>
        <a:solidFill>
          <a:srgbClr val="FFFF00"/>
        </a:solidFill>
        <a:ln w="25400" cap="flat" cmpd="sng" algn="ctr">
          <a:solidFill>
            <a:sysClr val="window" lastClr="FFFFFF">
              <a:hueOff val="0"/>
              <a:satOff val="0"/>
              <a:lumOff val="0"/>
              <a:alphaOff val="0"/>
            </a:sysClr>
          </a:solidFill>
          <a:prstDash val="solid"/>
        </a:ln>
        <a:effectLst/>
      </dgm:spPr>
      <dgm:t>
        <a:bodyPr/>
        <a:lstStyle/>
        <a:p>
          <a:r>
            <a:rPr lang="es-MX" sz="2400" dirty="0" smtClean="0">
              <a:solidFill>
                <a:sysClr val="windowText" lastClr="000000"/>
              </a:solidFill>
              <a:latin typeface="Calibri"/>
              <a:ea typeface="+mn-ea"/>
              <a:cs typeface="+mn-cs"/>
            </a:rPr>
            <a:t>INNOVADORES Y CREATIVOS</a:t>
          </a:r>
          <a:endParaRPr lang="es-ES" sz="2400" dirty="0">
            <a:solidFill>
              <a:sysClr val="windowText" lastClr="000000"/>
            </a:solidFill>
            <a:latin typeface="Calibri"/>
            <a:ea typeface="+mn-ea"/>
            <a:cs typeface="+mn-cs"/>
          </a:endParaRPr>
        </a:p>
      </dgm:t>
    </dgm:pt>
    <dgm:pt modelId="{5C57A044-5E98-456F-A7F0-12199D569668}" type="parTrans" cxnId="{82B9EFE4-A3DA-428E-BEC2-95569750FB6A}">
      <dgm:prSet/>
      <dgm:spPr/>
      <dgm:t>
        <a:bodyPr/>
        <a:lstStyle/>
        <a:p>
          <a:endParaRPr lang="es-ES"/>
        </a:p>
      </dgm:t>
    </dgm:pt>
    <dgm:pt modelId="{F7B5B718-ED0E-47B3-818B-0968CD9E75E0}" type="sibTrans" cxnId="{82B9EFE4-A3DA-428E-BEC2-95569750FB6A}">
      <dgm:prSet/>
      <dgm:spPr>
        <a:xfrm rot="19440000">
          <a:off x="3177504" y="1260315"/>
          <a:ext cx="146826" cy="552887"/>
        </a:xfrm>
        <a:prstGeom prst="rightArrow">
          <a:avLst>
            <a:gd name="adj1" fmla="val 60000"/>
            <a:gd name="adj2" fmla="val 50000"/>
          </a:avLst>
        </a:prstGeom>
        <a:solidFill>
          <a:srgbClr val="4F81BD">
            <a:tint val="60000"/>
            <a:hueOff val="0"/>
            <a:satOff val="0"/>
            <a:lumOff val="0"/>
            <a:alphaOff val="0"/>
          </a:srgbClr>
        </a:solidFill>
        <a:ln>
          <a:noFill/>
        </a:ln>
        <a:effectLst/>
      </dgm:spPr>
      <dgm:t>
        <a:bodyPr/>
        <a:lstStyle/>
        <a:p>
          <a:endParaRPr lang="es-ES">
            <a:solidFill>
              <a:sysClr val="window" lastClr="FFFFFF"/>
            </a:solidFill>
            <a:latin typeface="Calibri"/>
            <a:ea typeface="+mn-ea"/>
            <a:cs typeface="+mn-cs"/>
          </a:endParaRPr>
        </a:p>
      </dgm:t>
    </dgm:pt>
    <dgm:pt modelId="{0E166F26-6E0C-4343-BE89-07F304512771}" type="pres">
      <dgm:prSet presAssocID="{39AE9C3C-01A5-46AB-9764-EAB77748FDFC}" presName="cycle" presStyleCnt="0">
        <dgm:presLayoutVars>
          <dgm:dir/>
          <dgm:resizeHandles val="exact"/>
        </dgm:presLayoutVars>
      </dgm:prSet>
      <dgm:spPr/>
      <dgm:t>
        <a:bodyPr/>
        <a:lstStyle/>
        <a:p>
          <a:endParaRPr lang="es-EC"/>
        </a:p>
      </dgm:t>
    </dgm:pt>
    <dgm:pt modelId="{139FCA0E-2D4F-4000-8823-419709C20DB1}" type="pres">
      <dgm:prSet presAssocID="{F87B022F-3616-48BC-B49D-008E2BA81A98}" presName="node" presStyleLbl="node1" presStyleIdx="0" presStyleCnt="5" custScaleX="155959" custScaleY="105516">
        <dgm:presLayoutVars>
          <dgm:bulletEnabled val="1"/>
        </dgm:presLayoutVars>
      </dgm:prSet>
      <dgm:spPr/>
      <dgm:t>
        <a:bodyPr/>
        <a:lstStyle/>
        <a:p>
          <a:endParaRPr lang="es-ES"/>
        </a:p>
      </dgm:t>
    </dgm:pt>
    <dgm:pt modelId="{65517E70-1CB7-4818-A9A2-A388FC6F6828}" type="pres">
      <dgm:prSet presAssocID="{5743FBCF-67A4-4849-8B15-9E82C2ADF00C}" presName="sibTrans" presStyleLbl="sibTrans2D1" presStyleIdx="0" presStyleCnt="5"/>
      <dgm:spPr/>
      <dgm:t>
        <a:bodyPr/>
        <a:lstStyle/>
        <a:p>
          <a:endParaRPr lang="es-EC"/>
        </a:p>
      </dgm:t>
    </dgm:pt>
    <dgm:pt modelId="{5D9E3459-78BE-4441-9ADC-2FD269A1FA7A}" type="pres">
      <dgm:prSet presAssocID="{5743FBCF-67A4-4849-8B15-9E82C2ADF00C}" presName="connectorText" presStyleLbl="sibTrans2D1" presStyleIdx="0" presStyleCnt="5"/>
      <dgm:spPr/>
      <dgm:t>
        <a:bodyPr/>
        <a:lstStyle/>
        <a:p>
          <a:endParaRPr lang="es-EC"/>
        </a:p>
      </dgm:t>
    </dgm:pt>
    <dgm:pt modelId="{6A420A8F-66BB-4B44-8EF6-7AF3CE0C3E77}" type="pres">
      <dgm:prSet presAssocID="{9A17C8B5-E6D8-4BEA-AD4D-921C57090818}" presName="node" presStyleLbl="node1" presStyleIdx="1" presStyleCnt="5" custScaleX="161359" custScaleY="105516">
        <dgm:presLayoutVars>
          <dgm:bulletEnabled val="1"/>
        </dgm:presLayoutVars>
      </dgm:prSet>
      <dgm:spPr/>
      <dgm:t>
        <a:bodyPr/>
        <a:lstStyle/>
        <a:p>
          <a:endParaRPr lang="es-ES"/>
        </a:p>
      </dgm:t>
    </dgm:pt>
    <dgm:pt modelId="{C4F627BC-74B1-4D62-85CE-3D55F6BD5A68}" type="pres">
      <dgm:prSet presAssocID="{443F58E6-ADA9-42DB-9154-A87DF80CB122}" presName="sibTrans" presStyleLbl="sibTrans2D1" presStyleIdx="1" presStyleCnt="5"/>
      <dgm:spPr/>
      <dgm:t>
        <a:bodyPr/>
        <a:lstStyle/>
        <a:p>
          <a:endParaRPr lang="es-EC"/>
        </a:p>
      </dgm:t>
    </dgm:pt>
    <dgm:pt modelId="{1E1AF59B-8FA5-44A6-86FF-6340EC55F6B5}" type="pres">
      <dgm:prSet presAssocID="{443F58E6-ADA9-42DB-9154-A87DF80CB122}" presName="connectorText" presStyleLbl="sibTrans2D1" presStyleIdx="1" presStyleCnt="5"/>
      <dgm:spPr/>
      <dgm:t>
        <a:bodyPr/>
        <a:lstStyle/>
        <a:p>
          <a:endParaRPr lang="es-EC"/>
        </a:p>
      </dgm:t>
    </dgm:pt>
    <dgm:pt modelId="{8B7B8EEC-C30E-40F2-AF94-3FC025949072}" type="pres">
      <dgm:prSet presAssocID="{50485D13-E5C1-4583-B030-0CAEF5A449E0}" presName="node" presStyleLbl="node1" presStyleIdx="2" presStyleCnt="5" custScaleX="169723" custScaleY="105516">
        <dgm:presLayoutVars>
          <dgm:bulletEnabled val="1"/>
        </dgm:presLayoutVars>
      </dgm:prSet>
      <dgm:spPr/>
      <dgm:t>
        <a:bodyPr/>
        <a:lstStyle/>
        <a:p>
          <a:endParaRPr lang="es-ES"/>
        </a:p>
      </dgm:t>
    </dgm:pt>
    <dgm:pt modelId="{EF7408D3-703A-4617-A772-D12B7640AE82}" type="pres">
      <dgm:prSet presAssocID="{57D47BD7-ACB4-4EBE-8BA7-C0D648E04437}" presName="sibTrans" presStyleLbl="sibTrans2D1" presStyleIdx="2" presStyleCnt="5"/>
      <dgm:spPr/>
      <dgm:t>
        <a:bodyPr/>
        <a:lstStyle/>
        <a:p>
          <a:endParaRPr lang="es-EC"/>
        </a:p>
      </dgm:t>
    </dgm:pt>
    <dgm:pt modelId="{ECBB99C7-EA69-4FEB-B1B3-C3A6C529C42F}" type="pres">
      <dgm:prSet presAssocID="{57D47BD7-ACB4-4EBE-8BA7-C0D648E04437}" presName="connectorText" presStyleLbl="sibTrans2D1" presStyleIdx="2" presStyleCnt="5"/>
      <dgm:spPr/>
      <dgm:t>
        <a:bodyPr/>
        <a:lstStyle/>
        <a:p>
          <a:endParaRPr lang="es-EC"/>
        </a:p>
      </dgm:t>
    </dgm:pt>
    <dgm:pt modelId="{02B42629-15BA-4089-AC16-79833443AFF5}" type="pres">
      <dgm:prSet presAssocID="{01785888-30F7-4FDD-A220-2ABF3DFC9069}" presName="node" presStyleLbl="node1" presStyleIdx="3" presStyleCnt="5" custScaleX="161075" custScaleY="105516" custRadScaleRad="104389" custRadScaleInc="12267">
        <dgm:presLayoutVars>
          <dgm:bulletEnabled val="1"/>
        </dgm:presLayoutVars>
      </dgm:prSet>
      <dgm:spPr/>
      <dgm:t>
        <a:bodyPr/>
        <a:lstStyle/>
        <a:p>
          <a:endParaRPr lang="es-EC"/>
        </a:p>
      </dgm:t>
    </dgm:pt>
    <dgm:pt modelId="{5870EF9B-A924-448F-9A6E-E215F2596FE6}" type="pres">
      <dgm:prSet presAssocID="{F64EE009-AD62-4C76-A34D-AAC32B95D50C}" presName="sibTrans" presStyleLbl="sibTrans2D1" presStyleIdx="3" presStyleCnt="5"/>
      <dgm:spPr/>
      <dgm:t>
        <a:bodyPr/>
        <a:lstStyle/>
        <a:p>
          <a:endParaRPr lang="es-EC"/>
        </a:p>
      </dgm:t>
    </dgm:pt>
    <dgm:pt modelId="{60EC9D15-80C7-4E89-8109-32968D908918}" type="pres">
      <dgm:prSet presAssocID="{F64EE009-AD62-4C76-A34D-AAC32B95D50C}" presName="connectorText" presStyleLbl="sibTrans2D1" presStyleIdx="3" presStyleCnt="5"/>
      <dgm:spPr/>
      <dgm:t>
        <a:bodyPr/>
        <a:lstStyle/>
        <a:p>
          <a:endParaRPr lang="es-EC"/>
        </a:p>
      </dgm:t>
    </dgm:pt>
    <dgm:pt modelId="{E23C1F80-E1AF-4E72-9468-35F195788F71}" type="pres">
      <dgm:prSet presAssocID="{79240B01-5F9E-4AA4-B14E-97D36484F754}" presName="node" presStyleLbl="node1" presStyleIdx="4" presStyleCnt="5" custScaleX="166750" custScaleY="105516">
        <dgm:presLayoutVars>
          <dgm:bulletEnabled val="1"/>
        </dgm:presLayoutVars>
      </dgm:prSet>
      <dgm:spPr/>
      <dgm:t>
        <a:bodyPr/>
        <a:lstStyle/>
        <a:p>
          <a:endParaRPr lang="es-ES"/>
        </a:p>
      </dgm:t>
    </dgm:pt>
    <dgm:pt modelId="{815BD415-D564-4E1B-9F14-56838BB2620F}" type="pres">
      <dgm:prSet presAssocID="{F7B5B718-ED0E-47B3-818B-0968CD9E75E0}" presName="sibTrans" presStyleLbl="sibTrans2D1" presStyleIdx="4" presStyleCnt="5"/>
      <dgm:spPr/>
      <dgm:t>
        <a:bodyPr/>
        <a:lstStyle/>
        <a:p>
          <a:endParaRPr lang="es-EC"/>
        </a:p>
      </dgm:t>
    </dgm:pt>
    <dgm:pt modelId="{2A4CD30C-CABE-41ED-A504-2A7CA63DE83E}" type="pres">
      <dgm:prSet presAssocID="{F7B5B718-ED0E-47B3-818B-0968CD9E75E0}" presName="connectorText" presStyleLbl="sibTrans2D1" presStyleIdx="4" presStyleCnt="5"/>
      <dgm:spPr/>
      <dgm:t>
        <a:bodyPr/>
        <a:lstStyle/>
        <a:p>
          <a:endParaRPr lang="es-EC"/>
        </a:p>
      </dgm:t>
    </dgm:pt>
  </dgm:ptLst>
  <dgm:cxnLst>
    <dgm:cxn modelId="{4504194A-3348-4581-A95D-AE99173443E9}" type="presOf" srcId="{79240B01-5F9E-4AA4-B14E-97D36484F754}" destId="{E23C1F80-E1AF-4E72-9468-35F195788F71}" srcOrd="0" destOrd="0" presId="urn:microsoft.com/office/officeart/2005/8/layout/cycle2"/>
    <dgm:cxn modelId="{181DDF59-94F1-4F01-B98C-82F2D75FC05B}" type="presOf" srcId="{F7B5B718-ED0E-47B3-818B-0968CD9E75E0}" destId="{815BD415-D564-4E1B-9F14-56838BB2620F}" srcOrd="0" destOrd="0" presId="urn:microsoft.com/office/officeart/2005/8/layout/cycle2"/>
    <dgm:cxn modelId="{8E301A7E-BEAB-4AA4-975D-4D188376ED89}" type="presOf" srcId="{57D47BD7-ACB4-4EBE-8BA7-C0D648E04437}" destId="{ECBB99C7-EA69-4FEB-B1B3-C3A6C529C42F}" srcOrd="1" destOrd="0" presId="urn:microsoft.com/office/officeart/2005/8/layout/cycle2"/>
    <dgm:cxn modelId="{BBD92A25-F2EA-4704-A6BF-015EDABCF3F5}" srcId="{39AE9C3C-01A5-46AB-9764-EAB77748FDFC}" destId="{9A17C8B5-E6D8-4BEA-AD4D-921C57090818}" srcOrd="1" destOrd="0" parTransId="{33F45697-773F-423A-945B-8C24905CC366}" sibTransId="{443F58E6-ADA9-42DB-9154-A87DF80CB122}"/>
    <dgm:cxn modelId="{424D52B3-FC88-48AB-BD1F-38E18127D87B}" type="presOf" srcId="{39AE9C3C-01A5-46AB-9764-EAB77748FDFC}" destId="{0E166F26-6E0C-4343-BE89-07F304512771}" srcOrd="0" destOrd="0" presId="urn:microsoft.com/office/officeart/2005/8/layout/cycle2"/>
    <dgm:cxn modelId="{68A9672C-AF5E-495C-AA09-B62092C2B2A1}" srcId="{39AE9C3C-01A5-46AB-9764-EAB77748FDFC}" destId="{F87B022F-3616-48BC-B49D-008E2BA81A98}" srcOrd="0" destOrd="0" parTransId="{A8587F7D-2E89-4377-A97E-8C2688F1616D}" sibTransId="{5743FBCF-67A4-4849-8B15-9E82C2ADF00C}"/>
    <dgm:cxn modelId="{0B26485F-0040-42B2-853B-ECF4D824961D}" type="presOf" srcId="{5743FBCF-67A4-4849-8B15-9E82C2ADF00C}" destId="{5D9E3459-78BE-4441-9ADC-2FD269A1FA7A}" srcOrd="1" destOrd="0" presId="urn:microsoft.com/office/officeart/2005/8/layout/cycle2"/>
    <dgm:cxn modelId="{3DAD2306-DF56-4582-A3F8-EE00113BA9A9}" type="presOf" srcId="{F64EE009-AD62-4C76-A34D-AAC32B95D50C}" destId="{5870EF9B-A924-448F-9A6E-E215F2596FE6}" srcOrd="0" destOrd="0" presId="urn:microsoft.com/office/officeart/2005/8/layout/cycle2"/>
    <dgm:cxn modelId="{A76D17AE-5761-417E-8368-FA3F7C035A91}" type="presOf" srcId="{50485D13-E5C1-4583-B030-0CAEF5A449E0}" destId="{8B7B8EEC-C30E-40F2-AF94-3FC025949072}" srcOrd="0" destOrd="0" presId="urn:microsoft.com/office/officeart/2005/8/layout/cycle2"/>
    <dgm:cxn modelId="{DC8E7966-0D77-47C8-B59F-3FA70DDD8964}" type="presOf" srcId="{F64EE009-AD62-4C76-A34D-AAC32B95D50C}" destId="{60EC9D15-80C7-4E89-8109-32968D908918}" srcOrd="1" destOrd="0" presId="urn:microsoft.com/office/officeart/2005/8/layout/cycle2"/>
    <dgm:cxn modelId="{18655043-2F13-4762-A1A7-24FBE13418F1}" type="presOf" srcId="{443F58E6-ADA9-42DB-9154-A87DF80CB122}" destId="{1E1AF59B-8FA5-44A6-86FF-6340EC55F6B5}" srcOrd="1" destOrd="0" presId="urn:microsoft.com/office/officeart/2005/8/layout/cycle2"/>
    <dgm:cxn modelId="{78E1BC16-D085-42C9-87B1-569715CB3AF4}" type="presOf" srcId="{5743FBCF-67A4-4849-8B15-9E82C2ADF00C}" destId="{65517E70-1CB7-4818-A9A2-A388FC6F6828}" srcOrd="0" destOrd="0" presId="urn:microsoft.com/office/officeart/2005/8/layout/cycle2"/>
    <dgm:cxn modelId="{45E41DDE-8499-476E-ABA4-B1775423BD51}" type="presOf" srcId="{57D47BD7-ACB4-4EBE-8BA7-C0D648E04437}" destId="{EF7408D3-703A-4617-A772-D12B7640AE82}" srcOrd="0" destOrd="0" presId="urn:microsoft.com/office/officeart/2005/8/layout/cycle2"/>
    <dgm:cxn modelId="{0BA5C68F-E895-4793-90B2-C13D7277B1D4}" type="presOf" srcId="{9A17C8B5-E6D8-4BEA-AD4D-921C57090818}" destId="{6A420A8F-66BB-4B44-8EF6-7AF3CE0C3E77}" srcOrd="0" destOrd="0" presId="urn:microsoft.com/office/officeart/2005/8/layout/cycle2"/>
    <dgm:cxn modelId="{B6013B02-ACFE-42B6-BC09-935BE7AC99DC}" type="presOf" srcId="{F87B022F-3616-48BC-B49D-008E2BA81A98}" destId="{139FCA0E-2D4F-4000-8823-419709C20DB1}" srcOrd="0" destOrd="0" presId="urn:microsoft.com/office/officeart/2005/8/layout/cycle2"/>
    <dgm:cxn modelId="{FF0403D8-941E-4EDC-B754-DCAB93917A4C}" type="presOf" srcId="{443F58E6-ADA9-42DB-9154-A87DF80CB122}" destId="{C4F627BC-74B1-4D62-85CE-3D55F6BD5A68}" srcOrd="0" destOrd="0" presId="urn:microsoft.com/office/officeart/2005/8/layout/cycle2"/>
    <dgm:cxn modelId="{6030A52F-E231-4D40-8E1D-15AFE751AC6B}" type="presOf" srcId="{F7B5B718-ED0E-47B3-818B-0968CD9E75E0}" destId="{2A4CD30C-CABE-41ED-A504-2A7CA63DE83E}" srcOrd="1" destOrd="0" presId="urn:microsoft.com/office/officeart/2005/8/layout/cycle2"/>
    <dgm:cxn modelId="{3CBF7A58-3698-42AF-B0DB-2DA8E2D17AA4}" srcId="{39AE9C3C-01A5-46AB-9764-EAB77748FDFC}" destId="{50485D13-E5C1-4583-B030-0CAEF5A449E0}" srcOrd="2" destOrd="0" parTransId="{F9EEE3FE-ED1B-476E-96A8-A0FF9AC78B50}" sibTransId="{57D47BD7-ACB4-4EBE-8BA7-C0D648E04437}"/>
    <dgm:cxn modelId="{82B9EFE4-A3DA-428E-BEC2-95569750FB6A}" srcId="{39AE9C3C-01A5-46AB-9764-EAB77748FDFC}" destId="{79240B01-5F9E-4AA4-B14E-97D36484F754}" srcOrd="4" destOrd="0" parTransId="{5C57A044-5E98-456F-A7F0-12199D569668}" sibTransId="{F7B5B718-ED0E-47B3-818B-0968CD9E75E0}"/>
    <dgm:cxn modelId="{EEE61D54-C3D7-4E38-88DA-31E41329239D}" srcId="{39AE9C3C-01A5-46AB-9764-EAB77748FDFC}" destId="{01785888-30F7-4FDD-A220-2ABF3DFC9069}" srcOrd="3" destOrd="0" parTransId="{9D0477B5-B770-41A5-B9B9-90B6D5EB28BF}" sibTransId="{F64EE009-AD62-4C76-A34D-AAC32B95D50C}"/>
    <dgm:cxn modelId="{AB515C9C-E57D-45DC-96EE-ACDE859425E3}" type="presOf" srcId="{01785888-30F7-4FDD-A220-2ABF3DFC9069}" destId="{02B42629-15BA-4089-AC16-79833443AFF5}" srcOrd="0" destOrd="0" presId="urn:microsoft.com/office/officeart/2005/8/layout/cycle2"/>
    <dgm:cxn modelId="{D46F3A69-FE80-4AF4-9A5D-7998C723385B}" type="presParOf" srcId="{0E166F26-6E0C-4343-BE89-07F304512771}" destId="{139FCA0E-2D4F-4000-8823-419709C20DB1}" srcOrd="0" destOrd="0" presId="urn:microsoft.com/office/officeart/2005/8/layout/cycle2"/>
    <dgm:cxn modelId="{3AEF95CB-B6A1-41D9-9693-E5AC25F07822}" type="presParOf" srcId="{0E166F26-6E0C-4343-BE89-07F304512771}" destId="{65517E70-1CB7-4818-A9A2-A388FC6F6828}" srcOrd="1" destOrd="0" presId="urn:microsoft.com/office/officeart/2005/8/layout/cycle2"/>
    <dgm:cxn modelId="{06F68B65-4B04-4B5A-860C-87BB0FC747B5}" type="presParOf" srcId="{65517E70-1CB7-4818-A9A2-A388FC6F6828}" destId="{5D9E3459-78BE-4441-9ADC-2FD269A1FA7A}" srcOrd="0" destOrd="0" presId="urn:microsoft.com/office/officeart/2005/8/layout/cycle2"/>
    <dgm:cxn modelId="{10A4C0B9-508A-4E63-9FD9-1729BBA56A0F}" type="presParOf" srcId="{0E166F26-6E0C-4343-BE89-07F304512771}" destId="{6A420A8F-66BB-4B44-8EF6-7AF3CE0C3E77}" srcOrd="2" destOrd="0" presId="urn:microsoft.com/office/officeart/2005/8/layout/cycle2"/>
    <dgm:cxn modelId="{04668E92-B6FA-4E0A-88A5-E8FB4E2225C9}" type="presParOf" srcId="{0E166F26-6E0C-4343-BE89-07F304512771}" destId="{C4F627BC-74B1-4D62-85CE-3D55F6BD5A68}" srcOrd="3" destOrd="0" presId="urn:microsoft.com/office/officeart/2005/8/layout/cycle2"/>
    <dgm:cxn modelId="{21CCD656-719C-450C-AA48-9F6CB9F2EBBB}" type="presParOf" srcId="{C4F627BC-74B1-4D62-85CE-3D55F6BD5A68}" destId="{1E1AF59B-8FA5-44A6-86FF-6340EC55F6B5}" srcOrd="0" destOrd="0" presId="urn:microsoft.com/office/officeart/2005/8/layout/cycle2"/>
    <dgm:cxn modelId="{F41CB962-3E03-4BB3-B089-B5F46F3FE609}" type="presParOf" srcId="{0E166F26-6E0C-4343-BE89-07F304512771}" destId="{8B7B8EEC-C30E-40F2-AF94-3FC025949072}" srcOrd="4" destOrd="0" presId="urn:microsoft.com/office/officeart/2005/8/layout/cycle2"/>
    <dgm:cxn modelId="{51FF7CD0-AB41-4255-9938-995F680F7A9F}" type="presParOf" srcId="{0E166F26-6E0C-4343-BE89-07F304512771}" destId="{EF7408D3-703A-4617-A772-D12B7640AE82}" srcOrd="5" destOrd="0" presId="urn:microsoft.com/office/officeart/2005/8/layout/cycle2"/>
    <dgm:cxn modelId="{5561DEF1-3C0E-402C-AF47-6B1981901A4D}" type="presParOf" srcId="{EF7408D3-703A-4617-A772-D12B7640AE82}" destId="{ECBB99C7-EA69-4FEB-B1B3-C3A6C529C42F}" srcOrd="0" destOrd="0" presId="urn:microsoft.com/office/officeart/2005/8/layout/cycle2"/>
    <dgm:cxn modelId="{647AB70E-12C5-47DA-A99D-F3E7FB87AEA9}" type="presParOf" srcId="{0E166F26-6E0C-4343-BE89-07F304512771}" destId="{02B42629-15BA-4089-AC16-79833443AFF5}" srcOrd="6" destOrd="0" presId="urn:microsoft.com/office/officeart/2005/8/layout/cycle2"/>
    <dgm:cxn modelId="{45A8A8F7-DC60-409D-BF45-53653DAB0326}" type="presParOf" srcId="{0E166F26-6E0C-4343-BE89-07F304512771}" destId="{5870EF9B-A924-448F-9A6E-E215F2596FE6}" srcOrd="7" destOrd="0" presId="urn:microsoft.com/office/officeart/2005/8/layout/cycle2"/>
    <dgm:cxn modelId="{2E9E8B40-F4C0-4264-B8C1-5C73AA268507}" type="presParOf" srcId="{5870EF9B-A924-448F-9A6E-E215F2596FE6}" destId="{60EC9D15-80C7-4E89-8109-32968D908918}" srcOrd="0" destOrd="0" presId="urn:microsoft.com/office/officeart/2005/8/layout/cycle2"/>
    <dgm:cxn modelId="{4D47E3EE-C06B-49E4-AD9C-D2B69F8B3590}" type="presParOf" srcId="{0E166F26-6E0C-4343-BE89-07F304512771}" destId="{E23C1F80-E1AF-4E72-9468-35F195788F71}" srcOrd="8" destOrd="0" presId="urn:microsoft.com/office/officeart/2005/8/layout/cycle2"/>
    <dgm:cxn modelId="{0C18179F-D4B8-45C7-B0B5-B2DA2F94D991}" type="presParOf" srcId="{0E166F26-6E0C-4343-BE89-07F304512771}" destId="{815BD415-D564-4E1B-9F14-56838BB2620F}" srcOrd="9" destOrd="0" presId="urn:microsoft.com/office/officeart/2005/8/layout/cycle2"/>
    <dgm:cxn modelId="{67D1C66E-D411-4BE2-8276-71E83B6DCA28}" type="presParOf" srcId="{815BD415-D564-4E1B-9F14-56838BB2620F}" destId="{2A4CD30C-CABE-41ED-A504-2A7CA63DE83E}"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B3D9234-B164-4274-A940-3061C27B71AD}" type="doc">
      <dgm:prSet loTypeId="urn:microsoft.com/office/officeart/2005/8/layout/hierarchy1" loCatId="hierarchy" qsTypeId="urn:microsoft.com/office/officeart/2005/8/quickstyle/3d3" qsCatId="3D" csTypeId="urn:microsoft.com/office/officeart/2005/8/colors/accent1_2" csCatId="accent1" phldr="1"/>
      <dgm:spPr/>
      <dgm:t>
        <a:bodyPr/>
        <a:lstStyle/>
        <a:p>
          <a:endParaRPr lang="es-ES"/>
        </a:p>
      </dgm:t>
    </dgm:pt>
    <dgm:pt modelId="{8C5644D0-8717-4FD1-9A5B-8D4E5CBD37C3}">
      <dgm:prSet phldrT="[Texto]"/>
      <dgm:spPr>
        <a:xfrm>
          <a:off x="1375293" y="1583298"/>
          <a:ext cx="1535103" cy="974791"/>
        </a:xfr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r>
            <a:rPr lang="en-US" dirty="0" smtClean="0">
              <a:solidFill>
                <a:sysClr val="windowText" lastClr="000000">
                  <a:hueOff val="0"/>
                  <a:satOff val="0"/>
                  <a:lumOff val="0"/>
                  <a:alphaOff val="0"/>
                </a:sysClr>
              </a:solidFill>
              <a:latin typeface="Calibri"/>
              <a:ea typeface="+mn-ea"/>
              <a:cs typeface="+mn-cs"/>
            </a:rPr>
            <a:t>Jefe de </a:t>
          </a:r>
          <a:r>
            <a:rPr lang="es-ES" noProof="0" dirty="0" smtClean="0">
              <a:solidFill>
                <a:sysClr val="windowText" lastClr="000000">
                  <a:hueOff val="0"/>
                  <a:satOff val="0"/>
                  <a:lumOff val="0"/>
                  <a:alphaOff val="0"/>
                </a:sysClr>
              </a:solidFill>
              <a:latin typeface="Calibri"/>
              <a:ea typeface="+mn-ea"/>
              <a:cs typeface="+mn-cs"/>
            </a:rPr>
            <a:t>Recursos</a:t>
          </a:r>
          <a:r>
            <a:rPr lang="en-US" dirty="0" smtClean="0">
              <a:solidFill>
                <a:sysClr val="windowText" lastClr="000000">
                  <a:hueOff val="0"/>
                  <a:satOff val="0"/>
                  <a:lumOff val="0"/>
                  <a:alphaOff val="0"/>
                </a:sysClr>
              </a:solidFill>
              <a:latin typeface="Calibri"/>
              <a:ea typeface="+mn-ea"/>
              <a:cs typeface="+mn-cs"/>
            </a:rPr>
            <a:t> </a:t>
          </a:r>
          <a:r>
            <a:rPr lang="es-ES" noProof="0" dirty="0" smtClean="0">
              <a:solidFill>
                <a:sysClr val="windowText" lastClr="000000">
                  <a:hueOff val="0"/>
                  <a:satOff val="0"/>
                  <a:lumOff val="0"/>
                  <a:alphaOff val="0"/>
                </a:sysClr>
              </a:solidFill>
              <a:latin typeface="Calibri"/>
              <a:ea typeface="+mn-ea"/>
              <a:cs typeface="+mn-cs"/>
            </a:rPr>
            <a:t>Humanos</a:t>
          </a:r>
          <a:r>
            <a:rPr lang="en-US" dirty="0" smtClean="0">
              <a:solidFill>
                <a:sysClr val="windowText" lastClr="000000">
                  <a:hueOff val="0"/>
                  <a:satOff val="0"/>
                  <a:lumOff val="0"/>
                  <a:alphaOff val="0"/>
                </a:sysClr>
              </a:solidFill>
              <a:latin typeface="Calibri"/>
              <a:ea typeface="+mn-ea"/>
              <a:cs typeface="+mn-cs"/>
            </a:rPr>
            <a:t> y Ventas</a:t>
          </a:r>
          <a:endParaRPr lang="es-ES" dirty="0">
            <a:solidFill>
              <a:sysClr val="windowText" lastClr="000000">
                <a:hueOff val="0"/>
                <a:satOff val="0"/>
                <a:lumOff val="0"/>
                <a:alphaOff val="0"/>
              </a:sysClr>
            </a:solidFill>
            <a:latin typeface="Calibri"/>
            <a:ea typeface="+mn-ea"/>
            <a:cs typeface="+mn-cs"/>
          </a:endParaRPr>
        </a:p>
      </dgm:t>
    </dgm:pt>
    <dgm:pt modelId="{61099CBD-99C5-458E-B9EB-1205AD799838}" type="parTrans" cxnId="{59F71385-B463-452C-8063-3D8DCE26B8D2}">
      <dgm:prSet/>
      <dgm:spPr>
        <a:xfrm>
          <a:off x="1972278" y="974800"/>
          <a:ext cx="1876238" cy="446459"/>
        </a:xfrm>
        <a:noFill/>
        <a:ln w="25400" cap="flat" cmpd="sng" algn="ctr">
          <a:solidFill>
            <a:srgbClr val="4F81BD">
              <a:shade val="60000"/>
              <a:hueOff val="0"/>
              <a:satOff val="0"/>
              <a:lumOff val="0"/>
              <a:alphaOff val="0"/>
            </a:srgbClr>
          </a:solidFill>
          <a:prstDash val="solid"/>
        </a:ln>
        <a:effectLst/>
        <a:scene3d>
          <a:camera prst="orthographicFront">
            <a:rot lat="0" lon="0" rev="0"/>
          </a:camera>
          <a:lightRig rig="contrasting" dir="t">
            <a:rot lat="0" lon="0" rev="1200000"/>
          </a:lightRig>
        </a:scene3d>
        <a:sp3d z="-110000"/>
      </dgm:spPr>
      <dgm:t>
        <a:bodyPr/>
        <a:lstStyle/>
        <a:p>
          <a:endParaRPr lang="es-ES"/>
        </a:p>
      </dgm:t>
    </dgm:pt>
    <dgm:pt modelId="{8062CCD7-4FAC-4AA9-9C4A-135C305D723C}" type="sibTrans" cxnId="{59F71385-B463-452C-8063-3D8DCE26B8D2}">
      <dgm:prSet/>
      <dgm:spPr/>
      <dgm:t>
        <a:bodyPr/>
        <a:lstStyle/>
        <a:p>
          <a:endParaRPr lang="es-ES"/>
        </a:p>
      </dgm:t>
    </dgm:pt>
    <dgm:pt modelId="{00DB06EC-6BDA-45CF-9C81-DAD0B220F6F9}" type="asst">
      <dgm:prSet phldrT="[Texto]"/>
      <dgm:spPr>
        <a:xfrm>
          <a:off x="3251531" y="162048"/>
          <a:ext cx="1535103" cy="974791"/>
        </a:xfr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r>
            <a:rPr lang="en-US" dirty="0" smtClean="0">
              <a:solidFill>
                <a:sysClr val="windowText" lastClr="000000">
                  <a:hueOff val="0"/>
                  <a:satOff val="0"/>
                  <a:lumOff val="0"/>
                  <a:alphaOff val="0"/>
                </a:sysClr>
              </a:solidFill>
              <a:latin typeface="Calibri"/>
              <a:ea typeface="+mn-ea"/>
              <a:cs typeface="+mn-cs"/>
            </a:rPr>
            <a:t>Gerencia General</a:t>
          </a:r>
          <a:endParaRPr lang="es-ES" dirty="0">
            <a:solidFill>
              <a:sysClr val="windowText" lastClr="000000">
                <a:hueOff val="0"/>
                <a:satOff val="0"/>
                <a:lumOff val="0"/>
                <a:alphaOff val="0"/>
              </a:sysClr>
            </a:solidFill>
            <a:latin typeface="Calibri"/>
            <a:ea typeface="+mn-ea"/>
            <a:cs typeface="+mn-cs"/>
          </a:endParaRPr>
        </a:p>
      </dgm:t>
    </dgm:pt>
    <dgm:pt modelId="{6E578292-37DB-490F-8766-FFEE526B90F0}" type="sibTrans" cxnId="{35FA273A-F7D0-47B6-B88F-96DB33E9AC16}">
      <dgm:prSet/>
      <dgm:spPr/>
      <dgm:t>
        <a:bodyPr/>
        <a:lstStyle/>
        <a:p>
          <a:endParaRPr lang="es-ES"/>
        </a:p>
      </dgm:t>
    </dgm:pt>
    <dgm:pt modelId="{54D3A74E-25C7-4E76-9C05-4F12A9EA50B2}" type="parTrans" cxnId="{35FA273A-F7D0-47B6-B88F-96DB33E9AC16}">
      <dgm:prSet/>
      <dgm:spPr/>
      <dgm:t>
        <a:bodyPr/>
        <a:lstStyle/>
        <a:p>
          <a:endParaRPr lang="es-ES"/>
        </a:p>
      </dgm:t>
    </dgm:pt>
    <dgm:pt modelId="{FD3D8A46-143E-4177-9ADF-45612C6E6094}">
      <dgm:prSet phldrT="[Texto]"/>
      <dgm:spPr>
        <a:xfrm>
          <a:off x="1375293" y="4425799"/>
          <a:ext cx="1535103" cy="974791"/>
        </a:xfr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r>
            <a:rPr lang="en-US" dirty="0" smtClean="0">
              <a:solidFill>
                <a:sysClr val="windowText" lastClr="000000">
                  <a:hueOff val="0"/>
                  <a:satOff val="0"/>
                  <a:lumOff val="0"/>
                  <a:alphaOff val="0"/>
                </a:sysClr>
              </a:solidFill>
              <a:latin typeface="Calibri"/>
              <a:ea typeface="+mn-ea"/>
              <a:cs typeface="+mn-cs"/>
            </a:rPr>
            <a:t>Vendedor</a:t>
          </a:r>
          <a:endParaRPr lang="es-ES" dirty="0">
            <a:solidFill>
              <a:sysClr val="windowText" lastClr="000000">
                <a:hueOff val="0"/>
                <a:satOff val="0"/>
                <a:lumOff val="0"/>
                <a:alphaOff val="0"/>
              </a:sysClr>
            </a:solidFill>
            <a:latin typeface="Calibri"/>
            <a:ea typeface="+mn-ea"/>
            <a:cs typeface="+mn-cs"/>
          </a:endParaRPr>
        </a:p>
      </dgm:t>
    </dgm:pt>
    <dgm:pt modelId="{2FB178B8-4EC1-47B0-B9FE-9101AAD2B534}" type="parTrans" cxnId="{9BD03EF8-F03C-46FE-9D51-2F7DD8A6F8CD}">
      <dgm:prSet/>
      <dgm:spPr>
        <a:xfrm>
          <a:off x="1926558" y="3817301"/>
          <a:ext cx="91440" cy="446459"/>
        </a:xfrm>
        <a:noFill/>
        <a:ln w="25400" cap="flat" cmpd="sng" algn="ctr">
          <a:solidFill>
            <a:srgbClr val="4F81BD">
              <a:shade val="80000"/>
              <a:hueOff val="0"/>
              <a:satOff val="0"/>
              <a:lumOff val="0"/>
              <a:alphaOff val="0"/>
            </a:srgbClr>
          </a:solidFill>
          <a:prstDash val="solid"/>
        </a:ln>
        <a:effectLst/>
        <a:scene3d>
          <a:camera prst="orthographicFront">
            <a:rot lat="0" lon="0" rev="0"/>
          </a:camera>
          <a:lightRig rig="contrasting" dir="t">
            <a:rot lat="0" lon="0" rev="1200000"/>
          </a:lightRig>
        </a:scene3d>
        <a:sp3d z="-110000"/>
      </dgm:spPr>
      <dgm:t>
        <a:bodyPr/>
        <a:lstStyle/>
        <a:p>
          <a:endParaRPr lang="es-ES"/>
        </a:p>
      </dgm:t>
    </dgm:pt>
    <dgm:pt modelId="{4A1468AF-A69B-449A-AF4D-C57B00687E51}" type="sibTrans" cxnId="{9BD03EF8-F03C-46FE-9D51-2F7DD8A6F8CD}">
      <dgm:prSet/>
      <dgm:spPr/>
      <dgm:t>
        <a:bodyPr/>
        <a:lstStyle/>
        <a:p>
          <a:endParaRPr lang="es-ES"/>
        </a:p>
      </dgm:t>
    </dgm:pt>
    <dgm:pt modelId="{DF38B3EB-B314-4A9D-8AA5-D797CDBB41D6}">
      <dgm:prSet phldrT="[Texto]"/>
      <dgm:spPr>
        <a:xfrm>
          <a:off x="1375293" y="3004549"/>
          <a:ext cx="1535103" cy="974791"/>
        </a:xfr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r>
            <a:rPr lang="en-US" dirty="0" smtClean="0">
              <a:solidFill>
                <a:sysClr val="windowText" lastClr="000000">
                  <a:hueOff val="0"/>
                  <a:satOff val="0"/>
                  <a:lumOff val="0"/>
                  <a:alphaOff val="0"/>
                </a:sysClr>
              </a:solidFill>
              <a:latin typeface="Calibri"/>
              <a:ea typeface="+mn-ea"/>
              <a:cs typeface="+mn-cs"/>
            </a:rPr>
            <a:t>Secretaria</a:t>
          </a:r>
          <a:endParaRPr lang="es-ES" dirty="0">
            <a:solidFill>
              <a:sysClr val="windowText" lastClr="000000">
                <a:hueOff val="0"/>
                <a:satOff val="0"/>
                <a:lumOff val="0"/>
                <a:alphaOff val="0"/>
              </a:sysClr>
            </a:solidFill>
            <a:latin typeface="Calibri"/>
            <a:ea typeface="+mn-ea"/>
            <a:cs typeface="+mn-cs"/>
          </a:endParaRPr>
        </a:p>
      </dgm:t>
    </dgm:pt>
    <dgm:pt modelId="{983E7447-CEF7-42E1-A013-F3C8D6FDD71B}" type="parTrans" cxnId="{C89CF289-D910-4D71-86AE-9E8274F254EB}">
      <dgm:prSet/>
      <dgm:spPr>
        <a:xfrm>
          <a:off x="1926558" y="2396050"/>
          <a:ext cx="91440" cy="446459"/>
        </a:xfrm>
        <a:noFill/>
        <a:ln w="25400" cap="flat" cmpd="sng" algn="ctr">
          <a:solidFill>
            <a:srgbClr val="4F81BD">
              <a:shade val="80000"/>
              <a:hueOff val="0"/>
              <a:satOff val="0"/>
              <a:lumOff val="0"/>
              <a:alphaOff val="0"/>
            </a:srgbClr>
          </a:solidFill>
          <a:prstDash val="solid"/>
        </a:ln>
        <a:effectLst/>
        <a:scene3d>
          <a:camera prst="orthographicFront">
            <a:rot lat="0" lon="0" rev="0"/>
          </a:camera>
          <a:lightRig rig="contrasting" dir="t">
            <a:rot lat="0" lon="0" rev="1200000"/>
          </a:lightRig>
        </a:scene3d>
        <a:sp3d z="-110000"/>
      </dgm:spPr>
      <dgm:t>
        <a:bodyPr/>
        <a:lstStyle/>
        <a:p>
          <a:endParaRPr lang="es-ES"/>
        </a:p>
      </dgm:t>
    </dgm:pt>
    <dgm:pt modelId="{66C03A56-F88C-4047-8EEE-74563A9DDACF}" type="sibTrans" cxnId="{C89CF289-D910-4D71-86AE-9E8274F254EB}">
      <dgm:prSet/>
      <dgm:spPr/>
      <dgm:t>
        <a:bodyPr/>
        <a:lstStyle/>
        <a:p>
          <a:endParaRPr lang="es-ES"/>
        </a:p>
      </dgm:t>
    </dgm:pt>
    <dgm:pt modelId="{B45651E6-E26B-43C0-B940-3C885D73D52B}">
      <dgm:prSet phldrT="[Texto]"/>
      <dgm:spPr>
        <a:xfrm>
          <a:off x="3251531" y="1583298"/>
          <a:ext cx="1535103" cy="974791"/>
        </a:xfr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r>
            <a:rPr lang="en-US" dirty="0" smtClean="0">
              <a:solidFill>
                <a:sysClr val="windowText" lastClr="000000">
                  <a:hueOff val="0"/>
                  <a:satOff val="0"/>
                  <a:lumOff val="0"/>
                  <a:alphaOff val="0"/>
                </a:sysClr>
              </a:solidFill>
              <a:latin typeface="Calibri"/>
              <a:ea typeface="+mn-ea"/>
              <a:cs typeface="+mn-cs"/>
            </a:rPr>
            <a:t>Secretaria</a:t>
          </a:r>
          <a:endParaRPr lang="es-ES" dirty="0">
            <a:solidFill>
              <a:sysClr val="windowText" lastClr="000000">
                <a:hueOff val="0"/>
                <a:satOff val="0"/>
                <a:lumOff val="0"/>
                <a:alphaOff val="0"/>
              </a:sysClr>
            </a:solidFill>
            <a:latin typeface="Calibri"/>
            <a:ea typeface="+mn-ea"/>
            <a:cs typeface="+mn-cs"/>
          </a:endParaRPr>
        </a:p>
      </dgm:t>
    </dgm:pt>
    <dgm:pt modelId="{2A20B25C-A3F1-458B-B48B-68B76C11816D}" type="parTrans" cxnId="{A6F1663E-7D71-46AC-9B62-A448F49E1AD9}">
      <dgm:prSet/>
      <dgm:spPr>
        <a:xfrm>
          <a:off x="3802796" y="974800"/>
          <a:ext cx="91440" cy="446459"/>
        </a:xfrm>
        <a:noFill/>
        <a:ln w="25400" cap="flat" cmpd="sng" algn="ctr">
          <a:solidFill>
            <a:srgbClr val="4F81BD">
              <a:shade val="60000"/>
              <a:hueOff val="0"/>
              <a:satOff val="0"/>
              <a:lumOff val="0"/>
              <a:alphaOff val="0"/>
            </a:srgbClr>
          </a:solidFill>
          <a:prstDash val="solid"/>
        </a:ln>
        <a:effectLst/>
        <a:scene3d>
          <a:camera prst="orthographicFront">
            <a:rot lat="0" lon="0" rev="0"/>
          </a:camera>
          <a:lightRig rig="contrasting" dir="t">
            <a:rot lat="0" lon="0" rev="1200000"/>
          </a:lightRig>
        </a:scene3d>
        <a:sp3d z="-110000"/>
      </dgm:spPr>
      <dgm:t>
        <a:bodyPr/>
        <a:lstStyle/>
        <a:p>
          <a:endParaRPr lang="es-ES"/>
        </a:p>
      </dgm:t>
    </dgm:pt>
    <dgm:pt modelId="{E43D6EFB-8A2C-4D47-B9FF-EE6B65C387F1}" type="sibTrans" cxnId="{A6F1663E-7D71-46AC-9B62-A448F49E1AD9}">
      <dgm:prSet/>
      <dgm:spPr/>
      <dgm:t>
        <a:bodyPr/>
        <a:lstStyle/>
        <a:p>
          <a:endParaRPr lang="es-ES"/>
        </a:p>
      </dgm:t>
    </dgm:pt>
    <dgm:pt modelId="{BDB0F40D-F477-4B43-9908-0C7348534666}">
      <dgm:prSet phldrT="[Texto]"/>
      <dgm:spPr>
        <a:xfrm>
          <a:off x="5127769" y="4425799"/>
          <a:ext cx="1535103" cy="974791"/>
        </a:xfr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r>
            <a:rPr lang="en-US" dirty="0" smtClean="0">
              <a:solidFill>
                <a:sysClr val="windowText" lastClr="000000">
                  <a:hueOff val="0"/>
                  <a:satOff val="0"/>
                  <a:lumOff val="0"/>
                  <a:alphaOff val="0"/>
                </a:sysClr>
              </a:solidFill>
              <a:latin typeface="Calibri"/>
              <a:ea typeface="+mn-ea"/>
              <a:cs typeface="+mn-cs"/>
            </a:rPr>
            <a:t>Personal de Limpieza</a:t>
          </a:r>
          <a:endParaRPr lang="es-ES" dirty="0">
            <a:solidFill>
              <a:sysClr val="windowText" lastClr="000000">
                <a:hueOff val="0"/>
                <a:satOff val="0"/>
                <a:lumOff val="0"/>
                <a:alphaOff val="0"/>
              </a:sysClr>
            </a:solidFill>
            <a:latin typeface="Calibri"/>
            <a:ea typeface="+mn-ea"/>
            <a:cs typeface="+mn-cs"/>
          </a:endParaRPr>
        </a:p>
      </dgm:t>
    </dgm:pt>
    <dgm:pt modelId="{93621A7F-23AC-49D6-8EB6-55C16CA01D12}" type="parTrans" cxnId="{E70E9A6A-7977-41D8-895F-F2BAD70EB7C7}">
      <dgm:prSet/>
      <dgm:spPr>
        <a:xfrm>
          <a:off x="5679034" y="3817301"/>
          <a:ext cx="91440" cy="446459"/>
        </a:xfrm>
        <a:noFill/>
        <a:ln w="25400" cap="flat" cmpd="sng" algn="ctr">
          <a:solidFill>
            <a:srgbClr val="4F81BD">
              <a:shade val="80000"/>
              <a:hueOff val="0"/>
              <a:satOff val="0"/>
              <a:lumOff val="0"/>
              <a:alphaOff val="0"/>
            </a:srgbClr>
          </a:solidFill>
          <a:prstDash val="solid"/>
        </a:ln>
        <a:effectLst/>
        <a:scene3d>
          <a:camera prst="orthographicFront">
            <a:rot lat="0" lon="0" rev="0"/>
          </a:camera>
          <a:lightRig rig="contrasting" dir="t">
            <a:rot lat="0" lon="0" rev="1200000"/>
          </a:lightRig>
        </a:scene3d>
        <a:sp3d z="-110000"/>
      </dgm:spPr>
      <dgm:t>
        <a:bodyPr/>
        <a:lstStyle/>
        <a:p>
          <a:endParaRPr lang="es-ES"/>
        </a:p>
      </dgm:t>
    </dgm:pt>
    <dgm:pt modelId="{2B96B675-0B80-490B-9AC2-2BA4FE278C79}" type="sibTrans" cxnId="{E70E9A6A-7977-41D8-895F-F2BAD70EB7C7}">
      <dgm:prSet/>
      <dgm:spPr/>
      <dgm:t>
        <a:bodyPr/>
        <a:lstStyle/>
        <a:p>
          <a:endParaRPr lang="es-ES"/>
        </a:p>
      </dgm:t>
    </dgm:pt>
    <dgm:pt modelId="{5CA6203F-A3F9-4C1E-9C15-CE8B65DD935D}">
      <dgm:prSet phldrT="[Texto]"/>
      <dgm:spPr>
        <a:xfrm>
          <a:off x="5127769" y="1583298"/>
          <a:ext cx="1535103" cy="974791"/>
        </a:xfr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r>
            <a:rPr lang="en-US" dirty="0" smtClean="0">
              <a:solidFill>
                <a:sysClr val="windowText" lastClr="000000">
                  <a:hueOff val="0"/>
                  <a:satOff val="0"/>
                  <a:lumOff val="0"/>
                  <a:alphaOff val="0"/>
                </a:sysClr>
              </a:solidFill>
              <a:latin typeface="Calibri"/>
              <a:ea typeface="+mn-ea"/>
              <a:cs typeface="+mn-cs"/>
            </a:rPr>
            <a:t>Jefe de </a:t>
          </a:r>
          <a:r>
            <a:rPr lang="es-ES" noProof="0" dirty="0" smtClean="0">
              <a:solidFill>
                <a:sysClr val="windowText" lastClr="000000">
                  <a:hueOff val="0"/>
                  <a:satOff val="0"/>
                  <a:lumOff val="0"/>
                  <a:alphaOff val="0"/>
                </a:sysClr>
              </a:solidFill>
              <a:latin typeface="Calibri"/>
              <a:ea typeface="+mn-ea"/>
              <a:cs typeface="+mn-cs"/>
            </a:rPr>
            <a:t>Producción</a:t>
          </a:r>
          <a:endParaRPr lang="es-ES" noProof="0" dirty="0">
            <a:solidFill>
              <a:sysClr val="windowText" lastClr="000000">
                <a:hueOff val="0"/>
                <a:satOff val="0"/>
                <a:lumOff val="0"/>
                <a:alphaOff val="0"/>
              </a:sysClr>
            </a:solidFill>
            <a:latin typeface="Calibri"/>
            <a:ea typeface="+mn-ea"/>
            <a:cs typeface="+mn-cs"/>
          </a:endParaRPr>
        </a:p>
      </dgm:t>
    </dgm:pt>
    <dgm:pt modelId="{2793866B-E73C-484B-B4C1-DF2DB4F764E5}" type="parTrans" cxnId="{54898BEF-9237-4627-B5B6-6EED11E862C2}">
      <dgm:prSet/>
      <dgm:spPr>
        <a:xfrm>
          <a:off x="3848516" y="974800"/>
          <a:ext cx="1876238" cy="446459"/>
        </a:xfrm>
        <a:noFill/>
        <a:ln w="25400" cap="flat" cmpd="sng" algn="ctr">
          <a:solidFill>
            <a:srgbClr val="4F81BD">
              <a:shade val="60000"/>
              <a:hueOff val="0"/>
              <a:satOff val="0"/>
              <a:lumOff val="0"/>
              <a:alphaOff val="0"/>
            </a:srgbClr>
          </a:solidFill>
          <a:prstDash val="solid"/>
        </a:ln>
        <a:effectLst/>
        <a:scene3d>
          <a:camera prst="orthographicFront">
            <a:rot lat="0" lon="0" rev="0"/>
          </a:camera>
          <a:lightRig rig="contrasting" dir="t">
            <a:rot lat="0" lon="0" rev="1200000"/>
          </a:lightRig>
        </a:scene3d>
        <a:sp3d z="-110000"/>
      </dgm:spPr>
      <dgm:t>
        <a:bodyPr/>
        <a:lstStyle/>
        <a:p>
          <a:endParaRPr lang="es-ES"/>
        </a:p>
      </dgm:t>
    </dgm:pt>
    <dgm:pt modelId="{4883CED0-8770-4948-8DCE-77831A3EE166}" type="sibTrans" cxnId="{54898BEF-9237-4627-B5B6-6EED11E862C2}">
      <dgm:prSet/>
      <dgm:spPr/>
      <dgm:t>
        <a:bodyPr/>
        <a:lstStyle/>
        <a:p>
          <a:endParaRPr lang="es-ES"/>
        </a:p>
      </dgm:t>
    </dgm:pt>
    <dgm:pt modelId="{750553F7-F090-4D0D-ACE1-E2E41271CA76}">
      <dgm:prSet phldrT="[Texto]"/>
      <dgm:spPr>
        <a:xfrm>
          <a:off x="5127769" y="3004549"/>
          <a:ext cx="1535103" cy="974791"/>
        </a:xfr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r>
            <a:rPr lang="en-US" dirty="0" smtClean="0">
              <a:solidFill>
                <a:sysClr val="windowText" lastClr="000000">
                  <a:hueOff val="0"/>
                  <a:satOff val="0"/>
                  <a:lumOff val="0"/>
                  <a:alphaOff val="0"/>
                </a:sysClr>
              </a:solidFill>
              <a:latin typeface="Calibri"/>
              <a:ea typeface="+mn-ea"/>
              <a:cs typeface="+mn-cs"/>
            </a:rPr>
            <a:t>Obreros</a:t>
          </a:r>
          <a:endParaRPr lang="es-ES" dirty="0">
            <a:solidFill>
              <a:sysClr val="windowText" lastClr="000000">
                <a:hueOff val="0"/>
                <a:satOff val="0"/>
                <a:lumOff val="0"/>
                <a:alphaOff val="0"/>
              </a:sysClr>
            </a:solidFill>
            <a:latin typeface="Calibri"/>
            <a:ea typeface="+mn-ea"/>
            <a:cs typeface="+mn-cs"/>
          </a:endParaRPr>
        </a:p>
      </dgm:t>
    </dgm:pt>
    <dgm:pt modelId="{A3E683FF-FF5B-46C2-A74B-A5965875E7D4}" type="parTrans" cxnId="{40D9BBCB-8A43-42E4-8D22-B03CC87B5F8A}">
      <dgm:prSet/>
      <dgm:spPr>
        <a:xfrm>
          <a:off x="5679034" y="2396050"/>
          <a:ext cx="91440" cy="446459"/>
        </a:xfrm>
        <a:noFill/>
        <a:ln w="25400" cap="flat" cmpd="sng" algn="ctr">
          <a:solidFill>
            <a:srgbClr val="4F81BD">
              <a:shade val="80000"/>
              <a:hueOff val="0"/>
              <a:satOff val="0"/>
              <a:lumOff val="0"/>
              <a:alphaOff val="0"/>
            </a:srgbClr>
          </a:solidFill>
          <a:prstDash val="solid"/>
        </a:ln>
        <a:effectLst/>
        <a:scene3d>
          <a:camera prst="orthographicFront">
            <a:rot lat="0" lon="0" rev="0"/>
          </a:camera>
          <a:lightRig rig="contrasting" dir="t">
            <a:rot lat="0" lon="0" rev="1200000"/>
          </a:lightRig>
        </a:scene3d>
        <a:sp3d z="-110000"/>
      </dgm:spPr>
      <dgm:t>
        <a:bodyPr/>
        <a:lstStyle/>
        <a:p>
          <a:endParaRPr lang="es-ES"/>
        </a:p>
      </dgm:t>
    </dgm:pt>
    <dgm:pt modelId="{B44D6D0E-FF3C-4DA3-90ED-1BC73935CA38}" type="sibTrans" cxnId="{40D9BBCB-8A43-42E4-8D22-B03CC87B5F8A}">
      <dgm:prSet/>
      <dgm:spPr/>
      <dgm:t>
        <a:bodyPr/>
        <a:lstStyle/>
        <a:p>
          <a:endParaRPr lang="es-ES"/>
        </a:p>
      </dgm:t>
    </dgm:pt>
    <dgm:pt modelId="{32618FDC-3090-4968-ADD1-F578F573B37F}">
      <dgm:prSet phldrT="[Texto]"/>
      <dgm:spPr>
        <a:xfrm>
          <a:off x="3251531" y="3004549"/>
          <a:ext cx="1535103" cy="974791"/>
        </a:xfr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r>
            <a:rPr lang="en-US" dirty="0" smtClean="0">
              <a:solidFill>
                <a:sysClr val="windowText" lastClr="000000">
                  <a:hueOff val="0"/>
                  <a:satOff val="0"/>
                  <a:lumOff val="0"/>
                  <a:alphaOff val="0"/>
                </a:sysClr>
              </a:solidFill>
              <a:latin typeface="Calibri"/>
              <a:ea typeface="+mn-ea"/>
              <a:cs typeface="+mn-cs"/>
            </a:rPr>
            <a:t>Contador</a:t>
          </a:r>
          <a:endParaRPr lang="es-ES" dirty="0">
            <a:solidFill>
              <a:sysClr val="windowText" lastClr="000000">
                <a:hueOff val="0"/>
                <a:satOff val="0"/>
                <a:lumOff val="0"/>
                <a:alphaOff val="0"/>
              </a:sysClr>
            </a:solidFill>
            <a:latin typeface="Calibri"/>
            <a:ea typeface="+mn-ea"/>
            <a:cs typeface="+mn-cs"/>
          </a:endParaRPr>
        </a:p>
      </dgm:t>
    </dgm:pt>
    <dgm:pt modelId="{8362E176-4352-4C44-BD34-60D8F077DE12}" type="sibTrans" cxnId="{73EA762C-8936-4BF5-A83A-3C70200064D9}">
      <dgm:prSet/>
      <dgm:spPr/>
      <dgm:t>
        <a:bodyPr/>
        <a:lstStyle/>
        <a:p>
          <a:endParaRPr lang="es-ES"/>
        </a:p>
      </dgm:t>
    </dgm:pt>
    <dgm:pt modelId="{1D7255DD-9BA7-481C-AB66-C3A3795FEF10}" type="parTrans" cxnId="{73EA762C-8936-4BF5-A83A-3C70200064D9}">
      <dgm:prSet/>
      <dgm:spPr>
        <a:xfrm>
          <a:off x="3802796" y="2396050"/>
          <a:ext cx="91440" cy="446459"/>
        </a:xfrm>
        <a:noFill/>
        <a:ln w="25400" cap="flat" cmpd="sng" algn="ctr">
          <a:solidFill>
            <a:srgbClr val="4F81BD">
              <a:shade val="80000"/>
              <a:hueOff val="0"/>
              <a:satOff val="0"/>
              <a:lumOff val="0"/>
              <a:alphaOff val="0"/>
            </a:srgbClr>
          </a:solidFill>
          <a:prstDash val="solid"/>
        </a:ln>
        <a:effectLst/>
        <a:scene3d>
          <a:camera prst="orthographicFront">
            <a:rot lat="0" lon="0" rev="0"/>
          </a:camera>
          <a:lightRig rig="contrasting" dir="t">
            <a:rot lat="0" lon="0" rev="1200000"/>
          </a:lightRig>
        </a:scene3d>
        <a:sp3d z="-110000"/>
      </dgm:spPr>
      <dgm:t>
        <a:bodyPr/>
        <a:lstStyle/>
        <a:p>
          <a:endParaRPr lang="es-ES"/>
        </a:p>
      </dgm:t>
    </dgm:pt>
    <dgm:pt modelId="{5DE9E4A6-3ABA-429B-A3C8-D9354792716B}" type="pres">
      <dgm:prSet presAssocID="{BB3D9234-B164-4274-A940-3061C27B71AD}" presName="hierChild1" presStyleCnt="0">
        <dgm:presLayoutVars>
          <dgm:chPref val="1"/>
          <dgm:dir/>
          <dgm:animOne val="branch"/>
          <dgm:animLvl val="lvl"/>
          <dgm:resizeHandles/>
        </dgm:presLayoutVars>
      </dgm:prSet>
      <dgm:spPr/>
      <dgm:t>
        <a:bodyPr/>
        <a:lstStyle/>
        <a:p>
          <a:endParaRPr lang="es-ES"/>
        </a:p>
      </dgm:t>
    </dgm:pt>
    <dgm:pt modelId="{998C6DD7-6040-44FD-94E7-314D659837BF}" type="pres">
      <dgm:prSet presAssocID="{00DB06EC-6BDA-45CF-9C81-DAD0B220F6F9}" presName="hierRoot1" presStyleCnt="0"/>
      <dgm:spPr/>
    </dgm:pt>
    <dgm:pt modelId="{0719E636-4D88-4F2E-AA65-F1A9F74E9BE4}" type="pres">
      <dgm:prSet presAssocID="{00DB06EC-6BDA-45CF-9C81-DAD0B220F6F9}" presName="composite" presStyleCnt="0"/>
      <dgm:spPr/>
    </dgm:pt>
    <dgm:pt modelId="{3A795C90-CA7A-42EA-962B-44AE25D670F1}" type="pres">
      <dgm:prSet presAssocID="{00DB06EC-6BDA-45CF-9C81-DAD0B220F6F9}" presName="background" presStyleLbl="node0" presStyleIdx="0" presStyleCnt="1"/>
      <dgm:spPr>
        <a:xfrm>
          <a:off x="3080964" y="9"/>
          <a:ext cx="1535103" cy="974791"/>
        </a:xfrm>
        <a:prstGeom prst="roundRect">
          <a:avLst>
            <a:gd name="adj" fmla="val 10000"/>
          </a:avLst>
        </a:prstGeom>
        <a:solidFill>
          <a:srgbClr val="4F81BD">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endParaRPr lang="en-US"/>
        </a:p>
      </dgm:t>
    </dgm:pt>
    <dgm:pt modelId="{F0571438-70CE-4B52-A63E-DF2A2619A6E6}" type="pres">
      <dgm:prSet presAssocID="{00DB06EC-6BDA-45CF-9C81-DAD0B220F6F9}" presName="text" presStyleLbl="fgAcc0" presStyleIdx="0" presStyleCnt="1">
        <dgm:presLayoutVars>
          <dgm:chPref val="3"/>
        </dgm:presLayoutVars>
      </dgm:prSet>
      <dgm:spPr>
        <a:prstGeom prst="roundRect">
          <a:avLst>
            <a:gd name="adj" fmla="val 10000"/>
          </a:avLst>
        </a:prstGeom>
      </dgm:spPr>
      <dgm:t>
        <a:bodyPr/>
        <a:lstStyle/>
        <a:p>
          <a:endParaRPr lang="es-ES"/>
        </a:p>
      </dgm:t>
    </dgm:pt>
    <dgm:pt modelId="{9D88563B-6E6E-4C35-B40C-82E50BEC9AC2}" type="pres">
      <dgm:prSet presAssocID="{00DB06EC-6BDA-45CF-9C81-DAD0B220F6F9}" presName="hierChild2" presStyleCnt="0"/>
      <dgm:spPr/>
    </dgm:pt>
    <dgm:pt modelId="{9AECC0A0-D755-4169-ADB8-73E0EE83D811}" type="pres">
      <dgm:prSet presAssocID="{61099CBD-99C5-458E-B9EB-1205AD799838}" presName="Name10" presStyleLbl="parChTrans1D2" presStyleIdx="0" presStyleCnt="3"/>
      <dgm:spPr>
        <a:custGeom>
          <a:avLst/>
          <a:gdLst/>
          <a:ahLst/>
          <a:cxnLst/>
          <a:rect l="0" t="0" r="0" b="0"/>
          <a:pathLst>
            <a:path>
              <a:moveTo>
                <a:pt x="1876238" y="0"/>
              </a:moveTo>
              <a:lnTo>
                <a:pt x="1876238" y="304249"/>
              </a:lnTo>
              <a:lnTo>
                <a:pt x="0" y="304249"/>
              </a:lnTo>
              <a:lnTo>
                <a:pt x="0" y="446459"/>
              </a:lnTo>
            </a:path>
          </a:pathLst>
        </a:custGeom>
      </dgm:spPr>
      <dgm:t>
        <a:bodyPr/>
        <a:lstStyle/>
        <a:p>
          <a:endParaRPr lang="es-ES"/>
        </a:p>
      </dgm:t>
    </dgm:pt>
    <dgm:pt modelId="{6FCC99CB-6EC3-4EF2-AB33-7A7B650AB0C4}" type="pres">
      <dgm:prSet presAssocID="{8C5644D0-8717-4FD1-9A5B-8D4E5CBD37C3}" presName="hierRoot2" presStyleCnt="0"/>
      <dgm:spPr/>
    </dgm:pt>
    <dgm:pt modelId="{941401A0-4E08-4CE8-B834-2B47EB8B0E8C}" type="pres">
      <dgm:prSet presAssocID="{8C5644D0-8717-4FD1-9A5B-8D4E5CBD37C3}" presName="composite2" presStyleCnt="0"/>
      <dgm:spPr/>
    </dgm:pt>
    <dgm:pt modelId="{CE3E75E7-5989-44BA-B955-648ADC1F6B14}" type="pres">
      <dgm:prSet presAssocID="{8C5644D0-8717-4FD1-9A5B-8D4E5CBD37C3}" presName="background2" presStyleLbl="node2" presStyleIdx="0" presStyleCnt="3"/>
      <dgm:spPr>
        <a:xfrm>
          <a:off x="1204726" y="1421259"/>
          <a:ext cx="1535103" cy="974791"/>
        </a:xfrm>
        <a:prstGeom prst="roundRect">
          <a:avLst>
            <a:gd name="adj" fmla="val 10000"/>
          </a:avLst>
        </a:prstGeom>
        <a:solidFill>
          <a:srgbClr val="4F81BD">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endParaRPr lang="en-US"/>
        </a:p>
      </dgm:t>
    </dgm:pt>
    <dgm:pt modelId="{E9E65A59-08B3-47D5-840D-80103C7F30B0}" type="pres">
      <dgm:prSet presAssocID="{8C5644D0-8717-4FD1-9A5B-8D4E5CBD37C3}" presName="text2" presStyleLbl="fgAcc2" presStyleIdx="0" presStyleCnt="3">
        <dgm:presLayoutVars>
          <dgm:chPref val="3"/>
        </dgm:presLayoutVars>
      </dgm:prSet>
      <dgm:spPr>
        <a:prstGeom prst="roundRect">
          <a:avLst>
            <a:gd name="adj" fmla="val 10000"/>
          </a:avLst>
        </a:prstGeom>
      </dgm:spPr>
      <dgm:t>
        <a:bodyPr/>
        <a:lstStyle/>
        <a:p>
          <a:endParaRPr lang="es-ES"/>
        </a:p>
      </dgm:t>
    </dgm:pt>
    <dgm:pt modelId="{06BCEEA1-5567-4B72-B18C-0942F7D969F4}" type="pres">
      <dgm:prSet presAssocID="{8C5644D0-8717-4FD1-9A5B-8D4E5CBD37C3}" presName="hierChild3" presStyleCnt="0"/>
      <dgm:spPr/>
    </dgm:pt>
    <dgm:pt modelId="{04F640D1-4F48-42F2-8E6B-E06A306058A5}" type="pres">
      <dgm:prSet presAssocID="{983E7447-CEF7-42E1-A013-F3C8D6FDD71B}" presName="Name17" presStyleLbl="parChTrans1D3" presStyleIdx="0" presStyleCnt="3"/>
      <dgm:spPr>
        <a:custGeom>
          <a:avLst/>
          <a:gdLst/>
          <a:ahLst/>
          <a:cxnLst/>
          <a:rect l="0" t="0" r="0" b="0"/>
          <a:pathLst>
            <a:path>
              <a:moveTo>
                <a:pt x="45720" y="0"/>
              </a:moveTo>
              <a:lnTo>
                <a:pt x="45720" y="446459"/>
              </a:lnTo>
            </a:path>
          </a:pathLst>
        </a:custGeom>
      </dgm:spPr>
      <dgm:t>
        <a:bodyPr/>
        <a:lstStyle/>
        <a:p>
          <a:endParaRPr lang="es-ES"/>
        </a:p>
      </dgm:t>
    </dgm:pt>
    <dgm:pt modelId="{A6AC91A5-A712-40DC-B5C5-88623D224F4A}" type="pres">
      <dgm:prSet presAssocID="{DF38B3EB-B314-4A9D-8AA5-D797CDBB41D6}" presName="hierRoot3" presStyleCnt="0"/>
      <dgm:spPr/>
    </dgm:pt>
    <dgm:pt modelId="{35DDF8BB-478E-433B-B784-576AAD2D89DC}" type="pres">
      <dgm:prSet presAssocID="{DF38B3EB-B314-4A9D-8AA5-D797CDBB41D6}" presName="composite3" presStyleCnt="0"/>
      <dgm:spPr/>
    </dgm:pt>
    <dgm:pt modelId="{65395D4F-3D1B-4E40-9B8F-10B1B5E9452F}" type="pres">
      <dgm:prSet presAssocID="{DF38B3EB-B314-4A9D-8AA5-D797CDBB41D6}" presName="background3" presStyleLbl="node3" presStyleIdx="0" presStyleCnt="3"/>
      <dgm:spPr>
        <a:xfrm>
          <a:off x="1204726" y="2842510"/>
          <a:ext cx="1535103" cy="974791"/>
        </a:xfrm>
        <a:prstGeom prst="roundRect">
          <a:avLst>
            <a:gd name="adj" fmla="val 10000"/>
          </a:avLst>
        </a:prstGeom>
        <a:solidFill>
          <a:srgbClr val="4F81BD">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endParaRPr lang="en-US"/>
        </a:p>
      </dgm:t>
    </dgm:pt>
    <dgm:pt modelId="{2D2ED330-2941-45DD-9786-B520499BF095}" type="pres">
      <dgm:prSet presAssocID="{DF38B3EB-B314-4A9D-8AA5-D797CDBB41D6}" presName="text3" presStyleLbl="fgAcc3" presStyleIdx="0" presStyleCnt="3">
        <dgm:presLayoutVars>
          <dgm:chPref val="3"/>
        </dgm:presLayoutVars>
      </dgm:prSet>
      <dgm:spPr>
        <a:prstGeom prst="roundRect">
          <a:avLst>
            <a:gd name="adj" fmla="val 10000"/>
          </a:avLst>
        </a:prstGeom>
      </dgm:spPr>
      <dgm:t>
        <a:bodyPr/>
        <a:lstStyle/>
        <a:p>
          <a:endParaRPr lang="es-ES"/>
        </a:p>
      </dgm:t>
    </dgm:pt>
    <dgm:pt modelId="{B7D9B584-4772-4F89-820D-A6E95C698C98}" type="pres">
      <dgm:prSet presAssocID="{DF38B3EB-B314-4A9D-8AA5-D797CDBB41D6}" presName="hierChild4" presStyleCnt="0"/>
      <dgm:spPr/>
    </dgm:pt>
    <dgm:pt modelId="{91D409EB-296E-44A8-B5E2-1D43736412D2}" type="pres">
      <dgm:prSet presAssocID="{2FB178B8-4EC1-47B0-B9FE-9101AAD2B534}" presName="Name23" presStyleLbl="parChTrans1D4" presStyleIdx="0" presStyleCnt="2"/>
      <dgm:spPr>
        <a:custGeom>
          <a:avLst/>
          <a:gdLst/>
          <a:ahLst/>
          <a:cxnLst/>
          <a:rect l="0" t="0" r="0" b="0"/>
          <a:pathLst>
            <a:path>
              <a:moveTo>
                <a:pt x="45720" y="0"/>
              </a:moveTo>
              <a:lnTo>
                <a:pt x="45720" y="446459"/>
              </a:lnTo>
            </a:path>
          </a:pathLst>
        </a:custGeom>
      </dgm:spPr>
      <dgm:t>
        <a:bodyPr/>
        <a:lstStyle/>
        <a:p>
          <a:endParaRPr lang="es-ES"/>
        </a:p>
      </dgm:t>
    </dgm:pt>
    <dgm:pt modelId="{9F26F606-C225-4086-BA7D-14383BEB9924}" type="pres">
      <dgm:prSet presAssocID="{FD3D8A46-143E-4177-9ADF-45612C6E6094}" presName="hierRoot4" presStyleCnt="0"/>
      <dgm:spPr/>
    </dgm:pt>
    <dgm:pt modelId="{C34152AC-89DC-4183-A9BC-13EBCA45397A}" type="pres">
      <dgm:prSet presAssocID="{FD3D8A46-143E-4177-9ADF-45612C6E6094}" presName="composite4" presStyleCnt="0"/>
      <dgm:spPr/>
    </dgm:pt>
    <dgm:pt modelId="{115EA39D-1164-4C93-BAB6-83209FA36E52}" type="pres">
      <dgm:prSet presAssocID="{FD3D8A46-143E-4177-9ADF-45612C6E6094}" presName="background4" presStyleLbl="node4" presStyleIdx="0" presStyleCnt="2"/>
      <dgm:spPr>
        <a:xfrm>
          <a:off x="1204726" y="4263760"/>
          <a:ext cx="1535103" cy="974791"/>
        </a:xfrm>
        <a:prstGeom prst="roundRect">
          <a:avLst>
            <a:gd name="adj" fmla="val 10000"/>
          </a:avLst>
        </a:prstGeom>
        <a:solidFill>
          <a:srgbClr val="4F81BD">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endParaRPr lang="en-US"/>
        </a:p>
      </dgm:t>
    </dgm:pt>
    <dgm:pt modelId="{C46E5EB7-7022-4009-9343-4FE878B92263}" type="pres">
      <dgm:prSet presAssocID="{FD3D8A46-143E-4177-9ADF-45612C6E6094}" presName="text4" presStyleLbl="fgAcc4" presStyleIdx="0" presStyleCnt="2">
        <dgm:presLayoutVars>
          <dgm:chPref val="3"/>
        </dgm:presLayoutVars>
      </dgm:prSet>
      <dgm:spPr>
        <a:prstGeom prst="roundRect">
          <a:avLst>
            <a:gd name="adj" fmla="val 10000"/>
          </a:avLst>
        </a:prstGeom>
      </dgm:spPr>
      <dgm:t>
        <a:bodyPr/>
        <a:lstStyle/>
        <a:p>
          <a:endParaRPr lang="es-ES"/>
        </a:p>
      </dgm:t>
    </dgm:pt>
    <dgm:pt modelId="{5ACF5623-5D3F-4109-BCDC-274D538F7677}" type="pres">
      <dgm:prSet presAssocID="{FD3D8A46-143E-4177-9ADF-45612C6E6094}" presName="hierChild5" presStyleCnt="0"/>
      <dgm:spPr/>
    </dgm:pt>
    <dgm:pt modelId="{01B8A12F-AB79-4B22-B678-278D65EF1E0A}" type="pres">
      <dgm:prSet presAssocID="{2A20B25C-A3F1-458B-B48B-68B76C11816D}" presName="Name10" presStyleLbl="parChTrans1D2" presStyleIdx="1" presStyleCnt="3"/>
      <dgm:spPr>
        <a:custGeom>
          <a:avLst/>
          <a:gdLst/>
          <a:ahLst/>
          <a:cxnLst/>
          <a:rect l="0" t="0" r="0" b="0"/>
          <a:pathLst>
            <a:path>
              <a:moveTo>
                <a:pt x="45720" y="0"/>
              </a:moveTo>
              <a:lnTo>
                <a:pt x="45720" y="446459"/>
              </a:lnTo>
            </a:path>
          </a:pathLst>
        </a:custGeom>
      </dgm:spPr>
      <dgm:t>
        <a:bodyPr/>
        <a:lstStyle/>
        <a:p>
          <a:endParaRPr lang="es-ES"/>
        </a:p>
      </dgm:t>
    </dgm:pt>
    <dgm:pt modelId="{EF08CEC4-1BF2-4A6F-B442-9C2B1F87770B}" type="pres">
      <dgm:prSet presAssocID="{B45651E6-E26B-43C0-B940-3C885D73D52B}" presName="hierRoot2" presStyleCnt="0"/>
      <dgm:spPr/>
    </dgm:pt>
    <dgm:pt modelId="{09A6CAA7-4C5B-468A-8FAA-92D32583FF0B}" type="pres">
      <dgm:prSet presAssocID="{B45651E6-E26B-43C0-B940-3C885D73D52B}" presName="composite2" presStyleCnt="0"/>
      <dgm:spPr/>
    </dgm:pt>
    <dgm:pt modelId="{25E0CC42-E2A1-4EFE-82C5-544E80B11970}" type="pres">
      <dgm:prSet presAssocID="{B45651E6-E26B-43C0-B940-3C885D73D52B}" presName="background2" presStyleLbl="node2" presStyleIdx="1" presStyleCnt="3"/>
      <dgm:spPr>
        <a:xfrm>
          <a:off x="3080964" y="1421259"/>
          <a:ext cx="1535103" cy="974791"/>
        </a:xfrm>
        <a:prstGeom prst="roundRect">
          <a:avLst>
            <a:gd name="adj" fmla="val 10000"/>
          </a:avLst>
        </a:prstGeom>
        <a:solidFill>
          <a:srgbClr val="4F81BD">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endParaRPr lang="en-US"/>
        </a:p>
      </dgm:t>
    </dgm:pt>
    <dgm:pt modelId="{5CDB647E-5AE0-4B34-BC98-00229CECE221}" type="pres">
      <dgm:prSet presAssocID="{B45651E6-E26B-43C0-B940-3C885D73D52B}" presName="text2" presStyleLbl="fgAcc2" presStyleIdx="1" presStyleCnt="3">
        <dgm:presLayoutVars>
          <dgm:chPref val="3"/>
        </dgm:presLayoutVars>
      </dgm:prSet>
      <dgm:spPr>
        <a:prstGeom prst="roundRect">
          <a:avLst>
            <a:gd name="adj" fmla="val 10000"/>
          </a:avLst>
        </a:prstGeom>
      </dgm:spPr>
      <dgm:t>
        <a:bodyPr/>
        <a:lstStyle/>
        <a:p>
          <a:endParaRPr lang="es-ES"/>
        </a:p>
      </dgm:t>
    </dgm:pt>
    <dgm:pt modelId="{42080F24-C723-4D48-BE4B-D056C6A0C8C5}" type="pres">
      <dgm:prSet presAssocID="{B45651E6-E26B-43C0-B940-3C885D73D52B}" presName="hierChild3" presStyleCnt="0"/>
      <dgm:spPr/>
    </dgm:pt>
    <dgm:pt modelId="{B5B3C086-2CE5-4BC1-B635-557489F903FF}" type="pres">
      <dgm:prSet presAssocID="{1D7255DD-9BA7-481C-AB66-C3A3795FEF10}" presName="Name17" presStyleLbl="parChTrans1D3" presStyleIdx="1" presStyleCnt="3"/>
      <dgm:spPr>
        <a:custGeom>
          <a:avLst/>
          <a:gdLst/>
          <a:ahLst/>
          <a:cxnLst/>
          <a:rect l="0" t="0" r="0" b="0"/>
          <a:pathLst>
            <a:path>
              <a:moveTo>
                <a:pt x="45720" y="0"/>
              </a:moveTo>
              <a:lnTo>
                <a:pt x="45720" y="446459"/>
              </a:lnTo>
            </a:path>
          </a:pathLst>
        </a:custGeom>
      </dgm:spPr>
      <dgm:t>
        <a:bodyPr/>
        <a:lstStyle/>
        <a:p>
          <a:endParaRPr lang="es-ES"/>
        </a:p>
      </dgm:t>
    </dgm:pt>
    <dgm:pt modelId="{27A8EEFE-2F72-4F0B-8413-2EAC7448C6C8}" type="pres">
      <dgm:prSet presAssocID="{32618FDC-3090-4968-ADD1-F578F573B37F}" presName="hierRoot3" presStyleCnt="0"/>
      <dgm:spPr/>
    </dgm:pt>
    <dgm:pt modelId="{1016DA9A-27A8-403A-9FDE-85930C3EE412}" type="pres">
      <dgm:prSet presAssocID="{32618FDC-3090-4968-ADD1-F578F573B37F}" presName="composite3" presStyleCnt="0"/>
      <dgm:spPr/>
    </dgm:pt>
    <dgm:pt modelId="{70A555B7-964D-499D-82F5-860F666F1B7E}" type="pres">
      <dgm:prSet presAssocID="{32618FDC-3090-4968-ADD1-F578F573B37F}" presName="background3" presStyleLbl="node3" presStyleIdx="1" presStyleCnt="3"/>
      <dgm:spPr>
        <a:xfrm>
          <a:off x="3080964" y="2842510"/>
          <a:ext cx="1535103" cy="974791"/>
        </a:xfrm>
        <a:prstGeom prst="roundRect">
          <a:avLst>
            <a:gd name="adj" fmla="val 10000"/>
          </a:avLst>
        </a:prstGeom>
        <a:solidFill>
          <a:srgbClr val="4F81BD">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endParaRPr lang="en-US"/>
        </a:p>
      </dgm:t>
    </dgm:pt>
    <dgm:pt modelId="{BB9C7321-3FF6-49BC-9876-30EB8DEAA7AA}" type="pres">
      <dgm:prSet presAssocID="{32618FDC-3090-4968-ADD1-F578F573B37F}" presName="text3" presStyleLbl="fgAcc3" presStyleIdx="1" presStyleCnt="3">
        <dgm:presLayoutVars>
          <dgm:chPref val="3"/>
        </dgm:presLayoutVars>
      </dgm:prSet>
      <dgm:spPr>
        <a:prstGeom prst="roundRect">
          <a:avLst>
            <a:gd name="adj" fmla="val 10000"/>
          </a:avLst>
        </a:prstGeom>
      </dgm:spPr>
      <dgm:t>
        <a:bodyPr/>
        <a:lstStyle/>
        <a:p>
          <a:endParaRPr lang="es-ES"/>
        </a:p>
      </dgm:t>
    </dgm:pt>
    <dgm:pt modelId="{FEB17430-B41F-4746-AD0E-3605B056FDD0}" type="pres">
      <dgm:prSet presAssocID="{32618FDC-3090-4968-ADD1-F578F573B37F}" presName="hierChild4" presStyleCnt="0"/>
      <dgm:spPr/>
    </dgm:pt>
    <dgm:pt modelId="{516813DE-7D1D-4E9B-8F3D-14C43FC38B53}" type="pres">
      <dgm:prSet presAssocID="{2793866B-E73C-484B-B4C1-DF2DB4F764E5}" presName="Name10" presStyleLbl="parChTrans1D2" presStyleIdx="2" presStyleCnt="3"/>
      <dgm:spPr>
        <a:custGeom>
          <a:avLst/>
          <a:gdLst/>
          <a:ahLst/>
          <a:cxnLst/>
          <a:rect l="0" t="0" r="0" b="0"/>
          <a:pathLst>
            <a:path>
              <a:moveTo>
                <a:pt x="0" y="0"/>
              </a:moveTo>
              <a:lnTo>
                <a:pt x="0" y="304249"/>
              </a:lnTo>
              <a:lnTo>
                <a:pt x="1876238" y="304249"/>
              </a:lnTo>
              <a:lnTo>
                <a:pt x="1876238" y="446459"/>
              </a:lnTo>
            </a:path>
          </a:pathLst>
        </a:custGeom>
      </dgm:spPr>
      <dgm:t>
        <a:bodyPr/>
        <a:lstStyle/>
        <a:p>
          <a:endParaRPr lang="es-ES"/>
        </a:p>
      </dgm:t>
    </dgm:pt>
    <dgm:pt modelId="{49BA9C48-67EC-4190-95AD-0AFC172DE0BB}" type="pres">
      <dgm:prSet presAssocID="{5CA6203F-A3F9-4C1E-9C15-CE8B65DD935D}" presName="hierRoot2" presStyleCnt="0"/>
      <dgm:spPr/>
    </dgm:pt>
    <dgm:pt modelId="{458BC7E7-10C4-4F79-9048-4FD006778883}" type="pres">
      <dgm:prSet presAssocID="{5CA6203F-A3F9-4C1E-9C15-CE8B65DD935D}" presName="composite2" presStyleCnt="0"/>
      <dgm:spPr/>
    </dgm:pt>
    <dgm:pt modelId="{65C688B0-D9AD-4304-BFE1-747A240D11D1}" type="pres">
      <dgm:prSet presAssocID="{5CA6203F-A3F9-4C1E-9C15-CE8B65DD935D}" presName="background2" presStyleLbl="node2" presStyleIdx="2" presStyleCnt="3"/>
      <dgm:spPr>
        <a:xfrm>
          <a:off x="4957202" y="1421259"/>
          <a:ext cx="1535103" cy="974791"/>
        </a:xfrm>
        <a:prstGeom prst="roundRect">
          <a:avLst>
            <a:gd name="adj" fmla="val 10000"/>
          </a:avLst>
        </a:prstGeom>
        <a:solidFill>
          <a:srgbClr val="4F81BD">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endParaRPr lang="en-US"/>
        </a:p>
      </dgm:t>
    </dgm:pt>
    <dgm:pt modelId="{6CE8BED7-1F43-46AB-803C-072DE94457CE}" type="pres">
      <dgm:prSet presAssocID="{5CA6203F-A3F9-4C1E-9C15-CE8B65DD935D}" presName="text2" presStyleLbl="fgAcc2" presStyleIdx="2" presStyleCnt="3">
        <dgm:presLayoutVars>
          <dgm:chPref val="3"/>
        </dgm:presLayoutVars>
      </dgm:prSet>
      <dgm:spPr>
        <a:prstGeom prst="roundRect">
          <a:avLst>
            <a:gd name="adj" fmla="val 10000"/>
          </a:avLst>
        </a:prstGeom>
      </dgm:spPr>
      <dgm:t>
        <a:bodyPr/>
        <a:lstStyle/>
        <a:p>
          <a:endParaRPr lang="es-ES"/>
        </a:p>
      </dgm:t>
    </dgm:pt>
    <dgm:pt modelId="{BFB89C49-2425-484A-97E5-A29C1C99F3CD}" type="pres">
      <dgm:prSet presAssocID="{5CA6203F-A3F9-4C1E-9C15-CE8B65DD935D}" presName="hierChild3" presStyleCnt="0"/>
      <dgm:spPr/>
    </dgm:pt>
    <dgm:pt modelId="{8BC0413B-C7FE-4E13-9113-DBA61FDF46F9}" type="pres">
      <dgm:prSet presAssocID="{A3E683FF-FF5B-46C2-A74B-A5965875E7D4}" presName="Name17" presStyleLbl="parChTrans1D3" presStyleIdx="2" presStyleCnt="3"/>
      <dgm:spPr>
        <a:custGeom>
          <a:avLst/>
          <a:gdLst/>
          <a:ahLst/>
          <a:cxnLst/>
          <a:rect l="0" t="0" r="0" b="0"/>
          <a:pathLst>
            <a:path>
              <a:moveTo>
                <a:pt x="45720" y="0"/>
              </a:moveTo>
              <a:lnTo>
                <a:pt x="45720" y="446459"/>
              </a:lnTo>
            </a:path>
          </a:pathLst>
        </a:custGeom>
      </dgm:spPr>
      <dgm:t>
        <a:bodyPr/>
        <a:lstStyle/>
        <a:p>
          <a:endParaRPr lang="es-ES"/>
        </a:p>
      </dgm:t>
    </dgm:pt>
    <dgm:pt modelId="{0145F454-A512-4E72-80A2-B00E293E5C2B}" type="pres">
      <dgm:prSet presAssocID="{750553F7-F090-4D0D-ACE1-E2E41271CA76}" presName="hierRoot3" presStyleCnt="0"/>
      <dgm:spPr/>
    </dgm:pt>
    <dgm:pt modelId="{CA3F61A1-8026-4CD9-9824-9192043316BD}" type="pres">
      <dgm:prSet presAssocID="{750553F7-F090-4D0D-ACE1-E2E41271CA76}" presName="composite3" presStyleCnt="0"/>
      <dgm:spPr/>
    </dgm:pt>
    <dgm:pt modelId="{B656A79C-3A9D-4E26-8DEA-8481D5B4C136}" type="pres">
      <dgm:prSet presAssocID="{750553F7-F090-4D0D-ACE1-E2E41271CA76}" presName="background3" presStyleLbl="node3" presStyleIdx="2" presStyleCnt="3"/>
      <dgm:spPr>
        <a:xfrm>
          <a:off x="4957202" y="2842510"/>
          <a:ext cx="1535103" cy="974791"/>
        </a:xfrm>
        <a:prstGeom prst="roundRect">
          <a:avLst>
            <a:gd name="adj" fmla="val 10000"/>
          </a:avLst>
        </a:prstGeom>
        <a:solidFill>
          <a:srgbClr val="4F81BD">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endParaRPr lang="en-US"/>
        </a:p>
      </dgm:t>
    </dgm:pt>
    <dgm:pt modelId="{8670C660-6271-479E-8692-7502BB14C4E7}" type="pres">
      <dgm:prSet presAssocID="{750553F7-F090-4D0D-ACE1-E2E41271CA76}" presName="text3" presStyleLbl="fgAcc3" presStyleIdx="2" presStyleCnt="3">
        <dgm:presLayoutVars>
          <dgm:chPref val="3"/>
        </dgm:presLayoutVars>
      </dgm:prSet>
      <dgm:spPr>
        <a:prstGeom prst="roundRect">
          <a:avLst>
            <a:gd name="adj" fmla="val 10000"/>
          </a:avLst>
        </a:prstGeom>
      </dgm:spPr>
      <dgm:t>
        <a:bodyPr/>
        <a:lstStyle/>
        <a:p>
          <a:endParaRPr lang="es-ES"/>
        </a:p>
      </dgm:t>
    </dgm:pt>
    <dgm:pt modelId="{A023F40A-1B44-4705-AE0B-429A9669CC75}" type="pres">
      <dgm:prSet presAssocID="{750553F7-F090-4D0D-ACE1-E2E41271CA76}" presName="hierChild4" presStyleCnt="0"/>
      <dgm:spPr/>
    </dgm:pt>
    <dgm:pt modelId="{767A714E-7D6D-4737-84A7-5124CCD295D3}" type="pres">
      <dgm:prSet presAssocID="{93621A7F-23AC-49D6-8EB6-55C16CA01D12}" presName="Name23" presStyleLbl="parChTrans1D4" presStyleIdx="1" presStyleCnt="2"/>
      <dgm:spPr>
        <a:custGeom>
          <a:avLst/>
          <a:gdLst/>
          <a:ahLst/>
          <a:cxnLst/>
          <a:rect l="0" t="0" r="0" b="0"/>
          <a:pathLst>
            <a:path>
              <a:moveTo>
                <a:pt x="45720" y="0"/>
              </a:moveTo>
              <a:lnTo>
                <a:pt x="45720" y="446459"/>
              </a:lnTo>
            </a:path>
          </a:pathLst>
        </a:custGeom>
      </dgm:spPr>
      <dgm:t>
        <a:bodyPr/>
        <a:lstStyle/>
        <a:p>
          <a:endParaRPr lang="es-ES"/>
        </a:p>
      </dgm:t>
    </dgm:pt>
    <dgm:pt modelId="{3A239221-5D9F-42FA-9B7B-5FA91E843A9F}" type="pres">
      <dgm:prSet presAssocID="{BDB0F40D-F477-4B43-9908-0C7348534666}" presName="hierRoot4" presStyleCnt="0"/>
      <dgm:spPr/>
    </dgm:pt>
    <dgm:pt modelId="{8AC25A8A-2036-42A8-8671-9B32BE293EAE}" type="pres">
      <dgm:prSet presAssocID="{BDB0F40D-F477-4B43-9908-0C7348534666}" presName="composite4" presStyleCnt="0"/>
      <dgm:spPr/>
    </dgm:pt>
    <dgm:pt modelId="{8C68DE68-BD5C-4394-8277-BFB3C906DF8D}" type="pres">
      <dgm:prSet presAssocID="{BDB0F40D-F477-4B43-9908-0C7348534666}" presName="background4" presStyleLbl="node4" presStyleIdx="1" presStyleCnt="2"/>
      <dgm:spPr>
        <a:xfrm>
          <a:off x="4957202" y="4263760"/>
          <a:ext cx="1535103" cy="974791"/>
        </a:xfrm>
        <a:prstGeom prst="roundRect">
          <a:avLst>
            <a:gd name="adj" fmla="val 10000"/>
          </a:avLst>
        </a:prstGeom>
        <a:solidFill>
          <a:srgbClr val="4F81BD">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endParaRPr lang="en-US"/>
        </a:p>
      </dgm:t>
    </dgm:pt>
    <dgm:pt modelId="{D4D7C181-861E-4A5B-8615-C44F800F7AE7}" type="pres">
      <dgm:prSet presAssocID="{BDB0F40D-F477-4B43-9908-0C7348534666}" presName="text4" presStyleLbl="fgAcc4" presStyleIdx="1" presStyleCnt="2">
        <dgm:presLayoutVars>
          <dgm:chPref val="3"/>
        </dgm:presLayoutVars>
      </dgm:prSet>
      <dgm:spPr>
        <a:prstGeom prst="roundRect">
          <a:avLst>
            <a:gd name="adj" fmla="val 10000"/>
          </a:avLst>
        </a:prstGeom>
      </dgm:spPr>
      <dgm:t>
        <a:bodyPr/>
        <a:lstStyle/>
        <a:p>
          <a:endParaRPr lang="es-ES"/>
        </a:p>
      </dgm:t>
    </dgm:pt>
    <dgm:pt modelId="{D6A44110-3FF3-413C-866E-19BAD23ED4DF}" type="pres">
      <dgm:prSet presAssocID="{BDB0F40D-F477-4B43-9908-0C7348534666}" presName="hierChild5" presStyleCnt="0"/>
      <dgm:spPr/>
    </dgm:pt>
  </dgm:ptLst>
  <dgm:cxnLst>
    <dgm:cxn modelId="{5F922F39-8E34-4D04-B87E-AF03BEA17DAE}" type="presOf" srcId="{2793866B-E73C-484B-B4C1-DF2DB4F764E5}" destId="{516813DE-7D1D-4E9B-8F3D-14C43FC38B53}" srcOrd="0" destOrd="0" presId="urn:microsoft.com/office/officeart/2005/8/layout/hierarchy1"/>
    <dgm:cxn modelId="{A6F1663E-7D71-46AC-9B62-A448F49E1AD9}" srcId="{00DB06EC-6BDA-45CF-9C81-DAD0B220F6F9}" destId="{B45651E6-E26B-43C0-B940-3C885D73D52B}" srcOrd="1" destOrd="0" parTransId="{2A20B25C-A3F1-458B-B48B-68B76C11816D}" sibTransId="{E43D6EFB-8A2C-4D47-B9FF-EE6B65C387F1}"/>
    <dgm:cxn modelId="{40D9BBCB-8A43-42E4-8D22-B03CC87B5F8A}" srcId="{5CA6203F-A3F9-4C1E-9C15-CE8B65DD935D}" destId="{750553F7-F090-4D0D-ACE1-E2E41271CA76}" srcOrd="0" destOrd="0" parTransId="{A3E683FF-FF5B-46C2-A74B-A5965875E7D4}" sibTransId="{B44D6D0E-FF3C-4DA3-90ED-1BC73935CA38}"/>
    <dgm:cxn modelId="{72182BB2-A58E-43E1-8456-90BCD6138B81}" type="presOf" srcId="{2A20B25C-A3F1-458B-B48B-68B76C11816D}" destId="{01B8A12F-AB79-4B22-B678-278D65EF1E0A}" srcOrd="0" destOrd="0" presId="urn:microsoft.com/office/officeart/2005/8/layout/hierarchy1"/>
    <dgm:cxn modelId="{A8ED07DF-DD7F-4626-9D7C-B29AA3DD2FF9}" type="presOf" srcId="{A3E683FF-FF5B-46C2-A74B-A5965875E7D4}" destId="{8BC0413B-C7FE-4E13-9113-DBA61FDF46F9}" srcOrd="0" destOrd="0" presId="urn:microsoft.com/office/officeart/2005/8/layout/hierarchy1"/>
    <dgm:cxn modelId="{38927295-1E7E-4B95-94CD-8FFB7A5CBCC7}" type="presOf" srcId="{8C5644D0-8717-4FD1-9A5B-8D4E5CBD37C3}" destId="{E9E65A59-08B3-47D5-840D-80103C7F30B0}" srcOrd="0" destOrd="0" presId="urn:microsoft.com/office/officeart/2005/8/layout/hierarchy1"/>
    <dgm:cxn modelId="{35FA273A-F7D0-47B6-B88F-96DB33E9AC16}" srcId="{BB3D9234-B164-4274-A940-3061C27B71AD}" destId="{00DB06EC-6BDA-45CF-9C81-DAD0B220F6F9}" srcOrd="0" destOrd="0" parTransId="{54D3A74E-25C7-4E76-9C05-4F12A9EA50B2}" sibTransId="{6E578292-37DB-490F-8766-FFEE526B90F0}"/>
    <dgm:cxn modelId="{FDC01C5B-92B6-4432-923B-AEC9579FC8D7}" type="presOf" srcId="{750553F7-F090-4D0D-ACE1-E2E41271CA76}" destId="{8670C660-6271-479E-8692-7502BB14C4E7}" srcOrd="0" destOrd="0" presId="urn:microsoft.com/office/officeart/2005/8/layout/hierarchy1"/>
    <dgm:cxn modelId="{E70E9A6A-7977-41D8-895F-F2BAD70EB7C7}" srcId="{750553F7-F090-4D0D-ACE1-E2E41271CA76}" destId="{BDB0F40D-F477-4B43-9908-0C7348534666}" srcOrd="0" destOrd="0" parTransId="{93621A7F-23AC-49D6-8EB6-55C16CA01D12}" sibTransId="{2B96B675-0B80-490B-9AC2-2BA4FE278C79}"/>
    <dgm:cxn modelId="{79667FDC-FD0C-4A5E-A721-80827DEC880B}" type="presOf" srcId="{B45651E6-E26B-43C0-B940-3C885D73D52B}" destId="{5CDB647E-5AE0-4B34-BC98-00229CECE221}" srcOrd="0" destOrd="0" presId="urn:microsoft.com/office/officeart/2005/8/layout/hierarchy1"/>
    <dgm:cxn modelId="{4AA93BAA-6D3E-44CF-B321-02A8124EB94B}" type="presOf" srcId="{5CA6203F-A3F9-4C1E-9C15-CE8B65DD935D}" destId="{6CE8BED7-1F43-46AB-803C-072DE94457CE}" srcOrd="0" destOrd="0" presId="urn:microsoft.com/office/officeart/2005/8/layout/hierarchy1"/>
    <dgm:cxn modelId="{D827F6D4-5F13-440F-8B37-4227F9DB23F2}" type="presOf" srcId="{61099CBD-99C5-458E-B9EB-1205AD799838}" destId="{9AECC0A0-D755-4169-ADB8-73E0EE83D811}" srcOrd="0" destOrd="0" presId="urn:microsoft.com/office/officeart/2005/8/layout/hierarchy1"/>
    <dgm:cxn modelId="{C89CF289-D910-4D71-86AE-9E8274F254EB}" srcId="{8C5644D0-8717-4FD1-9A5B-8D4E5CBD37C3}" destId="{DF38B3EB-B314-4A9D-8AA5-D797CDBB41D6}" srcOrd="0" destOrd="0" parTransId="{983E7447-CEF7-42E1-A013-F3C8D6FDD71B}" sibTransId="{66C03A56-F88C-4047-8EEE-74563A9DDACF}"/>
    <dgm:cxn modelId="{59F71385-B463-452C-8063-3D8DCE26B8D2}" srcId="{00DB06EC-6BDA-45CF-9C81-DAD0B220F6F9}" destId="{8C5644D0-8717-4FD1-9A5B-8D4E5CBD37C3}" srcOrd="0" destOrd="0" parTransId="{61099CBD-99C5-458E-B9EB-1205AD799838}" sibTransId="{8062CCD7-4FAC-4AA9-9C4A-135C305D723C}"/>
    <dgm:cxn modelId="{C1751C7C-E462-40EB-8218-4D6AC3BCE8B0}" type="presOf" srcId="{32618FDC-3090-4968-ADD1-F578F573B37F}" destId="{BB9C7321-3FF6-49BC-9876-30EB8DEAA7AA}" srcOrd="0" destOrd="0" presId="urn:microsoft.com/office/officeart/2005/8/layout/hierarchy1"/>
    <dgm:cxn modelId="{9BD03EF8-F03C-46FE-9D51-2F7DD8A6F8CD}" srcId="{DF38B3EB-B314-4A9D-8AA5-D797CDBB41D6}" destId="{FD3D8A46-143E-4177-9ADF-45612C6E6094}" srcOrd="0" destOrd="0" parTransId="{2FB178B8-4EC1-47B0-B9FE-9101AAD2B534}" sibTransId="{4A1468AF-A69B-449A-AF4D-C57B00687E51}"/>
    <dgm:cxn modelId="{467C1F89-E984-4148-A565-E366AC482AFC}" type="presOf" srcId="{FD3D8A46-143E-4177-9ADF-45612C6E6094}" destId="{C46E5EB7-7022-4009-9343-4FE878B92263}" srcOrd="0" destOrd="0" presId="urn:microsoft.com/office/officeart/2005/8/layout/hierarchy1"/>
    <dgm:cxn modelId="{4272F4F3-CFF3-4049-AD02-DBB49BD47AFD}" type="presOf" srcId="{DF38B3EB-B314-4A9D-8AA5-D797CDBB41D6}" destId="{2D2ED330-2941-45DD-9786-B520499BF095}" srcOrd="0" destOrd="0" presId="urn:microsoft.com/office/officeart/2005/8/layout/hierarchy1"/>
    <dgm:cxn modelId="{89384F04-7339-4CC3-BFB9-4EA101873AA2}" type="presOf" srcId="{BB3D9234-B164-4274-A940-3061C27B71AD}" destId="{5DE9E4A6-3ABA-429B-A3C8-D9354792716B}" srcOrd="0" destOrd="0" presId="urn:microsoft.com/office/officeart/2005/8/layout/hierarchy1"/>
    <dgm:cxn modelId="{1F0395D2-E2BD-408D-BC1C-9E8CD6308EB8}" type="presOf" srcId="{1D7255DD-9BA7-481C-AB66-C3A3795FEF10}" destId="{B5B3C086-2CE5-4BC1-B635-557489F903FF}" srcOrd="0" destOrd="0" presId="urn:microsoft.com/office/officeart/2005/8/layout/hierarchy1"/>
    <dgm:cxn modelId="{73EA762C-8936-4BF5-A83A-3C70200064D9}" srcId="{B45651E6-E26B-43C0-B940-3C885D73D52B}" destId="{32618FDC-3090-4968-ADD1-F578F573B37F}" srcOrd="0" destOrd="0" parTransId="{1D7255DD-9BA7-481C-AB66-C3A3795FEF10}" sibTransId="{8362E176-4352-4C44-BD34-60D8F077DE12}"/>
    <dgm:cxn modelId="{0F192E30-75FA-412F-BC9D-43B66F2D24A1}" type="presOf" srcId="{BDB0F40D-F477-4B43-9908-0C7348534666}" destId="{D4D7C181-861E-4A5B-8615-C44F800F7AE7}" srcOrd="0" destOrd="0" presId="urn:microsoft.com/office/officeart/2005/8/layout/hierarchy1"/>
    <dgm:cxn modelId="{1F4BD6B3-E9E4-4A05-9CE2-E07499A29D9A}" type="presOf" srcId="{2FB178B8-4EC1-47B0-B9FE-9101AAD2B534}" destId="{91D409EB-296E-44A8-B5E2-1D43736412D2}" srcOrd="0" destOrd="0" presId="urn:microsoft.com/office/officeart/2005/8/layout/hierarchy1"/>
    <dgm:cxn modelId="{54898BEF-9237-4627-B5B6-6EED11E862C2}" srcId="{00DB06EC-6BDA-45CF-9C81-DAD0B220F6F9}" destId="{5CA6203F-A3F9-4C1E-9C15-CE8B65DD935D}" srcOrd="2" destOrd="0" parTransId="{2793866B-E73C-484B-B4C1-DF2DB4F764E5}" sibTransId="{4883CED0-8770-4948-8DCE-77831A3EE166}"/>
    <dgm:cxn modelId="{D9BEA5A9-91E5-4E43-A2CE-2D6C747C21BC}" type="presOf" srcId="{00DB06EC-6BDA-45CF-9C81-DAD0B220F6F9}" destId="{F0571438-70CE-4B52-A63E-DF2A2619A6E6}" srcOrd="0" destOrd="0" presId="urn:microsoft.com/office/officeart/2005/8/layout/hierarchy1"/>
    <dgm:cxn modelId="{2F9A7349-7CD5-447B-9F97-25F22D87A9AC}" type="presOf" srcId="{983E7447-CEF7-42E1-A013-F3C8D6FDD71B}" destId="{04F640D1-4F48-42F2-8E6B-E06A306058A5}" srcOrd="0" destOrd="0" presId="urn:microsoft.com/office/officeart/2005/8/layout/hierarchy1"/>
    <dgm:cxn modelId="{5CD4217E-7551-4FDF-97B5-05946BA44D4B}" type="presOf" srcId="{93621A7F-23AC-49D6-8EB6-55C16CA01D12}" destId="{767A714E-7D6D-4737-84A7-5124CCD295D3}" srcOrd="0" destOrd="0" presId="urn:microsoft.com/office/officeart/2005/8/layout/hierarchy1"/>
    <dgm:cxn modelId="{42A085C2-62DE-48A6-9CC1-C12DFFECF381}" type="presParOf" srcId="{5DE9E4A6-3ABA-429B-A3C8-D9354792716B}" destId="{998C6DD7-6040-44FD-94E7-314D659837BF}" srcOrd="0" destOrd="0" presId="urn:microsoft.com/office/officeart/2005/8/layout/hierarchy1"/>
    <dgm:cxn modelId="{CCC95C98-6366-473E-A4B1-19387060B6E9}" type="presParOf" srcId="{998C6DD7-6040-44FD-94E7-314D659837BF}" destId="{0719E636-4D88-4F2E-AA65-F1A9F74E9BE4}" srcOrd="0" destOrd="0" presId="urn:microsoft.com/office/officeart/2005/8/layout/hierarchy1"/>
    <dgm:cxn modelId="{81BA1BD2-297A-4AE6-9552-9D29957AF7D9}" type="presParOf" srcId="{0719E636-4D88-4F2E-AA65-F1A9F74E9BE4}" destId="{3A795C90-CA7A-42EA-962B-44AE25D670F1}" srcOrd="0" destOrd="0" presId="urn:microsoft.com/office/officeart/2005/8/layout/hierarchy1"/>
    <dgm:cxn modelId="{05ED2010-29B8-4E8D-946C-87874B7100BD}" type="presParOf" srcId="{0719E636-4D88-4F2E-AA65-F1A9F74E9BE4}" destId="{F0571438-70CE-4B52-A63E-DF2A2619A6E6}" srcOrd="1" destOrd="0" presId="urn:microsoft.com/office/officeart/2005/8/layout/hierarchy1"/>
    <dgm:cxn modelId="{A5BC1B2D-5E7D-4264-9F60-448D4ADCB2D4}" type="presParOf" srcId="{998C6DD7-6040-44FD-94E7-314D659837BF}" destId="{9D88563B-6E6E-4C35-B40C-82E50BEC9AC2}" srcOrd="1" destOrd="0" presId="urn:microsoft.com/office/officeart/2005/8/layout/hierarchy1"/>
    <dgm:cxn modelId="{9A622E40-47B2-4A07-8936-E92B7F436742}" type="presParOf" srcId="{9D88563B-6E6E-4C35-B40C-82E50BEC9AC2}" destId="{9AECC0A0-D755-4169-ADB8-73E0EE83D811}" srcOrd="0" destOrd="0" presId="urn:microsoft.com/office/officeart/2005/8/layout/hierarchy1"/>
    <dgm:cxn modelId="{E92C0121-FC34-46D1-BEDB-F58CFBD2B4A3}" type="presParOf" srcId="{9D88563B-6E6E-4C35-B40C-82E50BEC9AC2}" destId="{6FCC99CB-6EC3-4EF2-AB33-7A7B650AB0C4}" srcOrd="1" destOrd="0" presId="urn:microsoft.com/office/officeart/2005/8/layout/hierarchy1"/>
    <dgm:cxn modelId="{49763F82-CBEA-48ED-A5B4-9314831B5DB9}" type="presParOf" srcId="{6FCC99CB-6EC3-4EF2-AB33-7A7B650AB0C4}" destId="{941401A0-4E08-4CE8-B834-2B47EB8B0E8C}" srcOrd="0" destOrd="0" presId="urn:microsoft.com/office/officeart/2005/8/layout/hierarchy1"/>
    <dgm:cxn modelId="{2E67F7DC-7F23-4B53-A1D9-B05F6F648E86}" type="presParOf" srcId="{941401A0-4E08-4CE8-B834-2B47EB8B0E8C}" destId="{CE3E75E7-5989-44BA-B955-648ADC1F6B14}" srcOrd="0" destOrd="0" presId="urn:microsoft.com/office/officeart/2005/8/layout/hierarchy1"/>
    <dgm:cxn modelId="{1B03E5BC-3178-4E91-8A14-E4BCB7E79DBC}" type="presParOf" srcId="{941401A0-4E08-4CE8-B834-2B47EB8B0E8C}" destId="{E9E65A59-08B3-47D5-840D-80103C7F30B0}" srcOrd="1" destOrd="0" presId="urn:microsoft.com/office/officeart/2005/8/layout/hierarchy1"/>
    <dgm:cxn modelId="{99F0B797-1005-4DA3-AD4B-B200C4E51882}" type="presParOf" srcId="{6FCC99CB-6EC3-4EF2-AB33-7A7B650AB0C4}" destId="{06BCEEA1-5567-4B72-B18C-0942F7D969F4}" srcOrd="1" destOrd="0" presId="urn:microsoft.com/office/officeart/2005/8/layout/hierarchy1"/>
    <dgm:cxn modelId="{D9E22BCB-E890-4F01-A7DB-43FF33984350}" type="presParOf" srcId="{06BCEEA1-5567-4B72-B18C-0942F7D969F4}" destId="{04F640D1-4F48-42F2-8E6B-E06A306058A5}" srcOrd="0" destOrd="0" presId="urn:microsoft.com/office/officeart/2005/8/layout/hierarchy1"/>
    <dgm:cxn modelId="{24F507A0-9285-4C1F-B758-ECBFB55EC810}" type="presParOf" srcId="{06BCEEA1-5567-4B72-B18C-0942F7D969F4}" destId="{A6AC91A5-A712-40DC-B5C5-88623D224F4A}" srcOrd="1" destOrd="0" presId="urn:microsoft.com/office/officeart/2005/8/layout/hierarchy1"/>
    <dgm:cxn modelId="{98038795-821E-48F2-86DD-081116A8E0B4}" type="presParOf" srcId="{A6AC91A5-A712-40DC-B5C5-88623D224F4A}" destId="{35DDF8BB-478E-433B-B784-576AAD2D89DC}" srcOrd="0" destOrd="0" presId="urn:microsoft.com/office/officeart/2005/8/layout/hierarchy1"/>
    <dgm:cxn modelId="{E2111CF2-3E73-4711-9027-69B971061BB5}" type="presParOf" srcId="{35DDF8BB-478E-433B-B784-576AAD2D89DC}" destId="{65395D4F-3D1B-4E40-9B8F-10B1B5E9452F}" srcOrd="0" destOrd="0" presId="urn:microsoft.com/office/officeart/2005/8/layout/hierarchy1"/>
    <dgm:cxn modelId="{09DC1D0F-444F-4AF8-B9B6-AA566A46AAA0}" type="presParOf" srcId="{35DDF8BB-478E-433B-B784-576AAD2D89DC}" destId="{2D2ED330-2941-45DD-9786-B520499BF095}" srcOrd="1" destOrd="0" presId="urn:microsoft.com/office/officeart/2005/8/layout/hierarchy1"/>
    <dgm:cxn modelId="{7391EAAB-1999-4A8C-B08C-51B89BFDE09C}" type="presParOf" srcId="{A6AC91A5-A712-40DC-B5C5-88623D224F4A}" destId="{B7D9B584-4772-4F89-820D-A6E95C698C98}" srcOrd="1" destOrd="0" presId="urn:microsoft.com/office/officeart/2005/8/layout/hierarchy1"/>
    <dgm:cxn modelId="{44ADFD0B-033F-47FA-80EE-A6421FD9FF35}" type="presParOf" srcId="{B7D9B584-4772-4F89-820D-A6E95C698C98}" destId="{91D409EB-296E-44A8-B5E2-1D43736412D2}" srcOrd="0" destOrd="0" presId="urn:microsoft.com/office/officeart/2005/8/layout/hierarchy1"/>
    <dgm:cxn modelId="{148F156D-C493-4FC3-80DA-2999AD7618C2}" type="presParOf" srcId="{B7D9B584-4772-4F89-820D-A6E95C698C98}" destId="{9F26F606-C225-4086-BA7D-14383BEB9924}" srcOrd="1" destOrd="0" presId="urn:microsoft.com/office/officeart/2005/8/layout/hierarchy1"/>
    <dgm:cxn modelId="{0A083E40-741E-4E85-B8D2-A8252BC4B805}" type="presParOf" srcId="{9F26F606-C225-4086-BA7D-14383BEB9924}" destId="{C34152AC-89DC-4183-A9BC-13EBCA45397A}" srcOrd="0" destOrd="0" presId="urn:microsoft.com/office/officeart/2005/8/layout/hierarchy1"/>
    <dgm:cxn modelId="{572326FE-1E12-4AEE-8BFA-DA09A772E57E}" type="presParOf" srcId="{C34152AC-89DC-4183-A9BC-13EBCA45397A}" destId="{115EA39D-1164-4C93-BAB6-83209FA36E52}" srcOrd="0" destOrd="0" presId="urn:microsoft.com/office/officeart/2005/8/layout/hierarchy1"/>
    <dgm:cxn modelId="{2C9AD1EB-7353-4F1C-B53D-C747EB039596}" type="presParOf" srcId="{C34152AC-89DC-4183-A9BC-13EBCA45397A}" destId="{C46E5EB7-7022-4009-9343-4FE878B92263}" srcOrd="1" destOrd="0" presId="urn:microsoft.com/office/officeart/2005/8/layout/hierarchy1"/>
    <dgm:cxn modelId="{68E724B4-4139-4405-B14D-7A0E5BECC690}" type="presParOf" srcId="{9F26F606-C225-4086-BA7D-14383BEB9924}" destId="{5ACF5623-5D3F-4109-BCDC-274D538F7677}" srcOrd="1" destOrd="0" presId="urn:microsoft.com/office/officeart/2005/8/layout/hierarchy1"/>
    <dgm:cxn modelId="{1F259529-C15F-4D15-8F76-E531B30C199A}" type="presParOf" srcId="{9D88563B-6E6E-4C35-B40C-82E50BEC9AC2}" destId="{01B8A12F-AB79-4B22-B678-278D65EF1E0A}" srcOrd="2" destOrd="0" presId="urn:microsoft.com/office/officeart/2005/8/layout/hierarchy1"/>
    <dgm:cxn modelId="{2FD3D55A-75A5-42E5-A7DF-1DBFEA231557}" type="presParOf" srcId="{9D88563B-6E6E-4C35-B40C-82E50BEC9AC2}" destId="{EF08CEC4-1BF2-4A6F-B442-9C2B1F87770B}" srcOrd="3" destOrd="0" presId="urn:microsoft.com/office/officeart/2005/8/layout/hierarchy1"/>
    <dgm:cxn modelId="{48A80A5F-2534-4664-BC18-FBC676290D5F}" type="presParOf" srcId="{EF08CEC4-1BF2-4A6F-B442-9C2B1F87770B}" destId="{09A6CAA7-4C5B-468A-8FAA-92D32583FF0B}" srcOrd="0" destOrd="0" presId="urn:microsoft.com/office/officeart/2005/8/layout/hierarchy1"/>
    <dgm:cxn modelId="{51A4C570-1241-4181-AC00-1BF06F86AC1E}" type="presParOf" srcId="{09A6CAA7-4C5B-468A-8FAA-92D32583FF0B}" destId="{25E0CC42-E2A1-4EFE-82C5-544E80B11970}" srcOrd="0" destOrd="0" presId="urn:microsoft.com/office/officeart/2005/8/layout/hierarchy1"/>
    <dgm:cxn modelId="{5CBC594B-EC8D-49E7-BC08-F97E198A78CC}" type="presParOf" srcId="{09A6CAA7-4C5B-468A-8FAA-92D32583FF0B}" destId="{5CDB647E-5AE0-4B34-BC98-00229CECE221}" srcOrd="1" destOrd="0" presId="urn:microsoft.com/office/officeart/2005/8/layout/hierarchy1"/>
    <dgm:cxn modelId="{729F185C-B7EF-4AE3-9651-41A558D2FF0B}" type="presParOf" srcId="{EF08CEC4-1BF2-4A6F-B442-9C2B1F87770B}" destId="{42080F24-C723-4D48-BE4B-D056C6A0C8C5}" srcOrd="1" destOrd="0" presId="urn:microsoft.com/office/officeart/2005/8/layout/hierarchy1"/>
    <dgm:cxn modelId="{C47B1E7C-B111-4759-A22C-E559B37E5F47}" type="presParOf" srcId="{42080F24-C723-4D48-BE4B-D056C6A0C8C5}" destId="{B5B3C086-2CE5-4BC1-B635-557489F903FF}" srcOrd="0" destOrd="0" presId="urn:microsoft.com/office/officeart/2005/8/layout/hierarchy1"/>
    <dgm:cxn modelId="{706E7A07-3CEF-44D5-AC99-3400375D4DEA}" type="presParOf" srcId="{42080F24-C723-4D48-BE4B-D056C6A0C8C5}" destId="{27A8EEFE-2F72-4F0B-8413-2EAC7448C6C8}" srcOrd="1" destOrd="0" presId="urn:microsoft.com/office/officeart/2005/8/layout/hierarchy1"/>
    <dgm:cxn modelId="{56199671-0FD5-40DA-A3C2-B1922B47AF53}" type="presParOf" srcId="{27A8EEFE-2F72-4F0B-8413-2EAC7448C6C8}" destId="{1016DA9A-27A8-403A-9FDE-85930C3EE412}" srcOrd="0" destOrd="0" presId="urn:microsoft.com/office/officeart/2005/8/layout/hierarchy1"/>
    <dgm:cxn modelId="{57764039-E444-461E-9263-51F38A912B1B}" type="presParOf" srcId="{1016DA9A-27A8-403A-9FDE-85930C3EE412}" destId="{70A555B7-964D-499D-82F5-860F666F1B7E}" srcOrd="0" destOrd="0" presId="urn:microsoft.com/office/officeart/2005/8/layout/hierarchy1"/>
    <dgm:cxn modelId="{588910B1-E03F-4D05-9125-DE2250022418}" type="presParOf" srcId="{1016DA9A-27A8-403A-9FDE-85930C3EE412}" destId="{BB9C7321-3FF6-49BC-9876-30EB8DEAA7AA}" srcOrd="1" destOrd="0" presId="urn:microsoft.com/office/officeart/2005/8/layout/hierarchy1"/>
    <dgm:cxn modelId="{CB3B2AD0-1789-43FD-876A-ACAF27B7410C}" type="presParOf" srcId="{27A8EEFE-2F72-4F0B-8413-2EAC7448C6C8}" destId="{FEB17430-B41F-4746-AD0E-3605B056FDD0}" srcOrd="1" destOrd="0" presId="urn:microsoft.com/office/officeart/2005/8/layout/hierarchy1"/>
    <dgm:cxn modelId="{DC229B52-3981-47EF-97D9-019925F74C77}" type="presParOf" srcId="{9D88563B-6E6E-4C35-B40C-82E50BEC9AC2}" destId="{516813DE-7D1D-4E9B-8F3D-14C43FC38B53}" srcOrd="4" destOrd="0" presId="urn:microsoft.com/office/officeart/2005/8/layout/hierarchy1"/>
    <dgm:cxn modelId="{EA11595E-2191-4FA9-9899-E3BC97DF0C22}" type="presParOf" srcId="{9D88563B-6E6E-4C35-B40C-82E50BEC9AC2}" destId="{49BA9C48-67EC-4190-95AD-0AFC172DE0BB}" srcOrd="5" destOrd="0" presId="urn:microsoft.com/office/officeart/2005/8/layout/hierarchy1"/>
    <dgm:cxn modelId="{FCDAF66C-0399-4D2F-AF91-B78F1A4A754C}" type="presParOf" srcId="{49BA9C48-67EC-4190-95AD-0AFC172DE0BB}" destId="{458BC7E7-10C4-4F79-9048-4FD006778883}" srcOrd="0" destOrd="0" presId="urn:microsoft.com/office/officeart/2005/8/layout/hierarchy1"/>
    <dgm:cxn modelId="{2D52887E-F965-409C-8311-C4D4353674C8}" type="presParOf" srcId="{458BC7E7-10C4-4F79-9048-4FD006778883}" destId="{65C688B0-D9AD-4304-BFE1-747A240D11D1}" srcOrd="0" destOrd="0" presId="urn:microsoft.com/office/officeart/2005/8/layout/hierarchy1"/>
    <dgm:cxn modelId="{05822CC5-C1CF-4929-B7F8-F59640AC6243}" type="presParOf" srcId="{458BC7E7-10C4-4F79-9048-4FD006778883}" destId="{6CE8BED7-1F43-46AB-803C-072DE94457CE}" srcOrd="1" destOrd="0" presId="urn:microsoft.com/office/officeart/2005/8/layout/hierarchy1"/>
    <dgm:cxn modelId="{15F0474D-2151-41ED-AB68-E5FE80C40E16}" type="presParOf" srcId="{49BA9C48-67EC-4190-95AD-0AFC172DE0BB}" destId="{BFB89C49-2425-484A-97E5-A29C1C99F3CD}" srcOrd="1" destOrd="0" presId="urn:microsoft.com/office/officeart/2005/8/layout/hierarchy1"/>
    <dgm:cxn modelId="{6B658D2C-47BC-4CBF-8A75-C217A9BCF965}" type="presParOf" srcId="{BFB89C49-2425-484A-97E5-A29C1C99F3CD}" destId="{8BC0413B-C7FE-4E13-9113-DBA61FDF46F9}" srcOrd="0" destOrd="0" presId="urn:microsoft.com/office/officeart/2005/8/layout/hierarchy1"/>
    <dgm:cxn modelId="{98DA6BA1-CEE7-4BFB-80DC-8ADE1DA35443}" type="presParOf" srcId="{BFB89C49-2425-484A-97E5-A29C1C99F3CD}" destId="{0145F454-A512-4E72-80A2-B00E293E5C2B}" srcOrd="1" destOrd="0" presId="urn:microsoft.com/office/officeart/2005/8/layout/hierarchy1"/>
    <dgm:cxn modelId="{5A32716B-9B2B-43EC-B8F4-F05120B24FCA}" type="presParOf" srcId="{0145F454-A512-4E72-80A2-B00E293E5C2B}" destId="{CA3F61A1-8026-4CD9-9824-9192043316BD}" srcOrd="0" destOrd="0" presId="urn:microsoft.com/office/officeart/2005/8/layout/hierarchy1"/>
    <dgm:cxn modelId="{3FEE3655-C18F-4DF2-A8BD-44974C4A9E3D}" type="presParOf" srcId="{CA3F61A1-8026-4CD9-9824-9192043316BD}" destId="{B656A79C-3A9D-4E26-8DEA-8481D5B4C136}" srcOrd="0" destOrd="0" presId="urn:microsoft.com/office/officeart/2005/8/layout/hierarchy1"/>
    <dgm:cxn modelId="{9E572B94-4D2A-4318-8532-881ABB8A1351}" type="presParOf" srcId="{CA3F61A1-8026-4CD9-9824-9192043316BD}" destId="{8670C660-6271-479E-8692-7502BB14C4E7}" srcOrd="1" destOrd="0" presId="urn:microsoft.com/office/officeart/2005/8/layout/hierarchy1"/>
    <dgm:cxn modelId="{97C1D666-5EA0-4145-B1EA-4FA95080E0D5}" type="presParOf" srcId="{0145F454-A512-4E72-80A2-B00E293E5C2B}" destId="{A023F40A-1B44-4705-AE0B-429A9669CC75}" srcOrd="1" destOrd="0" presId="urn:microsoft.com/office/officeart/2005/8/layout/hierarchy1"/>
    <dgm:cxn modelId="{B40E0AD5-5044-45B7-B2C0-D467724DBEDB}" type="presParOf" srcId="{A023F40A-1B44-4705-AE0B-429A9669CC75}" destId="{767A714E-7D6D-4737-84A7-5124CCD295D3}" srcOrd="0" destOrd="0" presId="urn:microsoft.com/office/officeart/2005/8/layout/hierarchy1"/>
    <dgm:cxn modelId="{C43BBCC3-DB34-41E7-913C-997DFAED73DF}" type="presParOf" srcId="{A023F40A-1B44-4705-AE0B-429A9669CC75}" destId="{3A239221-5D9F-42FA-9B7B-5FA91E843A9F}" srcOrd="1" destOrd="0" presId="urn:microsoft.com/office/officeart/2005/8/layout/hierarchy1"/>
    <dgm:cxn modelId="{91F5B614-3586-4A9A-A176-281100672122}" type="presParOf" srcId="{3A239221-5D9F-42FA-9B7B-5FA91E843A9F}" destId="{8AC25A8A-2036-42A8-8671-9B32BE293EAE}" srcOrd="0" destOrd="0" presId="urn:microsoft.com/office/officeart/2005/8/layout/hierarchy1"/>
    <dgm:cxn modelId="{16568A36-D90E-4324-B6B9-AAEC666F404F}" type="presParOf" srcId="{8AC25A8A-2036-42A8-8671-9B32BE293EAE}" destId="{8C68DE68-BD5C-4394-8277-BFB3C906DF8D}" srcOrd="0" destOrd="0" presId="urn:microsoft.com/office/officeart/2005/8/layout/hierarchy1"/>
    <dgm:cxn modelId="{E07566C8-565E-4A87-8C7B-D0FE071FAEB3}" type="presParOf" srcId="{8AC25A8A-2036-42A8-8671-9B32BE293EAE}" destId="{D4D7C181-861E-4A5B-8615-C44F800F7AE7}" srcOrd="1" destOrd="0" presId="urn:microsoft.com/office/officeart/2005/8/layout/hierarchy1"/>
    <dgm:cxn modelId="{262333AC-8306-41D5-AE7B-E4C91ED29635}" type="presParOf" srcId="{3A239221-5D9F-42FA-9B7B-5FA91E843A9F}" destId="{D6A44110-3FF3-413C-866E-19BAD23ED4DF}"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4F3EB8E-7E56-4EFD-9C5A-BE5881D5DDDE}"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s-ES"/>
        </a:p>
      </dgm:t>
    </dgm:pt>
    <dgm:pt modelId="{282D2FA7-CA77-4706-BBCA-EC4242C3E747}">
      <dgm:prSet phldrT="[Texto]" custT="1">
        <dgm:style>
          <a:lnRef idx="1">
            <a:schemeClr val="accent2"/>
          </a:lnRef>
          <a:fillRef idx="2">
            <a:schemeClr val="accent2"/>
          </a:fillRef>
          <a:effectRef idx="1">
            <a:schemeClr val="accent2"/>
          </a:effectRef>
          <a:fontRef idx="minor">
            <a:schemeClr val="dk1"/>
          </a:fontRef>
        </dgm:style>
      </dgm:prSet>
      <dgm:spPr>
        <a:xfrm>
          <a:off x="0" y="0"/>
          <a:ext cx="7500990" cy="2857519"/>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dgm:spPr>
      <dgm:t>
        <a:bodyPr/>
        <a:lstStyle/>
        <a:p>
          <a:r>
            <a:rPr lang="es-MX" sz="2400" dirty="0" smtClean="0">
              <a:solidFill>
                <a:sysClr val="windowText" lastClr="000000"/>
              </a:solidFill>
              <a:effectLst>
                <a:outerShdw blurRad="38100" dist="38100" dir="2700000" algn="tl">
                  <a:srgbClr val="000000">
                    <a:alpha val="43137"/>
                  </a:srgbClr>
                </a:outerShdw>
              </a:effectLst>
              <a:latin typeface="Calibri"/>
              <a:ea typeface="+mn-ea"/>
              <a:cs typeface="+mn-cs"/>
            </a:rPr>
            <a:t>PLANTEAMIENTO DEL PROBLEMA </a:t>
          </a:r>
          <a:endParaRPr lang="es-ES" sz="2400" dirty="0">
            <a:solidFill>
              <a:sysClr val="windowText" lastClr="000000"/>
            </a:solidFill>
            <a:effectLst>
              <a:outerShdw blurRad="38100" dist="38100" dir="2700000" algn="tl">
                <a:srgbClr val="000000">
                  <a:alpha val="43137"/>
                </a:srgbClr>
              </a:outerShdw>
            </a:effectLst>
            <a:latin typeface="Calibri"/>
            <a:ea typeface="+mn-ea"/>
            <a:cs typeface="+mn-cs"/>
          </a:endParaRPr>
        </a:p>
      </dgm:t>
    </dgm:pt>
    <dgm:pt modelId="{24DAAD01-6539-4B6B-B2A1-7C50D0295248}" type="parTrans" cxnId="{2CC76FB7-65D3-42AF-8C11-EFA3289ABDAB}">
      <dgm:prSet/>
      <dgm:spPr/>
      <dgm:t>
        <a:bodyPr/>
        <a:lstStyle/>
        <a:p>
          <a:endParaRPr lang="es-ES"/>
        </a:p>
      </dgm:t>
    </dgm:pt>
    <dgm:pt modelId="{CFBC8E19-A53B-49EA-8366-CEC29D0886B0}" type="sibTrans" cxnId="{2CC76FB7-65D3-42AF-8C11-EFA3289ABDAB}">
      <dgm:prSet/>
      <dgm:spPr/>
      <dgm:t>
        <a:bodyPr/>
        <a:lstStyle/>
        <a:p>
          <a:endParaRPr lang="es-ES"/>
        </a:p>
      </dgm:t>
    </dgm:pt>
    <dgm:pt modelId="{C9F72CC4-527C-497D-9E24-3841D66FE085}">
      <dgm:prSet phldrT="[Texto]" custT="1">
        <dgm:style>
          <a:lnRef idx="2">
            <a:schemeClr val="accent3"/>
          </a:lnRef>
          <a:fillRef idx="1">
            <a:schemeClr val="lt1"/>
          </a:fillRef>
          <a:effectRef idx="0">
            <a:schemeClr val="accent3"/>
          </a:effectRef>
          <a:fontRef idx="minor">
            <a:schemeClr val="dk1"/>
          </a:fontRef>
        </dgm:style>
      </dgm:prSet>
      <dgm:spPr>
        <a:xfrm>
          <a:off x="0" y="1618913"/>
          <a:ext cx="7500990" cy="1048452"/>
        </a:xfrm>
        <a:prstGeom prst="rect">
          <a:avLst/>
        </a:prstGeom>
        <a:solidFill>
          <a:sysClr val="window" lastClr="FFFFFF"/>
        </a:solidFill>
        <a:ln w="25400" cap="flat" cmpd="sng" algn="ctr">
          <a:solidFill>
            <a:srgbClr val="9BBB59"/>
          </a:solidFill>
          <a:prstDash val="solid"/>
        </a:ln>
        <a:effectLst/>
      </dgm:spPr>
      <dgm:t>
        <a:bodyPr/>
        <a:lstStyle/>
        <a:p>
          <a:r>
            <a:rPr lang="es-ES" sz="2400" i="1" dirty="0" smtClean="0">
              <a:solidFill>
                <a:sysClr val="windowText" lastClr="000000">
                  <a:hueOff val="0"/>
                  <a:satOff val="0"/>
                  <a:lumOff val="0"/>
                  <a:alphaOff val="0"/>
                </a:sysClr>
              </a:solidFill>
              <a:latin typeface="Calibri"/>
              <a:ea typeface="+mn-ea"/>
              <a:cs typeface="+mn-cs"/>
            </a:rPr>
            <a:t>¿Sería factible la producción y comercialización de jeans reversibles en el mercado ecuatoriano?</a:t>
          </a:r>
          <a:endParaRPr lang="es-ES" sz="2400" dirty="0">
            <a:solidFill>
              <a:sysClr val="windowText" lastClr="000000">
                <a:hueOff val="0"/>
                <a:satOff val="0"/>
                <a:lumOff val="0"/>
                <a:alphaOff val="0"/>
              </a:sysClr>
            </a:solidFill>
            <a:latin typeface="Calibri"/>
            <a:ea typeface="+mn-ea"/>
            <a:cs typeface="+mn-cs"/>
          </a:endParaRPr>
        </a:p>
      </dgm:t>
    </dgm:pt>
    <dgm:pt modelId="{166B9E47-1E4A-46A5-AC2F-B90DB74636F6}" type="parTrans" cxnId="{A3544462-38FA-4386-AA83-214841E73340}">
      <dgm:prSet/>
      <dgm:spPr/>
      <dgm:t>
        <a:bodyPr/>
        <a:lstStyle/>
        <a:p>
          <a:endParaRPr lang="es-ES"/>
        </a:p>
      </dgm:t>
    </dgm:pt>
    <dgm:pt modelId="{3F123E8D-17EF-4222-ACCE-832A759C875D}" type="sibTrans" cxnId="{A3544462-38FA-4386-AA83-214841E73340}">
      <dgm:prSet/>
      <dgm:spPr/>
      <dgm:t>
        <a:bodyPr/>
        <a:lstStyle/>
        <a:p>
          <a:endParaRPr lang="es-ES"/>
        </a:p>
      </dgm:t>
    </dgm:pt>
    <dgm:pt modelId="{ADB964EF-4A66-44F7-ADCE-BDA6E98FCBF4}" type="pres">
      <dgm:prSet presAssocID="{64F3EB8E-7E56-4EFD-9C5A-BE5881D5DDDE}" presName="Name0" presStyleCnt="0">
        <dgm:presLayoutVars>
          <dgm:dir/>
          <dgm:animLvl val="lvl"/>
          <dgm:resizeHandles val="exact"/>
        </dgm:presLayoutVars>
      </dgm:prSet>
      <dgm:spPr/>
      <dgm:t>
        <a:bodyPr/>
        <a:lstStyle/>
        <a:p>
          <a:endParaRPr lang="es-EC"/>
        </a:p>
      </dgm:t>
    </dgm:pt>
    <dgm:pt modelId="{A295BE37-99F4-45C5-862E-8ECD33AFD69C}" type="pres">
      <dgm:prSet presAssocID="{282D2FA7-CA77-4706-BBCA-EC4242C3E747}" presName="boxAndChildren" presStyleCnt="0"/>
      <dgm:spPr/>
    </dgm:pt>
    <dgm:pt modelId="{C8BAB15B-CEC4-4B2C-977A-67AEEC743E76}" type="pres">
      <dgm:prSet presAssocID="{282D2FA7-CA77-4706-BBCA-EC4242C3E747}" presName="parentTextBox" presStyleLbl="node1" presStyleIdx="0" presStyleCnt="1"/>
      <dgm:spPr/>
      <dgm:t>
        <a:bodyPr/>
        <a:lstStyle/>
        <a:p>
          <a:endParaRPr lang="es-EC"/>
        </a:p>
      </dgm:t>
    </dgm:pt>
    <dgm:pt modelId="{026421D3-29E3-445E-8F54-44D298324469}" type="pres">
      <dgm:prSet presAssocID="{282D2FA7-CA77-4706-BBCA-EC4242C3E747}" presName="entireBox" presStyleLbl="node1" presStyleIdx="0" presStyleCnt="1" custLinFactNeighborX="1606"/>
      <dgm:spPr/>
      <dgm:t>
        <a:bodyPr/>
        <a:lstStyle/>
        <a:p>
          <a:endParaRPr lang="es-EC"/>
        </a:p>
      </dgm:t>
    </dgm:pt>
    <dgm:pt modelId="{678B1EF3-531D-4362-AD55-7DA782F30FA7}" type="pres">
      <dgm:prSet presAssocID="{282D2FA7-CA77-4706-BBCA-EC4242C3E747}" presName="descendantBox" presStyleCnt="0"/>
      <dgm:spPr/>
    </dgm:pt>
    <dgm:pt modelId="{68784F22-6C18-4CC4-98B1-177620A8FE89}" type="pres">
      <dgm:prSet presAssocID="{C9F72CC4-527C-497D-9E24-3841D66FE085}" presName="childTextBox" presStyleLbl="fgAccFollowNode1" presStyleIdx="0" presStyleCnt="1" custScaleY="79763">
        <dgm:presLayoutVars>
          <dgm:bulletEnabled val="1"/>
        </dgm:presLayoutVars>
      </dgm:prSet>
      <dgm:spPr/>
      <dgm:t>
        <a:bodyPr/>
        <a:lstStyle/>
        <a:p>
          <a:endParaRPr lang="es-EC"/>
        </a:p>
      </dgm:t>
    </dgm:pt>
  </dgm:ptLst>
  <dgm:cxnLst>
    <dgm:cxn modelId="{2CC76FB7-65D3-42AF-8C11-EFA3289ABDAB}" srcId="{64F3EB8E-7E56-4EFD-9C5A-BE5881D5DDDE}" destId="{282D2FA7-CA77-4706-BBCA-EC4242C3E747}" srcOrd="0" destOrd="0" parTransId="{24DAAD01-6539-4B6B-B2A1-7C50D0295248}" sibTransId="{CFBC8E19-A53B-49EA-8366-CEC29D0886B0}"/>
    <dgm:cxn modelId="{8A5D0CCD-6A6C-460B-B9D8-931ACDB6C18D}" type="presOf" srcId="{282D2FA7-CA77-4706-BBCA-EC4242C3E747}" destId="{026421D3-29E3-445E-8F54-44D298324469}" srcOrd="1" destOrd="0" presId="urn:microsoft.com/office/officeart/2005/8/layout/process4"/>
    <dgm:cxn modelId="{A3544462-38FA-4386-AA83-214841E73340}" srcId="{282D2FA7-CA77-4706-BBCA-EC4242C3E747}" destId="{C9F72CC4-527C-497D-9E24-3841D66FE085}" srcOrd="0" destOrd="0" parTransId="{166B9E47-1E4A-46A5-AC2F-B90DB74636F6}" sibTransId="{3F123E8D-17EF-4222-ACCE-832A759C875D}"/>
    <dgm:cxn modelId="{A75ED36C-76BC-4421-A348-D6583ACC3271}" type="presOf" srcId="{64F3EB8E-7E56-4EFD-9C5A-BE5881D5DDDE}" destId="{ADB964EF-4A66-44F7-ADCE-BDA6E98FCBF4}" srcOrd="0" destOrd="0" presId="urn:microsoft.com/office/officeart/2005/8/layout/process4"/>
    <dgm:cxn modelId="{4930A45B-4080-4E15-97C2-F04509353776}" type="presOf" srcId="{C9F72CC4-527C-497D-9E24-3841D66FE085}" destId="{68784F22-6C18-4CC4-98B1-177620A8FE89}" srcOrd="0" destOrd="0" presId="urn:microsoft.com/office/officeart/2005/8/layout/process4"/>
    <dgm:cxn modelId="{0BF7F257-42AE-4DB1-9961-6846A6277CBA}" type="presOf" srcId="{282D2FA7-CA77-4706-BBCA-EC4242C3E747}" destId="{C8BAB15B-CEC4-4B2C-977A-67AEEC743E76}" srcOrd="0" destOrd="0" presId="urn:microsoft.com/office/officeart/2005/8/layout/process4"/>
    <dgm:cxn modelId="{D12D94A2-D667-4050-A54D-F93497B88BAB}" type="presParOf" srcId="{ADB964EF-4A66-44F7-ADCE-BDA6E98FCBF4}" destId="{A295BE37-99F4-45C5-862E-8ECD33AFD69C}" srcOrd="0" destOrd="0" presId="urn:microsoft.com/office/officeart/2005/8/layout/process4"/>
    <dgm:cxn modelId="{8DE779C4-0ACC-42AA-BAB1-9A00B5218299}" type="presParOf" srcId="{A295BE37-99F4-45C5-862E-8ECD33AFD69C}" destId="{C8BAB15B-CEC4-4B2C-977A-67AEEC743E76}" srcOrd="0" destOrd="0" presId="urn:microsoft.com/office/officeart/2005/8/layout/process4"/>
    <dgm:cxn modelId="{D74653F2-5124-47AB-8433-AC88EEA52024}" type="presParOf" srcId="{A295BE37-99F4-45C5-862E-8ECD33AFD69C}" destId="{026421D3-29E3-445E-8F54-44D298324469}" srcOrd="1" destOrd="0" presId="urn:microsoft.com/office/officeart/2005/8/layout/process4"/>
    <dgm:cxn modelId="{4AE1535C-FE04-4AE3-BA4F-81888679EC52}" type="presParOf" srcId="{A295BE37-99F4-45C5-862E-8ECD33AFD69C}" destId="{678B1EF3-531D-4362-AD55-7DA782F30FA7}" srcOrd="2" destOrd="0" presId="urn:microsoft.com/office/officeart/2005/8/layout/process4"/>
    <dgm:cxn modelId="{0074AC2F-8F59-414D-BCB4-CAC9FE319024}" type="presParOf" srcId="{678B1EF3-531D-4362-AD55-7DA782F30FA7}" destId="{68784F22-6C18-4CC4-98B1-177620A8FE89}"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4DF65A8-E6FE-45A5-B73E-E6685BED2D8E}" type="doc">
      <dgm:prSet loTypeId="urn:microsoft.com/office/officeart/2005/8/layout/arrow2" loCatId="process" qsTypeId="urn:microsoft.com/office/officeart/2005/8/quickstyle/simple1" qsCatId="simple" csTypeId="urn:microsoft.com/office/officeart/2005/8/colors/accent1_2" csCatId="accent1" phldr="1"/>
      <dgm:spPr/>
    </dgm:pt>
    <dgm:pt modelId="{602BAE03-442B-4597-BC58-ED999FBABB8E}">
      <dgm:prSet phldrT="[Texto]" custT="1"/>
      <dgm:spPr>
        <a:xfrm>
          <a:off x="-142877" y="3786217"/>
          <a:ext cx="6825793" cy="606136"/>
        </a:xfrm>
        <a:prstGeom prst="rect">
          <a:avLst/>
        </a:prstGeom>
        <a:noFill/>
        <a:ln>
          <a:noFill/>
        </a:ln>
        <a:effectLst/>
      </dgm:spPr>
      <dgm:t>
        <a:bodyPr/>
        <a:lstStyle/>
        <a:p>
          <a:pPr algn="just"/>
          <a:r>
            <a:rPr lang="es-MX" sz="1800" dirty="0" smtClean="0">
              <a:solidFill>
                <a:sysClr val="windowText" lastClr="000000">
                  <a:hueOff val="0"/>
                  <a:satOff val="0"/>
                  <a:lumOff val="0"/>
                  <a:alphaOff val="0"/>
                </a:sysClr>
              </a:solidFill>
              <a:latin typeface="Calibri"/>
              <a:ea typeface="+mn-ea"/>
              <a:cs typeface="+mn-cs"/>
            </a:rPr>
            <a:t>Determinar la existencia de un nicho de mercado para los jeans reversibles en la ciudad de Guayaquil.</a:t>
          </a:r>
          <a:endParaRPr lang="es-ES" sz="1800" dirty="0" smtClean="0">
            <a:solidFill>
              <a:sysClr val="windowText" lastClr="000000">
                <a:hueOff val="0"/>
                <a:satOff val="0"/>
                <a:lumOff val="0"/>
                <a:alphaOff val="0"/>
              </a:sysClr>
            </a:solidFill>
            <a:latin typeface="Calibri"/>
            <a:ea typeface="+mn-ea"/>
            <a:cs typeface="+mn-cs"/>
          </a:endParaRPr>
        </a:p>
        <a:p>
          <a:pPr algn="l"/>
          <a:endParaRPr lang="es-ES" sz="1200" dirty="0">
            <a:solidFill>
              <a:sysClr val="windowText" lastClr="000000">
                <a:hueOff val="0"/>
                <a:satOff val="0"/>
                <a:lumOff val="0"/>
                <a:alphaOff val="0"/>
              </a:sysClr>
            </a:solidFill>
            <a:latin typeface="Calibri"/>
            <a:ea typeface="+mn-ea"/>
            <a:cs typeface="+mn-cs"/>
          </a:endParaRPr>
        </a:p>
      </dgm:t>
    </dgm:pt>
    <dgm:pt modelId="{26CA0769-913E-4A5B-AE03-DD7DD65B23AB}" type="parTrans" cxnId="{EEF6B9B7-5867-47FF-9B9C-6CE213160C8C}">
      <dgm:prSet/>
      <dgm:spPr/>
      <dgm:t>
        <a:bodyPr/>
        <a:lstStyle/>
        <a:p>
          <a:endParaRPr lang="es-ES"/>
        </a:p>
      </dgm:t>
    </dgm:pt>
    <dgm:pt modelId="{5FE1B503-B1CC-4E8F-8D91-8EBA7226E9DD}" type="sibTrans" cxnId="{EEF6B9B7-5867-47FF-9B9C-6CE213160C8C}">
      <dgm:prSet/>
      <dgm:spPr/>
      <dgm:t>
        <a:bodyPr/>
        <a:lstStyle/>
        <a:p>
          <a:endParaRPr lang="es-ES"/>
        </a:p>
      </dgm:t>
    </dgm:pt>
    <dgm:pt modelId="{1D9569D2-78EB-479D-9222-7BDC8F846B53}">
      <dgm:prSet phldrT="[Texto]" custT="1"/>
      <dgm:spPr>
        <a:xfrm>
          <a:off x="0" y="2529117"/>
          <a:ext cx="6745604" cy="634369"/>
        </a:xfrm>
        <a:prstGeom prst="rect">
          <a:avLst/>
        </a:prstGeom>
        <a:noFill/>
        <a:ln>
          <a:noFill/>
        </a:ln>
        <a:effectLst/>
      </dgm:spPr>
      <dgm:t>
        <a:bodyPr/>
        <a:lstStyle/>
        <a:p>
          <a:r>
            <a:rPr lang="es-MX" sz="1800" dirty="0" smtClean="0">
              <a:solidFill>
                <a:sysClr val="windowText" lastClr="000000">
                  <a:hueOff val="0"/>
                  <a:satOff val="0"/>
                  <a:lumOff val="0"/>
                  <a:alphaOff val="0"/>
                </a:sysClr>
              </a:solidFill>
              <a:latin typeface="Calibri"/>
              <a:ea typeface="+mn-ea"/>
              <a:cs typeface="+mn-cs"/>
            </a:rPr>
            <a:t>Identificar las actuales oportunidades de mercado para la oferta del producto </a:t>
          </a:r>
          <a:endParaRPr lang="es-ES" sz="1800" dirty="0">
            <a:solidFill>
              <a:sysClr val="windowText" lastClr="000000">
                <a:hueOff val="0"/>
                <a:satOff val="0"/>
                <a:lumOff val="0"/>
                <a:alphaOff val="0"/>
              </a:sysClr>
            </a:solidFill>
            <a:latin typeface="Calibri"/>
            <a:ea typeface="+mn-ea"/>
            <a:cs typeface="+mn-cs"/>
          </a:endParaRPr>
        </a:p>
      </dgm:t>
    </dgm:pt>
    <dgm:pt modelId="{4B99624C-1D1F-4D65-9014-4B0A227EF4C1}" type="parTrans" cxnId="{73FCC270-6FB3-4AD2-97A2-9DF0CE1457CC}">
      <dgm:prSet/>
      <dgm:spPr/>
      <dgm:t>
        <a:bodyPr/>
        <a:lstStyle/>
        <a:p>
          <a:endParaRPr lang="es-ES"/>
        </a:p>
      </dgm:t>
    </dgm:pt>
    <dgm:pt modelId="{5EA277A5-E334-4668-B6BE-46C0F5A48097}" type="sibTrans" cxnId="{73FCC270-6FB3-4AD2-97A2-9DF0CE1457CC}">
      <dgm:prSet/>
      <dgm:spPr/>
      <dgm:t>
        <a:bodyPr/>
        <a:lstStyle/>
        <a:p>
          <a:endParaRPr lang="es-ES"/>
        </a:p>
      </dgm:t>
    </dgm:pt>
    <dgm:pt modelId="{C699B952-3991-46F9-8CF3-F68AB7440FFE}">
      <dgm:prSet phldrT="[Texto]" custT="1"/>
      <dgm:spPr>
        <a:xfrm>
          <a:off x="1643073" y="1500187"/>
          <a:ext cx="6649286" cy="746797"/>
        </a:xfrm>
        <a:prstGeom prst="rect">
          <a:avLst/>
        </a:prstGeom>
        <a:noFill/>
        <a:ln>
          <a:noFill/>
        </a:ln>
        <a:effectLst/>
      </dgm:spPr>
      <dgm:t>
        <a:bodyPr/>
        <a:lstStyle/>
        <a:p>
          <a:pPr algn="just"/>
          <a:r>
            <a:rPr lang="es-MX" sz="1800" dirty="0" smtClean="0">
              <a:solidFill>
                <a:sysClr val="windowText" lastClr="000000">
                  <a:hueOff val="0"/>
                  <a:satOff val="0"/>
                  <a:lumOff val="0"/>
                  <a:alphaOff val="0"/>
                </a:sysClr>
              </a:solidFill>
              <a:latin typeface="Calibri"/>
              <a:ea typeface="+mn-ea"/>
              <a:cs typeface="+mn-cs"/>
            </a:rPr>
            <a:t>           Definir el segmento de mercado para el producto.</a:t>
          </a:r>
          <a:endParaRPr lang="es-ES" sz="1800" dirty="0" smtClean="0">
            <a:solidFill>
              <a:sysClr val="windowText" lastClr="000000">
                <a:hueOff val="0"/>
                <a:satOff val="0"/>
                <a:lumOff val="0"/>
                <a:alphaOff val="0"/>
              </a:sysClr>
            </a:solidFill>
            <a:latin typeface="Calibri"/>
            <a:ea typeface="+mn-ea"/>
            <a:cs typeface="+mn-cs"/>
          </a:endParaRPr>
        </a:p>
        <a:p>
          <a:pPr algn="l"/>
          <a:endParaRPr lang="es-ES" sz="1200" dirty="0">
            <a:solidFill>
              <a:sysClr val="windowText" lastClr="000000">
                <a:hueOff val="0"/>
                <a:satOff val="0"/>
                <a:lumOff val="0"/>
                <a:alphaOff val="0"/>
              </a:sysClr>
            </a:solidFill>
            <a:latin typeface="Calibri"/>
            <a:ea typeface="+mn-ea"/>
            <a:cs typeface="+mn-cs"/>
          </a:endParaRPr>
        </a:p>
      </dgm:t>
    </dgm:pt>
    <dgm:pt modelId="{4CFD66D1-FBCF-4125-843E-371F20921316}" type="parTrans" cxnId="{A6F97342-AC06-488F-8D71-2EBBF6C52664}">
      <dgm:prSet/>
      <dgm:spPr/>
      <dgm:t>
        <a:bodyPr/>
        <a:lstStyle/>
        <a:p>
          <a:endParaRPr lang="es-ES"/>
        </a:p>
      </dgm:t>
    </dgm:pt>
    <dgm:pt modelId="{92E444B6-AF62-4FC3-9A2B-DA65060D0D0C}" type="sibTrans" cxnId="{A6F97342-AC06-488F-8D71-2EBBF6C52664}">
      <dgm:prSet/>
      <dgm:spPr/>
      <dgm:t>
        <a:bodyPr/>
        <a:lstStyle/>
        <a:p>
          <a:endParaRPr lang="es-ES"/>
        </a:p>
      </dgm:t>
    </dgm:pt>
    <dgm:pt modelId="{83A33CB6-587C-40C6-97F4-ECA040EB85DC}" type="pres">
      <dgm:prSet presAssocID="{C4DF65A8-E6FE-45A5-B73E-E6685BED2D8E}" presName="arrowDiagram" presStyleCnt="0">
        <dgm:presLayoutVars>
          <dgm:chMax val="5"/>
          <dgm:dir/>
          <dgm:resizeHandles val="exact"/>
        </dgm:presLayoutVars>
      </dgm:prSet>
      <dgm:spPr/>
    </dgm:pt>
    <dgm:pt modelId="{BD8F5B3A-9033-4080-992D-A50B41D4A468}" type="pres">
      <dgm:prSet presAssocID="{C4DF65A8-E6FE-45A5-B73E-E6685BED2D8E}" presName="arrow" presStyleLbl="bgShp" presStyleIdx="0" presStyleCnt="1" custScaleX="106095" custLinFactNeighborX="-588" custLinFactNeighborY="1483"/>
      <dgm:spPr>
        <a:xfrm>
          <a:off x="-311857" y="0"/>
          <a:ext cx="8178790" cy="4818082"/>
        </a:xfrm>
        <a:prstGeom prst="swooshArrow">
          <a:avLst>
            <a:gd name="adj1" fmla="val 25000"/>
            <a:gd name="adj2" fmla="val 25000"/>
          </a:avLst>
        </a:prstGeom>
        <a:solidFill>
          <a:srgbClr val="4F81BD">
            <a:tint val="40000"/>
            <a:hueOff val="0"/>
            <a:satOff val="0"/>
            <a:lumOff val="0"/>
            <a:alphaOff val="0"/>
          </a:srgbClr>
        </a:solidFill>
        <a:ln>
          <a:noFill/>
        </a:ln>
        <a:effectLst/>
      </dgm:spPr>
    </dgm:pt>
    <dgm:pt modelId="{33B484DC-F6BC-4FAA-9A24-2355204BBDA8}" type="pres">
      <dgm:prSet presAssocID="{C4DF65A8-E6FE-45A5-B73E-E6685BED2D8E}" presName="arrowDiagram3" presStyleCnt="0"/>
      <dgm:spPr/>
    </dgm:pt>
    <dgm:pt modelId="{95B9882F-8ECF-4E1A-81D4-17F4B5247BCD}" type="pres">
      <dgm:prSet presAssocID="{602BAE03-442B-4597-BC58-ED999FBABB8E}" presName="bullet3a" presStyleLbl="node1" presStyleIdx="0" presStyleCnt="3" custLinFactNeighborX="-81499" custLinFactNeighborY="-6230"/>
      <dgm:spPr>
        <a:xfrm>
          <a:off x="738755" y="3312953"/>
          <a:ext cx="200432" cy="200432"/>
        </a:xfrm>
        <a:prstGeom prst="ellipse">
          <a:avLst/>
        </a:prstGeom>
        <a:solidFill>
          <a:srgbClr val="C0504D">
            <a:lumMod val="40000"/>
            <a:lumOff val="60000"/>
          </a:srgbClr>
        </a:solidFill>
        <a:ln w="25400" cap="flat" cmpd="sng" algn="ctr">
          <a:solidFill>
            <a:sysClr val="window" lastClr="FFFFFF">
              <a:hueOff val="0"/>
              <a:satOff val="0"/>
              <a:lumOff val="0"/>
              <a:alphaOff val="0"/>
            </a:sysClr>
          </a:solidFill>
          <a:prstDash val="solid"/>
        </a:ln>
        <a:effectLst/>
      </dgm:spPr>
    </dgm:pt>
    <dgm:pt modelId="{557BD916-D295-4BD9-A79E-BE5A10322791}" type="pres">
      <dgm:prSet presAssocID="{602BAE03-442B-4597-BC58-ED999FBABB8E}" presName="textBox3a" presStyleLbl="revTx" presStyleIdx="0" presStyleCnt="3" custScaleX="380017" custScaleY="43531" custLinFactNeighborX="76251" custLinFactNeighborY="-2340">
        <dgm:presLayoutVars>
          <dgm:bulletEnabled val="1"/>
        </dgm:presLayoutVars>
      </dgm:prSet>
      <dgm:spPr/>
      <dgm:t>
        <a:bodyPr/>
        <a:lstStyle/>
        <a:p>
          <a:endParaRPr lang="es-ES"/>
        </a:p>
      </dgm:t>
    </dgm:pt>
    <dgm:pt modelId="{56D77869-320F-4584-8D7E-FD6BF10791EF}" type="pres">
      <dgm:prSet presAssocID="{1D9569D2-78EB-479D-9222-7BDC8F846B53}" presName="bullet3b" presStyleLbl="node1" presStyleIdx="1" presStyleCnt="3" custLinFactX="-6675" custLinFactNeighborX="-100000" custLinFactNeighborY="32879"/>
      <dgm:spPr>
        <a:xfrm>
          <a:off x="2284801" y="2135012"/>
          <a:ext cx="362319" cy="362319"/>
        </a:xfrm>
        <a:prstGeom prst="ellipse">
          <a:avLst/>
        </a:prstGeom>
        <a:solidFill>
          <a:srgbClr val="7030A0"/>
        </a:solidFill>
        <a:ln w="25400" cap="flat" cmpd="sng" algn="ctr">
          <a:solidFill>
            <a:sysClr val="window" lastClr="FFFFFF">
              <a:hueOff val="0"/>
              <a:satOff val="0"/>
              <a:lumOff val="0"/>
              <a:alphaOff val="0"/>
            </a:sysClr>
          </a:solidFill>
          <a:prstDash val="solid"/>
        </a:ln>
        <a:effectLst/>
      </dgm:spPr>
    </dgm:pt>
    <dgm:pt modelId="{885937C0-1641-456C-A219-1D1E981F9DAB}" type="pres">
      <dgm:prSet presAssocID="{1D9569D2-78EB-479D-9222-7BDC8F846B53}" presName="textBox3b" presStyleLbl="revTx" presStyleIdx="1" presStyleCnt="3" custScaleX="364599" custScaleY="24203" custLinFactNeighborX="-88376" custLinFactNeighborY="-25229">
        <dgm:presLayoutVars>
          <dgm:bulletEnabled val="1"/>
        </dgm:presLayoutVars>
      </dgm:prSet>
      <dgm:spPr/>
      <dgm:t>
        <a:bodyPr/>
        <a:lstStyle/>
        <a:p>
          <a:endParaRPr lang="es-ES"/>
        </a:p>
      </dgm:t>
    </dgm:pt>
    <dgm:pt modelId="{2491DC57-F30C-4532-8538-5F6F0C0878CF}" type="pres">
      <dgm:prSet presAssocID="{C699B952-3991-46F9-8CF3-F68AB7440FFE}" presName="bullet3c" presStyleLbl="node1" presStyleIdx="2" presStyleCnt="3" custLinFactX="100000" custLinFactNeighborX="120893" custLinFactNeighborY="-57931"/>
      <dgm:spPr>
        <a:xfrm>
          <a:off x="5905822" y="928693"/>
          <a:ext cx="501080" cy="501080"/>
        </a:xfrm>
        <a:prstGeom prst="ellipse">
          <a:avLst/>
        </a:prstGeom>
        <a:solidFill>
          <a:srgbClr val="B854B1"/>
        </a:solidFill>
        <a:ln w="25400" cap="flat" cmpd="sng" algn="ctr">
          <a:solidFill>
            <a:sysClr val="window" lastClr="FFFFFF">
              <a:hueOff val="0"/>
              <a:satOff val="0"/>
              <a:lumOff val="0"/>
              <a:alphaOff val="0"/>
            </a:sysClr>
          </a:solidFill>
          <a:prstDash val="solid"/>
        </a:ln>
        <a:effectLst/>
      </dgm:spPr>
    </dgm:pt>
    <dgm:pt modelId="{BFD9426F-C54B-46D7-8DA0-93AB87F03F56}" type="pres">
      <dgm:prSet presAssocID="{C699B952-3991-46F9-8CF3-F68AB7440FFE}" presName="textBox3c" presStyleLbl="revTx" presStyleIdx="2" presStyleCnt="3" custScaleX="359393" custScaleY="22302" custLinFactNeighborX="-54421" custLinFactNeighborY="-37933">
        <dgm:presLayoutVars>
          <dgm:bulletEnabled val="1"/>
        </dgm:presLayoutVars>
      </dgm:prSet>
      <dgm:spPr/>
      <dgm:t>
        <a:bodyPr/>
        <a:lstStyle/>
        <a:p>
          <a:endParaRPr lang="es-ES"/>
        </a:p>
      </dgm:t>
    </dgm:pt>
  </dgm:ptLst>
  <dgm:cxnLst>
    <dgm:cxn modelId="{BB965A7F-473D-4360-9EE4-0BFB39F53214}" type="presOf" srcId="{602BAE03-442B-4597-BC58-ED999FBABB8E}" destId="{557BD916-D295-4BD9-A79E-BE5A10322791}" srcOrd="0" destOrd="0" presId="urn:microsoft.com/office/officeart/2005/8/layout/arrow2"/>
    <dgm:cxn modelId="{D5A7296B-B0DA-46E8-9915-0428FCA95AD5}" type="presOf" srcId="{1D9569D2-78EB-479D-9222-7BDC8F846B53}" destId="{885937C0-1641-456C-A219-1D1E981F9DAB}" srcOrd="0" destOrd="0" presId="urn:microsoft.com/office/officeart/2005/8/layout/arrow2"/>
    <dgm:cxn modelId="{A6F97342-AC06-488F-8D71-2EBBF6C52664}" srcId="{C4DF65A8-E6FE-45A5-B73E-E6685BED2D8E}" destId="{C699B952-3991-46F9-8CF3-F68AB7440FFE}" srcOrd="2" destOrd="0" parTransId="{4CFD66D1-FBCF-4125-843E-371F20921316}" sibTransId="{92E444B6-AF62-4FC3-9A2B-DA65060D0D0C}"/>
    <dgm:cxn modelId="{7CA851D2-49ED-41ED-9B5C-062753666D7A}" type="presOf" srcId="{C699B952-3991-46F9-8CF3-F68AB7440FFE}" destId="{BFD9426F-C54B-46D7-8DA0-93AB87F03F56}" srcOrd="0" destOrd="0" presId="urn:microsoft.com/office/officeart/2005/8/layout/arrow2"/>
    <dgm:cxn modelId="{EEF6B9B7-5867-47FF-9B9C-6CE213160C8C}" srcId="{C4DF65A8-E6FE-45A5-B73E-E6685BED2D8E}" destId="{602BAE03-442B-4597-BC58-ED999FBABB8E}" srcOrd="0" destOrd="0" parTransId="{26CA0769-913E-4A5B-AE03-DD7DD65B23AB}" sibTransId="{5FE1B503-B1CC-4E8F-8D91-8EBA7226E9DD}"/>
    <dgm:cxn modelId="{FE1D21EE-DD4B-4ADA-A4BA-0EA6BB082D9C}" type="presOf" srcId="{C4DF65A8-E6FE-45A5-B73E-E6685BED2D8E}" destId="{83A33CB6-587C-40C6-97F4-ECA040EB85DC}" srcOrd="0" destOrd="0" presId="urn:microsoft.com/office/officeart/2005/8/layout/arrow2"/>
    <dgm:cxn modelId="{73FCC270-6FB3-4AD2-97A2-9DF0CE1457CC}" srcId="{C4DF65A8-E6FE-45A5-B73E-E6685BED2D8E}" destId="{1D9569D2-78EB-479D-9222-7BDC8F846B53}" srcOrd="1" destOrd="0" parTransId="{4B99624C-1D1F-4D65-9014-4B0A227EF4C1}" sibTransId="{5EA277A5-E334-4668-B6BE-46C0F5A48097}"/>
    <dgm:cxn modelId="{238EB975-F197-4C22-B722-7203FC9F2F44}" type="presParOf" srcId="{83A33CB6-587C-40C6-97F4-ECA040EB85DC}" destId="{BD8F5B3A-9033-4080-992D-A50B41D4A468}" srcOrd="0" destOrd="0" presId="urn:microsoft.com/office/officeart/2005/8/layout/arrow2"/>
    <dgm:cxn modelId="{FFE9F3E8-1493-41B8-846C-B96273843511}" type="presParOf" srcId="{83A33CB6-587C-40C6-97F4-ECA040EB85DC}" destId="{33B484DC-F6BC-4FAA-9A24-2355204BBDA8}" srcOrd="1" destOrd="0" presId="urn:microsoft.com/office/officeart/2005/8/layout/arrow2"/>
    <dgm:cxn modelId="{ADAE3053-AD9F-43E1-9812-1B92D42229D0}" type="presParOf" srcId="{33B484DC-F6BC-4FAA-9A24-2355204BBDA8}" destId="{95B9882F-8ECF-4E1A-81D4-17F4B5247BCD}" srcOrd="0" destOrd="0" presId="urn:microsoft.com/office/officeart/2005/8/layout/arrow2"/>
    <dgm:cxn modelId="{9F136BE9-C365-4CE0-8FED-49589CA42B09}" type="presParOf" srcId="{33B484DC-F6BC-4FAA-9A24-2355204BBDA8}" destId="{557BD916-D295-4BD9-A79E-BE5A10322791}" srcOrd="1" destOrd="0" presId="urn:microsoft.com/office/officeart/2005/8/layout/arrow2"/>
    <dgm:cxn modelId="{04492C18-2929-4EC3-BF23-1393FF3BFF20}" type="presParOf" srcId="{33B484DC-F6BC-4FAA-9A24-2355204BBDA8}" destId="{56D77869-320F-4584-8D7E-FD6BF10791EF}" srcOrd="2" destOrd="0" presId="urn:microsoft.com/office/officeart/2005/8/layout/arrow2"/>
    <dgm:cxn modelId="{A0292A91-0C73-44A4-A8BF-638079FAE0A9}" type="presParOf" srcId="{33B484DC-F6BC-4FAA-9A24-2355204BBDA8}" destId="{885937C0-1641-456C-A219-1D1E981F9DAB}" srcOrd="3" destOrd="0" presId="urn:microsoft.com/office/officeart/2005/8/layout/arrow2"/>
    <dgm:cxn modelId="{6AE95414-8697-4BAF-9C32-C19F0FBB198C}" type="presParOf" srcId="{33B484DC-F6BC-4FAA-9A24-2355204BBDA8}" destId="{2491DC57-F30C-4532-8538-5F6F0C0878CF}" srcOrd="4" destOrd="0" presId="urn:microsoft.com/office/officeart/2005/8/layout/arrow2"/>
    <dgm:cxn modelId="{14C9D472-7BB5-4E0B-834E-3AD62D5856C9}" type="presParOf" srcId="{33B484DC-F6BC-4FAA-9A24-2355204BBDA8}" destId="{BFD9426F-C54B-46D7-8DA0-93AB87F03F56}"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FABB0FA-F779-4E2D-87B3-407DF458B77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5928C19A-FEB3-4F0C-8D3C-80DE10C9B1E9}">
      <dgm:prSet phldrT="[Texto]" custT="1"/>
      <dgm:spPr>
        <a:xfrm>
          <a:off x="357189" y="71439"/>
          <a:ext cx="6915218" cy="531360"/>
        </a:xfrm>
        <a:solidFill>
          <a:srgbClr val="C0504D">
            <a:lumMod val="60000"/>
            <a:lumOff val="40000"/>
          </a:srgbClr>
        </a:solidFill>
        <a:ln w="25400" cap="flat" cmpd="sng" algn="ctr">
          <a:solidFill>
            <a:sysClr val="window" lastClr="FFFFFF">
              <a:hueOff val="0"/>
              <a:satOff val="0"/>
              <a:lumOff val="0"/>
              <a:alphaOff val="0"/>
            </a:sysClr>
          </a:solidFill>
          <a:prstDash val="solid"/>
        </a:ln>
        <a:effectLst/>
      </dgm:spPr>
      <dgm:t>
        <a:bodyPr/>
        <a:lstStyle/>
        <a:p>
          <a:r>
            <a:rPr lang="es-MX" sz="2400" dirty="0" smtClean="0">
              <a:solidFill>
                <a:sysClr val="windowText" lastClr="000000"/>
              </a:solidFill>
              <a:latin typeface="Calibri"/>
              <a:ea typeface="+mn-ea"/>
              <a:cs typeface="+mn-cs"/>
            </a:rPr>
            <a:t>Determinar gustos y preferencias</a:t>
          </a:r>
          <a:endParaRPr lang="es-ES" sz="2400" dirty="0">
            <a:solidFill>
              <a:sysClr val="windowText" lastClr="000000"/>
            </a:solidFill>
            <a:latin typeface="Calibri"/>
            <a:ea typeface="+mn-ea"/>
            <a:cs typeface="+mn-cs"/>
          </a:endParaRPr>
        </a:p>
      </dgm:t>
    </dgm:pt>
    <dgm:pt modelId="{E1E504C5-5C58-4204-9962-26BAF742C196}" type="parTrans" cxnId="{FF8187FE-0D3A-4FC6-A5C5-4DE497AFB305}">
      <dgm:prSet/>
      <dgm:spPr/>
      <dgm:t>
        <a:bodyPr/>
        <a:lstStyle/>
        <a:p>
          <a:endParaRPr lang="es-ES"/>
        </a:p>
      </dgm:t>
    </dgm:pt>
    <dgm:pt modelId="{440641E4-3398-4EAB-8D57-DC05445EE873}" type="sibTrans" cxnId="{FF8187FE-0D3A-4FC6-A5C5-4DE497AFB305}">
      <dgm:prSet/>
      <dgm:spPr/>
      <dgm:t>
        <a:bodyPr/>
        <a:lstStyle/>
        <a:p>
          <a:endParaRPr lang="es-ES"/>
        </a:p>
      </dgm:t>
    </dgm:pt>
    <dgm:pt modelId="{F545BCB0-FECA-4221-95F8-D410A60CAFBD}">
      <dgm:prSet phldrT="[Texto]" custT="1"/>
      <dgm:spPr>
        <a:xfrm>
          <a:off x="389337" y="850400"/>
          <a:ext cx="6915218" cy="531360"/>
        </a:xfrm>
        <a:solidFill>
          <a:srgbClr val="F79646">
            <a:lumMod val="60000"/>
            <a:lumOff val="40000"/>
          </a:srgbClr>
        </a:solidFill>
        <a:ln w="25400" cap="flat" cmpd="sng" algn="ctr">
          <a:solidFill>
            <a:sysClr val="window" lastClr="FFFFFF">
              <a:hueOff val="0"/>
              <a:satOff val="0"/>
              <a:lumOff val="0"/>
              <a:alphaOff val="0"/>
            </a:sysClr>
          </a:solidFill>
          <a:prstDash val="solid"/>
        </a:ln>
        <a:effectLst/>
      </dgm:spPr>
      <dgm:t>
        <a:bodyPr/>
        <a:lstStyle/>
        <a:p>
          <a:pPr algn="just"/>
          <a:r>
            <a:rPr lang="es-MX" sz="2400" dirty="0" smtClean="0">
              <a:solidFill>
                <a:sysClr val="windowText" lastClr="000000"/>
              </a:solidFill>
              <a:latin typeface="Calibri"/>
              <a:ea typeface="+mn-ea"/>
              <a:cs typeface="+mn-cs"/>
            </a:rPr>
            <a:t>Establecer el grado de preferencia del producto</a:t>
          </a:r>
          <a:endParaRPr lang="es-ES" sz="2400" dirty="0">
            <a:solidFill>
              <a:sysClr val="windowText" lastClr="000000"/>
            </a:solidFill>
            <a:latin typeface="Calibri"/>
            <a:ea typeface="+mn-ea"/>
            <a:cs typeface="+mn-cs"/>
          </a:endParaRPr>
        </a:p>
      </dgm:t>
    </dgm:pt>
    <dgm:pt modelId="{2156F572-1054-41B3-9396-2F47C7F13AB7}" type="parTrans" cxnId="{D36AB8FE-03F6-42D6-B51A-3D5051CEE0E1}">
      <dgm:prSet/>
      <dgm:spPr/>
      <dgm:t>
        <a:bodyPr/>
        <a:lstStyle/>
        <a:p>
          <a:endParaRPr lang="es-ES"/>
        </a:p>
      </dgm:t>
    </dgm:pt>
    <dgm:pt modelId="{972CA3B3-DB7E-4096-A888-DC85AA3F9797}" type="sibTrans" cxnId="{D36AB8FE-03F6-42D6-B51A-3D5051CEE0E1}">
      <dgm:prSet/>
      <dgm:spPr/>
      <dgm:t>
        <a:bodyPr/>
        <a:lstStyle/>
        <a:p>
          <a:endParaRPr lang="es-ES"/>
        </a:p>
      </dgm:t>
    </dgm:pt>
    <dgm:pt modelId="{5EA25598-3152-48C6-B73D-CA05343EE1E9}">
      <dgm:prSet phldrT="[Texto]" custT="1"/>
      <dgm:spPr>
        <a:xfrm>
          <a:off x="389337" y="1666880"/>
          <a:ext cx="6915218" cy="683047"/>
        </a:xfrm>
        <a:solidFill>
          <a:srgbClr val="C0504D">
            <a:lumMod val="40000"/>
            <a:lumOff val="60000"/>
          </a:srgbClr>
        </a:solidFill>
        <a:ln w="25400" cap="flat" cmpd="sng" algn="ctr">
          <a:solidFill>
            <a:sysClr val="window" lastClr="FFFFFF">
              <a:hueOff val="0"/>
              <a:satOff val="0"/>
              <a:lumOff val="0"/>
              <a:alphaOff val="0"/>
            </a:sysClr>
          </a:solidFill>
          <a:prstDash val="solid"/>
        </a:ln>
        <a:effectLst/>
      </dgm:spPr>
      <dgm:t>
        <a:bodyPr/>
        <a:lstStyle/>
        <a:p>
          <a:pPr algn="just"/>
          <a:r>
            <a:rPr lang="es-MX" sz="2400" dirty="0" smtClean="0">
              <a:solidFill>
                <a:sysClr val="windowText" lastClr="000000"/>
              </a:solidFill>
              <a:latin typeface="Calibri"/>
              <a:ea typeface="+mn-ea"/>
              <a:cs typeface="+mn-cs"/>
            </a:rPr>
            <a:t>Determinar la frecuencia de compra del producto</a:t>
          </a:r>
          <a:endParaRPr lang="es-ES" sz="2400" dirty="0">
            <a:solidFill>
              <a:sysClr val="windowText" lastClr="000000"/>
            </a:solidFill>
            <a:latin typeface="Calibri"/>
            <a:ea typeface="+mn-ea"/>
            <a:cs typeface="+mn-cs"/>
          </a:endParaRPr>
        </a:p>
      </dgm:t>
    </dgm:pt>
    <dgm:pt modelId="{BA4A1CDF-8C51-4332-868A-174EE452418B}" type="sibTrans" cxnId="{B05DDB7D-36AF-4C1B-8DA1-5271D6F0DCA6}">
      <dgm:prSet/>
      <dgm:spPr/>
      <dgm:t>
        <a:bodyPr/>
        <a:lstStyle/>
        <a:p>
          <a:endParaRPr lang="es-ES"/>
        </a:p>
      </dgm:t>
    </dgm:pt>
    <dgm:pt modelId="{74F60CB9-C8CC-41DC-8145-5AE3DB93923C}" type="parTrans" cxnId="{B05DDB7D-36AF-4C1B-8DA1-5271D6F0DCA6}">
      <dgm:prSet/>
      <dgm:spPr/>
      <dgm:t>
        <a:bodyPr/>
        <a:lstStyle/>
        <a:p>
          <a:endParaRPr lang="es-ES"/>
        </a:p>
      </dgm:t>
    </dgm:pt>
    <dgm:pt modelId="{24679D0B-2AD7-431E-99D9-87C35D21A084}" type="pres">
      <dgm:prSet presAssocID="{DFABB0FA-F779-4E2D-87B3-407DF458B77F}" presName="linear" presStyleCnt="0">
        <dgm:presLayoutVars>
          <dgm:dir/>
          <dgm:animLvl val="lvl"/>
          <dgm:resizeHandles val="exact"/>
        </dgm:presLayoutVars>
      </dgm:prSet>
      <dgm:spPr/>
      <dgm:t>
        <a:bodyPr/>
        <a:lstStyle/>
        <a:p>
          <a:endParaRPr lang="es-EC"/>
        </a:p>
      </dgm:t>
    </dgm:pt>
    <dgm:pt modelId="{F6CF3343-2186-4CC9-905E-072A515C4DA6}" type="pres">
      <dgm:prSet presAssocID="{5928C19A-FEB3-4F0C-8D3C-80DE10C9B1E9}" presName="parentLin" presStyleCnt="0"/>
      <dgm:spPr/>
    </dgm:pt>
    <dgm:pt modelId="{F81B5520-3FE5-403E-AB84-6A3A40EC0978}" type="pres">
      <dgm:prSet presAssocID="{5928C19A-FEB3-4F0C-8D3C-80DE10C9B1E9}" presName="parentLeftMargin" presStyleLbl="node1" presStyleIdx="0" presStyleCnt="3"/>
      <dgm:spPr>
        <a:prstGeom prst="roundRect">
          <a:avLst/>
        </a:prstGeom>
      </dgm:spPr>
      <dgm:t>
        <a:bodyPr/>
        <a:lstStyle/>
        <a:p>
          <a:endParaRPr lang="es-EC"/>
        </a:p>
      </dgm:t>
    </dgm:pt>
    <dgm:pt modelId="{2C60E095-8C58-4EEF-B884-EBB9DB6798C1}" type="pres">
      <dgm:prSet presAssocID="{5928C19A-FEB3-4F0C-8D3C-80DE10C9B1E9}" presName="parentText" presStyleLbl="node1" presStyleIdx="0" presStyleCnt="3" custScaleX="126868" custLinFactNeighborX="-8257" custLinFactNeighborY="7061">
        <dgm:presLayoutVars>
          <dgm:chMax val="0"/>
          <dgm:bulletEnabled val="1"/>
        </dgm:presLayoutVars>
      </dgm:prSet>
      <dgm:spPr/>
      <dgm:t>
        <a:bodyPr/>
        <a:lstStyle/>
        <a:p>
          <a:endParaRPr lang="es-ES"/>
        </a:p>
      </dgm:t>
    </dgm:pt>
    <dgm:pt modelId="{F9B26E7C-418D-452B-8BBA-FA7DD2A54C6C}" type="pres">
      <dgm:prSet presAssocID="{5928C19A-FEB3-4F0C-8D3C-80DE10C9B1E9}" presName="negativeSpace" presStyleCnt="0"/>
      <dgm:spPr/>
    </dgm:pt>
    <dgm:pt modelId="{43EB4E4E-6CD3-4DFE-8969-197A0821CE3D}" type="pres">
      <dgm:prSet presAssocID="{5928C19A-FEB3-4F0C-8D3C-80DE10C9B1E9}" presName="childText" presStyleLbl="conFgAcc1" presStyleIdx="0" presStyleCnt="3">
        <dgm:presLayoutVars>
          <dgm:bulletEnabled val="1"/>
        </dgm:presLayoutVars>
      </dgm:prSet>
      <dgm:spPr>
        <a:xfrm>
          <a:off x="0" y="299600"/>
          <a:ext cx="7786742" cy="4536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endParaRPr lang="en-US"/>
        </a:p>
      </dgm:t>
    </dgm:pt>
    <dgm:pt modelId="{9A05C112-BE82-4A37-92D5-3E4B3F8183B0}" type="pres">
      <dgm:prSet presAssocID="{440641E4-3398-4EAB-8D57-DC05445EE873}" presName="spaceBetweenRectangles" presStyleCnt="0"/>
      <dgm:spPr/>
    </dgm:pt>
    <dgm:pt modelId="{713BCF65-8F9E-4E71-A557-24D57693B8CE}" type="pres">
      <dgm:prSet presAssocID="{F545BCB0-FECA-4221-95F8-D410A60CAFBD}" presName="parentLin" presStyleCnt="0"/>
      <dgm:spPr/>
    </dgm:pt>
    <dgm:pt modelId="{18FCD50C-DBA6-4C6E-BD6C-8A3A8EE39E14}" type="pres">
      <dgm:prSet presAssocID="{F545BCB0-FECA-4221-95F8-D410A60CAFBD}" presName="parentLeftMargin" presStyleLbl="node1" presStyleIdx="0" presStyleCnt="3"/>
      <dgm:spPr>
        <a:prstGeom prst="roundRect">
          <a:avLst/>
        </a:prstGeom>
      </dgm:spPr>
      <dgm:t>
        <a:bodyPr/>
        <a:lstStyle/>
        <a:p>
          <a:endParaRPr lang="es-EC"/>
        </a:p>
      </dgm:t>
    </dgm:pt>
    <dgm:pt modelId="{AE949350-69AE-4853-80C4-CE7649E67949}" type="pres">
      <dgm:prSet presAssocID="{F545BCB0-FECA-4221-95F8-D410A60CAFBD}" presName="parentText" presStyleLbl="node1" presStyleIdx="1" presStyleCnt="3" custScaleX="126868">
        <dgm:presLayoutVars>
          <dgm:chMax val="0"/>
          <dgm:bulletEnabled val="1"/>
        </dgm:presLayoutVars>
      </dgm:prSet>
      <dgm:spPr/>
      <dgm:t>
        <a:bodyPr/>
        <a:lstStyle/>
        <a:p>
          <a:endParaRPr lang="es-ES"/>
        </a:p>
      </dgm:t>
    </dgm:pt>
    <dgm:pt modelId="{E41A8FBE-7130-4539-8895-4EFFD334D2B9}" type="pres">
      <dgm:prSet presAssocID="{F545BCB0-FECA-4221-95F8-D410A60CAFBD}" presName="negativeSpace" presStyleCnt="0"/>
      <dgm:spPr/>
    </dgm:pt>
    <dgm:pt modelId="{414038DA-56FE-4B9F-A2C0-19985461AEB7}" type="pres">
      <dgm:prSet presAssocID="{F545BCB0-FECA-4221-95F8-D410A60CAFBD}" presName="childText" presStyleLbl="conFgAcc1" presStyleIdx="1" presStyleCnt="3">
        <dgm:presLayoutVars>
          <dgm:bulletEnabled val="1"/>
        </dgm:presLayoutVars>
      </dgm:prSet>
      <dgm:spPr>
        <a:xfrm>
          <a:off x="0" y="1116080"/>
          <a:ext cx="7786742" cy="4536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endParaRPr lang="en-US"/>
        </a:p>
      </dgm:t>
    </dgm:pt>
    <dgm:pt modelId="{021944AC-9644-400C-98BC-6C0581F5BCAE}" type="pres">
      <dgm:prSet presAssocID="{972CA3B3-DB7E-4096-A888-DC85AA3F9797}" presName="spaceBetweenRectangles" presStyleCnt="0"/>
      <dgm:spPr/>
    </dgm:pt>
    <dgm:pt modelId="{69304FD7-0249-461D-B2E3-1107B0830301}" type="pres">
      <dgm:prSet presAssocID="{5EA25598-3152-48C6-B73D-CA05343EE1E9}" presName="parentLin" presStyleCnt="0"/>
      <dgm:spPr/>
    </dgm:pt>
    <dgm:pt modelId="{317B7CF6-5BCC-4A53-9EE1-744B8785A8B3}" type="pres">
      <dgm:prSet presAssocID="{5EA25598-3152-48C6-B73D-CA05343EE1E9}" presName="parentLeftMargin" presStyleLbl="node1" presStyleIdx="1" presStyleCnt="3"/>
      <dgm:spPr>
        <a:prstGeom prst="roundRect">
          <a:avLst/>
        </a:prstGeom>
      </dgm:spPr>
      <dgm:t>
        <a:bodyPr/>
        <a:lstStyle/>
        <a:p>
          <a:endParaRPr lang="es-EC"/>
        </a:p>
      </dgm:t>
    </dgm:pt>
    <dgm:pt modelId="{7F15ACAE-FB20-431B-A8DC-7BC5C85D1A5B}" type="pres">
      <dgm:prSet presAssocID="{5EA25598-3152-48C6-B73D-CA05343EE1E9}" presName="parentText" presStyleLbl="node1" presStyleIdx="2" presStyleCnt="3" custScaleX="126868" custScaleY="128547">
        <dgm:presLayoutVars>
          <dgm:chMax val="0"/>
          <dgm:bulletEnabled val="1"/>
        </dgm:presLayoutVars>
      </dgm:prSet>
      <dgm:spPr/>
      <dgm:t>
        <a:bodyPr/>
        <a:lstStyle/>
        <a:p>
          <a:endParaRPr lang="es-ES"/>
        </a:p>
      </dgm:t>
    </dgm:pt>
    <dgm:pt modelId="{8860F6A1-9B8B-44C4-8B29-3EAB40349201}" type="pres">
      <dgm:prSet presAssocID="{5EA25598-3152-48C6-B73D-CA05343EE1E9}" presName="negativeSpace" presStyleCnt="0"/>
      <dgm:spPr/>
    </dgm:pt>
    <dgm:pt modelId="{E7F49985-1B0B-44E2-A5F0-00FF5E253A0B}" type="pres">
      <dgm:prSet presAssocID="{5EA25598-3152-48C6-B73D-CA05343EE1E9}" presName="childText" presStyleLbl="conFgAcc1" presStyleIdx="2" presStyleCnt="3" custLinFactNeighborY="22167">
        <dgm:presLayoutVars>
          <dgm:bulletEnabled val="1"/>
        </dgm:presLayoutVars>
      </dgm:prSet>
      <dgm:spPr>
        <a:xfrm>
          <a:off x="0" y="2118168"/>
          <a:ext cx="7786742" cy="4536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endParaRPr lang="es-ES"/>
        </a:p>
      </dgm:t>
    </dgm:pt>
  </dgm:ptLst>
  <dgm:cxnLst>
    <dgm:cxn modelId="{FF8187FE-0D3A-4FC6-A5C5-4DE497AFB305}" srcId="{DFABB0FA-F779-4E2D-87B3-407DF458B77F}" destId="{5928C19A-FEB3-4F0C-8D3C-80DE10C9B1E9}" srcOrd="0" destOrd="0" parTransId="{E1E504C5-5C58-4204-9962-26BAF742C196}" sibTransId="{440641E4-3398-4EAB-8D57-DC05445EE873}"/>
    <dgm:cxn modelId="{A7E64EED-DA10-4F0C-8BFF-251B9F81263D}" type="presOf" srcId="{5928C19A-FEB3-4F0C-8D3C-80DE10C9B1E9}" destId="{F81B5520-3FE5-403E-AB84-6A3A40EC0978}" srcOrd="0" destOrd="0" presId="urn:microsoft.com/office/officeart/2005/8/layout/list1"/>
    <dgm:cxn modelId="{BFF93797-03DC-42A7-89B5-CEE7C22B500E}" type="presOf" srcId="{5EA25598-3152-48C6-B73D-CA05343EE1E9}" destId="{317B7CF6-5BCC-4A53-9EE1-744B8785A8B3}" srcOrd="0" destOrd="0" presId="urn:microsoft.com/office/officeart/2005/8/layout/list1"/>
    <dgm:cxn modelId="{B05DDB7D-36AF-4C1B-8DA1-5271D6F0DCA6}" srcId="{DFABB0FA-F779-4E2D-87B3-407DF458B77F}" destId="{5EA25598-3152-48C6-B73D-CA05343EE1E9}" srcOrd="2" destOrd="0" parTransId="{74F60CB9-C8CC-41DC-8145-5AE3DB93923C}" sibTransId="{BA4A1CDF-8C51-4332-868A-174EE452418B}"/>
    <dgm:cxn modelId="{32601933-7A36-4801-BE3A-5E4849CF957D}" type="presOf" srcId="{5EA25598-3152-48C6-B73D-CA05343EE1E9}" destId="{7F15ACAE-FB20-431B-A8DC-7BC5C85D1A5B}" srcOrd="1" destOrd="0" presId="urn:microsoft.com/office/officeart/2005/8/layout/list1"/>
    <dgm:cxn modelId="{A1A8868E-6AA2-4420-A45A-566D5093EF38}" type="presOf" srcId="{F545BCB0-FECA-4221-95F8-D410A60CAFBD}" destId="{18FCD50C-DBA6-4C6E-BD6C-8A3A8EE39E14}" srcOrd="0" destOrd="0" presId="urn:microsoft.com/office/officeart/2005/8/layout/list1"/>
    <dgm:cxn modelId="{A2DBB759-5804-4DD4-9123-8D850859DD39}" type="presOf" srcId="{DFABB0FA-F779-4E2D-87B3-407DF458B77F}" destId="{24679D0B-2AD7-431E-99D9-87C35D21A084}" srcOrd="0" destOrd="0" presId="urn:microsoft.com/office/officeart/2005/8/layout/list1"/>
    <dgm:cxn modelId="{A87E9D46-E72F-40B6-B751-62F3D0AEE21E}" type="presOf" srcId="{F545BCB0-FECA-4221-95F8-D410A60CAFBD}" destId="{AE949350-69AE-4853-80C4-CE7649E67949}" srcOrd="1" destOrd="0" presId="urn:microsoft.com/office/officeart/2005/8/layout/list1"/>
    <dgm:cxn modelId="{D36AB8FE-03F6-42D6-B51A-3D5051CEE0E1}" srcId="{DFABB0FA-F779-4E2D-87B3-407DF458B77F}" destId="{F545BCB0-FECA-4221-95F8-D410A60CAFBD}" srcOrd="1" destOrd="0" parTransId="{2156F572-1054-41B3-9396-2F47C7F13AB7}" sibTransId="{972CA3B3-DB7E-4096-A888-DC85AA3F9797}"/>
    <dgm:cxn modelId="{7FE0C57E-9ACC-407C-9DBA-D8E6F644E91D}" type="presOf" srcId="{5928C19A-FEB3-4F0C-8D3C-80DE10C9B1E9}" destId="{2C60E095-8C58-4EEF-B884-EBB9DB6798C1}" srcOrd="1" destOrd="0" presId="urn:microsoft.com/office/officeart/2005/8/layout/list1"/>
    <dgm:cxn modelId="{4B6FD7E5-DFB4-4A67-AC87-4092EB30AA53}" type="presParOf" srcId="{24679D0B-2AD7-431E-99D9-87C35D21A084}" destId="{F6CF3343-2186-4CC9-905E-072A515C4DA6}" srcOrd="0" destOrd="0" presId="urn:microsoft.com/office/officeart/2005/8/layout/list1"/>
    <dgm:cxn modelId="{38421D61-67A4-4F8F-9C3E-EC9D369AD89F}" type="presParOf" srcId="{F6CF3343-2186-4CC9-905E-072A515C4DA6}" destId="{F81B5520-3FE5-403E-AB84-6A3A40EC0978}" srcOrd="0" destOrd="0" presId="urn:microsoft.com/office/officeart/2005/8/layout/list1"/>
    <dgm:cxn modelId="{BCAD002E-85C2-4DC5-AA27-17BF23E28F51}" type="presParOf" srcId="{F6CF3343-2186-4CC9-905E-072A515C4DA6}" destId="{2C60E095-8C58-4EEF-B884-EBB9DB6798C1}" srcOrd="1" destOrd="0" presId="urn:microsoft.com/office/officeart/2005/8/layout/list1"/>
    <dgm:cxn modelId="{7821A4E7-3128-4DA0-A395-3F71422F6154}" type="presParOf" srcId="{24679D0B-2AD7-431E-99D9-87C35D21A084}" destId="{F9B26E7C-418D-452B-8BBA-FA7DD2A54C6C}" srcOrd="1" destOrd="0" presId="urn:microsoft.com/office/officeart/2005/8/layout/list1"/>
    <dgm:cxn modelId="{A182AF44-2D9E-4BCD-AE6B-40D0CDED1E1D}" type="presParOf" srcId="{24679D0B-2AD7-431E-99D9-87C35D21A084}" destId="{43EB4E4E-6CD3-4DFE-8969-197A0821CE3D}" srcOrd="2" destOrd="0" presId="urn:microsoft.com/office/officeart/2005/8/layout/list1"/>
    <dgm:cxn modelId="{DC9F1B88-C882-41C3-8A20-3930A25DC35D}" type="presParOf" srcId="{24679D0B-2AD7-431E-99D9-87C35D21A084}" destId="{9A05C112-BE82-4A37-92D5-3E4B3F8183B0}" srcOrd="3" destOrd="0" presId="urn:microsoft.com/office/officeart/2005/8/layout/list1"/>
    <dgm:cxn modelId="{197E8284-FC92-454A-A636-DAF011DCB54E}" type="presParOf" srcId="{24679D0B-2AD7-431E-99D9-87C35D21A084}" destId="{713BCF65-8F9E-4E71-A557-24D57693B8CE}" srcOrd="4" destOrd="0" presId="urn:microsoft.com/office/officeart/2005/8/layout/list1"/>
    <dgm:cxn modelId="{BEA1F358-3A57-4F8A-9D43-20BAACCA076C}" type="presParOf" srcId="{713BCF65-8F9E-4E71-A557-24D57693B8CE}" destId="{18FCD50C-DBA6-4C6E-BD6C-8A3A8EE39E14}" srcOrd="0" destOrd="0" presId="urn:microsoft.com/office/officeart/2005/8/layout/list1"/>
    <dgm:cxn modelId="{C87F26BE-F8F4-4B64-837D-DF2E080541B1}" type="presParOf" srcId="{713BCF65-8F9E-4E71-A557-24D57693B8CE}" destId="{AE949350-69AE-4853-80C4-CE7649E67949}" srcOrd="1" destOrd="0" presId="urn:microsoft.com/office/officeart/2005/8/layout/list1"/>
    <dgm:cxn modelId="{F08F4A39-D296-4F09-834C-E658F78D5D0F}" type="presParOf" srcId="{24679D0B-2AD7-431E-99D9-87C35D21A084}" destId="{E41A8FBE-7130-4539-8895-4EFFD334D2B9}" srcOrd="5" destOrd="0" presId="urn:microsoft.com/office/officeart/2005/8/layout/list1"/>
    <dgm:cxn modelId="{ACE0E7D4-5B49-4BDF-93A6-299A047B48E6}" type="presParOf" srcId="{24679D0B-2AD7-431E-99D9-87C35D21A084}" destId="{414038DA-56FE-4B9F-A2C0-19985461AEB7}" srcOrd="6" destOrd="0" presId="urn:microsoft.com/office/officeart/2005/8/layout/list1"/>
    <dgm:cxn modelId="{C194AABE-FE3E-4F92-90E0-54E3F08A4C21}" type="presParOf" srcId="{24679D0B-2AD7-431E-99D9-87C35D21A084}" destId="{021944AC-9644-400C-98BC-6C0581F5BCAE}" srcOrd="7" destOrd="0" presId="urn:microsoft.com/office/officeart/2005/8/layout/list1"/>
    <dgm:cxn modelId="{94206655-625D-4390-9781-EE8EA4EB3C66}" type="presParOf" srcId="{24679D0B-2AD7-431E-99D9-87C35D21A084}" destId="{69304FD7-0249-461D-B2E3-1107B0830301}" srcOrd="8" destOrd="0" presId="urn:microsoft.com/office/officeart/2005/8/layout/list1"/>
    <dgm:cxn modelId="{919166C3-CDC1-49D7-8CD4-6BE5D3A04A84}" type="presParOf" srcId="{69304FD7-0249-461D-B2E3-1107B0830301}" destId="{317B7CF6-5BCC-4A53-9EE1-744B8785A8B3}" srcOrd="0" destOrd="0" presId="urn:microsoft.com/office/officeart/2005/8/layout/list1"/>
    <dgm:cxn modelId="{26B1E987-57DF-43D8-B6B7-F0AB26CE4CBB}" type="presParOf" srcId="{69304FD7-0249-461D-B2E3-1107B0830301}" destId="{7F15ACAE-FB20-431B-A8DC-7BC5C85D1A5B}" srcOrd="1" destOrd="0" presId="urn:microsoft.com/office/officeart/2005/8/layout/list1"/>
    <dgm:cxn modelId="{019C5F17-4A93-43BD-901B-2D34D280AC9C}" type="presParOf" srcId="{24679D0B-2AD7-431E-99D9-87C35D21A084}" destId="{8860F6A1-9B8B-44C4-8B29-3EAB40349201}" srcOrd="9" destOrd="0" presId="urn:microsoft.com/office/officeart/2005/8/layout/list1"/>
    <dgm:cxn modelId="{90397610-2C0C-44D6-9245-321797D19C8B}" type="presParOf" srcId="{24679D0B-2AD7-431E-99D9-87C35D21A084}" destId="{E7F49985-1B0B-44E2-A5F0-00FF5E253A0B}"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92B8938-32D9-4C46-9A11-EA89A17E5C5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F0A541AF-8B97-4E4D-AF66-A74B6F8FDBA6}">
      <dgm:prSet phldrT="[Texto]" custT="1"/>
      <dgm:spPr>
        <a:xfrm>
          <a:off x="388956" y="32833"/>
          <a:ext cx="6897683" cy="619920"/>
        </a:xfrm>
        <a:solidFill>
          <a:srgbClr val="C0504D">
            <a:lumMod val="20000"/>
            <a:lumOff val="80000"/>
          </a:srgbClr>
        </a:solidFill>
        <a:ln w="25400" cap="flat" cmpd="sng" algn="ctr">
          <a:solidFill>
            <a:sysClr val="window" lastClr="FFFFFF">
              <a:hueOff val="0"/>
              <a:satOff val="0"/>
              <a:lumOff val="0"/>
              <a:alphaOff val="0"/>
            </a:sysClr>
          </a:solidFill>
          <a:prstDash val="solid"/>
        </a:ln>
        <a:effectLst/>
      </dgm:spPr>
      <dgm:t>
        <a:bodyPr/>
        <a:lstStyle/>
        <a:p>
          <a:r>
            <a:rPr lang="es-MX" sz="2400" dirty="0" smtClean="0">
              <a:solidFill>
                <a:sysClr val="windowText" lastClr="000000"/>
              </a:solidFill>
              <a:latin typeface="Calibri"/>
              <a:ea typeface="+mn-ea"/>
              <a:cs typeface="+mn-cs"/>
            </a:rPr>
            <a:t>Conocer la percepción del cliente hacia el producto</a:t>
          </a:r>
          <a:endParaRPr lang="es-ES" sz="2400" dirty="0">
            <a:solidFill>
              <a:sysClr val="windowText" lastClr="000000"/>
            </a:solidFill>
            <a:latin typeface="Calibri"/>
            <a:ea typeface="+mn-ea"/>
            <a:cs typeface="+mn-cs"/>
          </a:endParaRPr>
        </a:p>
      </dgm:t>
    </dgm:pt>
    <dgm:pt modelId="{48A3773B-CF12-47E0-BB24-40BFC3081129}" type="parTrans" cxnId="{D3371A0E-F0B4-4BA7-9026-D053E4D775E7}">
      <dgm:prSet/>
      <dgm:spPr/>
      <dgm:t>
        <a:bodyPr/>
        <a:lstStyle/>
        <a:p>
          <a:endParaRPr lang="es-ES"/>
        </a:p>
      </dgm:t>
    </dgm:pt>
    <dgm:pt modelId="{8043DD36-781E-4CC2-BD38-FD88553BA58A}" type="sibTrans" cxnId="{D3371A0E-F0B4-4BA7-9026-D053E4D775E7}">
      <dgm:prSet/>
      <dgm:spPr/>
      <dgm:t>
        <a:bodyPr/>
        <a:lstStyle/>
        <a:p>
          <a:endParaRPr lang="es-ES"/>
        </a:p>
      </dgm:t>
    </dgm:pt>
    <dgm:pt modelId="{1354085C-365E-480A-8706-1FE37AD245E6}">
      <dgm:prSet phldrT="[Texto]" custT="1"/>
      <dgm:spPr>
        <a:xfrm>
          <a:off x="388956" y="985394"/>
          <a:ext cx="6886956" cy="619920"/>
        </a:xfrm>
        <a:solidFill>
          <a:srgbClr val="8064A2">
            <a:lumMod val="20000"/>
            <a:lumOff val="80000"/>
          </a:srgbClr>
        </a:solidFill>
        <a:ln w="25400" cap="flat" cmpd="sng" algn="ctr">
          <a:solidFill>
            <a:sysClr val="window" lastClr="FFFFFF">
              <a:hueOff val="0"/>
              <a:satOff val="0"/>
              <a:lumOff val="0"/>
              <a:alphaOff val="0"/>
            </a:sysClr>
          </a:solidFill>
          <a:prstDash val="solid"/>
        </a:ln>
        <a:effectLst/>
      </dgm:spPr>
      <dgm:t>
        <a:bodyPr/>
        <a:lstStyle/>
        <a:p>
          <a:r>
            <a:rPr lang="es-MX" sz="2400" dirty="0" smtClean="0">
              <a:solidFill>
                <a:sysClr val="windowText" lastClr="000000"/>
              </a:solidFill>
              <a:latin typeface="Calibri"/>
              <a:ea typeface="+mn-ea"/>
              <a:cs typeface="+mn-cs"/>
            </a:rPr>
            <a:t>Lugares estratégicos para adquirir el producto</a:t>
          </a:r>
          <a:endParaRPr lang="es-ES" sz="2400" dirty="0">
            <a:solidFill>
              <a:sysClr val="windowText" lastClr="000000"/>
            </a:solidFill>
            <a:latin typeface="Calibri"/>
            <a:ea typeface="+mn-ea"/>
            <a:cs typeface="+mn-cs"/>
          </a:endParaRPr>
        </a:p>
      </dgm:t>
    </dgm:pt>
    <dgm:pt modelId="{14CB0B7B-495D-42F9-8343-C2764D595E0E}" type="parTrans" cxnId="{E5123F79-FCA6-4B6F-9374-E5463644B33A}">
      <dgm:prSet/>
      <dgm:spPr/>
      <dgm:t>
        <a:bodyPr/>
        <a:lstStyle/>
        <a:p>
          <a:endParaRPr lang="es-ES"/>
        </a:p>
      </dgm:t>
    </dgm:pt>
    <dgm:pt modelId="{0E968D05-AE54-4043-9296-F2D03D5B9A97}" type="sibTrans" cxnId="{E5123F79-FCA6-4B6F-9374-E5463644B33A}">
      <dgm:prSet/>
      <dgm:spPr/>
      <dgm:t>
        <a:bodyPr/>
        <a:lstStyle/>
        <a:p>
          <a:endParaRPr lang="es-ES"/>
        </a:p>
      </dgm:t>
    </dgm:pt>
    <dgm:pt modelId="{482C591B-7F5B-40E9-AC17-4DCF535F5980}" type="pres">
      <dgm:prSet presAssocID="{392B8938-32D9-4C46-9A11-EA89A17E5C52}" presName="linear" presStyleCnt="0">
        <dgm:presLayoutVars>
          <dgm:dir/>
          <dgm:animLvl val="lvl"/>
          <dgm:resizeHandles val="exact"/>
        </dgm:presLayoutVars>
      </dgm:prSet>
      <dgm:spPr/>
      <dgm:t>
        <a:bodyPr/>
        <a:lstStyle/>
        <a:p>
          <a:endParaRPr lang="es-EC"/>
        </a:p>
      </dgm:t>
    </dgm:pt>
    <dgm:pt modelId="{D14446D5-DE4F-4F80-8013-A43405B878B8}" type="pres">
      <dgm:prSet presAssocID="{F0A541AF-8B97-4E4D-AF66-A74B6F8FDBA6}" presName="parentLin" presStyleCnt="0"/>
      <dgm:spPr/>
    </dgm:pt>
    <dgm:pt modelId="{AA08C3F9-A4B6-4E20-BE44-CBA472AC7EA5}" type="pres">
      <dgm:prSet presAssocID="{F0A541AF-8B97-4E4D-AF66-A74B6F8FDBA6}" presName="parentLeftMargin" presStyleLbl="node1" presStyleIdx="0" presStyleCnt="2"/>
      <dgm:spPr>
        <a:prstGeom prst="roundRect">
          <a:avLst/>
        </a:prstGeom>
      </dgm:spPr>
      <dgm:t>
        <a:bodyPr/>
        <a:lstStyle/>
        <a:p>
          <a:endParaRPr lang="es-EC"/>
        </a:p>
      </dgm:t>
    </dgm:pt>
    <dgm:pt modelId="{EEB30B4D-23A0-4972-A762-409150A890B7}" type="pres">
      <dgm:prSet presAssocID="{F0A541AF-8B97-4E4D-AF66-A74B6F8FDBA6}" presName="parentText" presStyleLbl="node1" presStyleIdx="0" presStyleCnt="2" custScaleX="126670">
        <dgm:presLayoutVars>
          <dgm:chMax val="0"/>
          <dgm:bulletEnabled val="1"/>
        </dgm:presLayoutVars>
      </dgm:prSet>
      <dgm:spPr/>
      <dgm:t>
        <a:bodyPr/>
        <a:lstStyle/>
        <a:p>
          <a:endParaRPr lang="es-ES"/>
        </a:p>
      </dgm:t>
    </dgm:pt>
    <dgm:pt modelId="{C1B8A619-0A6C-4375-8DD8-8C5BEF99FA54}" type="pres">
      <dgm:prSet presAssocID="{F0A541AF-8B97-4E4D-AF66-A74B6F8FDBA6}" presName="negativeSpace" presStyleCnt="0"/>
      <dgm:spPr/>
    </dgm:pt>
    <dgm:pt modelId="{AF18F07B-0EC5-45A5-AFBD-FC878B96CC45}" type="pres">
      <dgm:prSet presAssocID="{F0A541AF-8B97-4E4D-AF66-A74B6F8FDBA6}" presName="childText" presStyleLbl="conFgAcc1" presStyleIdx="0" presStyleCnt="2">
        <dgm:presLayoutVars>
          <dgm:bulletEnabled val="1"/>
        </dgm:presLayoutVars>
      </dgm:prSet>
      <dgm:spPr>
        <a:xfrm>
          <a:off x="0" y="342793"/>
          <a:ext cx="7786742" cy="5292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endParaRPr lang="en-US"/>
        </a:p>
      </dgm:t>
    </dgm:pt>
    <dgm:pt modelId="{4B7E6FB5-4E75-416F-90A8-AA970B953C68}" type="pres">
      <dgm:prSet presAssocID="{8043DD36-781E-4CC2-BD38-FD88553BA58A}" presName="spaceBetweenRectangles" presStyleCnt="0"/>
      <dgm:spPr/>
    </dgm:pt>
    <dgm:pt modelId="{34C625AE-0AA5-4F66-84B8-D9B5EA8D0180}" type="pres">
      <dgm:prSet presAssocID="{1354085C-365E-480A-8706-1FE37AD245E6}" presName="parentLin" presStyleCnt="0"/>
      <dgm:spPr/>
    </dgm:pt>
    <dgm:pt modelId="{BB30875D-F0FB-470B-A128-D3A2FD8FC188}" type="pres">
      <dgm:prSet presAssocID="{1354085C-365E-480A-8706-1FE37AD245E6}" presName="parentLeftMargin" presStyleLbl="node1" presStyleIdx="0" presStyleCnt="2"/>
      <dgm:spPr>
        <a:prstGeom prst="roundRect">
          <a:avLst/>
        </a:prstGeom>
      </dgm:spPr>
      <dgm:t>
        <a:bodyPr/>
        <a:lstStyle/>
        <a:p>
          <a:endParaRPr lang="es-EC"/>
        </a:p>
      </dgm:t>
    </dgm:pt>
    <dgm:pt modelId="{E7DF88A3-91FA-44FD-9537-3DC104AEC052}" type="pres">
      <dgm:prSet presAssocID="{1354085C-365E-480A-8706-1FE37AD245E6}" presName="parentText" presStyleLbl="node1" presStyleIdx="1" presStyleCnt="2" custScaleX="126473">
        <dgm:presLayoutVars>
          <dgm:chMax val="0"/>
          <dgm:bulletEnabled val="1"/>
        </dgm:presLayoutVars>
      </dgm:prSet>
      <dgm:spPr/>
      <dgm:t>
        <a:bodyPr/>
        <a:lstStyle/>
        <a:p>
          <a:endParaRPr lang="es-ES"/>
        </a:p>
      </dgm:t>
    </dgm:pt>
    <dgm:pt modelId="{A5EAAE17-21E8-4E2C-8B78-199BEBDC0577}" type="pres">
      <dgm:prSet presAssocID="{1354085C-365E-480A-8706-1FE37AD245E6}" presName="negativeSpace" presStyleCnt="0"/>
      <dgm:spPr/>
    </dgm:pt>
    <dgm:pt modelId="{BA86874A-E583-429D-8904-031AE5C3AF8F}" type="pres">
      <dgm:prSet presAssocID="{1354085C-365E-480A-8706-1FE37AD245E6}" presName="childText" presStyleLbl="conFgAcc1" presStyleIdx="1" presStyleCnt="2">
        <dgm:presLayoutVars>
          <dgm:bulletEnabled val="1"/>
        </dgm:presLayoutVars>
      </dgm:prSet>
      <dgm:spPr>
        <a:xfrm>
          <a:off x="0" y="1295354"/>
          <a:ext cx="7786742" cy="5292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endParaRPr lang="en-US"/>
        </a:p>
      </dgm:t>
    </dgm:pt>
  </dgm:ptLst>
  <dgm:cxnLst>
    <dgm:cxn modelId="{D42473C4-524D-4FA0-A549-8C408D3B8CA4}" type="presOf" srcId="{1354085C-365E-480A-8706-1FE37AD245E6}" destId="{E7DF88A3-91FA-44FD-9537-3DC104AEC052}" srcOrd="1" destOrd="0" presId="urn:microsoft.com/office/officeart/2005/8/layout/list1"/>
    <dgm:cxn modelId="{DD023042-6EEB-48C2-BB00-6CE4756C1D78}" type="presOf" srcId="{1354085C-365E-480A-8706-1FE37AD245E6}" destId="{BB30875D-F0FB-470B-A128-D3A2FD8FC188}" srcOrd="0" destOrd="0" presId="urn:microsoft.com/office/officeart/2005/8/layout/list1"/>
    <dgm:cxn modelId="{C2535ADE-40C5-416E-B7FA-04D7E8BCA870}" type="presOf" srcId="{392B8938-32D9-4C46-9A11-EA89A17E5C52}" destId="{482C591B-7F5B-40E9-AC17-4DCF535F5980}" srcOrd="0" destOrd="0" presId="urn:microsoft.com/office/officeart/2005/8/layout/list1"/>
    <dgm:cxn modelId="{391302FB-CC99-48D9-B90F-FA95967810CF}" type="presOf" srcId="{F0A541AF-8B97-4E4D-AF66-A74B6F8FDBA6}" destId="{AA08C3F9-A4B6-4E20-BE44-CBA472AC7EA5}" srcOrd="0" destOrd="0" presId="urn:microsoft.com/office/officeart/2005/8/layout/list1"/>
    <dgm:cxn modelId="{02A63996-5B8F-4A69-98ED-A78D38D527CA}" type="presOf" srcId="{F0A541AF-8B97-4E4D-AF66-A74B6F8FDBA6}" destId="{EEB30B4D-23A0-4972-A762-409150A890B7}" srcOrd="1" destOrd="0" presId="urn:microsoft.com/office/officeart/2005/8/layout/list1"/>
    <dgm:cxn modelId="{E5123F79-FCA6-4B6F-9374-E5463644B33A}" srcId="{392B8938-32D9-4C46-9A11-EA89A17E5C52}" destId="{1354085C-365E-480A-8706-1FE37AD245E6}" srcOrd="1" destOrd="0" parTransId="{14CB0B7B-495D-42F9-8343-C2764D595E0E}" sibTransId="{0E968D05-AE54-4043-9296-F2D03D5B9A97}"/>
    <dgm:cxn modelId="{D3371A0E-F0B4-4BA7-9026-D053E4D775E7}" srcId="{392B8938-32D9-4C46-9A11-EA89A17E5C52}" destId="{F0A541AF-8B97-4E4D-AF66-A74B6F8FDBA6}" srcOrd="0" destOrd="0" parTransId="{48A3773B-CF12-47E0-BB24-40BFC3081129}" sibTransId="{8043DD36-781E-4CC2-BD38-FD88553BA58A}"/>
    <dgm:cxn modelId="{9A63A520-A287-4B69-8FEF-7BB7573DBF90}" type="presParOf" srcId="{482C591B-7F5B-40E9-AC17-4DCF535F5980}" destId="{D14446D5-DE4F-4F80-8013-A43405B878B8}" srcOrd="0" destOrd="0" presId="urn:microsoft.com/office/officeart/2005/8/layout/list1"/>
    <dgm:cxn modelId="{1DAFE8D6-E564-4BB2-AD59-C52E3F9B62BC}" type="presParOf" srcId="{D14446D5-DE4F-4F80-8013-A43405B878B8}" destId="{AA08C3F9-A4B6-4E20-BE44-CBA472AC7EA5}" srcOrd="0" destOrd="0" presId="urn:microsoft.com/office/officeart/2005/8/layout/list1"/>
    <dgm:cxn modelId="{0AFA6C66-4709-4A84-AA28-A36509FDF4F8}" type="presParOf" srcId="{D14446D5-DE4F-4F80-8013-A43405B878B8}" destId="{EEB30B4D-23A0-4972-A762-409150A890B7}" srcOrd="1" destOrd="0" presId="urn:microsoft.com/office/officeart/2005/8/layout/list1"/>
    <dgm:cxn modelId="{C0BD36CF-65BE-491C-B455-A255CEF76547}" type="presParOf" srcId="{482C591B-7F5B-40E9-AC17-4DCF535F5980}" destId="{C1B8A619-0A6C-4375-8DD8-8C5BEF99FA54}" srcOrd="1" destOrd="0" presId="urn:microsoft.com/office/officeart/2005/8/layout/list1"/>
    <dgm:cxn modelId="{EE10F3B4-AAB9-496B-A44B-DEF7002629B8}" type="presParOf" srcId="{482C591B-7F5B-40E9-AC17-4DCF535F5980}" destId="{AF18F07B-0EC5-45A5-AFBD-FC878B96CC45}" srcOrd="2" destOrd="0" presId="urn:microsoft.com/office/officeart/2005/8/layout/list1"/>
    <dgm:cxn modelId="{DFDB731F-A378-48DC-8A42-3D512BF8C379}" type="presParOf" srcId="{482C591B-7F5B-40E9-AC17-4DCF535F5980}" destId="{4B7E6FB5-4E75-416F-90A8-AA970B953C68}" srcOrd="3" destOrd="0" presId="urn:microsoft.com/office/officeart/2005/8/layout/list1"/>
    <dgm:cxn modelId="{BA989388-3E6F-411F-B280-8CFD4D69D543}" type="presParOf" srcId="{482C591B-7F5B-40E9-AC17-4DCF535F5980}" destId="{34C625AE-0AA5-4F66-84B8-D9B5EA8D0180}" srcOrd="4" destOrd="0" presId="urn:microsoft.com/office/officeart/2005/8/layout/list1"/>
    <dgm:cxn modelId="{CBBA10F6-3D6E-4C47-BCC7-2CA3B8EA61FC}" type="presParOf" srcId="{34C625AE-0AA5-4F66-84B8-D9B5EA8D0180}" destId="{BB30875D-F0FB-470B-A128-D3A2FD8FC188}" srcOrd="0" destOrd="0" presId="urn:microsoft.com/office/officeart/2005/8/layout/list1"/>
    <dgm:cxn modelId="{31385D2A-0884-4337-9142-34FF63116AE6}" type="presParOf" srcId="{34C625AE-0AA5-4F66-84B8-D9B5EA8D0180}" destId="{E7DF88A3-91FA-44FD-9537-3DC104AEC052}" srcOrd="1" destOrd="0" presId="urn:microsoft.com/office/officeart/2005/8/layout/list1"/>
    <dgm:cxn modelId="{52D29A9B-C8FF-443E-B59F-8965FD786DE9}" type="presParOf" srcId="{482C591B-7F5B-40E9-AC17-4DCF535F5980}" destId="{A5EAAE17-21E8-4E2C-8B78-199BEBDC0577}" srcOrd="5" destOrd="0" presId="urn:microsoft.com/office/officeart/2005/8/layout/list1"/>
    <dgm:cxn modelId="{161A4D83-AC3E-491D-8BA4-64B7076DC54E}" type="presParOf" srcId="{482C591B-7F5B-40E9-AC17-4DCF535F5980}" destId="{BA86874A-E583-429D-8904-031AE5C3AF8F}" srcOrd="6"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AC12CE-E838-4919-8B37-77001E5B09CD}">
      <dsp:nvSpPr>
        <dsp:cNvPr id="0" name=""/>
        <dsp:cNvSpPr/>
      </dsp:nvSpPr>
      <dsp:spPr>
        <a:xfrm rot="5400000">
          <a:off x="-270979" y="270979"/>
          <a:ext cx="1806528" cy="1264570"/>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endParaRPr lang="es-ES" sz="3500" kern="1200">
            <a:solidFill>
              <a:sysClr val="window" lastClr="FFFFFF"/>
            </a:solidFill>
            <a:latin typeface="Calibri"/>
            <a:ea typeface="+mn-ea"/>
            <a:cs typeface="+mn-cs"/>
          </a:endParaRPr>
        </a:p>
      </dsp:txBody>
      <dsp:txXfrm rot="-5400000">
        <a:off x="0" y="632285"/>
        <a:ext cx="1264570" cy="541958"/>
      </dsp:txXfrm>
    </dsp:sp>
    <dsp:sp modelId="{315DC88B-1EE8-42DB-B440-3AD3C65BF532}">
      <dsp:nvSpPr>
        <dsp:cNvPr id="0" name=""/>
        <dsp:cNvSpPr/>
      </dsp:nvSpPr>
      <dsp:spPr>
        <a:xfrm rot="5400000">
          <a:off x="3645563" y="-2378519"/>
          <a:ext cx="1174243" cy="593622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endParaRPr lang="es-ES" sz="1500" kern="1200" dirty="0">
            <a:solidFill>
              <a:sysClr val="windowText" lastClr="000000">
                <a:hueOff val="0"/>
                <a:satOff val="0"/>
                <a:lumOff val="0"/>
                <a:alphaOff val="0"/>
              </a:sysClr>
            </a:solidFill>
            <a:latin typeface="Arial" pitchFamily="34" charset="0"/>
            <a:ea typeface="+mn-ea"/>
            <a:cs typeface="Arial" pitchFamily="34" charset="0"/>
          </a:endParaRPr>
        </a:p>
        <a:p>
          <a:pPr marL="114300" lvl="1" indent="-114300" algn="l" defTabSz="666750">
            <a:lnSpc>
              <a:spcPct val="90000"/>
            </a:lnSpc>
            <a:spcBef>
              <a:spcPct val="0"/>
            </a:spcBef>
            <a:spcAft>
              <a:spcPct val="15000"/>
            </a:spcAft>
            <a:buChar char="••"/>
          </a:pPr>
          <a:r>
            <a:rPr lang="es-EC" sz="1500" b="0" kern="1200" dirty="0" smtClean="0">
              <a:solidFill>
                <a:schemeClr val="tx1"/>
              </a:solidFill>
              <a:latin typeface="Arial" pitchFamily="34" charset="0"/>
              <a:cs typeface="Arial" pitchFamily="34" charset="0"/>
            </a:rPr>
            <a:t>A veces pensamos que para contribuir con el medio ambiente  solo basta reciclar y reutilizar todo aquello que compramos, pero también es importante la tercera R, la de reducir.</a:t>
          </a:r>
          <a:endParaRPr lang="es-ES" sz="1500" b="0" kern="1200" dirty="0">
            <a:solidFill>
              <a:schemeClr val="tx1"/>
            </a:solidFill>
            <a:latin typeface="Arial" pitchFamily="34" charset="0"/>
            <a:cs typeface="Arial" pitchFamily="34" charset="0"/>
          </a:endParaRPr>
        </a:p>
      </dsp:txBody>
      <dsp:txXfrm rot="-5400000">
        <a:off x="1264570" y="59796"/>
        <a:ext cx="5878907" cy="1059599"/>
      </dsp:txXfrm>
    </dsp:sp>
    <dsp:sp modelId="{E2E22FDE-3E7A-42B3-9C99-BE8F29813067}">
      <dsp:nvSpPr>
        <dsp:cNvPr id="0" name=""/>
        <dsp:cNvSpPr/>
      </dsp:nvSpPr>
      <dsp:spPr>
        <a:xfrm rot="5400000">
          <a:off x="-270979" y="1887994"/>
          <a:ext cx="1806528" cy="1264570"/>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endParaRPr lang="es-ES" sz="3500" kern="1200">
            <a:solidFill>
              <a:sysClr val="window" lastClr="FFFFFF"/>
            </a:solidFill>
            <a:latin typeface="Calibri"/>
            <a:ea typeface="+mn-ea"/>
            <a:cs typeface="+mn-cs"/>
          </a:endParaRPr>
        </a:p>
      </dsp:txBody>
      <dsp:txXfrm rot="-5400000">
        <a:off x="0" y="2249300"/>
        <a:ext cx="1264570" cy="541958"/>
      </dsp:txXfrm>
    </dsp:sp>
    <dsp:sp modelId="{2C68F9F3-2D88-4658-A726-E591ED50583E}">
      <dsp:nvSpPr>
        <dsp:cNvPr id="0" name=""/>
        <dsp:cNvSpPr/>
      </dsp:nvSpPr>
      <dsp:spPr>
        <a:xfrm rot="5400000">
          <a:off x="3645563" y="-763977"/>
          <a:ext cx="1174243" cy="593622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C" sz="1500" kern="1200" dirty="0" smtClean="0">
              <a:solidFill>
                <a:sysClr val="windowText" lastClr="000000">
                  <a:hueOff val="0"/>
                  <a:satOff val="0"/>
                  <a:lumOff val="0"/>
                  <a:alphaOff val="0"/>
                </a:sysClr>
              </a:solidFill>
              <a:latin typeface="Arial" pitchFamily="34" charset="0"/>
              <a:ea typeface="+mn-ea"/>
              <a:cs typeface="Arial" pitchFamily="34" charset="0"/>
            </a:rPr>
            <a:t>Los jeans son esas prendas centenarias que nunca pasan de  moda, y saben reinventarse.</a:t>
          </a:r>
          <a:endParaRPr lang="es-ES" sz="1500" kern="1200" dirty="0">
            <a:solidFill>
              <a:sysClr val="windowText" lastClr="000000">
                <a:hueOff val="0"/>
                <a:satOff val="0"/>
                <a:lumOff val="0"/>
                <a:alphaOff val="0"/>
              </a:sysClr>
            </a:solidFill>
            <a:latin typeface="Arial" pitchFamily="34" charset="0"/>
            <a:ea typeface="+mn-ea"/>
            <a:cs typeface="Arial" pitchFamily="34" charset="0"/>
          </a:endParaRPr>
        </a:p>
      </dsp:txBody>
      <dsp:txXfrm rot="-5400000">
        <a:off x="1264570" y="1674338"/>
        <a:ext cx="5878907" cy="1059599"/>
      </dsp:txXfrm>
    </dsp:sp>
    <dsp:sp modelId="{5A051311-5C90-4E22-AFA9-4A5954925FFA}">
      <dsp:nvSpPr>
        <dsp:cNvPr id="0" name=""/>
        <dsp:cNvSpPr/>
      </dsp:nvSpPr>
      <dsp:spPr>
        <a:xfrm rot="5400000">
          <a:off x="-270979" y="3502536"/>
          <a:ext cx="1806528" cy="1264570"/>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endParaRPr lang="es-ES" sz="3500" kern="1200">
            <a:solidFill>
              <a:sysClr val="window" lastClr="FFFFFF"/>
            </a:solidFill>
            <a:latin typeface="Calibri"/>
            <a:ea typeface="+mn-ea"/>
            <a:cs typeface="+mn-cs"/>
          </a:endParaRPr>
        </a:p>
      </dsp:txBody>
      <dsp:txXfrm rot="-5400000">
        <a:off x="0" y="3863842"/>
        <a:ext cx="1264570" cy="541958"/>
      </dsp:txXfrm>
    </dsp:sp>
    <dsp:sp modelId="{F51A291F-791F-43D9-B275-182C67BB2AF5}">
      <dsp:nvSpPr>
        <dsp:cNvPr id="0" name=""/>
        <dsp:cNvSpPr/>
      </dsp:nvSpPr>
      <dsp:spPr>
        <a:xfrm rot="5400000">
          <a:off x="3645563" y="850564"/>
          <a:ext cx="1174243" cy="593622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C" sz="1500" kern="1200" dirty="0" smtClean="0">
              <a:solidFill>
                <a:sysClr val="windowText" lastClr="000000">
                  <a:hueOff val="0"/>
                  <a:satOff val="0"/>
                  <a:lumOff val="0"/>
                  <a:alphaOff val="0"/>
                </a:sysClr>
              </a:solidFill>
              <a:latin typeface="Arial" pitchFamily="34" charset="0"/>
              <a:ea typeface="+mn-ea"/>
              <a:cs typeface="Arial" pitchFamily="34" charset="0"/>
            </a:rPr>
            <a:t>Los pantalones  los cuales describimos son  multifuncionales, con la posibilidad de utilizar dos pantalones de colores distintos pero en una misma prenda de ropa. </a:t>
          </a:r>
          <a:endParaRPr lang="es-ES" sz="1500" kern="1200" dirty="0">
            <a:solidFill>
              <a:sysClr val="windowText" lastClr="000000">
                <a:hueOff val="0"/>
                <a:satOff val="0"/>
                <a:lumOff val="0"/>
                <a:alphaOff val="0"/>
              </a:sysClr>
            </a:solidFill>
            <a:latin typeface="Arial" pitchFamily="34" charset="0"/>
            <a:ea typeface="+mn-ea"/>
            <a:cs typeface="Arial" pitchFamily="34" charset="0"/>
          </a:endParaRPr>
        </a:p>
      </dsp:txBody>
      <dsp:txXfrm rot="-5400000">
        <a:off x="1264570" y="3288879"/>
        <a:ext cx="5878907" cy="105959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A06EC0-B698-420F-8A5A-60FE74D04038}">
      <dsp:nvSpPr>
        <dsp:cNvPr id="0" name=""/>
        <dsp:cNvSpPr/>
      </dsp:nvSpPr>
      <dsp:spPr>
        <a:xfrm>
          <a:off x="1262052" y="0"/>
          <a:ext cx="2800012" cy="2414199"/>
        </a:xfrm>
        <a:prstGeom prst="gear9">
          <a:avLst/>
        </a:prstGeom>
        <a:solidFill>
          <a:srgbClr val="40CC9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MX" sz="2400" kern="1200" dirty="0" smtClean="0">
              <a:solidFill>
                <a:schemeClr val="tx1"/>
              </a:solidFill>
            </a:rPr>
            <a:t>Censo poblacional del 2010</a:t>
          </a:r>
          <a:endParaRPr lang="es-ES" sz="2400" kern="1200" dirty="0">
            <a:solidFill>
              <a:schemeClr val="tx1"/>
            </a:solidFill>
          </a:endParaRPr>
        </a:p>
      </dsp:txBody>
      <dsp:txXfrm>
        <a:off x="1796144" y="565515"/>
        <a:ext cx="1731828" cy="1240948"/>
      </dsp:txXfrm>
    </dsp:sp>
    <dsp:sp modelId="{505AE7CF-3990-4685-94D5-AC32178F9CCC}">
      <dsp:nvSpPr>
        <dsp:cNvPr id="0" name=""/>
        <dsp:cNvSpPr/>
      </dsp:nvSpPr>
      <dsp:spPr>
        <a:xfrm>
          <a:off x="3786208" y="642939"/>
          <a:ext cx="1986456" cy="1755781"/>
        </a:xfrm>
        <a:prstGeom prst="gear6">
          <a:avLst/>
        </a:prstGeom>
        <a:solidFill>
          <a:srgbClr val="30DC6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1"/>
              </a:solidFill>
            </a:rPr>
            <a:t>Ciudad de Guayaquil  2´291.151</a:t>
          </a:r>
          <a:endParaRPr lang="es-ES" sz="1600" kern="1200" dirty="0">
            <a:solidFill>
              <a:schemeClr val="tx1"/>
            </a:solidFill>
          </a:endParaRPr>
        </a:p>
      </dsp:txBody>
      <dsp:txXfrm>
        <a:off x="4261762" y="1087634"/>
        <a:ext cx="1035348" cy="866391"/>
      </dsp:txXfrm>
    </dsp:sp>
    <dsp:sp modelId="{B6CFE7FD-C3F6-4060-8B6C-B13FFD996DFB}">
      <dsp:nvSpPr>
        <dsp:cNvPr id="0" name=""/>
        <dsp:cNvSpPr/>
      </dsp:nvSpPr>
      <dsp:spPr>
        <a:xfrm rot="20700000">
          <a:off x="1711264" y="1643222"/>
          <a:ext cx="2319724" cy="2488432"/>
        </a:xfrm>
        <a:prstGeom prst="gear6">
          <a:avLst/>
        </a:prstGeom>
        <a:solidFill>
          <a:srgbClr val="97FB1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kern="1200" dirty="0" err="1" smtClean="0">
              <a:solidFill>
                <a:schemeClr val="tx1"/>
              </a:solidFill>
            </a:rPr>
            <a:t>Espol</a:t>
          </a:r>
          <a:r>
            <a:rPr lang="es-MX" sz="1600" kern="1200" dirty="0" smtClean="0">
              <a:solidFill>
                <a:schemeClr val="tx1"/>
              </a:solidFill>
            </a:rPr>
            <a:t>, Norte, Centros Comerciales  n= 385 </a:t>
          </a:r>
          <a:r>
            <a:rPr lang="es-MX" sz="1600" kern="1200" dirty="0" smtClean="0">
              <a:solidFill>
                <a:schemeClr val="tx1"/>
              </a:solidFill>
              <a:latin typeface="Times New Roman"/>
              <a:cs typeface="Times New Roman"/>
            </a:rPr>
            <a:t>≈ 400 encuestados</a:t>
          </a:r>
          <a:endParaRPr lang="es-ES" sz="1600" kern="1200" dirty="0">
            <a:solidFill>
              <a:schemeClr val="tx1"/>
            </a:solidFill>
          </a:endParaRPr>
        </a:p>
      </dsp:txBody>
      <dsp:txXfrm rot="-20700000">
        <a:off x="2210041" y="2199015"/>
        <a:ext cx="1322170" cy="1376847"/>
      </dsp:txXfrm>
    </dsp:sp>
    <dsp:sp modelId="{A894458A-9B0C-4FAE-8A38-591AE9B87ADA}">
      <dsp:nvSpPr>
        <dsp:cNvPr id="0" name=""/>
        <dsp:cNvSpPr/>
      </dsp:nvSpPr>
      <dsp:spPr>
        <a:xfrm rot="19094123">
          <a:off x="2885720" y="-394363"/>
          <a:ext cx="2589814" cy="2582923"/>
        </a:xfrm>
        <a:prstGeom prst="circularArrow">
          <a:avLst>
            <a:gd name="adj1" fmla="val 4688"/>
            <a:gd name="adj2" fmla="val 299029"/>
            <a:gd name="adj3" fmla="val 2520674"/>
            <a:gd name="adj4" fmla="val 15851598"/>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F06CAFD-0F15-4AB9-A057-5E6D71515096}">
      <dsp:nvSpPr>
        <dsp:cNvPr id="0" name=""/>
        <dsp:cNvSpPr/>
      </dsp:nvSpPr>
      <dsp:spPr>
        <a:xfrm>
          <a:off x="940170" y="2340397"/>
          <a:ext cx="2245205" cy="2245205"/>
        </a:xfrm>
        <a:prstGeom prst="leftCircularArrow">
          <a:avLst>
            <a:gd name="adj1" fmla="val 6452"/>
            <a:gd name="adj2" fmla="val 429999"/>
            <a:gd name="adj3" fmla="val 10489124"/>
            <a:gd name="adj4" fmla="val 14837806"/>
            <a:gd name="adj5" fmla="val 7527"/>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04DD63CC-46F9-41F5-98E8-75ADB1F2F7D1}">
      <dsp:nvSpPr>
        <dsp:cNvPr id="0" name=""/>
        <dsp:cNvSpPr/>
      </dsp:nvSpPr>
      <dsp:spPr>
        <a:xfrm rot="12328480">
          <a:off x="2760369" y="974433"/>
          <a:ext cx="2420783" cy="2420783"/>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B1729-BC98-42C1-9C6C-D65DCBA4358F}">
      <dsp:nvSpPr>
        <dsp:cNvPr id="0" name=""/>
        <dsp:cNvSpPr/>
      </dsp:nvSpPr>
      <dsp:spPr>
        <a:xfrm rot="5400000">
          <a:off x="3066871" y="-1848315"/>
          <a:ext cx="1047750" cy="5010287"/>
        </a:xfrm>
        <a:prstGeom prst="rect">
          <a:avLst/>
        </a:prstGeom>
        <a:solidFill>
          <a:srgbClr val="9BBB59">
            <a:tint val="40000"/>
            <a:alpha val="90000"/>
            <a:hueOff val="0"/>
            <a:satOff val="0"/>
            <a:lumOff val="0"/>
            <a:alphaOff val="0"/>
          </a:srgbClr>
        </a:solidFill>
        <a:ln w="9525" cap="flat" cmpd="sng" algn="ctr">
          <a:solidFill>
            <a:srgbClr val="9BBB59">
              <a:tint val="40000"/>
              <a:alpha val="90000"/>
              <a:hueOff val="0"/>
              <a:satOff val="0"/>
              <a:lumOff val="0"/>
              <a:alphaOff val="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0988" lvl="1" indent="-280988" algn="l" defTabSz="800100">
            <a:lnSpc>
              <a:spcPct val="90000"/>
            </a:lnSpc>
            <a:spcBef>
              <a:spcPct val="0"/>
            </a:spcBef>
            <a:spcAft>
              <a:spcPct val="15000"/>
            </a:spcAft>
            <a:buChar char="••"/>
          </a:pPr>
          <a:r>
            <a:rPr lang="es-EC" sz="1800" kern="1200" dirty="0" smtClean="0">
              <a:solidFill>
                <a:sysClr val="windowText" lastClr="000000">
                  <a:hueOff val="0"/>
                  <a:satOff val="0"/>
                  <a:lumOff val="0"/>
                  <a:alphaOff val="0"/>
                </a:sysClr>
              </a:solidFill>
              <a:latin typeface="Calibri"/>
              <a:ea typeface="+mn-ea"/>
              <a:cs typeface="+mn-cs"/>
            </a:rPr>
            <a:t>Las personas  están dispuestas a comprar un jean reversible en un rango de edad que está entre 20 y 24 años </a:t>
          </a:r>
          <a:endParaRPr lang="es-ES" sz="1800" kern="1200" dirty="0">
            <a:solidFill>
              <a:sysClr val="windowText" lastClr="000000">
                <a:hueOff val="0"/>
                <a:satOff val="0"/>
                <a:lumOff val="0"/>
                <a:alphaOff val="0"/>
              </a:sysClr>
            </a:solidFill>
            <a:effectLst>
              <a:outerShdw blurRad="38100" dist="38100" dir="2700000" algn="tl">
                <a:srgbClr val="000000">
                  <a:alpha val="43137"/>
                </a:srgbClr>
              </a:outerShdw>
            </a:effectLst>
            <a:latin typeface="Calibri"/>
            <a:ea typeface="+mn-ea"/>
            <a:cs typeface="+mn-cs"/>
          </a:endParaRPr>
        </a:p>
      </dsp:txBody>
      <dsp:txXfrm rot="-5400000">
        <a:off x="1085603" y="132953"/>
        <a:ext cx="5010287" cy="1047750"/>
      </dsp:txXfrm>
    </dsp:sp>
    <dsp:sp modelId="{7E429971-BC57-430F-BB25-C0574E5E39E3}">
      <dsp:nvSpPr>
        <dsp:cNvPr id="0" name=""/>
        <dsp:cNvSpPr/>
      </dsp:nvSpPr>
      <dsp:spPr>
        <a:xfrm>
          <a:off x="109" y="0"/>
          <a:ext cx="1085492" cy="1309687"/>
        </a:xfrm>
        <a:prstGeom prst="roundRect">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s-ES" sz="4400" kern="1200" dirty="0">
              <a:solidFill>
                <a:sysClr val="window" lastClr="FFFFFF"/>
              </a:solidFill>
              <a:latin typeface="Calibri"/>
              <a:ea typeface="+mn-ea"/>
              <a:cs typeface="+mn-cs"/>
            </a:rPr>
            <a:t>1</a:t>
          </a:r>
        </a:p>
      </dsp:txBody>
      <dsp:txXfrm>
        <a:off x="53098" y="52989"/>
        <a:ext cx="979514" cy="1203709"/>
      </dsp:txXfrm>
    </dsp:sp>
    <dsp:sp modelId="{B37A5355-225B-4C6F-AED7-6C620F99EECC}">
      <dsp:nvSpPr>
        <dsp:cNvPr id="0" name=""/>
        <dsp:cNvSpPr/>
      </dsp:nvSpPr>
      <dsp:spPr>
        <a:xfrm rot="5400000">
          <a:off x="3066871" y="-473143"/>
          <a:ext cx="1047750" cy="5010287"/>
        </a:xfrm>
        <a:prstGeom prst="rect">
          <a:avLst/>
        </a:prstGeom>
        <a:solidFill>
          <a:srgbClr val="9BBB59">
            <a:tint val="40000"/>
            <a:alpha val="90000"/>
            <a:hueOff val="5358425"/>
            <a:satOff val="-6896"/>
            <a:lumOff val="-537"/>
            <a:alphaOff val="0"/>
          </a:srgbClr>
        </a:solidFill>
        <a:ln w="9525" cap="flat" cmpd="sng" algn="ctr">
          <a:solidFill>
            <a:srgbClr val="9BBB59">
              <a:tint val="40000"/>
              <a:alpha val="90000"/>
              <a:hueOff val="5358425"/>
              <a:satOff val="-6896"/>
              <a:lumOff val="-537"/>
              <a:alphaOff val="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endParaRPr lang="es-ES" sz="1800" kern="1200" dirty="0">
            <a:solidFill>
              <a:sysClr val="windowText" lastClr="000000">
                <a:hueOff val="0"/>
                <a:satOff val="0"/>
                <a:lumOff val="0"/>
                <a:alphaOff val="0"/>
              </a:sysClr>
            </a:solidFill>
            <a:effectLst>
              <a:outerShdw blurRad="38100" dist="38100" dir="2700000" algn="tl">
                <a:srgbClr val="000000">
                  <a:alpha val="43137"/>
                </a:srgbClr>
              </a:outerShdw>
            </a:effectLst>
            <a:latin typeface="Calibri"/>
            <a:ea typeface="+mn-ea"/>
            <a:cs typeface="+mn-cs"/>
          </a:endParaRPr>
        </a:p>
        <a:p>
          <a:pPr marL="171450" lvl="1" indent="-171450" algn="l" defTabSz="800100">
            <a:lnSpc>
              <a:spcPct val="90000"/>
            </a:lnSpc>
            <a:spcBef>
              <a:spcPct val="0"/>
            </a:spcBef>
            <a:spcAft>
              <a:spcPct val="15000"/>
            </a:spcAft>
            <a:buChar char="••"/>
          </a:pPr>
          <a:r>
            <a:rPr lang="es-EC" sz="1800" kern="1200" dirty="0" smtClean="0">
              <a:solidFill>
                <a:sysClr val="windowText" lastClr="000000">
                  <a:hueOff val="0"/>
                  <a:satOff val="0"/>
                  <a:lumOff val="0"/>
                  <a:alphaOff val="0"/>
                </a:sysClr>
              </a:solidFill>
              <a:latin typeface="Calibri"/>
              <a:ea typeface="+mn-ea"/>
              <a:cs typeface="+mn-cs"/>
            </a:rPr>
            <a:t>El promedio de consumo del producto es del 91.5% y esto es muy bueno porque elegimos la prenda indicada para vender</a:t>
          </a:r>
        </a:p>
      </dsp:txBody>
      <dsp:txXfrm rot="-5400000">
        <a:off x="1085603" y="1508125"/>
        <a:ext cx="5010287" cy="1047750"/>
      </dsp:txXfrm>
    </dsp:sp>
    <dsp:sp modelId="{C04276DC-EE64-470A-B8BC-09067B8045FA}">
      <dsp:nvSpPr>
        <dsp:cNvPr id="0" name=""/>
        <dsp:cNvSpPr/>
      </dsp:nvSpPr>
      <dsp:spPr>
        <a:xfrm>
          <a:off x="109" y="1377156"/>
          <a:ext cx="1085492" cy="1309687"/>
        </a:xfrm>
        <a:prstGeom prst="roundRect">
          <a:avLst/>
        </a:prstGeom>
        <a:gradFill rotWithShape="0">
          <a:gsLst>
            <a:gs pos="0">
              <a:srgbClr val="9BBB59">
                <a:hueOff val="5625132"/>
                <a:satOff val="-8440"/>
                <a:lumOff val="-1373"/>
                <a:alphaOff val="0"/>
                <a:shade val="51000"/>
                <a:satMod val="130000"/>
              </a:srgbClr>
            </a:gs>
            <a:gs pos="80000">
              <a:srgbClr val="9BBB59">
                <a:hueOff val="5625132"/>
                <a:satOff val="-8440"/>
                <a:lumOff val="-1373"/>
                <a:alphaOff val="0"/>
                <a:shade val="93000"/>
                <a:satMod val="130000"/>
              </a:srgbClr>
            </a:gs>
            <a:gs pos="100000">
              <a:srgbClr val="9BBB59">
                <a:hueOff val="5625132"/>
                <a:satOff val="-8440"/>
                <a:lumOff val="-1373"/>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s-ES" sz="4400" kern="1200" dirty="0">
              <a:solidFill>
                <a:sysClr val="window" lastClr="FFFFFF"/>
              </a:solidFill>
              <a:latin typeface="Calibri"/>
              <a:ea typeface="+mn-ea"/>
              <a:cs typeface="+mn-cs"/>
            </a:rPr>
            <a:t>2</a:t>
          </a:r>
        </a:p>
      </dsp:txBody>
      <dsp:txXfrm>
        <a:off x="53098" y="1430145"/>
        <a:ext cx="979514" cy="1203709"/>
      </dsp:txXfrm>
    </dsp:sp>
    <dsp:sp modelId="{C7C3E6FD-D83F-4BDA-907E-B5EE041DA931}">
      <dsp:nvSpPr>
        <dsp:cNvPr id="0" name=""/>
        <dsp:cNvSpPr/>
      </dsp:nvSpPr>
      <dsp:spPr>
        <a:xfrm rot="5400000">
          <a:off x="3066871" y="902028"/>
          <a:ext cx="1047750" cy="5010287"/>
        </a:xfrm>
        <a:prstGeom prst="rect">
          <a:avLst/>
        </a:prstGeom>
        <a:solidFill>
          <a:srgbClr val="9BBB59">
            <a:tint val="40000"/>
            <a:alpha val="90000"/>
            <a:hueOff val="10716850"/>
            <a:satOff val="-13793"/>
            <a:lumOff val="-1075"/>
            <a:alphaOff val="0"/>
          </a:srgbClr>
        </a:solidFill>
        <a:ln w="9525" cap="flat" cmpd="sng" algn="ctr">
          <a:solidFill>
            <a:srgbClr val="9BBB59">
              <a:tint val="40000"/>
              <a:alpha val="90000"/>
              <a:hueOff val="10716850"/>
              <a:satOff val="-13793"/>
              <a:lumOff val="-1075"/>
              <a:alphaOff val="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solidFill>
                <a:sysClr val="windowText" lastClr="000000">
                  <a:hueOff val="0"/>
                  <a:satOff val="0"/>
                  <a:lumOff val="0"/>
                  <a:alphaOff val="0"/>
                </a:sysClr>
              </a:solidFill>
              <a:latin typeface="Calibri"/>
              <a:ea typeface="+mn-ea"/>
              <a:cs typeface="+mn-cs"/>
            </a:rPr>
            <a:t>Los factores que afectan la decisión de compra  son la  calidad y el diseño.</a:t>
          </a:r>
          <a:endParaRPr lang="es-ES" sz="1800" kern="1200" dirty="0">
            <a:solidFill>
              <a:sysClr val="windowText" lastClr="000000">
                <a:hueOff val="0"/>
                <a:satOff val="0"/>
                <a:lumOff val="0"/>
                <a:alphaOff val="0"/>
              </a:sysClr>
            </a:solidFill>
            <a:effectLst>
              <a:outerShdw blurRad="38100" dist="38100" dir="2700000" algn="tl">
                <a:srgbClr val="000000">
                  <a:alpha val="43137"/>
                </a:srgbClr>
              </a:outerShdw>
            </a:effectLst>
            <a:latin typeface="Calibri"/>
            <a:ea typeface="+mn-ea"/>
            <a:cs typeface="+mn-cs"/>
          </a:endParaRPr>
        </a:p>
      </dsp:txBody>
      <dsp:txXfrm rot="-5400000">
        <a:off x="1085603" y="2883296"/>
        <a:ext cx="5010287" cy="1047750"/>
      </dsp:txXfrm>
    </dsp:sp>
    <dsp:sp modelId="{F5034101-5B7D-4FE7-B47A-5A48CF39606B}">
      <dsp:nvSpPr>
        <dsp:cNvPr id="0" name=""/>
        <dsp:cNvSpPr/>
      </dsp:nvSpPr>
      <dsp:spPr>
        <a:xfrm>
          <a:off x="109" y="2752328"/>
          <a:ext cx="1085492" cy="1309687"/>
        </a:xfrm>
        <a:prstGeom prst="roundRect">
          <a:avLst/>
        </a:prstGeom>
        <a:gradFill rotWithShape="0">
          <a:gsLst>
            <a:gs pos="0">
              <a:srgbClr val="9BBB59">
                <a:hueOff val="11250264"/>
                <a:satOff val="-16880"/>
                <a:lumOff val="-2745"/>
                <a:alphaOff val="0"/>
                <a:shade val="51000"/>
                <a:satMod val="130000"/>
              </a:srgbClr>
            </a:gs>
            <a:gs pos="80000">
              <a:srgbClr val="9BBB59">
                <a:hueOff val="11250264"/>
                <a:satOff val="-16880"/>
                <a:lumOff val="-2745"/>
                <a:alphaOff val="0"/>
                <a:shade val="93000"/>
                <a:satMod val="130000"/>
              </a:srgbClr>
            </a:gs>
            <a:gs pos="100000">
              <a:srgbClr val="9BBB59">
                <a:hueOff val="11250264"/>
                <a:satOff val="-16880"/>
                <a:lumOff val="-2745"/>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s-ES" sz="4400" kern="1200" dirty="0">
              <a:solidFill>
                <a:sysClr val="window" lastClr="FFFFFF"/>
              </a:solidFill>
              <a:latin typeface="Calibri"/>
              <a:ea typeface="+mn-ea"/>
              <a:cs typeface="+mn-cs"/>
            </a:rPr>
            <a:t>3</a:t>
          </a:r>
        </a:p>
      </dsp:txBody>
      <dsp:txXfrm>
        <a:off x="53098" y="2805317"/>
        <a:ext cx="979514" cy="120370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BC9534-91AA-473A-B3EA-40115AA23A6E}">
      <dsp:nvSpPr>
        <dsp:cNvPr id="0" name=""/>
        <dsp:cNvSpPr/>
      </dsp:nvSpPr>
      <dsp:spPr>
        <a:xfrm>
          <a:off x="4122276" y="2404537"/>
          <a:ext cx="3366555" cy="1905716"/>
        </a:xfrm>
        <a:prstGeom prst="roundRect">
          <a:avLst>
            <a:gd name="adj" fmla="val 10000"/>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s-ES" sz="1200" kern="1200" dirty="0" smtClean="0">
              <a:solidFill>
                <a:sysClr val="windowText" lastClr="000000">
                  <a:hueOff val="0"/>
                  <a:satOff val="0"/>
                  <a:lumOff val="0"/>
                  <a:alphaOff val="0"/>
                </a:sysClr>
              </a:solidFill>
              <a:latin typeface="Calibri"/>
              <a:ea typeface="+mn-ea"/>
              <a:cs typeface="+mn-cs"/>
            </a:rPr>
            <a:t>La marca no se encuentra registrada.</a:t>
          </a:r>
          <a:endParaRPr lang="es-EC" sz="1200" kern="1200" dirty="0">
            <a:solidFill>
              <a:sysClr val="windowText" lastClr="000000">
                <a:hueOff val="0"/>
                <a:satOff val="0"/>
                <a:lumOff val="0"/>
                <a:alphaOff val="0"/>
              </a:sysClr>
            </a:solidFill>
            <a:latin typeface="Calibri"/>
            <a:ea typeface="+mn-ea"/>
            <a:cs typeface="+mn-cs"/>
          </a:endParaRPr>
        </a:p>
        <a:p>
          <a:pPr marL="114300" lvl="1" indent="-114300" algn="l" defTabSz="533400">
            <a:lnSpc>
              <a:spcPct val="90000"/>
            </a:lnSpc>
            <a:spcBef>
              <a:spcPct val="0"/>
            </a:spcBef>
            <a:spcAft>
              <a:spcPct val="15000"/>
            </a:spcAft>
            <a:buChar char="••"/>
          </a:pPr>
          <a:r>
            <a:rPr lang="es-ES" sz="1200" kern="1200" dirty="0" smtClean="0">
              <a:solidFill>
                <a:sysClr val="windowText" lastClr="000000">
                  <a:hueOff val="0"/>
                  <a:satOff val="0"/>
                  <a:lumOff val="0"/>
                  <a:alphaOff val="0"/>
                </a:sysClr>
              </a:solidFill>
              <a:latin typeface="Calibri"/>
              <a:ea typeface="+mn-ea"/>
              <a:cs typeface="+mn-cs"/>
            </a:rPr>
            <a:t>Preferencia a productos importados que nacionales. </a:t>
          </a:r>
          <a:endParaRPr lang="es-EC" sz="1200" kern="1200" dirty="0">
            <a:solidFill>
              <a:sysClr val="windowText" lastClr="000000">
                <a:hueOff val="0"/>
                <a:satOff val="0"/>
                <a:lumOff val="0"/>
                <a:alphaOff val="0"/>
              </a:sysClr>
            </a:solidFill>
            <a:latin typeface="Calibri"/>
            <a:ea typeface="+mn-ea"/>
            <a:cs typeface="+mn-cs"/>
          </a:endParaRPr>
        </a:p>
        <a:p>
          <a:pPr marL="114300" lvl="1" indent="-114300" algn="l" defTabSz="533400">
            <a:lnSpc>
              <a:spcPct val="90000"/>
            </a:lnSpc>
            <a:spcBef>
              <a:spcPct val="0"/>
            </a:spcBef>
            <a:spcAft>
              <a:spcPct val="15000"/>
            </a:spcAft>
            <a:buChar char="••"/>
          </a:pPr>
          <a:r>
            <a:rPr lang="es-ES" sz="1200" kern="1200" dirty="0" smtClean="0">
              <a:solidFill>
                <a:sysClr val="windowText" lastClr="000000">
                  <a:hueOff val="0"/>
                  <a:satOff val="0"/>
                  <a:lumOff val="0"/>
                  <a:alphaOff val="0"/>
                </a:sysClr>
              </a:solidFill>
              <a:latin typeface="Calibri"/>
              <a:ea typeface="+mn-ea"/>
              <a:cs typeface="+mn-cs"/>
            </a:rPr>
            <a:t>Competencia  agresiva </a:t>
          </a:r>
          <a:endParaRPr lang="es-EC" sz="1200" kern="1200" dirty="0">
            <a:solidFill>
              <a:sysClr val="windowText" lastClr="000000">
                <a:hueOff val="0"/>
                <a:satOff val="0"/>
                <a:lumOff val="0"/>
                <a:alphaOff val="0"/>
              </a:sysClr>
            </a:solidFill>
            <a:latin typeface="Calibri"/>
            <a:ea typeface="+mn-ea"/>
            <a:cs typeface="+mn-cs"/>
          </a:endParaRPr>
        </a:p>
        <a:p>
          <a:pPr marL="114300" lvl="1" indent="-114300" algn="l" defTabSz="533400">
            <a:lnSpc>
              <a:spcPct val="90000"/>
            </a:lnSpc>
            <a:spcBef>
              <a:spcPct val="0"/>
            </a:spcBef>
            <a:spcAft>
              <a:spcPct val="15000"/>
            </a:spcAft>
            <a:buChar char="••"/>
          </a:pPr>
          <a:r>
            <a:rPr lang="es-ES" sz="1200" kern="1200" dirty="0" smtClean="0">
              <a:solidFill>
                <a:sysClr val="windowText" lastClr="000000">
                  <a:hueOff val="0"/>
                  <a:satOff val="0"/>
                  <a:lumOff val="0"/>
                  <a:alphaOff val="0"/>
                </a:sysClr>
              </a:solidFill>
              <a:latin typeface="Calibri"/>
              <a:ea typeface="+mn-ea"/>
              <a:cs typeface="+mn-cs"/>
            </a:rPr>
            <a:t>Importa el precio que la calidad.</a:t>
          </a:r>
          <a:endParaRPr lang="es-EC" sz="1200" kern="1200" dirty="0">
            <a:solidFill>
              <a:sysClr val="windowText" lastClr="000000">
                <a:hueOff val="0"/>
                <a:satOff val="0"/>
                <a:lumOff val="0"/>
                <a:alphaOff val="0"/>
              </a:sysClr>
            </a:solidFill>
            <a:latin typeface="Calibri"/>
            <a:ea typeface="+mn-ea"/>
            <a:cs typeface="+mn-cs"/>
          </a:endParaRPr>
        </a:p>
        <a:p>
          <a:pPr marL="114300" lvl="1" indent="-114300" algn="l" defTabSz="533400">
            <a:lnSpc>
              <a:spcPct val="90000"/>
            </a:lnSpc>
            <a:spcBef>
              <a:spcPct val="0"/>
            </a:spcBef>
            <a:spcAft>
              <a:spcPct val="15000"/>
            </a:spcAft>
            <a:buChar char="••"/>
          </a:pPr>
          <a:r>
            <a:rPr lang="es-ES" sz="1200" kern="1200" dirty="0" smtClean="0">
              <a:solidFill>
                <a:sysClr val="windowText" lastClr="000000">
                  <a:hueOff val="0"/>
                  <a:satOff val="0"/>
                  <a:lumOff val="0"/>
                  <a:alphaOff val="0"/>
                </a:sysClr>
              </a:solidFill>
              <a:latin typeface="Calibri"/>
              <a:ea typeface="+mn-ea"/>
              <a:cs typeface="+mn-cs"/>
            </a:rPr>
            <a:t>Contrabando</a:t>
          </a:r>
          <a:endParaRPr lang="es-EC" sz="1200" kern="1200" dirty="0">
            <a:solidFill>
              <a:sysClr val="windowText" lastClr="000000">
                <a:hueOff val="0"/>
                <a:satOff val="0"/>
                <a:lumOff val="0"/>
                <a:alphaOff val="0"/>
              </a:sysClr>
            </a:solidFill>
            <a:latin typeface="Calibri"/>
            <a:ea typeface="+mn-ea"/>
            <a:cs typeface="+mn-cs"/>
          </a:endParaRPr>
        </a:p>
      </dsp:txBody>
      <dsp:txXfrm>
        <a:off x="5174104" y="2922828"/>
        <a:ext cx="2272865" cy="1345563"/>
      </dsp:txXfrm>
    </dsp:sp>
    <dsp:sp modelId="{36EC5CDC-C668-49B7-B6C0-EB9C26491085}">
      <dsp:nvSpPr>
        <dsp:cNvPr id="0" name=""/>
        <dsp:cNvSpPr/>
      </dsp:nvSpPr>
      <dsp:spPr>
        <a:xfrm>
          <a:off x="0" y="2319890"/>
          <a:ext cx="3308937" cy="1976218"/>
        </a:xfrm>
        <a:prstGeom prst="roundRect">
          <a:avLst>
            <a:gd name="adj" fmla="val 10000"/>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s-ES" sz="1200" kern="1200" dirty="0" smtClean="0">
              <a:solidFill>
                <a:sysClr val="windowText" lastClr="000000">
                  <a:hueOff val="0"/>
                  <a:satOff val="0"/>
                  <a:lumOff val="0"/>
                  <a:alphaOff val="0"/>
                </a:sysClr>
              </a:solidFill>
              <a:latin typeface="Calibri"/>
              <a:ea typeface="+mn-ea"/>
              <a:cs typeface="+mn-cs"/>
            </a:rPr>
            <a:t>Nuevos nichos de  mercado.</a:t>
          </a:r>
          <a:endParaRPr lang="es-EC" sz="1200" kern="1200" dirty="0">
            <a:solidFill>
              <a:sysClr val="windowText" lastClr="000000">
                <a:hueOff val="0"/>
                <a:satOff val="0"/>
                <a:lumOff val="0"/>
                <a:alphaOff val="0"/>
              </a:sysClr>
            </a:solidFill>
            <a:latin typeface="Calibri"/>
            <a:ea typeface="+mn-ea"/>
            <a:cs typeface="+mn-cs"/>
          </a:endParaRPr>
        </a:p>
        <a:p>
          <a:pPr marL="114300" lvl="1" indent="-114300" algn="l" defTabSz="533400">
            <a:lnSpc>
              <a:spcPct val="90000"/>
            </a:lnSpc>
            <a:spcBef>
              <a:spcPct val="0"/>
            </a:spcBef>
            <a:spcAft>
              <a:spcPct val="15000"/>
            </a:spcAft>
            <a:buChar char="••"/>
          </a:pPr>
          <a:r>
            <a:rPr lang="es-ES" sz="1200" kern="1200" dirty="0" smtClean="0">
              <a:solidFill>
                <a:sysClr val="windowText" lastClr="000000">
                  <a:hueOff val="0"/>
                  <a:satOff val="0"/>
                  <a:lumOff val="0"/>
                  <a:alphaOff val="0"/>
                </a:sysClr>
              </a:solidFill>
              <a:latin typeface="Calibri"/>
              <a:ea typeface="+mn-ea"/>
              <a:cs typeface="+mn-cs"/>
            </a:rPr>
            <a:t>Campañas para consumir el producto nacional.</a:t>
          </a:r>
          <a:endParaRPr lang="es-EC" sz="1200" kern="1200" dirty="0">
            <a:solidFill>
              <a:sysClr val="windowText" lastClr="000000">
                <a:hueOff val="0"/>
                <a:satOff val="0"/>
                <a:lumOff val="0"/>
                <a:alphaOff val="0"/>
              </a:sysClr>
            </a:solidFill>
            <a:latin typeface="Calibri"/>
            <a:ea typeface="+mn-ea"/>
            <a:cs typeface="+mn-cs"/>
          </a:endParaRPr>
        </a:p>
        <a:p>
          <a:pPr marL="114300" lvl="1" indent="-114300" algn="l" defTabSz="533400">
            <a:lnSpc>
              <a:spcPct val="90000"/>
            </a:lnSpc>
            <a:spcBef>
              <a:spcPct val="0"/>
            </a:spcBef>
            <a:spcAft>
              <a:spcPct val="15000"/>
            </a:spcAft>
            <a:buChar char="••"/>
          </a:pPr>
          <a:r>
            <a:rPr lang="es-ES" sz="1200" kern="1200" dirty="0" smtClean="0">
              <a:solidFill>
                <a:sysClr val="windowText" lastClr="000000">
                  <a:hueOff val="0"/>
                  <a:satOff val="0"/>
                  <a:lumOff val="0"/>
                  <a:alphaOff val="0"/>
                </a:sysClr>
              </a:solidFill>
              <a:latin typeface="Calibri"/>
              <a:ea typeface="+mn-ea"/>
              <a:cs typeface="+mn-cs"/>
            </a:rPr>
            <a:t>Constante cambio de la moda.</a:t>
          </a:r>
          <a:endParaRPr lang="es-EC" sz="1200" kern="1200" dirty="0">
            <a:solidFill>
              <a:sysClr val="windowText" lastClr="000000">
                <a:hueOff val="0"/>
                <a:satOff val="0"/>
                <a:lumOff val="0"/>
                <a:alphaOff val="0"/>
              </a:sysClr>
            </a:solidFill>
            <a:latin typeface="Calibri"/>
            <a:ea typeface="+mn-ea"/>
            <a:cs typeface="+mn-cs"/>
          </a:endParaRPr>
        </a:p>
        <a:p>
          <a:pPr marL="114300" lvl="1" indent="-114300" algn="l" defTabSz="533400">
            <a:lnSpc>
              <a:spcPct val="90000"/>
            </a:lnSpc>
            <a:spcBef>
              <a:spcPct val="0"/>
            </a:spcBef>
            <a:spcAft>
              <a:spcPct val="15000"/>
            </a:spcAft>
            <a:buChar char="••"/>
          </a:pPr>
          <a:endParaRPr lang="es-EC" sz="1200" kern="1200" dirty="0">
            <a:solidFill>
              <a:sysClr val="windowText" lastClr="000000">
                <a:hueOff val="0"/>
                <a:satOff val="0"/>
                <a:lumOff val="0"/>
                <a:alphaOff val="0"/>
              </a:sysClr>
            </a:solidFill>
            <a:latin typeface="Calibri"/>
            <a:ea typeface="+mn-ea"/>
            <a:cs typeface="+mn-cs"/>
          </a:endParaRPr>
        </a:p>
      </dsp:txBody>
      <dsp:txXfrm>
        <a:off x="43411" y="2857355"/>
        <a:ext cx="2229434" cy="1395342"/>
      </dsp:txXfrm>
    </dsp:sp>
    <dsp:sp modelId="{EF889B7C-0BA1-44EF-825D-0F22EB8E3695}">
      <dsp:nvSpPr>
        <dsp:cNvPr id="0" name=""/>
        <dsp:cNvSpPr/>
      </dsp:nvSpPr>
      <dsp:spPr>
        <a:xfrm>
          <a:off x="4085718" y="7327"/>
          <a:ext cx="3403113" cy="1807966"/>
        </a:xfrm>
        <a:prstGeom prst="roundRect">
          <a:avLst>
            <a:gd name="adj" fmla="val 10000"/>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s-ES" sz="1200" kern="1200" dirty="0" smtClean="0">
              <a:solidFill>
                <a:sysClr val="windowText" lastClr="000000">
                  <a:hueOff val="0"/>
                  <a:satOff val="0"/>
                  <a:lumOff val="0"/>
                  <a:alphaOff val="0"/>
                </a:sysClr>
              </a:solidFill>
              <a:latin typeface="Calibri"/>
              <a:ea typeface="+mn-ea"/>
              <a:cs typeface="+mn-cs"/>
            </a:rPr>
            <a:t>Falta de planificación, organización y control </a:t>
          </a:r>
          <a:endParaRPr lang="es-EC" sz="1200" kern="1200" dirty="0">
            <a:solidFill>
              <a:sysClr val="windowText" lastClr="000000">
                <a:hueOff val="0"/>
                <a:satOff val="0"/>
                <a:lumOff val="0"/>
                <a:alphaOff val="0"/>
              </a:sysClr>
            </a:solidFill>
            <a:latin typeface="Calibri"/>
            <a:ea typeface="+mn-ea"/>
            <a:cs typeface="+mn-cs"/>
          </a:endParaRPr>
        </a:p>
        <a:p>
          <a:pPr marL="114300" lvl="1" indent="-114300" algn="l" defTabSz="533400">
            <a:lnSpc>
              <a:spcPct val="90000"/>
            </a:lnSpc>
            <a:spcBef>
              <a:spcPct val="0"/>
            </a:spcBef>
            <a:spcAft>
              <a:spcPct val="15000"/>
            </a:spcAft>
            <a:buChar char="••"/>
          </a:pPr>
          <a:r>
            <a:rPr lang="es-ES" sz="1200" kern="1200" dirty="0" smtClean="0">
              <a:solidFill>
                <a:sysClr val="windowText" lastClr="000000">
                  <a:hueOff val="0"/>
                  <a:satOff val="0"/>
                  <a:lumOff val="0"/>
                  <a:alphaOff val="0"/>
                </a:sysClr>
              </a:solidFill>
              <a:latin typeface="Calibri"/>
              <a:ea typeface="+mn-ea"/>
              <a:cs typeface="+mn-cs"/>
            </a:rPr>
            <a:t>Falta de apoyo al desarrollo de moda y  nuevas tecnologías</a:t>
          </a:r>
          <a:endParaRPr lang="es-EC" sz="1200" kern="1200" dirty="0">
            <a:solidFill>
              <a:sysClr val="windowText" lastClr="000000">
                <a:hueOff val="0"/>
                <a:satOff val="0"/>
                <a:lumOff val="0"/>
                <a:alphaOff val="0"/>
              </a:sysClr>
            </a:solidFill>
            <a:latin typeface="Calibri"/>
            <a:ea typeface="+mn-ea"/>
            <a:cs typeface="+mn-cs"/>
          </a:endParaRPr>
        </a:p>
        <a:p>
          <a:pPr marL="114300" lvl="1" indent="-114300" algn="l" defTabSz="533400">
            <a:lnSpc>
              <a:spcPct val="90000"/>
            </a:lnSpc>
            <a:spcBef>
              <a:spcPct val="0"/>
            </a:spcBef>
            <a:spcAft>
              <a:spcPct val="15000"/>
            </a:spcAft>
            <a:buChar char="••"/>
          </a:pPr>
          <a:r>
            <a:rPr lang="es-ES" sz="1200" kern="1200" dirty="0" smtClean="0">
              <a:solidFill>
                <a:sysClr val="windowText" lastClr="000000">
                  <a:hueOff val="0"/>
                  <a:satOff val="0"/>
                  <a:lumOff val="0"/>
                  <a:alphaOff val="0"/>
                </a:sysClr>
              </a:solidFill>
              <a:latin typeface="Calibri"/>
              <a:ea typeface="+mn-ea"/>
              <a:cs typeface="+mn-cs"/>
            </a:rPr>
            <a:t>Falta de liquidez. </a:t>
          </a:r>
          <a:endParaRPr lang="es-EC" sz="1200" kern="1200" dirty="0">
            <a:solidFill>
              <a:sysClr val="windowText" lastClr="000000">
                <a:hueOff val="0"/>
                <a:satOff val="0"/>
                <a:lumOff val="0"/>
                <a:alphaOff val="0"/>
              </a:sysClr>
            </a:solidFill>
            <a:latin typeface="Calibri"/>
            <a:ea typeface="+mn-ea"/>
            <a:cs typeface="+mn-cs"/>
          </a:endParaRPr>
        </a:p>
        <a:p>
          <a:pPr marL="114300" lvl="1" indent="-114300" algn="l" defTabSz="533400">
            <a:lnSpc>
              <a:spcPct val="90000"/>
            </a:lnSpc>
            <a:spcBef>
              <a:spcPct val="0"/>
            </a:spcBef>
            <a:spcAft>
              <a:spcPct val="15000"/>
            </a:spcAft>
            <a:buChar char="••"/>
          </a:pPr>
          <a:r>
            <a:rPr lang="es-ES" sz="1200" kern="1200" dirty="0" smtClean="0">
              <a:solidFill>
                <a:sysClr val="windowText" lastClr="000000">
                  <a:hueOff val="0"/>
                  <a:satOff val="0"/>
                  <a:lumOff val="0"/>
                  <a:alphaOff val="0"/>
                </a:sysClr>
              </a:solidFill>
              <a:latin typeface="Calibri"/>
              <a:ea typeface="+mn-ea"/>
              <a:cs typeface="+mn-cs"/>
            </a:rPr>
            <a:t>El producto no es muy conocido.</a:t>
          </a:r>
          <a:endParaRPr lang="es-EC" sz="1200" kern="1200" dirty="0">
            <a:solidFill>
              <a:sysClr val="windowText" lastClr="000000">
                <a:hueOff val="0"/>
                <a:satOff val="0"/>
                <a:lumOff val="0"/>
                <a:alphaOff val="0"/>
              </a:sysClr>
            </a:solidFill>
            <a:latin typeface="Calibri"/>
            <a:ea typeface="+mn-ea"/>
            <a:cs typeface="+mn-cs"/>
          </a:endParaRPr>
        </a:p>
      </dsp:txBody>
      <dsp:txXfrm>
        <a:off x="5146367" y="47042"/>
        <a:ext cx="2302749" cy="1276545"/>
      </dsp:txXfrm>
    </dsp:sp>
    <dsp:sp modelId="{AE87C6E9-0134-459B-881A-101FAE8B2710}">
      <dsp:nvSpPr>
        <dsp:cNvPr id="0" name=""/>
        <dsp:cNvSpPr/>
      </dsp:nvSpPr>
      <dsp:spPr>
        <a:xfrm>
          <a:off x="0" y="-3515"/>
          <a:ext cx="3265386" cy="1799665"/>
        </a:xfrm>
        <a:prstGeom prst="roundRect">
          <a:avLst>
            <a:gd name="adj" fmla="val 10000"/>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s-ES" sz="1200" kern="1200" dirty="0" smtClean="0">
              <a:solidFill>
                <a:sysClr val="windowText" lastClr="000000">
                  <a:hueOff val="0"/>
                  <a:satOff val="0"/>
                  <a:lumOff val="0"/>
                  <a:alphaOff val="0"/>
                </a:sysClr>
              </a:solidFill>
              <a:latin typeface="Calibri"/>
              <a:ea typeface="+mn-ea"/>
              <a:cs typeface="+mn-cs"/>
            </a:rPr>
            <a:t>Tecnología de punta.</a:t>
          </a:r>
          <a:endParaRPr lang="es-EC" sz="1200" kern="1200" dirty="0">
            <a:solidFill>
              <a:sysClr val="windowText" lastClr="000000">
                <a:hueOff val="0"/>
                <a:satOff val="0"/>
                <a:lumOff val="0"/>
                <a:alphaOff val="0"/>
              </a:sysClr>
            </a:solidFill>
            <a:latin typeface="Calibri"/>
            <a:ea typeface="+mn-ea"/>
            <a:cs typeface="+mn-cs"/>
          </a:endParaRPr>
        </a:p>
        <a:p>
          <a:pPr marL="114300" lvl="1" indent="-114300" algn="l" defTabSz="533400">
            <a:lnSpc>
              <a:spcPct val="90000"/>
            </a:lnSpc>
            <a:spcBef>
              <a:spcPct val="0"/>
            </a:spcBef>
            <a:spcAft>
              <a:spcPct val="15000"/>
            </a:spcAft>
            <a:buChar char="••"/>
          </a:pPr>
          <a:r>
            <a:rPr lang="es-ES" sz="1200" kern="1200" dirty="0" smtClean="0">
              <a:solidFill>
                <a:sysClr val="windowText" lastClr="000000">
                  <a:hueOff val="0"/>
                  <a:satOff val="0"/>
                  <a:lumOff val="0"/>
                  <a:alphaOff val="0"/>
                </a:sysClr>
              </a:solidFill>
              <a:latin typeface="Calibri"/>
              <a:ea typeface="+mn-ea"/>
              <a:cs typeface="+mn-cs"/>
            </a:rPr>
            <a:t>Innovación del producto. </a:t>
          </a:r>
          <a:endParaRPr lang="es-EC" sz="1200" kern="1200" dirty="0">
            <a:solidFill>
              <a:sysClr val="windowText" lastClr="000000">
                <a:hueOff val="0"/>
                <a:satOff val="0"/>
                <a:lumOff val="0"/>
                <a:alphaOff val="0"/>
              </a:sysClr>
            </a:solidFill>
            <a:latin typeface="Calibri"/>
            <a:ea typeface="+mn-ea"/>
            <a:cs typeface="+mn-cs"/>
          </a:endParaRPr>
        </a:p>
        <a:p>
          <a:pPr marL="114300" lvl="1" indent="-114300" algn="l" defTabSz="533400">
            <a:lnSpc>
              <a:spcPct val="90000"/>
            </a:lnSpc>
            <a:spcBef>
              <a:spcPct val="0"/>
            </a:spcBef>
            <a:spcAft>
              <a:spcPct val="15000"/>
            </a:spcAft>
            <a:buChar char="••"/>
          </a:pPr>
          <a:r>
            <a:rPr lang="es-ES" sz="1200" kern="1200" dirty="0" smtClean="0">
              <a:solidFill>
                <a:sysClr val="windowText" lastClr="000000">
                  <a:hueOff val="0"/>
                  <a:satOff val="0"/>
                  <a:lumOff val="0"/>
                  <a:alphaOff val="0"/>
                </a:sysClr>
              </a:solidFill>
              <a:latin typeface="Calibri"/>
              <a:ea typeface="+mn-ea"/>
              <a:cs typeface="+mn-cs"/>
            </a:rPr>
            <a:t>Calidad del  producto.</a:t>
          </a:r>
          <a:endParaRPr lang="es-EC" sz="1200" kern="1200" dirty="0">
            <a:solidFill>
              <a:sysClr val="windowText" lastClr="000000">
                <a:hueOff val="0"/>
                <a:satOff val="0"/>
                <a:lumOff val="0"/>
                <a:alphaOff val="0"/>
              </a:sysClr>
            </a:solidFill>
            <a:latin typeface="Calibri"/>
            <a:ea typeface="+mn-ea"/>
            <a:cs typeface="+mn-cs"/>
          </a:endParaRPr>
        </a:p>
        <a:p>
          <a:pPr marL="114300" lvl="1" indent="-114300" algn="l" defTabSz="533400">
            <a:lnSpc>
              <a:spcPct val="90000"/>
            </a:lnSpc>
            <a:spcBef>
              <a:spcPct val="0"/>
            </a:spcBef>
            <a:spcAft>
              <a:spcPct val="15000"/>
            </a:spcAft>
            <a:buChar char="••"/>
          </a:pPr>
          <a:r>
            <a:rPr lang="es-ES" sz="1200" kern="1200" dirty="0" smtClean="0">
              <a:solidFill>
                <a:sysClr val="windowText" lastClr="000000">
                  <a:hueOff val="0"/>
                  <a:satOff val="0"/>
                  <a:lumOff val="0"/>
                  <a:alphaOff val="0"/>
                </a:sysClr>
              </a:solidFill>
              <a:latin typeface="Calibri"/>
              <a:ea typeface="+mn-ea"/>
              <a:cs typeface="+mn-cs"/>
            </a:rPr>
            <a:t>Buena imagen ante el cliente y proveedores.</a:t>
          </a:r>
          <a:endParaRPr lang="es-EC" sz="1200" kern="1200" dirty="0">
            <a:solidFill>
              <a:sysClr val="windowText" lastClr="000000">
                <a:hueOff val="0"/>
                <a:satOff val="0"/>
                <a:lumOff val="0"/>
                <a:alphaOff val="0"/>
              </a:sysClr>
            </a:solidFill>
            <a:latin typeface="Calibri"/>
            <a:ea typeface="+mn-ea"/>
            <a:cs typeface="+mn-cs"/>
          </a:endParaRPr>
        </a:p>
        <a:p>
          <a:pPr marL="114300" lvl="1" indent="-114300" algn="l" defTabSz="533400">
            <a:lnSpc>
              <a:spcPct val="90000"/>
            </a:lnSpc>
            <a:spcBef>
              <a:spcPct val="0"/>
            </a:spcBef>
            <a:spcAft>
              <a:spcPct val="15000"/>
            </a:spcAft>
            <a:buChar char="••"/>
          </a:pPr>
          <a:r>
            <a:rPr lang="es-ES" sz="1200" kern="1200" dirty="0" smtClean="0">
              <a:solidFill>
                <a:sysClr val="windowText" lastClr="000000">
                  <a:hueOff val="0"/>
                  <a:satOff val="0"/>
                  <a:lumOff val="0"/>
                  <a:alphaOff val="0"/>
                </a:sysClr>
              </a:solidFill>
              <a:latin typeface="Calibri"/>
              <a:ea typeface="+mn-ea"/>
              <a:cs typeface="+mn-cs"/>
            </a:rPr>
            <a:t>Personal eficiente y calificado.  </a:t>
          </a:r>
          <a:endParaRPr lang="es-EC" sz="1200" kern="1200" dirty="0">
            <a:solidFill>
              <a:sysClr val="windowText" lastClr="000000">
                <a:hueOff val="0"/>
                <a:satOff val="0"/>
                <a:lumOff val="0"/>
                <a:alphaOff val="0"/>
              </a:sysClr>
            </a:solidFill>
            <a:latin typeface="Calibri"/>
            <a:ea typeface="+mn-ea"/>
            <a:cs typeface="+mn-cs"/>
          </a:endParaRPr>
        </a:p>
        <a:p>
          <a:pPr marL="114300" lvl="1" indent="-114300" algn="l" defTabSz="533400">
            <a:lnSpc>
              <a:spcPct val="90000"/>
            </a:lnSpc>
            <a:spcBef>
              <a:spcPct val="0"/>
            </a:spcBef>
            <a:spcAft>
              <a:spcPct val="15000"/>
            </a:spcAft>
            <a:buChar char="••"/>
          </a:pPr>
          <a:r>
            <a:rPr lang="es-ES" sz="1200" kern="1200" dirty="0" smtClean="0">
              <a:solidFill>
                <a:sysClr val="windowText" lastClr="000000">
                  <a:hueOff val="0"/>
                  <a:satOff val="0"/>
                  <a:lumOff val="0"/>
                  <a:alphaOff val="0"/>
                </a:sysClr>
              </a:solidFill>
              <a:latin typeface="Calibri"/>
              <a:ea typeface="+mn-ea"/>
              <a:cs typeface="+mn-cs"/>
            </a:rPr>
            <a:t>Fidelidad  de  clientes.</a:t>
          </a:r>
          <a:endParaRPr lang="es-EC" sz="1200" kern="1200" dirty="0">
            <a:solidFill>
              <a:sysClr val="windowText" lastClr="000000">
                <a:hueOff val="0"/>
                <a:satOff val="0"/>
                <a:lumOff val="0"/>
                <a:alphaOff val="0"/>
              </a:sysClr>
            </a:solidFill>
            <a:latin typeface="Calibri"/>
            <a:ea typeface="+mn-ea"/>
            <a:cs typeface="+mn-cs"/>
          </a:endParaRPr>
        </a:p>
      </dsp:txBody>
      <dsp:txXfrm>
        <a:off x="39533" y="36018"/>
        <a:ext cx="2206704" cy="1270683"/>
      </dsp:txXfrm>
    </dsp:sp>
    <dsp:sp modelId="{4A4014A8-0650-4D4D-AE61-FCF60E312562}">
      <dsp:nvSpPr>
        <dsp:cNvPr id="0" name=""/>
        <dsp:cNvSpPr/>
      </dsp:nvSpPr>
      <dsp:spPr>
        <a:xfrm>
          <a:off x="2105370" y="448612"/>
          <a:ext cx="1456154" cy="1344837"/>
        </a:xfrm>
        <a:prstGeom prst="pieWedge">
          <a:avLst/>
        </a:prstGeom>
        <a:solidFill>
          <a:srgbClr val="8064A2">
            <a:lumMod val="60000"/>
            <a:lumOff val="4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kern="1200" dirty="0" smtClean="0">
              <a:solidFill>
                <a:sysClr val="window" lastClr="FFFFFF"/>
              </a:solidFill>
              <a:latin typeface="Calibri"/>
              <a:ea typeface="+mn-ea"/>
              <a:cs typeface="+mn-cs"/>
            </a:rPr>
            <a:t>FORTALEZAS</a:t>
          </a:r>
          <a:endParaRPr lang="es-EC" sz="1200" kern="1200" dirty="0">
            <a:solidFill>
              <a:sysClr val="window" lastClr="FFFFFF"/>
            </a:solidFill>
            <a:latin typeface="Calibri"/>
            <a:ea typeface="+mn-ea"/>
            <a:cs typeface="+mn-cs"/>
          </a:endParaRPr>
        </a:p>
      </dsp:txBody>
      <dsp:txXfrm>
        <a:off x="2531868" y="842506"/>
        <a:ext cx="1029656" cy="950943"/>
      </dsp:txXfrm>
    </dsp:sp>
    <dsp:sp modelId="{3F7563FA-148A-4AB3-B6F6-5CFF35ED533E}">
      <dsp:nvSpPr>
        <dsp:cNvPr id="0" name=""/>
        <dsp:cNvSpPr/>
      </dsp:nvSpPr>
      <dsp:spPr>
        <a:xfrm rot="5400000">
          <a:off x="3800073" y="392954"/>
          <a:ext cx="1344837" cy="1456154"/>
        </a:xfrm>
        <a:prstGeom prst="pieWedge">
          <a:avLst/>
        </a:prstGeom>
        <a:solidFill>
          <a:srgbClr val="40CC97"/>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kern="1200" dirty="0" smtClean="0">
              <a:solidFill>
                <a:sysClr val="window" lastClr="FFFFFF"/>
              </a:solidFill>
              <a:latin typeface="Calibri"/>
              <a:ea typeface="+mn-ea"/>
              <a:cs typeface="+mn-cs"/>
            </a:rPr>
            <a:t>DEBILIDADES</a:t>
          </a:r>
          <a:endParaRPr lang="es-EC" sz="1200" kern="1200" dirty="0">
            <a:solidFill>
              <a:sysClr val="window" lastClr="FFFFFF"/>
            </a:solidFill>
            <a:latin typeface="Calibri"/>
            <a:ea typeface="+mn-ea"/>
            <a:cs typeface="+mn-cs"/>
          </a:endParaRPr>
        </a:p>
      </dsp:txBody>
      <dsp:txXfrm rot="-5400000">
        <a:off x="3744415" y="842506"/>
        <a:ext cx="1029656" cy="950943"/>
      </dsp:txXfrm>
    </dsp:sp>
    <dsp:sp modelId="{FC6A72DC-A64E-4754-BC27-292355D1D80E}">
      <dsp:nvSpPr>
        <dsp:cNvPr id="0" name=""/>
        <dsp:cNvSpPr/>
      </dsp:nvSpPr>
      <dsp:spPr>
        <a:xfrm rot="10800000">
          <a:off x="3815677" y="2158911"/>
          <a:ext cx="1394365" cy="1567453"/>
        </a:xfrm>
        <a:prstGeom prst="pieWedge">
          <a:avLst/>
        </a:prstGeom>
        <a:solidFill>
          <a:srgbClr val="00B0F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kern="1200" dirty="0" smtClean="0">
              <a:solidFill>
                <a:sysClr val="window" lastClr="FFFFFF"/>
              </a:solidFill>
              <a:latin typeface="Calibri"/>
              <a:ea typeface="+mn-ea"/>
              <a:cs typeface="+mn-cs"/>
            </a:rPr>
            <a:t>AMENAZAS</a:t>
          </a:r>
          <a:endParaRPr lang="es-EC" sz="1200" kern="1200" dirty="0">
            <a:solidFill>
              <a:sysClr val="window" lastClr="FFFFFF"/>
            </a:solidFill>
            <a:latin typeface="Calibri"/>
            <a:ea typeface="+mn-ea"/>
            <a:cs typeface="+mn-cs"/>
          </a:endParaRPr>
        </a:p>
      </dsp:txBody>
      <dsp:txXfrm rot="10800000">
        <a:off x="3815677" y="2158911"/>
        <a:ext cx="985965" cy="1108357"/>
      </dsp:txXfrm>
    </dsp:sp>
    <dsp:sp modelId="{C2DE8CFC-1673-4999-8186-D029BED68692}">
      <dsp:nvSpPr>
        <dsp:cNvPr id="0" name=""/>
        <dsp:cNvSpPr/>
      </dsp:nvSpPr>
      <dsp:spPr>
        <a:xfrm rot="16200000">
          <a:off x="2049389" y="2174523"/>
          <a:ext cx="1568115" cy="1536890"/>
        </a:xfrm>
        <a:prstGeom prst="pieWedge">
          <a:avLst/>
        </a:prstGeom>
        <a:solidFill>
          <a:srgbClr val="FF00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EC" sz="1000" kern="1200" dirty="0" smtClean="0">
              <a:solidFill>
                <a:sysClr val="window" lastClr="FFFFFF"/>
              </a:solidFill>
              <a:latin typeface="Calibri"/>
              <a:ea typeface="+mn-ea"/>
              <a:cs typeface="+mn-cs"/>
            </a:rPr>
            <a:t>OPORTUNIDADES</a:t>
          </a:r>
          <a:endParaRPr lang="es-EC" sz="1000" kern="1200" dirty="0">
            <a:solidFill>
              <a:sysClr val="window" lastClr="FFFFFF"/>
            </a:solidFill>
            <a:latin typeface="Calibri"/>
            <a:ea typeface="+mn-ea"/>
            <a:cs typeface="+mn-cs"/>
          </a:endParaRPr>
        </a:p>
      </dsp:txBody>
      <dsp:txXfrm rot="5400000">
        <a:off x="2515147" y="2158911"/>
        <a:ext cx="1086745" cy="1108825"/>
      </dsp:txXfrm>
    </dsp:sp>
    <dsp:sp modelId="{0A00066E-CC34-4E2F-B4D0-3200723AB5EA}">
      <dsp:nvSpPr>
        <dsp:cNvPr id="0" name=""/>
        <dsp:cNvSpPr/>
      </dsp:nvSpPr>
      <dsp:spPr>
        <a:xfrm>
          <a:off x="3459364" y="1670025"/>
          <a:ext cx="570103" cy="522851"/>
        </a:xfrm>
        <a:prstGeom prst="circularArrow">
          <a:avLst/>
        </a:prstGeom>
        <a:solidFill>
          <a:srgbClr val="4F81BD">
            <a:tint val="60000"/>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2511AA0F-1497-4266-BDF3-B5FADF83C8FD}">
      <dsp:nvSpPr>
        <dsp:cNvPr id="0" name=""/>
        <dsp:cNvSpPr/>
      </dsp:nvSpPr>
      <dsp:spPr>
        <a:xfrm rot="10800000">
          <a:off x="3459364" y="1871122"/>
          <a:ext cx="570103" cy="522851"/>
        </a:xfrm>
        <a:prstGeom prst="circularArrow">
          <a:avLst/>
        </a:prstGeom>
        <a:solidFill>
          <a:srgbClr val="4F81BD">
            <a:tint val="60000"/>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940C13-45A2-44D8-8550-75C1747B6ACA}">
      <dsp:nvSpPr>
        <dsp:cNvPr id="0" name=""/>
        <dsp:cNvSpPr/>
      </dsp:nvSpPr>
      <dsp:spPr>
        <a:xfrm>
          <a:off x="2520279" y="1656184"/>
          <a:ext cx="1800201" cy="1743967"/>
        </a:xfrm>
        <a:prstGeom prst="ellipse">
          <a:avLst/>
        </a:prstGeom>
        <a:solidFill>
          <a:srgbClr val="F49618"/>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smtClean="0">
              <a:solidFill>
                <a:sysClr val="window" lastClr="FFFFFF"/>
              </a:solidFill>
              <a:latin typeface="Calibri"/>
              <a:ea typeface="+mn-ea"/>
              <a:cs typeface="+mn-cs"/>
            </a:rPr>
            <a:t>PLAN DE MARKETING</a:t>
          </a:r>
          <a:endParaRPr lang="en-US" sz="1800" kern="1200" dirty="0">
            <a:solidFill>
              <a:sysClr val="window" lastClr="FFFFFF"/>
            </a:solidFill>
            <a:latin typeface="Calibri"/>
            <a:ea typeface="+mn-ea"/>
            <a:cs typeface="+mn-cs"/>
          </a:endParaRPr>
        </a:p>
      </dsp:txBody>
      <dsp:txXfrm>
        <a:off x="2783912" y="1911582"/>
        <a:ext cx="1272935" cy="1233171"/>
      </dsp:txXfrm>
    </dsp:sp>
    <dsp:sp modelId="{C0CC0F22-8239-42B7-9BFA-238A7F3D3B1E}">
      <dsp:nvSpPr>
        <dsp:cNvPr id="0" name=""/>
        <dsp:cNvSpPr/>
      </dsp:nvSpPr>
      <dsp:spPr>
        <a:xfrm rot="16200000">
          <a:off x="3334279" y="1272604"/>
          <a:ext cx="172201" cy="451997"/>
        </a:xfrm>
        <a:prstGeom prst="righ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solidFill>
              <a:sysClr val="window" lastClr="FFFFFF"/>
            </a:solidFill>
            <a:latin typeface="Calibri"/>
            <a:ea typeface="+mn-ea"/>
            <a:cs typeface="+mn-cs"/>
          </a:endParaRPr>
        </a:p>
      </dsp:txBody>
      <dsp:txXfrm>
        <a:off x="3360109" y="1388833"/>
        <a:ext cx="120541" cy="271199"/>
      </dsp:txXfrm>
    </dsp:sp>
    <dsp:sp modelId="{6E74D551-4920-4B53-84ED-EF7236266139}">
      <dsp:nvSpPr>
        <dsp:cNvPr id="0" name=""/>
        <dsp:cNvSpPr/>
      </dsp:nvSpPr>
      <dsp:spPr>
        <a:xfrm>
          <a:off x="2755677" y="1869"/>
          <a:ext cx="1329405" cy="1329405"/>
        </a:xfrm>
        <a:prstGeom prst="ellipse">
          <a:avLst/>
        </a:prstGeom>
        <a:solidFill>
          <a:srgbClr val="8064A2">
            <a:lumMod val="40000"/>
            <a:lumOff val="6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solidFill>
                <a:sysClr val="window" lastClr="FFFFFF"/>
              </a:solidFill>
              <a:latin typeface="Calibri"/>
              <a:ea typeface="+mn-ea"/>
              <a:cs typeface="+mn-cs"/>
            </a:rPr>
            <a:t>Dar a conocer el producto</a:t>
          </a:r>
          <a:endParaRPr lang="en-US" sz="1600" kern="1200" dirty="0">
            <a:solidFill>
              <a:sysClr val="window" lastClr="FFFFFF"/>
            </a:solidFill>
            <a:latin typeface="Calibri"/>
            <a:ea typeface="+mn-ea"/>
            <a:cs typeface="+mn-cs"/>
          </a:endParaRPr>
        </a:p>
      </dsp:txBody>
      <dsp:txXfrm>
        <a:off x="2950364" y="196556"/>
        <a:ext cx="940031" cy="940031"/>
      </dsp:txXfrm>
    </dsp:sp>
    <dsp:sp modelId="{6CE63855-917D-44FD-912C-A1908C6ADFBC}">
      <dsp:nvSpPr>
        <dsp:cNvPr id="0" name=""/>
        <dsp:cNvSpPr/>
      </dsp:nvSpPr>
      <dsp:spPr>
        <a:xfrm>
          <a:off x="4385774" y="2302169"/>
          <a:ext cx="157299" cy="451997"/>
        </a:xfrm>
        <a:prstGeom prst="righ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solidFill>
              <a:sysClr val="window" lastClr="FFFFFF"/>
            </a:solidFill>
            <a:latin typeface="Calibri"/>
            <a:ea typeface="+mn-ea"/>
            <a:cs typeface="+mn-cs"/>
          </a:endParaRPr>
        </a:p>
      </dsp:txBody>
      <dsp:txXfrm>
        <a:off x="4385774" y="2392568"/>
        <a:ext cx="110109" cy="271199"/>
      </dsp:txXfrm>
    </dsp:sp>
    <dsp:sp modelId="{2A5CFD16-BBF2-4A29-8EA3-D36C37AE7584}">
      <dsp:nvSpPr>
        <dsp:cNvPr id="0" name=""/>
        <dsp:cNvSpPr/>
      </dsp:nvSpPr>
      <dsp:spPr>
        <a:xfrm>
          <a:off x="4617272" y="1863465"/>
          <a:ext cx="1329405" cy="1329405"/>
        </a:xfrm>
        <a:prstGeom prst="ellipse">
          <a:avLst/>
        </a:prstGeom>
        <a:solidFill>
          <a:srgbClr val="97FB11"/>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solidFill>
                <a:sysClr val="window" lastClr="FFFFFF"/>
              </a:solidFill>
              <a:latin typeface="Calibri"/>
              <a:ea typeface="+mn-ea"/>
              <a:cs typeface="+mn-cs"/>
            </a:rPr>
            <a:t>Optima distribución del producto</a:t>
          </a:r>
          <a:endParaRPr lang="en-US" sz="1400" kern="1200" dirty="0">
            <a:solidFill>
              <a:sysClr val="window" lastClr="FFFFFF"/>
            </a:solidFill>
            <a:latin typeface="Calibri"/>
            <a:ea typeface="+mn-ea"/>
            <a:cs typeface="+mn-cs"/>
          </a:endParaRPr>
        </a:p>
      </dsp:txBody>
      <dsp:txXfrm>
        <a:off x="4811959" y="2058152"/>
        <a:ext cx="940031" cy="940031"/>
      </dsp:txXfrm>
    </dsp:sp>
    <dsp:sp modelId="{02B397B9-C2E5-4547-ABBC-7C2027F5E7F3}">
      <dsp:nvSpPr>
        <dsp:cNvPr id="0" name=""/>
        <dsp:cNvSpPr/>
      </dsp:nvSpPr>
      <dsp:spPr>
        <a:xfrm rot="5400000">
          <a:off x="3334279" y="3331733"/>
          <a:ext cx="172201" cy="451997"/>
        </a:xfrm>
        <a:prstGeom prst="righ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solidFill>
              <a:sysClr val="window" lastClr="FFFFFF"/>
            </a:solidFill>
            <a:latin typeface="Calibri"/>
            <a:ea typeface="+mn-ea"/>
            <a:cs typeface="+mn-cs"/>
          </a:endParaRPr>
        </a:p>
      </dsp:txBody>
      <dsp:txXfrm>
        <a:off x="3360109" y="3396302"/>
        <a:ext cx="120541" cy="271199"/>
      </dsp:txXfrm>
    </dsp:sp>
    <dsp:sp modelId="{53DFEFF8-8ACF-4E2F-A8BF-19206C6B9A82}">
      <dsp:nvSpPr>
        <dsp:cNvPr id="0" name=""/>
        <dsp:cNvSpPr/>
      </dsp:nvSpPr>
      <dsp:spPr>
        <a:xfrm>
          <a:off x="2755677" y="3725060"/>
          <a:ext cx="1329405" cy="1329405"/>
        </a:xfrm>
        <a:prstGeom prst="ellipse">
          <a:avLst/>
        </a:prstGeom>
        <a:solidFill>
          <a:srgbClr val="C646A1"/>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solidFill>
                <a:sysClr val="window" lastClr="FFFFFF"/>
              </a:solidFill>
              <a:latin typeface="Calibri"/>
              <a:ea typeface="+mn-ea"/>
              <a:cs typeface="+mn-cs"/>
            </a:rPr>
            <a:t>Satisfacción del cliente</a:t>
          </a:r>
          <a:endParaRPr lang="en-US" sz="1400" kern="1200" dirty="0">
            <a:solidFill>
              <a:sysClr val="window" lastClr="FFFFFF"/>
            </a:solidFill>
            <a:latin typeface="Calibri"/>
            <a:ea typeface="+mn-ea"/>
            <a:cs typeface="+mn-cs"/>
          </a:endParaRPr>
        </a:p>
      </dsp:txBody>
      <dsp:txXfrm>
        <a:off x="2950364" y="3919747"/>
        <a:ext cx="940031" cy="940031"/>
      </dsp:txXfrm>
    </dsp:sp>
    <dsp:sp modelId="{E6DF9542-7685-43AB-9809-EF0D08D57240}">
      <dsp:nvSpPr>
        <dsp:cNvPr id="0" name=""/>
        <dsp:cNvSpPr/>
      </dsp:nvSpPr>
      <dsp:spPr>
        <a:xfrm rot="10800000">
          <a:off x="2297685" y="2302169"/>
          <a:ext cx="157299" cy="451997"/>
        </a:xfrm>
        <a:prstGeom prst="righ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solidFill>
              <a:sysClr val="window" lastClr="FFFFFF"/>
            </a:solidFill>
            <a:latin typeface="Calibri"/>
            <a:ea typeface="+mn-ea"/>
            <a:cs typeface="+mn-cs"/>
          </a:endParaRPr>
        </a:p>
      </dsp:txBody>
      <dsp:txXfrm rot="10800000">
        <a:off x="2344875" y="2392568"/>
        <a:ext cx="110109" cy="271199"/>
      </dsp:txXfrm>
    </dsp:sp>
    <dsp:sp modelId="{8BE0828D-14C7-40B5-895F-D3A8A50135E4}">
      <dsp:nvSpPr>
        <dsp:cNvPr id="0" name=""/>
        <dsp:cNvSpPr/>
      </dsp:nvSpPr>
      <dsp:spPr>
        <a:xfrm>
          <a:off x="894081" y="1863465"/>
          <a:ext cx="1329405" cy="1329405"/>
        </a:xfrm>
        <a:prstGeom prst="ellipse">
          <a:avLst/>
        </a:prstGeom>
        <a:solidFill>
          <a:srgbClr val="C0504D">
            <a:lumMod val="75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solidFill>
                <a:sysClr val="window" lastClr="FFFFFF"/>
              </a:solidFill>
              <a:latin typeface="Calibri"/>
              <a:ea typeface="+mn-ea"/>
              <a:cs typeface="+mn-cs"/>
            </a:rPr>
            <a:t>Ingreso exitoso al mercado</a:t>
          </a:r>
          <a:endParaRPr lang="en-US" sz="1600" kern="1200" dirty="0">
            <a:solidFill>
              <a:sysClr val="window" lastClr="FFFFFF"/>
            </a:solidFill>
            <a:latin typeface="Calibri"/>
            <a:ea typeface="+mn-ea"/>
            <a:cs typeface="+mn-cs"/>
          </a:endParaRPr>
        </a:p>
      </dsp:txBody>
      <dsp:txXfrm>
        <a:off x="1088768" y="2058152"/>
        <a:ext cx="940031" cy="94003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EE6C1-D484-4367-8C33-71DCF1DDD88C}">
      <dsp:nvSpPr>
        <dsp:cNvPr id="0" name=""/>
        <dsp:cNvSpPr/>
      </dsp:nvSpPr>
      <dsp:spPr>
        <a:xfrm>
          <a:off x="2380505" y="2370"/>
          <a:ext cx="1334988" cy="867742"/>
        </a:xfrm>
        <a:prstGeom prst="roundRect">
          <a:avLst/>
        </a:prstGeom>
        <a:solidFill>
          <a:srgbClr val="40CC97"/>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solidFill>
                <a:sysClr val="window" lastClr="FFFFFF"/>
              </a:solidFill>
              <a:latin typeface="Calibri"/>
              <a:ea typeface="+mn-ea"/>
              <a:cs typeface="+mn-cs"/>
            </a:rPr>
            <a:t>Recepción de la tela</a:t>
          </a:r>
          <a:endParaRPr lang="en-US" sz="1600" kern="1200" dirty="0">
            <a:solidFill>
              <a:sysClr val="window" lastClr="FFFFFF"/>
            </a:solidFill>
            <a:latin typeface="Calibri"/>
            <a:ea typeface="+mn-ea"/>
            <a:cs typeface="+mn-cs"/>
          </a:endParaRPr>
        </a:p>
      </dsp:txBody>
      <dsp:txXfrm>
        <a:off x="2422865" y="44730"/>
        <a:ext cx="1250268" cy="783022"/>
      </dsp:txXfrm>
    </dsp:sp>
    <dsp:sp modelId="{8594B5E4-4FC5-49FB-B0CD-4D3344C96F12}">
      <dsp:nvSpPr>
        <dsp:cNvPr id="0" name=""/>
        <dsp:cNvSpPr/>
      </dsp:nvSpPr>
      <dsp:spPr>
        <a:xfrm>
          <a:off x="1315405" y="436241"/>
          <a:ext cx="3465188" cy="3465188"/>
        </a:xfrm>
        <a:custGeom>
          <a:avLst/>
          <a:gdLst/>
          <a:ahLst/>
          <a:cxnLst/>
          <a:rect l="0" t="0" r="0" b="0"/>
          <a:pathLst>
            <a:path>
              <a:moveTo>
                <a:pt x="2578672" y="220630"/>
              </a:moveTo>
              <a:arcTo wR="1732594" hR="1732594" stAng="17953853" swAng="1210876"/>
            </a:path>
          </a:pathLst>
        </a:custGeom>
        <a:noFill/>
        <a:ln w="9525" cap="flat" cmpd="sng" algn="ctr">
          <a:solidFill>
            <a:srgbClr val="FF0000"/>
          </a:solidFill>
          <a:prstDash val="solid"/>
          <a:tailEnd type="arrow"/>
        </a:ln>
        <a:effectLst/>
      </dsp:spPr>
      <dsp:style>
        <a:lnRef idx="1">
          <a:scrgbClr r="0" g="0" b="0"/>
        </a:lnRef>
        <a:fillRef idx="0">
          <a:scrgbClr r="0" g="0" b="0"/>
        </a:fillRef>
        <a:effectRef idx="0">
          <a:scrgbClr r="0" g="0" b="0"/>
        </a:effectRef>
        <a:fontRef idx="minor"/>
      </dsp:style>
    </dsp:sp>
    <dsp:sp modelId="{8E291DCE-083B-4F8F-87A0-E865ABE969F8}">
      <dsp:nvSpPr>
        <dsp:cNvPr id="0" name=""/>
        <dsp:cNvSpPr/>
      </dsp:nvSpPr>
      <dsp:spPr>
        <a:xfrm>
          <a:off x="4028301" y="1199563"/>
          <a:ext cx="1334988" cy="867742"/>
        </a:xfrm>
        <a:prstGeom prst="roundRect">
          <a:avLst/>
        </a:prstGeom>
        <a:solidFill>
          <a:srgbClr val="BC50AD"/>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solidFill>
                <a:sysClr val="window" lastClr="FFFFFF"/>
              </a:solidFill>
              <a:latin typeface="Calibri"/>
              <a:ea typeface="+mn-ea"/>
              <a:cs typeface="+mn-cs"/>
            </a:rPr>
            <a:t>Medidas y corte de la tela</a:t>
          </a:r>
          <a:endParaRPr lang="en-US" sz="1600" kern="1200" dirty="0">
            <a:solidFill>
              <a:sysClr val="window" lastClr="FFFFFF"/>
            </a:solidFill>
            <a:latin typeface="Calibri"/>
            <a:ea typeface="+mn-ea"/>
            <a:cs typeface="+mn-cs"/>
          </a:endParaRPr>
        </a:p>
      </dsp:txBody>
      <dsp:txXfrm>
        <a:off x="4070661" y="1241923"/>
        <a:ext cx="1250268" cy="783022"/>
      </dsp:txXfrm>
    </dsp:sp>
    <dsp:sp modelId="{0F7DD0BD-72ED-464C-872C-B32039CCB5BA}">
      <dsp:nvSpPr>
        <dsp:cNvPr id="0" name=""/>
        <dsp:cNvSpPr/>
      </dsp:nvSpPr>
      <dsp:spPr>
        <a:xfrm>
          <a:off x="1315405" y="436241"/>
          <a:ext cx="3465188" cy="3465188"/>
        </a:xfrm>
        <a:custGeom>
          <a:avLst/>
          <a:gdLst/>
          <a:ahLst/>
          <a:cxnLst/>
          <a:rect l="0" t="0" r="0" b="0"/>
          <a:pathLst>
            <a:path>
              <a:moveTo>
                <a:pt x="3461025" y="1852639"/>
              </a:moveTo>
              <a:arcTo wR="1732594" hR="1732594" stAng="21838381" swAng="1359213"/>
            </a:path>
          </a:pathLst>
        </a:custGeom>
        <a:noFill/>
        <a:ln w="9525" cap="flat" cmpd="sng" algn="ctr">
          <a:solidFill>
            <a:srgbClr val="FF0000"/>
          </a:solidFill>
          <a:prstDash val="solid"/>
          <a:tailEnd type="arrow"/>
        </a:ln>
        <a:effectLst/>
      </dsp:spPr>
      <dsp:style>
        <a:lnRef idx="1">
          <a:scrgbClr r="0" g="0" b="0"/>
        </a:lnRef>
        <a:fillRef idx="0">
          <a:scrgbClr r="0" g="0" b="0"/>
        </a:fillRef>
        <a:effectRef idx="0">
          <a:scrgbClr r="0" g="0" b="0"/>
        </a:effectRef>
        <a:fontRef idx="minor"/>
      </dsp:style>
    </dsp:sp>
    <dsp:sp modelId="{D3D4BC06-A312-4928-A7D7-46C516C8CC51}">
      <dsp:nvSpPr>
        <dsp:cNvPr id="0" name=""/>
        <dsp:cNvSpPr/>
      </dsp:nvSpPr>
      <dsp:spPr>
        <a:xfrm>
          <a:off x="3398899" y="3136663"/>
          <a:ext cx="1334988" cy="867742"/>
        </a:xfrm>
        <a:prstGeom prst="roundRect">
          <a:avLst/>
        </a:prstGeom>
        <a:solidFill>
          <a:srgbClr val="FC971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solidFill>
                <a:sysClr val="window" lastClr="FFFFFF"/>
              </a:solidFill>
              <a:latin typeface="Calibri"/>
              <a:ea typeface="+mn-ea"/>
              <a:cs typeface="+mn-cs"/>
            </a:rPr>
            <a:t>Unión de partes</a:t>
          </a:r>
          <a:endParaRPr lang="en-US" sz="1600" kern="1200" dirty="0">
            <a:solidFill>
              <a:sysClr val="window" lastClr="FFFFFF"/>
            </a:solidFill>
            <a:latin typeface="Calibri"/>
            <a:ea typeface="+mn-ea"/>
            <a:cs typeface="+mn-cs"/>
          </a:endParaRPr>
        </a:p>
      </dsp:txBody>
      <dsp:txXfrm>
        <a:off x="3441259" y="3179023"/>
        <a:ext cx="1250268" cy="783022"/>
      </dsp:txXfrm>
    </dsp:sp>
    <dsp:sp modelId="{8A042B83-3559-469A-8C42-5B79256E18B4}">
      <dsp:nvSpPr>
        <dsp:cNvPr id="0" name=""/>
        <dsp:cNvSpPr/>
      </dsp:nvSpPr>
      <dsp:spPr>
        <a:xfrm>
          <a:off x="1315405" y="436241"/>
          <a:ext cx="3465188" cy="3465188"/>
        </a:xfrm>
        <a:custGeom>
          <a:avLst/>
          <a:gdLst/>
          <a:ahLst/>
          <a:cxnLst/>
          <a:rect l="0" t="0" r="0" b="0"/>
          <a:pathLst>
            <a:path>
              <a:moveTo>
                <a:pt x="1945042" y="3452114"/>
              </a:moveTo>
              <a:arcTo wR="1732594" hR="1732594" stAng="4977406" swAng="845189"/>
            </a:path>
          </a:pathLst>
        </a:custGeom>
        <a:noFill/>
        <a:ln w="9525" cap="flat" cmpd="sng" algn="ctr">
          <a:solidFill>
            <a:srgbClr val="FF0000"/>
          </a:solidFill>
          <a:prstDash val="solid"/>
          <a:tailEnd type="arrow"/>
        </a:ln>
        <a:effectLst/>
      </dsp:spPr>
      <dsp:style>
        <a:lnRef idx="1">
          <a:scrgbClr r="0" g="0" b="0"/>
        </a:lnRef>
        <a:fillRef idx="0">
          <a:scrgbClr r="0" g="0" b="0"/>
        </a:fillRef>
        <a:effectRef idx="0">
          <a:scrgbClr r="0" g="0" b="0"/>
        </a:effectRef>
        <a:fontRef idx="minor"/>
      </dsp:style>
    </dsp:sp>
    <dsp:sp modelId="{35F99D2D-38FE-476D-966A-EFCA3CD8D18C}">
      <dsp:nvSpPr>
        <dsp:cNvPr id="0" name=""/>
        <dsp:cNvSpPr/>
      </dsp:nvSpPr>
      <dsp:spPr>
        <a:xfrm>
          <a:off x="1362112" y="3136663"/>
          <a:ext cx="1334988" cy="867742"/>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solidFill>
                <a:sysClr val="window" lastClr="FFFFFF"/>
              </a:solidFill>
              <a:latin typeface="Calibri"/>
              <a:ea typeface="+mn-ea"/>
              <a:cs typeface="+mn-cs"/>
            </a:rPr>
            <a:t>Acabados finales</a:t>
          </a:r>
          <a:endParaRPr lang="en-US" sz="1600" kern="1200" dirty="0">
            <a:solidFill>
              <a:sysClr val="window" lastClr="FFFFFF"/>
            </a:solidFill>
            <a:latin typeface="Calibri"/>
            <a:ea typeface="+mn-ea"/>
            <a:cs typeface="+mn-cs"/>
          </a:endParaRPr>
        </a:p>
      </dsp:txBody>
      <dsp:txXfrm>
        <a:off x="1404472" y="3179023"/>
        <a:ext cx="1250268" cy="783022"/>
      </dsp:txXfrm>
    </dsp:sp>
    <dsp:sp modelId="{302D898A-F6F0-418C-ABE6-60A011F89728}">
      <dsp:nvSpPr>
        <dsp:cNvPr id="0" name=""/>
        <dsp:cNvSpPr/>
      </dsp:nvSpPr>
      <dsp:spPr>
        <a:xfrm>
          <a:off x="1315405" y="436241"/>
          <a:ext cx="3465188" cy="3465188"/>
        </a:xfrm>
        <a:custGeom>
          <a:avLst/>
          <a:gdLst/>
          <a:ahLst/>
          <a:cxnLst/>
          <a:rect l="0" t="0" r="0" b="0"/>
          <a:pathLst>
            <a:path>
              <a:moveTo>
                <a:pt x="183747" y="2509097"/>
              </a:moveTo>
              <a:arcTo wR="1732594" hR="1732594" stAng="9202406" swAng="1359213"/>
            </a:path>
          </a:pathLst>
        </a:custGeom>
        <a:noFill/>
        <a:ln w="9525" cap="flat" cmpd="sng" algn="ctr">
          <a:solidFill>
            <a:srgbClr val="FF0000"/>
          </a:solidFill>
          <a:prstDash val="solid"/>
          <a:tailEnd type="arrow"/>
        </a:ln>
        <a:effectLst/>
      </dsp:spPr>
      <dsp:style>
        <a:lnRef idx="1">
          <a:scrgbClr r="0" g="0" b="0"/>
        </a:lnRef>
        <a:fillRef idx="0">
          <a:scrgbClr r="0" g="0" b="0"/>
        </a:fillRef>
        <a:effectRef idx="0">
          <a:scrgbClr r="0" g="0" b="0"/>
        </a:effectRef>
        <a:fontRef idx="minor"/>
      </dsp:style>
    </dsp:sp>
    <dsp:sp modelId="{8B3F5779-E6BC-4AF5-A1EE-A974A3A48F8D}">
      <dsp:nvSpPr>
        <dsp:cNvPr id="0" name=""/>
        <dsp:cNvSpPr/>
      </dsp:nvSpPr>
      <dsp:spPr>
        <a:xfrm>
          <a:off x="732710" y="1199563"/>
          <a:ext cx="1334988" cy="867742"/>
        </a:xfrm>
        <a:prstGeom prst="roundRect">
          <a:avLst/>
        </a:prstGeom>
        <a:solidFill>
          <a:srgbClr val="9FB15B"/>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solidFill>
                <a:sysClr val="window" lastClr="FFFFFF"/>
              </a:solidFill>
              <a:latin typeface="Calibri"/>
              <a:ea typeface="+mn-ea"/>
              <a:cs typeface="+mn-cs"/>
            </a:rPr>
            <a:t>Proceso final</a:t>
          </a:r>
          <a:endParaRPr lang="en-US" sz="1600" kern="1200" dirty="0">
            <a:solidFill>
              <a:sysClr val="window" lastClr="FFFFFF"/>
            </a:solidFill>
            <a:latin typeface="Calibri"/>
            <a:ea typeface="+mn-ea"/>
            <a:cs typeface="+mn-cs"/>
          </a:endParaRPr>
        </a:p>
      </dsp:txBody>
      <dsp:txXfrm>
        <a:off x="775070" y="1241923"/>
        <a:ext cx="1250268" cy="783022"/>
      </dsp:txXfrm>
    </dsp:sp>
    <dsp:sp modelId="{48CEC604-AB8C-49A6-8E73-146D31382D0E}">
      <dsp:nvSpPr>
        <dsp:cNvPr id="0" name=""/>
        <dsp:cNvSpPr/>
      </dsp:nvSpPr>
      <dsp:spPr>
        <a:xfrm>
          <a:off x="1315405" y="436241"/>
          <a:ext cx="3465188" cy="3465188"/>
        </a:xfrm>
        <a:custGeom>
          <a:avLst/>
          <a:gdLst/>
          <a:ahLst/>
          <a:cxnLst/>
          <a:rect l="0" t="0" r="0" b="0"/>
          <a:pathLst>
            <a:path>
              <a:moveTo>
                <a:pt x="416846" y="605345"/>
              </a:moveTo>
              <a:arcTo wR="1732594" hR="1732594" stAng="13235271" swAng="1210876"/>
            </a:path>
          </a:pathLst>
        </a:custGeom>
        <a:noFill/>
        <a:ln w="9525" cap="flat" cmpd="sng" algn="ctr">
          <a:solidFill>
            <a:srgbClr val="FF0000"/>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C4506E-57F9-4A9D-88B4-6BEC7C4F4F51}">
      <dsp:nvSpPr>
        <dsp:cNvPr id="0" name=""/>
        <dsp:cNvSpPr/>
      </dsp:nvSpPr>
      <dsp:spPr>
        <a:xfrm>
          <a:off x="1295" y="0"/>
          <a:ext cx="2014842" cy="4064000"/>
        </a:xfrm>
        <a:prstGeom prst="roundRect">
          <a:avLst>
            <a:gd name="adj" fmla="val 10000"/>
          </a:avLst>
        </a:prstGeom>
        <a:blipFill rotWithShape="0">
          <a:blip xmlns:r="http://schemas.openxmlformats.org/officeDocument/2006/relationships" r:embed="rId1"/>
          <a:tile tx="0" ty="0" sx="100000" sy="100000" flip="none" algn="tl"/>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ES" sz="2200" kern="1200" dirty="0" smtClean="0">
              <a:solidFill>
                <a:srgbClr val="C0504D">
                  <a:lumMod val="75000"/>
                </a:srgbClr>
              </a:solidFill>
              <a:latin typeface="Calibri"/>
              <a:ea typeface="+mn-ea"/>
              <a:cs typeface="+mn-cs"/>
            </a:rPr>
            <a:t>ACTIVOS FIJOS</a:t>
          </a:r>
          <a:endParaRPr lang="en-US" sz="2200" kern="1200" dirty="0">
            <a:solidFill>
              <a:srgbClr val="C0504D">
                <a:lumMod val="75000"/>
              </a:srgbClr>
            </a:solidFill>
            <a:latin typeface="Calibri"/>
            <a:ea typeface="+mn-ea"/>
            <a:cs typeface="+mn-cs"/>
          </a:endParaRPr>
        </a:p>
      </dsp:txBody>
      <dsp:txXfrm>
        <a:off x="1295" y="1625600"/>
        <a:ext cx="2014842" cy="1625600"/>
      </dsp:txXfrm>
    </dsp:sp>
    <dsp:sp modelId="{5403D3D8-10F9-414E-B311-6337AAE988F5}">
      <dsp:nvSpPr>
        <dsp:cNvPr id="0" name=""/>
        <dsp:cNvSpPr/>
      </dsp:nvSpPr>
      <dsp:spPr>
        <a:xfrm>
          <a:off x="332060" y="243840"/>
          <a:ext cx="1353312" cy="1353312"/>
        </a:xfrm>
        <a:prstGeom prst="ellipse">
          <a:avLst/>
        </a:prstGeom>
        <a:blipFill rotWithShape="1">
          <a:blip xmlns:r="http://schemas.openxmlformats.org/officeDocument/2006/relationships" r:embed="rId2"/>
          <a:stretch>
            <a:fillRect/>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5413706E-0367-44E3-A2AC-CC1CD12ED5CA}">
      <dsp:nvSpPr>
        <dsp:cNvPr id="0" name=""/>
        <dsp:cNvSpPr/>
      </dsp:nvSpPr>
      <dsp:spPr>
        <a:xfrm>
          <a:off x="2076582" y="0"/>
          <a:ext cx="2014842" cy="4064000"/>
        </a:xfrm>
        <a:prstGeom prst="roundRect">
          <a:avLst>
            <a:gd name="adj" fmla="val 10000"/>
          </a:avLst>
        </a:prstGeom>
        <a:blipFill rotWithShape="0">
          <a:blip xmlns:r="http://schemas.openxmlformats.org/officeDocument/2006/relationships" r:embed="rId3"/>
          <a:tile tx="0" ty="0" sx="100000" sy="100000" flip="none" algn="tl"/>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ES" sz="2200" kern="1200" dirty="0" smtClean="0">
              <a:solidFill>
                <a:sysClr val="windowText" lastClr="000000"/>
              </a:solidFill>
              <a:latin typeface="Calibri"/>
              <a:ea typeface="+mn-ea"/>
              <a:cs typeface="+mn-cs"/>
            </a:rPr>
            <a:t>ACTIVOS INTANGIBLES</a:t>
          </a:r>
          <a:endParaRPr lang="en-US" sz="2200" kern="1200" dirty="0">
            <a:solidFill>
              <a:sysClr val="windowText" lastClr="000000"/>
            </a:solidFill>
            <a:latin typeface="Calibri"/>
            <a:ea typeface="+mn-ea"/>
            <a:cs typeface="+mn-cs"/>
          </a:endParaRPr>
        </a:p>
      </dsp:txBody>
      <dsp:txXfrm>
        <a:off x="2076582" y="1625600"/>
        <a:ext cx="2014842" cy="1625600"/>
      </dsp:txXfrm>
    </dsp:sp>
    <dsp:sp modelId="{CE4DC617-BCD6-46C9-83F8-FD9BC87C57A0}">
      <dsp:nvSpPr>
        <dsp:cNvPr id="0" name=""/>
        <dsp:cNvSpPr/>
      </dsp:nvSpPr>
      <dsp:spPr>
        <a:xfrm>
          <a:off x="2407348" y="243840"/>
          <a:ext cx="1353312" cy="1353312"/>
        </a:xfrm>
        <a:prstGeom prst="ellipse">
          <a:avLst/>
        </a:prstGeom>
        <a:blipFill rotWithShape="1">
          <a:blip xmlns:r="http://schemas.openxmlformats.org/officeDocument/2006/relationships" r:embed="rId4"/>
          <a:stretch>
            <a:fillRect/>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F09084A3-8DA7-475C-9195-01767D071272}">
      <dsp:nvSpPr>
        <dsp:cNvPr id="0" name=""/>
        <dsp:cNvSpPr/>
      </dsp:nvSpPr>
      <dsp:spPr>
        <a:xfrm>
          <a:off x="4151870" y="0"/>
          <a:ext cx="2014842" cy="4064000"/>
        </a:xfrm>
        <a:prstGeom prst="roundRect">
          <a:avLst>
            <a:gd name="adj" fmla="val 10000"/>
          </a:avLst>
        </a:prstGeom>
        <a:blipFill rotWithShape="0">
          <a:blip xmlns:r="http://schemas.openxmlformats.org/officeDocument/2006/relationships" r:embed="rId5"/>
          <a:tile tx="0" ty="0" sx="100000" sy="100000" flip="none" algn="tl"/>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ES" sz="2200" kern="1200" dirty="0" smtClean="0">
              <a:solidFill>
                <a:sysClr val="window" lastClr="FFFFFF"/>
              </a:solidFill>
              <a:latin typeface="Calibri"/>
              <a:ea typeface="+mn-ea"/>
              <a:cs typeface="+mn-cs"/>
            </a:rPr>
            <a:t>CAPITAL  DE TRABAJO</a:t>
          </a:r>
          <a:endParaRPr lang="en-US" sz="2200" kern="1200" dirty="0">
            <a:solidFill>
              <a:sysClr val="window" lastClr="FFFFFF"/>
            </a:solidFill>
            <a:latin typeface="Calibri"/>
            <a:ea typeface="+mn-ea"/>
            <a:cs typeface="+mn-cs"/>
          </a:endParaRPr>
        </a:p>
      </dsp:txBody>
      <dsp:txXfrm>
        <a:off x="4151870" y="1625600"/>
        <a:ext cx="2014842" cy="1625600"/>
      </dsp:txXfrm>
    </dsp:sp>
    <dsp:sp modelId="{D249DC06-ABBD-40E1-97F1-66FE4676B1D8}">
      <dsp:nvSpPr>
        <dsp:cNvPr id="0" name=""/>
        <dsp:cNvSpPr/>
      </dsp:nvSpPr>
      <dsp:spPr>
        <a:xfrm>
          <a:off x="4482635" y="243840"/>
          <a:ext cx="1353312" cy="1353312"/>
        </a:xfrm>
        <a:prstGeom prst="ellipse">
          <a:avLst/>
        </a:prstGeom>
        <a:blipFill rotWithShape="1">
          <a:blip xmlns:r="http://schemas.openxmlformats.org/officeDocument/2006/relationships" r:embed="rId6"/>
          <a:stretch>
            <a:fillRect/>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B8669FD9-E42B-4EA9-A843-FA79C1DC3CFF}">
      <dsp:nvSpPr>
        <dsp:cNvPr id="0" name=""/>
        <dsp:cNvSpPr/>
      </dsp:nvSpPr>
      <dsp:spPr>
        <a:xfrm>
          <a:off x="246720" y="3251200"/>
          <a:ext cx="5674567" cy="609600"/>
        </a:xfrm>
        <a:prstGeom prst="leftRightArrow">
          <a:avLst/>
        </a:prstGeom>
        <a:solidFill>
          <a:srgbClr val="8064A2">
            <a:lumMod val="60000"/>
            <a:lumOff val="4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E2CFAD-B29D-4D57-8A94-92F968973263}">
      <dsp:nvSpPr>
        <dsp:cNvPr id="0" name=""/>
        <dsp:cNvSpPr/>
      </dsp:nvSpPr>
      <dsp:spPr>
        <a:xfrm>
          <a:off x="0" y="0"/>
          <a:ext cx="8077200" cy="5040560"/>
        </a:xfrm>
        <a:prstGeom prst="roundRect">
          <a:avLst>
            <a:gd name="adj" fmla="val 5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0" tIns="222885" rIns="288925" bIns="0" numCol="1" spcCol="1270" anchor="t" anchorCtr="0">
          <a:noAutofit/>
        </a:bodyPr>
        <a:lstStyle/>
        <a:p>
          <a:pPr lvl="0" algn="r" defTabSz="2889250">
            <a:lnSpc>
              <a:spcPct val="90000"/>
            </a:lnSpc>
            <a:spcBef>
              <a:spcPct val="0"/>
            </a:spcBef>
            <a:spcAft>
              <a:spcPct val="35000"/>
            </a:spcAft>
          </a:pPr>
          <a:endParaRPr lang="es-ES" sz="6500" kern="1200" dirty="0"/>
        </a:p>
      </dsp:txBody>
      <dsp:txXfrm rot="16200000">
        <a:off x="-1258909" y="1258909"/>
        <a:ext cx="4133259" cy="1615440"/>
      </dsp:txXfrm>
    </dsp:sp>
    <dsp:sp modelId="{77FCDA30-6C2A-4C57-BFE0-76059C17BC30}">
      <dsp:nvSpPr>
        <dsp:cNvPr id="0" name=""/>
        <dsp:cNvSpPr/>
      </dsp:nvSpPr>
      <dsp:spPr>
        <a:xfrm>
          <a:off x="1615440" y="0"/>
          <a:ext cx="6017514" cy="5040560"/>
        </a:xfrm>
        <a:prstGeom prst="rect">
          <a:avLst/>
        </a:prstGeom>
        <a:noFill/>
        <a:ln w="25400" cap="flat" cmpd="sng" algn="ctr">
          <a:noFill/>
          <a:prstDash val="solid"/>
        </a:ln>
        <a:effectLst/>
        <a:sp3d/>
      </dsp:spPr>
      <dsp:style>
        <a:lnRef idx="2">
          <a:schemeClr val="dk1"/>
        </a:lnRef>
        <a:fillRef idx="1">
          <a:schemeClr val="lt1"/>
        </a:fillRef>
        <a:effectRef idx="0">
          <a:schemeClr val="dk1"/>
        </a:effectRef>
        <a:fontRef idx="minor">
          <a:schemeClr val="dk1"/>
        </a:fontRef>
      </dsp:style>
      <dsp:txBody>
        <a:bodyPr spcFirstLastPara="0" vert="horz" wrap="square" lIns="0" tIns="68580" rIns="0" bIns="0" numCol="1" spcCol="1270" anchor="t" anchorCtr="0">
          <a:noAutofit/>
        </a:bodyPr>
        <a:lstStyle/>
        <a:p>
          <a:pPr lvl="0" algn="just" defTabSz="889000">
            <a:lnSpc>
              <a:spcPct val="200000"/>
            </a:lnSpc>
            <a:spcBef>
              <a:spcPct val="0"/>
            </a:spcBef>
            <a:spcAft>
              <a:spcPct val="35000"/>
            </a:spcAft>
          </a:pPr>
          <a:r>
            <a:rPr lang="es-EC" sz="2000" i="0" kern="1200" dirty="0" smtClean="0">
              <a:latin typeface="Arial" pitchFamily="34" charset="0"/>
              <a:cs typeface="Arial" pitchFamily="34" charset="0"/>
            </a:rPr>
            <a:t>Introducir al mercado guayaquileño el jean reversible y así lograr el posicionamiento del  producto siendo un referente ante nuestra  competencia </a:t>
          </a:r>
          <a:r>
            <a:rPr lang="es-ES" sz="2000" i="0" kern="1200" dirty="0" smtClean="0">
              <a:latin typeface="Arial" pitchFamily="34" charset="0"/>
              <a:cs typeface="Arial" pitchFamily="34" charset="0"/>
            </a:rPr>
            <a:t>asegurando una gestión integral en la empresa, con la responsabilidad y el cumplimiento de todos los miembros de la misma, dando paso así a la elaboración de jeans reversibles, explotando la imaginación y creación del producto establecido</a:t>
          </a:r>
          <a:endParaRPr lang="es-ES" sz="2000" i="0" kern="1200" dirty="0">
            <a:latin typeface="Arial" pitchFamily="34" charset="0"/>
            <a:cs typeface="Arial" pitchFamily="34" charset="0"/>
          </a:endParaRPr>
        </a:p>
      </dsp:txBody>
      <dsp:txXfrm>
        <a:off x="1615440" y="0"/>
        <a:ext cx="6017514" cy="50405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A575BC-632E-479A-A1BD-F7F49E503761}">
      <dsp:nvSpPr>
        <dsp:cNvPr id="0" name=""/>
        <dsp:cNvSpPr/>
      </dsp:nvSpPr>
      <dsp:spPr>
        <a:xfrm>
          <a:off x="1393219" y="393055"/>
          <a:ext cx="3916588" cy="1360179"/>
        </a:xfrm>
        <a:prstGeom prst="ellipse">
          <a:avLst/>
        </a:prstGeom>
        <a:solidFill>
          <a:srgbClr val="4F81BD">
            <a:tint val="50000"/>
            <a:alpha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1E673D04-8FBF-482A-A94B-9BE2E0F5423D}">
      <dsp:nvSpPr>
        <dsp:cNvPr id="0" name=""/>
        <dsp:cNvSpPr/>
      </dsp:nvSpPr>
      <dsp:spPr>
        <a:xfrm>
          <a:off x="2978071" y="3723673"/>
          <a:ext cx="759028" cy="485778"/>
        </a:xfrm>
        <a:prstGeom prst="downArrow">
          <a:avLst/>
        </a:prstGeom>
        <a:solidFill>
          <a:srgbClr val="FF00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02DD598D-69E9-47C5-B1DA-FEA1EB281F80}">
      <dsp:nvSpPr>
        <dsp:cNvPr id="0" name=""/>
        <dsp:cNvSpPr/>
      </dsp:nvSpPr>
      <dsp:spPr>
        <a:xfrm>
          <a:off x="1535916" y="4174515"/>
          <a:ext cx="3643338" cy="786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s-MX" sz="2700" kern="1200" dirty="0" smtClean="0">
              <a:solidFill>
                <a:sysClr val="windowText" lastClr="000000">
                  <a:hueOff val="0"/>
                  <a:satOff val="0"/>
                  <a:lumOff val="0"/>
                  <a:alphaOff val="0"/>
                </a:sysClr>
              </a:solidFill>
              <a:latin typeface="Calibri"/>
              <a:ea typeface="+mn-ea"/>
              <a:cs typeface="+mn-cs"/>
            </a:rPr>
            <a:t>JEANS REVERSIBLES</a:t>
          </a:r>
          <a:endParaRPr lang="es-ES" sz="2700" kern="1200" dirty="0">
            <a:solidFill>
              <a:sysClr val="windowText" lastClr="000000">
                <a:hueOff val="0"/>
                <a:satOff val="0"/>
                <a:lumOff val="0"/>
                <a:alphaOff val="0"/>
              </a:sysClr>
            </a:solidFill>
            <a:latin typeface="Calibri"/>
            <a:ea typeface="+mn-ea"/>
            <a:cs typeface="+mn-cs"/>
          </a:endParaRPr>
        </a:p>
      </dsp:txBody>
      <dsp:txXfrm>
        <a:off x="1535916" y="4174515"/>
        <a:ext cx="3643338" cy="786396"/>
      </dsp:txXfrm>
    </dsp:sp>
    <dsp:sp modelId="{4A65D596-B4B4-4D60-8145-67534A852B4E}">
      <dsp:nvSpPr>
        <dsp:cNvPr id="0" name=""/>
        <dsp:cNvSpPr/>
      </dsp:nvSpPr>
      <dsp:spPr>
        <a:xfrm>
          <a:off x="2817157" y="1858284"/>
          <a:ext cx="1366251" cy="1366251"/>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MX" sz="2400" kern="1200" dirty="0" smtClean="0">
              <a:solidFill>
                <a:sysClr val="window" lastClr="FFFFFF"/>
              </a:solidFill>
              <a:latin typeface="Calibri"/>
              <a:ea typeface="+mn-ea"/>
              <a:cs typeface="+mn-cs"/>
            </a:rPr>
            <a:t>2 X1</a:t>
          </a:r>
          <a:endParaRPr lang="es-ES" sz="2400" kern="1200" dirty="0">
            <a:solidFill>
              <a:sysClr val="window" lastClr="FFFFFF"/>
            </a:solidFill>
            <a:latin typeface="Calibri"/>
            <a:ea typeface="+mn-ea"/>
            <a:cs typeface="+mn-cs"/>
          </a:endParaRPr>
        </a:p>
      </dsp:txBody>
      <dsp:txXfrm>
        <a:off x="3017240" y="2058367"/>
        <a:ext cx="966085" cy="966085"/>
      </dsp:txXfrm>
    </dsp:sp>
    <dsp:sp modelId="{C9AABBDD-F87B-49E7-86D6-EC47F0E82934}">
      <dsp:nvSpPr>
        <dsp:cNvPr id="0" name=""/>
        <dsp:cNvSpPr/>
      </dsp:nvSpPr>
      <dsp:spPr>
        <a:xfrm>
          <a:off x="1785950" y="833292"/>
          <a:ext cx="1473406" cy="1366251"/>
        </a:xfrm>
        <a:prstGeom prst="ellipse">
          <a:avLst/>
        </a:prstGeom>
        <a:solidFill>
          <a:srgbClr val="F79646">
            <a:lumMod val="75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kern="1200" dirty="0" smtClean="0">
              <a:solidFill>
                <a:sysClr val="window" lastClr="FFFFFF"/>
              </a:solidFill>
              <a:latin typeface="Calibri"/>
              <a:ea typeface="+mn-ea"/>
              <a:cs typeface="+mn-cs"/>
            </a:rPr>
            <a:t>ECONOMÍA</a:t>
          </a:r>
          <a:endParaRPr lang="es-ES" sz="1400" kern="1200" dirty="0">
            <a:solidFill>
              <a:sysClr val="window" lastClr="FFFFFF"/>
            </a:solidFill>
            <a:latin typeface="Calibri"/>
            <a:ea typeface="+mn-ea"/>
            <a:cs typeface="+mn-cs"/>
          </a:endParaRPr>
        </a:p>
      </dsp:txBody>
      <dsp:txXfrm>
        <a:off x="2001725" y="1033375"/>
        <a:ext cx="1041856" cy="966085"/>
      </dsp:txXfrm>
    </dsp:sp>
    <dsp:sp modelId="{8F8DD5A3-ACA5-4D27-AA45-04BF3202BB8B}">
      <dsp:nvSpPr>
        <dsp:cNvPr id="0" name=""/>
        <dsp:cNvSpPr/>
      </dsp:nvSpPr>
      <dsp:spPr>
        <a:xfrm>
          <a:off x="3214711" y="502963"/>
          <a:ext cx="1409111" cy="1366251"/>
        </a:xfrm>
        <a:prstGeom prst="ellipse">
          <a:avLst/>
        </a:prstGeom>
        <a:solidFill>
          <a:srgbClr val="8064A2">
            <a:lumMod val="60000"/>
            <a:lumOff val="4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kern="1200" dirty="0" smtClean="0">
              <a:solidFill>
                <a:sysClr val="window" lastClr="FFFFFF"/>
              </a:solidFill>
              <a:latin typeface="Calibri"/>
              <a:ea typeface="+mn-ea"/>
              <a:cs typeface="+mn-cs"/>
            </a:rPr>
            <a:t>INNOVACIÓN</a:t>
          </a:r>
          <a:endParaRPr lang="es-ES" sz="1400" kern="1200" dirty="0">
            <a:solidFill>
              <a:sysClr val="window" lastClr="FFFFFF"/>
            </a:solidFill>
            <a:latin typeface="Calibri"/>
            <a:ea typeface="+mn-ea"/>
            <a:cs typeface="+mn-cs"/>
          </a:endParaRPr>
        </a:p>
      </dsp:txBody>
      <dsp:txXfrm>
        <a:off x="3421071" y="703046"/>
        <a:ext cx="996391" cy="966085"/>
      </dsp:txXfrm>
    </dsp:sp>
    <dsp:sp modelId="{219136FD-674C-4460-B5C8-F7C19C7673E3}">
      <dsp:nvSpPr>
        <dsp:cNvPr id="0" name=""/>
        <dsp:cNvSpPr/>
      </dsp:nvSpPr>
      <dsp:spPr>
        <a:xfrm>
          <a:off x="511197" y="-103128"/>
          <a:ext cx="5692776" cy="4058843"/>
        </a:xfrm>
        <a:prstGeom prst="funnel">
          <a:avLst/>
        </a:prstGeom>
        <a:solidFill>
          <a:sysClr val="window" lastClr="FFFFFF">
            <a:alpha val="40000"/>
            <a:hueOff val="0"/>
            <a:satOff val="0"/>
            <a:lumOff val="0"/>
            <a:alphaOff val="0"/>
          </a:sysClr>
        </a:solidFill>
        <a:ln w="9525" cap="flat" cmpd="sng" algn="ctr">
          <a:solidFill>
            <a:srgbClr val="4F81BD">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FCA0E-2D4F-4000-8823-419709C20DB1}">
      <dsp:nvSpPr>
        <dsp:cNvPr id="0" name=""/>
        <dsp:cNvSpPr/>
      </dsp:nvSpPr>
      <dsp:spPr>
        <a:xfrm>
          <a:off x="2826158" y="-42446"/>
          <a:ext cx="2496963" cy="1689351"/>
        </a:xfrm>
        <a:prstGeom prst="ellipse">
          <a:avLst/>
        </a:prstGeom>
        <a:solidFill>
          <a:srgbClr val="C0504D">
            <a:lumMod val="40000"/>
            <a:lumOff val="6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MX" sz="2400" kern="1200" dirty="0" smtClean="0">
              <a:solidFill>
                <a:sysClr val="windowText" lastClr="000000"/>
              </a:solidFill>
              <a:latin typeface="Calibri"/>
              <a:ea typeface="+mn-ea"/>
              <a:cs typeface="+mn-cs"/>
            </a:rPr>
            <a:t>ÉTICOS</a:t>
          </a:r>
          <a:endParaRPr lang="es-ES" sz="2400" kern="1200" dirty="0">
            <a:solidFill>
              <a:sysClr val="windowText" lastClr="000000"/>
            </a:solidFill>
            <a:latin typeface="Calibri"/>
            <a:ea typeface="+mn-ea"/>
            <a:cs typeface="+mn-cs"/>
          </a:endParaRPr>
        </a:p>
      </dsp:txBody>
      <dsp:txXfrm>
        <a:off x="3191830" y="204954"/>
        <a:ext cx="1765619" cy="1194551"/>
      </dsp:txXfrm>
    </dsp:sp>
    <dsp:sp modelId="{65517E70-1CB7-4818-A9A2-A388FC6F6828}">
      <dsp:nvSpPr>
        <dsp:cNvPr id="0" name=""/>
        <dsp:cNvSpPr/>
      </dsp:nvSpPr>
      <dsp:spPr>
        <a:xfrm rot="2160000">
          <a:off x="4961636" y="1231172"/>
          <a:ext cx="150513" cy="540350"/>
        </a:xfrm>
        <a:prstGeom prst="righ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s-ES" sz="2300" kern="1200">
            <a:solidFill>
              <a:sysClr val="window" lastClr="FFFFFF"/>
            </a:solidFill>
            <a:latin typeface="Calibri"/>
            <a:ea typeface="+mn-ea"/>
            <a:cs typeface="+mn-cs"/>
          </a:endParaRPr>
        </a:p>
      </dsp:txBody>
      <dsp:txXfrm>
        <a:off x="4965948" y="1325972"/>
        <a:ext cx="105359" cy="324210"/>
      </dsp:txXfrm>
    </dsp:sp>
    <dsp:sp modelId="{6A420A8F-66BB-4B44-8EF6-7AF3CE0C3E77}">
      <dsp:nvSpPr>
        <dsp:cNvPr id="0" name=""/>
        <dsp:cNvSpPr/>
      </dsp:nvSpPr>
      <dsp:spPr>
        <a:xfrm>
          <a:off x="4727637" y="1370466"/>
          <a:ext cx="2583419" cy="1689351"/>
        </a:xfrm>
        <a:prstGeom prst="ellipse">
          <a:avLst/>
        </a:prstGeom>
        <a:solidFill>
          <a:srgbClr val="8064A2">
            <a:lumMod val="40000"/>
            <a:lumOff val="6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MX" sz="2400" kern="1200" dirty="0" smtClean="0">
              <a:solidFill>
                <a:sysClr val="windowText" lastClr="000000"/>
              </a:solidFill>
              <a:latin typeface="Calibri"/>
              <a:ea typeface="+mn-ea"/>
              <a:cs typeface="+mn-cs"/>
            </a:rPr>
            <a:t>EFECTIVOS Y EFICACES</a:t>
          </a:r>
          <a:endParaRPr lang="es-ES" sz="2400" kern="1200" dirty="0">
            <a:solidFill>
              <a:sysClr val="windowText" lastClr="000000"/>
            </a:solidFill>
            <a:latin typeface="Calibri"/>
            <a:ea typeface="+mn-ea"/>
            <a:cs typeface="+mn-cs"/>
          </a:endParaRPr>
        </a:p>
      </dsp:txBody>
      <dsp:txXfrm>
        <a:off x="5105970" y="1617866"/>
        <a:ext cx="1826753" cy="1194551"/>
      </dsp:txXfrm>
    </dsp:sp>
    <dsp:sp modelId="{C4F627BC-74B1-4D62-85CE-3D55F6BD5A68}">
      <dsp:nvSpPr>
        <dsp:cNvPr id="0" name=""/>
        <dsp:cNvSpPr/>
      </dsp:nvSpPr>
      <dsp:spPr>
        <a:xfrm rot="6480000">
          <a:off x="5475214" y="3077697"/>
          <a:ext cx="352173" cy="540350"/>
        </a:xfrm>
        <a:prstGeom prst="righ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s-ES" sz="2300" kern="1200">
            <a:solidFill>
              <a:sysClr val="window" lastClr="FFFFFF"/>
            </a:solidFill>
            <a:latin typeface="Calibri"/>
            <a:ea typeface="+mn-ea"/>
            <a:cs typeface="+mn-cs"/>
          </a:endParaRPr>
        </a:p>
      </dsp:txBody>
      <dsp:txXfrm rot="10800000">
        <a:off x="5544364" y="3135526"/>
        <a:ext cx="246521" cy="324210"/>
      </dsp:txXfrm>
    </dsp:sp>
    <dsp:sp modelId="{8B7B8EEC-C30E-40F2-AF94-3FC025949072}">
      <dsp:nvSpPr>
        <dsp:cNvPr id="0" name=""/>
        <dsp:cNvSpPr/>
      </dsp:nvSpPr>
      <dsp:spPr>
        <a:xfrm>
          <a:off x="3917869" y="3656606"/>
          <a:ext cx="2717330" cy="1689351"/>
        </a:xfrm>
        <a:prstGeom prst="ellipse">
          <a:avLst/>
        </a:prstGeom>
        <a:solidFill>
          <a:srgbClr val="9BBB59">
            <a:lumMod val="60000"/>
            <a:lumOff val="4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MX" sz="2400" kern="1200" dirty="0" smtClean="0">
              <a:solidFill>
                <a:sysClr val="windowText" lastClr="000000"/>
              </a:solidFill>
              <a:latin typeface="Calibri"/>
              <a:ea typeface="+mn-ea"/>
              <a:cs typeface="+mn-cs"/>
            </a:rPr>
            <a:t>RESPONSABLES</a:t>
          </a:r>
          <a:endParaRPr lang="es-ES" sz="2400" kern="1200" dirty="0">
            <a:solidFill>
              <a:sysClr val="windowText" lastClr="000000"/>
            </a:solidFill>
            <a:latin typeface="Calibri"/>
            <a:ea typeface="+mn-ea"/>
            <a:cs typeface="+mn-cs"/>
          </a:endParaRPr>
        </a:p>
      </dsp:txBody>
      <dsp:txXfrm>
        <a:off x="4315813" y="3904006"/>
        <a:ext cx="1921442" cy="1194551"/>
      </dsp:txXfrm>
    </dsp:sp>
    <dsp:sp modelId="{EF7408D3-703A-4617-A772-D12B7640AE82}">
      <dsp:nvSpPr>
        <dsp:cNvPr id="0" name=""/>
        <dsp:cNvSpPr/>
      </dsp:nvSpPr>
      <dsp:spPr>
        <a:xfrm rot="38724">
          <a:off x="3931710" y="4216142"/>
          <a:ext cx="32810" cy="540350"/>
        </a:xfrm>
        <a:prstGeom prst="righ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s-ES" sz="2300" kern="1200">
            <a:solidFill>
              <a:sysClr val="window" lastClr="FFFFFF"/>
            </a:solidFill>
            <a:latin typeface="Calibri"/>
            <a:ea typeface="+mn-ea"/>
            <a:cs typeface="+mn-cs"/>
          </a:endParaRPr>
        </a:p>
      </dsp:txBody>
      <dsp:txXfrm>
        <a:off x="3931710" y="4324157"/>
        <a:ext cx="22967" cy="324210"/>
      </dsp:txXfrm>
    </dsp:sp>
    <dsp:sp modelId="{02B42629-15BA-4089-AC16-79833443AFF5}">
      <dsp:nvSpPr>
        <dsp:cNvPr id="0" name=""/>
        <dsp:cNvSpPr/>
      </dsp:nvSpPr>
      <dsp:spPr>
        <a:xfrm>
          <a:off x="1401313" y="3627478"/>
          <a:ext cx="2578873" cy="1689351"/>
        </a:xfrm>
        <a:prstGeom prst="ellipse">
          <a:avLst/>
        </a:prstGeom>
        <a:solidFill>
          <a:srgbClr val="F79646">
            <a:lumMod val="60000"/>
            <a:lumOff val="4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MX" sz="2400" kern="1200" dirty="0" smtClean="0">
              <a:solidFill>
                <a:sysClr val="windowText" lastClr="000000"/>
              </a:solidFill>
              <a:latin typeface="Calibri"/>
              <a:ea typeface="+mn-ea"/>
              <a:cs typeface="+mn-cs"/>
            </a:rPr>
            <a:t>SOLIDARIOS</a:t>
          </a:r>
          <a:endParaRPr lang="es-ES" sz="2400" kern="1200" dirty="0">
            <a:solidFill>
              <a:sysClr val="windowText" lastClr="000000"/>
            </a:solidFill>
            <a:latin typeface="Calibri"/>
            <a:ea typeface="+mn-ea"/>
            <a:cs typeface="+mn-cs"/>
          </a:endParaRPr>
        </a:p>
      </dsp:txBody>
      <dsp:txXfrm>
        <a:off x="1778980" y="3874878"/>
        <a:ext cx="1823539" cy="1194551"/>
      </dsp:txXfrm>
    </dsp:sp>
    <dsp:sp modelId="{5870EF9B-A924-448F-9A6E-E215F2596FE6}">
      <dsp:nvSpPr>
        <dsp:cNvPr id="0" name=""/>
        <dsp:cNvSpPr/>
      </dsp:nvSpPr>
      <dsp:spPr>
        <a:xfrm rot="15362752">
          <a:off x="2251826" y="3082666"/>
          <a:ext cx="321598" cy="540350"/>
        </a:xfrm>
        <a:prstGeom prst="righ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s-ES" sz="2300" kern="1200">
            <a:solidFill>
              <a:sysClr val="window" lastClr="FFFFFF"/>
            </a:solidFill>
            <a:latin typeface="Calibri"/>
            <a:ea typeface="+mn-ea"/>
            <a:cs typeface="+mn-cs"/>
          </a:endParaRPr>
        </a:p>
      </dsp:txBody>
      <dsp:txXfrm rot="10800000">
        <a:off x="2311698" y="3237552"/>
        <a:ext cx="225119" cy="324210"/>
      </dsp:txXfrm>
    </dsp:sp>
    <dsp:sp modelId="{E23C1F80-E1AF-4E72-9468-35F195788F71}">
      <dsp:nvSpPr>
        <dsp:cNvPr id="0" name=""/>
        <dsp:cNvSpPr/>
      </dsp:nvSpPr>
      <dsp:spPr>
        <a:xfrm>
          <a:off x="795066" y="1370466"/>
          <a:ext cx="2669731" cy="1689351"/>
        </a:xfrm>
        <a:prstGeom prst="ellipse">
          <a:avLst/>
        </a:prstGeom>
        <a:solidFill>
          <a:srgbClr val="FFFF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MX" sz="2400" kern="1200" dirty="0" smtClean="0">
              <a:solidFill>
                <a:sysClr val="windowText" lastClr="000000"/>
              </a:solidFill>
              <a:latin typeface="Calibri"/>
              <a:ea typeface="+mn-ea"/>
              <a:cs typeface="+mn-cs"/>
            </a:rPr>
            <a:t>INNOVADORES Y CREATIVOS</a:t>
          </a:r>
          <a:endParaRPr lang="es-ES" sz="2400" kern="1200" dirty="0">
            <a:solidFill>
              <a:sysClr val="windowText" lastClr="000000"/>
            </a:solidFill>
            <a:latin typeface="Calibri"/>
            <a:ea typeface="+mn-ea"/>
            <a:cs typeface="+mn-cs"/>
          </a:endParaRPr>
        </a:p>
      </dsp:txBody>
      <dsp:txXfrm>
        <a:off x="1186039" y="1617866"/>
        <a:ext cx="1887785" cy="1194551"/>
      </dsp:txXfrm>
    </dsp:sp>
    <dsp:sp modelId="{815BD415-D564-4E1B-9F14-56838BB2620F}">
      <dsp:nvSpPr>
        <dsp:cNvPr id="0" name=""/>
        <dsp:cNvSpPr/>
      </dsp:nvSpPr>
      <dsp:spPr>
        <a:xfrm rot="19440000">
          <a:off x="3040828" y="1231476"/>
          <a:ext cx="142278" cy="540350"/>
        </a:xfrm>
        <a:prstGeom prst="righ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s-ES" sz="2300" kern="1200">
            <a:solidFill>
              <a:sysClr val="window" lastClr="FFFFFF"/>
            </a:solidFill>
            <a:latin typeface="Calibri"/>
            <a:ea typeface="+mn-ea"/>
            <a:cs typeface="+mn-cs"/>
          </a:endParaRPr>
        </a:p>
      </dsp:txBody>
      <dsp:txXfrm>
        <a:off x="3044904" y="1352090"/>
        <a:ext cx="99595" cy="3242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7A714E-7D6D-4737-84A7-5124CCD295D3}">
      <dsp:nvSpPr>
        <dsp:cNvPr id="0" name=""/>
        <dsp:cNvSpPr/>
      </dsp:nvSpPr>
      <dsp:spPr>
        <a:xfrm>
          <a:off x="5606428" y="3664005"/>
          <a:ext cx="91440" cy="428359"/>
        </a:xfrm>
        <a:custGeom>
          <a:avLst/>
          <a:gdLst/>
          <a:ahLst/>
          <a:cxnLst/>
          <a:rect l="0" t="0" r="0" b="0"/>
          <a:pathLst>
            <a:path>
              <a:moveTo>
                <a:pt x="45720" y="0"/>
              </a:moveTo>
              <a:lnTo>
                <a:pt x="45720" y="446459"/>
              </a:lnTo>
            </a:path>
          </a:pathLst>
        </a:custGeom>
        <a:noFill/>
        <a:ln w="25400" cap="flat" cmpd="sng" algn="ctr">
          <a:solidFill>
            <a:srgbClr val="4F81BD">
              <a:shade val="80000"/>
              <a:hueOff val="0"/>
              <a:satOff val="0"/>
              <a:lumOff val="0"/>
              <a:alphaOff val="0"/>
            </a:srgb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BC0413B-C7FE-4E13-9113-DBA61FDF46F9}">
      <dsp:nvSpPr>
        <dsp:cNvPr id="0" name=""/>
        <dsp:cNvSpPr/>
      </dsp:nvSpPr>
      <dsp:spPr>
        <a:xfrm>
          <a:off x="5606428" y="2300373"/>
          <a:ext cx="91440" cy="428359"/>
        </a:xfrm>
        <a:custGeom>
          <a:avLst/>
          <a:gdLst/>
          <a:ahLst/>
          <a:cxnLst/>
          <a:rect l="0" t="0" r="0" b="0"/>
          <a:pathLst>
            <a:path>
              <a:moveTo>
                <a:pt x="45720" y="0"/>
              </a:moveTo>
              <a:lnTo>
                <a:pt x="45720" y="446459"/>
              </a:lnTo>
            </a:path>
          </a:pathLst>
        </a:custGeom>
        <a:noFill/>
        <a:ln w="25400" cap="flat" cmpd="sng" algn="ctr">
          <a:solidFill>
            <a:srgbClr val="4F81BD">
              <a:shade val="80000"/>
              <a:hueOff val="0"/>
              <a:satOff val="0"/>
              <a:lumOff val="0"/>
              <a:alphaOff val="0"/>
            </a:srgb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16813DE-7D1D-4E9B-8F3D-14C43FC38B53}">
      <dsp:nvSpPr>
        <dsp:cNvPr id="0" name=""/>
        <dsp:cNvSpPr/>
      </dsp:nvSpPr>
      <dsp:spPr>
        <a:xfrm>
          <a:off x="3851973" y="936741"/>
          <a:ext cx="1800174" cy="428359"/>
        </a:xfrm>
        <a:custGeom>
          <a:avLst/>
          <a:gdLst/>
          <a:ahLst/>
          <a:cxnLst/>
          <a:rect l="0" t="0" r="0" b="0"/>
          <a:pathLst>
            <a:path>
              <a:moveTo>
                <a:pt x="0" y="0"/>
              </a:moveTo>
              <a:lnTo>
                <a:pt x="0" y="304249"/>
              </a:lnTo>
              <a:lnTo>
                <a:pt x="1876238" y="304249"/>
              </a:lnTo>
              <a:lnTo>
                <a:pt x="1876238" y="446459"/>
              </a:lnTo>
            </a:path>
          </a:pathLst>
        </a:custGeom>
        <a:noFill/>
        <a:ln w="25400" cap="flat" cmpd="sng" algn="ctr">
          <a:solidFill>
            <a:srgbClr val="4F81BD">
              <a:shade val="60000"/>
              <a:hueOff val="0"/>
              <a:satOff val="0"/>
              <a:lumOff val="0"/>
              <a:alphaOff val="0"/>
            </a:srgb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5B3C086-2CE5-4BC1-B635-557489F903FF}">
      <dsp:nvSpPr>
        <dsp:cNvPr id="0" name=""/>
        <dsp:cNvSpPr/>
      </dsp:nvSpPr>
      <dsp:spPr>
        <a:xfrm>
          <a:off x="3806253" y="2300373"/>
          <a:ext cx="91440" cy="428359"/>
        </a:xfrm>
        <a:custGeom>
          <a:avLst/>
          <a:gdLst/>
          <a:ahLst/>
          <a:cxnLst/>
          <a:rect l="0" t="0" r="0" b="0"/>
          <a:pathLst>
            <a:path>
              <a:moveTo>
                <a:pt x="45720" y="0"/>
              </a:moveTo>
              <a:lnTo>
                <a:pt x="45720" y="446459"/>
              </a:lnTo>
            </a:path>
          </a:pathLst>
        </a:custGeom>
        <a:noFill/>
        <a:ln w="25400" cap="flat" cmpd="sng" algn="ctr">
          <a:solidFill>
            <a:srgbClr val="4F81BD">
              <a:shade val="80000"/>
              <a:hueOff val="0"/>
              <a:satOff val="0"/>
              <a:lumOff val="0"/>
              <a:alphaOff val="0"/>
            </a:srgb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1B8A12F-AB79-4B22-B678-278D65EF1E0A}">
      <dsp:nvSpPr>
        <dsp:cNvPr id="0" name=""/>
        <dsp:cNvSpPr/>
      </dsp:nvSpPr>
      <dsp:spPr>
        <a:xfrm>
          <a:off x="3806253" y="936741"/>
          <a:ext cx="91440" cy="428359"/>
        </a:xfrm>
        <a:custGeom>
          <a:avLst/>
          <a:gdLst/>
          <a:ahLst/>
          <a:cxnLst/>
          <a:rect l="0" t="0" r="0" b="0"/>
          <a:pathLst>
            <a:path>
              <a:moveTo>
                <a:pt x="45720" y="0"/>
              </a:moveTo>
              <a:lnTo>
                <a:pt x="45720" y="446459"/>
              </a:lnTo>
            </a:path>
          </a:pathLst>
        </a:custGeom>
        <a:noFill/>
        <a:ln w="25400" cap="flat" cmpd="sng" algn="ctr">
          <a:solidFill>
            <a:srgbClr val="4F81BD">
              <a:shade val="60000"/>
              <a:hueOff val="0"/>
              <a:satOff val="0"/>
              <a:lumOff val="0"/>
              <a:alphaOff val="0"/>
            </a:srgb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1D409EB-296E-44A8-B5E2-1D43736412D2}">
      <dsp:nvSpPr>
        <dsp:cNvPr id="0" name=""/>
        <dsp:cNvSpPr/>
      </dsp:nvSpPr>
      <dsp:spPr>
        <a:xfrm>
          <a:off x="2006079" y="3664005"/>
          <a:ext cx="91440" cy="428359"/>
        </a:xfrm>
        <a:custGeom>
          <a:avLst/>
          <a:gdLst/>
          <a:ahLst/>
          <a:cxnLst/>
          <a:rect l="0" t="0" r="0" b="0"/>
          <a:pathLst>
            <a:path>
              <a:moveTo>
                <a:pt x="45720" y="0"/>
              </a:moveTo>
              <a:lnTo>
                <a:pt x="45720" y="446459"/>
              </a:lnTo>
            </a:path>
          </a:pathLst>
        </a:custGeom>
        <a:noFill/>
        <a:ln w="25400" cap="flat" cmpd="sng" algn="ctr">
          <a:solidFill>
            <a:srgbClr val="4F81BD">
              <a:shade val="80000"/>
              <a:hueOff val="0"/>
              <a:satOff val="0"/>
              <a:lumOff val="0"/>
              <a:alphaOff val="0"/>
            </a:srgb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4F640D1-4F48-42F2-8E6B-E06A306058A5}">
      <dsp:nvSpPr>
        <dsp:cNvPr id="0" name=""/>
        <dsp:cNvSpPr/>
      </dsp:nvSpPr>
      <dsp:spPr>
        <a:xfrm>
          <a:off x="2006079" y="2300373"/>
          <a:ext cx="91440" cy="428359"/>
        </a:xfrm>
        <a:custGeom>
          <a:avLst/>
          <a:gdLst/>
          <a:ahLst/>
          <a:cxnLst/>
          <a:rect l="0" t="0" r="0" b="0"/>
          <a:pathLst>
            <a:path>
              <a:moveTo>
                <a:pt x="45720" y="0"/>
              </a:moveTo>
              <a:lnTo>
                <a:pt x="45720" y="446459"/>
              </a:lnTo>
            </a:path>
          </a:pathLst>
        </a:custGeom>
        <a:noFill/>
        <a:ln w="25400" cap="flat" cmpd="sng" algn="ctr">
          <a:solidFill>
            <a:srgbClr val="4F81BD">
              <a:shade val="80000"/>
              <a:hueOff val="0"/>
              <a:satOff val="0"/>
              <a:lumOff val="0"/>
              <a:alphaOff val="0"/>
            </a:srgb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AECC0A0-D755-4169-ADB8-73E0EE83D811}">
      <dsp:nvSpPr>
        <dsp:cNvPr id="0" name=""/>
        <dsp:cNvSpPr/>
      </dsp:nvSpPr>
      <dsp:spPr>
        <a:xfrm>
          <a:off x="2051799" y="936741"/>
          <a:ext cx="1800174" cy="428359"/>
        </a:xfrm>
        <a:custGeom>
          <a:avLst/>
          <a:gdLst/>
          <a:ahLst/>
          <a:cxnLst/>
          <a:rect l="0" t="0" r="0" b="0"/>
          <a:pathLst>
            <a:path>
              <a:moveTo>
                <a:pt x="1876238" y="0"/>
              </a:moveTo>
              <a:lnTo>
                <a:pt x="1876238" y="304249"/>
              </a:lnTo>
              <a:lnTo>
                <a:pt x="0" y="304249"/>
              </a:lnTo>
              <a:lnTo>
                <a:pt x="0" y="446459"/>
              </a:lnTo>
            </a:path>
          </a:pathLst>
        </a:custGeom>
        <a:noFill/>
        <a:ln w="25400" cap="flat" cmpd="sng" algn="ctr">
          <a:solidFill>
            <a:srgbClr val="4F81BD">
              <a:shade val="60000"/>
              <a:hueOff val="0"/>
              <a:satOff val="0"/>
              <a:lumOff val="0"/>
              <a:alphaOff val="0"/>
            </a:srgb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A795C90-CA7A-42EA-962B-44AE25D670F1}">
      <dsp:nvSpPr>
        <dsp:cNvPr id="0" name=""/>
        <dsp:cNvSpPr/>
      </dsp:nvSpPr>
      <dsp:spPr>
        <a:xfrm>
          <a:off x="3115538" y="1468"/>
          <a:ext cx="1472870" cy="935272"/>
        </a:xfrm>
        <a:prstGeom prst="roundRect">
          <a:avLst>
            <a:gd name="adj" fmla="val 10000"/>
          </a:avLst>
        </a:prstGeom>
        <a:solidFill>
          <a:srgbClr val="4F81BD">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F0571438-70CE-4B52-A63E-DF2A2619A6E6}">
      <dsp:nvSpPr>
        <dsp:cNvPr id="0" name=""/>
        <dsp:cNvSpPr/>
      </dsp:nvSpPr>
      <dsp:spPr>
        <a:xfrm>
          <a:off x="3279191" y="156938"/>
          <a:ext cx="1472870" cy="935272"/>
        </a:xfrm>
        <a:prstGeom prst="roundRect">
          <a:avLst>
            <a:gd name="adj" fmla="val 10000"/>
          </a:avLst>
        </a:prstGeo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ysClr val="windowText" lastClr="000000">
                  <a:hueOff val="0"/>
                  <a:satOff val="0"/>
                  <a:lumOff val="0"/>
                  <a:alphaOff val="0"/>
                </a:sysClr>
              </a:solidFill>
              <a:latin typeface="Calibri"/>
              <a:ea typeface="+mn-ea"/>
              <a:cs typeface="+mn-cs"/>
            </a:rPr>
            <a:t>Gerencia General</a:t>
          </a:r>
          <a:endParaRPr lang="es-ES" sz="1500" kern="1200" dirty="0">
            <a:solidFill>
              <a:sysClr val="windowText" lastClr="000000">
                <a:hueOff val="0"/>
                <a:satOff val="0"/>
                <a:lumOff val="0"/>
                <a:alphaOff val="0"/>
              </a:sysClr>
            </a:solidFill>
            <a:latin typeface="Calibri"/>
            <a:ea typeface="+mn-ea"/>
            <a:cs typeface="+mn-cs"/>
          </a:endParaRPr>
        </a:p>
      </dsp:txBody>
      <dsp:txXfrm>
        <a:off x="3306584" y="184331"/>
        <a:ext cx="1418084" cy="880486"/>
      </dsp:txXfrm>
    </dsp:sp>
    <dsp:sp modelId="{CE3E75E7-5989-44BA-B955-648ADC1F6B14}">
      <dsp:nvSpPr>
        <dsp:cNvPr id="0" name=""/>
        <dsp:cNvSpPr/>
      </dsp:nvSpPr>
      <dsp:spPr>
        <a:xfrm>
          <a:off x="1315364" y="1365100"/>
          <a:ext cx="1472870" cy="935272"/>
        </a:xfrm>
        <a:prstGeom prst="roundRect">
          <a:avLst>
            <a:gd name="adj" fmla="val 10000"/>
          </a:avLst>
        </a:prstGeom>
        <a:solidFill>
          <a:srgbClr val="4F81BD">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E9E65A59-08B3-47D5-840D-80103C7F30B0}">
      <dsp:nvSpPr>
        <dsp:cNvPr id="0" name=""/>
        <dsp:cNvSpPr/>
      </dsp:nvSpPr>
      <dsp:spPr>
        <a:xfrm>
          <a:off x="1479016" y="1520570"/>
          <a:ext cx="1472870" cy="935272"/>
        </a:xfrm>
        <a:prstGeom prst="roundRect">
          <a:avLst>
            <a:gd name="adj" fmla="val 10000"/>
          </a:avLst>
        </a:prstGeo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ysClr val="windowText" lastClr="000000">
                  <a:hueOff val="0"/>
                  <a:satOff val="0"/>
                  <a:lumOff val="0"/>
                  <a:alphaOff val="0"/>
                </a:sysClr>
              </a:solidFill>
              <a:latin typeface="Calibri"/>
              <a:ea typeface="+mn-ea"/>
              <a:cs typeface="+mn-cs"/>
            </a:rPr>
            <a:t>Jefe de </a:t>
          </a:r>
          <a:r>
            <a:rPr lang="es-ES" sz="1500" kern="1200" noProof="0" dirty="0" smtClean="0">
              <a:solidFill>
                <a:sysClr val="windowText" lastClr="000000">
                  <a:hueOff val="0"/>
                  <a:satOff val="0"/>
                  <a:lumOff val="0"/>
                  <a:alphaOff val="0"/>
                </a:sysClr>
              </a:solidFill>
              <a:latin typeface="Calibri"/>
              <a:ea typeface="+mn-ea"/>
              <a:cs typeface="+mn-cs"/>
            </a:rPr>
            <a:t>Recursos</a:t>
          </a:r>
          <a:r>
            <a:rPr lang="en-US" sz="1500" kern="1200" dirty="0" smtClean="0">
              <a:solidFill>
                <a:sysClr val="windowText" lastClr="000000">
                  <a:hueOff val="0"/>
                  <a:satOff val="0"/>
                  <a:lumOff val="0"/>
                  <a:alphaOff val="0"/>
                </a:sysClr>
              </a:solidFill>
              <a:latin typeface="Calibri"/>
              <a:ea typeface="+mn-ea"/>
              <a:cs typeface="+mn-cs"/>
            </a:rPr>
            <a:t> </a:t>
          </a:r>
          <a:r>
            <a:rPr lang="es-ES" sz="1500" kern="1200" noProof="0" dirty="0" smtClean="0">
              <a:solidFill>
                <a:sysClr val="windowText" lastClr="000000">
                  <a:hueOff val="0"/>
                  <a:satOff val="0"/>
                  <a:lumOff val="0"/>
                  <a:alphaOff val="0"/>
                </a:sysClr>
              </a:solidFill>
              <a:latin typeface="Calibri"/>
              <a:ea typeface="+mn-ea"/>
              <a:cs typeface="+mn-cs"/>
            </a:rPr>
            <a:t>Humanos</a:t>
          </a:r>
          <a:r>
            <a:rPr lang="en-US" sz="1500" kern="1200" dirty="0" smtClean="0">
              <a:solidFill>
                <a:sysClr val="windowText" lastClr="000000">
                  <a:hueOff val="0"/>
                  <a:satOff val="0"/>
                  <a:lumOff val="0"/>
                  <a:alphaOff val="0"/>
                </a:sysClr>
              </a:solidFill>
              <a:latin typeface="Calibri"/>
              <a:ea typeface="+mn-ea"/>
              <a:cs typeface="+mn-cs"/>
            </a:rPr>
            <a:t> y Ventas</a:t>
          </a:r>
          <a:endParaRPr lang="es-ES" sz="1500" kern="1200" dirty="0">
            <a:solidFill>
              <a:sysClr val="windowText" lastClr="000000">
                <a:hueOff val="0"/>
                <a:satOff val="0"/>
                <a:lumOff val="0"/>
                <a:alphaOff val="0"/>
              </a:sysClr>
            </a:solidFill>
            <a:latin typeface="Calibri"/>
            <a:ea typeface="+mn-ea"/>
            <a:cs typeface="+mn-cs"/>
          </a:endParaRPr>
        </a:p>
      </dsp:txBody>
      <dsp:txXfrm>
        <a:off x="1506409" y="1547963"/>
        <a:ext cx="1418084" cy="880486"/>
      </dsp:txXfrm>
    </dsp:sp>
    <dsp:sp modelId="{65395D4F-3D1B-4E40-9B8F-10B1B5E9452F}">
      <dsp:nvSpPr>
        <dsp:cNvPr id="0" name=""/>
        <dsp:cNvSpPr/>
      </dsp:nvSpPr>
      <dsp:spPr>
        <a:xfrm>
          <a:off x="1315364" y="2728733"/>
          <a:ext cx="1472870" cy="935272"/>
        </a:xfrm>
        <a:prstGeom prst="roundRect">
          <a:avLst>
            <a:gd name="adj" fmla="val 10000"/>
          </a:avLst>
        </a:prstGeom>
        <a:solidFill>
          <a:srgbClr val="4F81BD">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2D2ED330-2941-45DD-9786-B520499BF095}">
      <dsp:nvSpPr>
        <dsp:cNvPr id="0" name=""/>
        <dsp:cNvSpPr/>
      </dsp:nvSpPr>
      <dsp:spPr>
        <a:xfrm>
          <a:off x="1479016" y="2884202"/>
          <a:ext cx="1472870" cy="935272"/>
        </a:xfrm>
        <a:prstGeom prst="roundRect">
          <a:avLst>
            <a:gd name="adj" fmla="val 10000"/>
          </a:avLst>
        </a:prstGeo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ysClr val="windowText" lastClr="000000">
                  <a:hueOff val="0"/>
                  <a:satOff val="0"/>
                  <a:lumOff val="0"/>
                  <a:alphaOff val="0"/>
                </a:sysClr>
              </a:solidFill>
              <a:latin typeface="Calibri"/>
              <a:ea typeface="+mn-ea"/>
              <a:cs typeface="+mn-cs"/>
            </a:rPr>
            <a:t>Secretaria</a:t>
          </a:r>
          <a:endParaRPr lang="es-ES" sz="1500" kern="1200" dirty="0">
            <a:solidFill>
              <a:sysClr val="windowText" lastClr="000000">
                <a:hueOff val="0"/>
                <a:satOff val="0"/>
                <a:lumOff val="0"/>
                <a:alphaOff val="0"/>
              </a:sysClr>
            </a:solidFill>
            <a:latin typeface="Calibri"/>
            <a:ea typeface="+mn-ea"/>
            <a:cs typeface="+mn-cs"/>
          </a:endParaRPr>
        </a:p>
      </dsp:txBody>
      <dsp:txXfrm>
        <a:off x="1506409" y="2911595"/>
        <a:ext cx="1418084" cy="880486"/>
      </dsp:txXfrm>
    </dsp:sp>
    <dsp:sp modelId="{115EA39D-1164-4C93-BAB6-83209FA36E52}">
      <dsp:nvSpPr>
        <dsp:cNvPr id="0" name=""/>
        <dsp:cNvSpPr/>
      </dsp:nvSpPr>
      <dsp:spPr>
        <a:xfrm>
          <a:off x="1315364" y="4092365"/>
          <a:ext cx="1472870" cy="935272"/>
        </a:xfrm>
        <a:prstGeom prst="roundRect">
          <a:avLst>
            <a:gd name="adj" fmla="val 10000"/>
          </a:avLst>
        </a:prstGeom>
        <a:solidFill>
          <a:srgbClr val="4F81BD">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C46E5EB7-7022-4009-9343-4FE878B92263}">
      <dsp:nvSpPr>
        <dsp:cNvPr id="0" name=""/>
        <dsp:cNvSpPr/>
      </dsp:nvSpPr>
      <dsp:spPr>
        <a:xfrm>
          <a:off x="1479016" y="4247834"/>
          <a:ext cx="1472870" cy="935272"/>
        </a:xfrm>
        <a:prstGeom prst="roundRect">
          <a:avLst>
            <a:gd name="adj" fmla="val 10000"/>
          </a:avLst>
        </a:prstGeo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ysClr val="windowText" lastClr="000000">
                  <a:hueOff val="0"/>
                  <a:satOff val="0"/>
                  <a:lumOff val="0"/>
                  <a:alphaOff val="0"/>
                </a:sysClr>
              </a:solidFill>
              <a:latin typeface="Calibri"/>
              <a:ea typeface="+mn-ea"/>
              <a:cs typeface="+mn-cs"/>
            </a:rPr>
            <a:t>Vendedor</a:t>
          </a:r>
          <a:endParaRPr lang="es-ES" sz="1500" kern="1200" dirty="0">
            <a:solidFill>
              <a:sysClr val="windowText" lastClr="000000">
                <a:hueOff val="0"/>
                <a:satOff val="0"/>
                <a:lumOff val="0"/>
                <a:alphaOff val="0"/>
              </a:sysClr>
            </a:solidFill>
            <a:latin typeface="Calibri"/>
            <a:ea typeface="+mn-ea"/>
            <a:cs typeface="+mn-cs"/>
          </a:endParaRPr>
        </a:p>
      </dsp:txBody>
      <dsp:txXfrm>
        <a:off x="1506409" y="4275227"/>
        <a:ext cx="1418084" cy="880486"/>
      </dsp:txXfrm>
    </dsp:sp>
    <dsp:sp modelId="{25E0CC42-E2A1-4EFE-82C5-544E80B11970}">
      <dsp:nvSpPr>
        <dsp:cNvPr id="0" name=""/>
        <dsp:cNvSpPr/>
      </dsp:nvSpPr>
      <dsp:spPr>
        <a:xfrm>
          <a:off x="3115538" y="1365100"/>
          <a:ext cx="1472870" cy="935272"/>
        </a:xfrm>
        <a:prstGeom prst="roundRect">
          <a:avLst>
            <a:gd name="adj" fmla="val 10000"/>
          </a:avLst>
        </a:prstGeom>
        <a:solidFill>
          <a:srgbClr val="4F81BD">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5CDB647E-5AE0-4B34-BC98-00229CECE221}">
      <dsp:nvSpPr>
        <dsp:cNvPr id="0" name=""/>
        <dsp:cNvSpPr/>
      </dsp:nvSpPr>
      <dsp:spPr>
        <a:xfrm>
          <a:off x="3279191" y="1520570"/>
          <a:ext cx="1472870" cy="935272"/>
        </a:xfrm>
        <a:prstGeom prst="roundRect">
          <a:avLst>
            <a:gd name="adj" fmla="val 10000"/>
          </a:avLst>
        </a:prstGeo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ysClr val="windowText" lastClr="000000">
                  <a:hueOff val="0"/>
                  <a:satOff val="0"/>
                  <a:lumOff val="0"/>
                  <a:alphaOff val="0"/>
                </a:sysClr>
              </a:solidFill>
              <a:latin typeface="Calibri"/>
              <a:ea typeface="+mn-ea"/>
              <a:cs typeface="+mn-cs"/>
            </a:rPr>
            <a:t>Secretaria</a:t>
          </a:r>
          <a:endParaRPr lang="es-ES" sz="1500" kern="1200" dirty="0">
            <a:solidFill>
              <a:sysClr val="windowText" lastClr="000000">
                <a:hueOff val="0"/>
                <a:satOff val="0"/>
                <a:lumOff val="0"/>
                <a:alphaOff val="0"/>
              </a:sysClr>
            </a:solidFill>
            <a:latin typeface="Calibri"/>
            <a:ea typeface="+mn-ea"/>
            <a:cs typeface="+mn-cs"/>
          </a:endParaRPr>
        </a:p>
      </dsp:txBody>
      <dsp:txXfrm>
        <a:off x="3306584" y="1547963"/>
        <a:ext cx="1418084" cy="880486"/>
      </dsp:txXfrm>
    </dsp:sp>
    <dsp:sp modelId="{70A555B7-964D-499D-82F5-860F666F1B7E}">
      <dsp:nvSpPr>
        <dsp:cNvPr id="0" name=""/>
        <dsp:cNvSpPr/>
      </dsp:nvSpPr>
      <dsp:spPr>
        <a:xfrm>
          <a:off x="3115538" y="2728733"/>
          <a:ext cx="1472870" cy="935272"/>
        </a:xfrm>
        <a:prstGeom prst="roundRect">
          <a:avLst>
            <a:gd name="adj" fmla="val 10000"/>
          </a:avLst>
        </a:prstGeom>
        <a:solidFill>
          <a:srgbClr val="4F81BD">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BB9C7321-3FF6-49BC-9876-30EB8DEAA7AA}">
      <dsp:nvSpPr>
        <dsp:cNvPr id="0" name=""/>
        <dsp:cNvSpPr/>
      </dsp:nvSpPr>
      <dsp:spPr>
        <a:xfrm>
          <a:off x="3279191" y="2884202"/>
          <a:ext cx="1472870" cy="935272"/>
        </a:xfrm>
        <a:prstGeom prst="roundRect">
          <a:avLst>
            <a:gd name="adj" fmla="val 10000"/>
          </a:avLst>
        </a:prstGeo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ysClr val="windowText" lastClr="000000">
                  <a:hueOff val="0"/>
                  <a:satOff val="0"/>
                  <a:lumOff val="0"/>
                  <a:alphaOff val="0"/>
                </a:sysClr>
              </a:solidFill>
              <a:latin typeface="Calibri"/>
              <a:ea typeface="+mn-ea"/>
              <a:cs typeface="+mn-cs"/>
            </a:rPr>
            <a:t>Contador</a:t>
          </a:r>
          <a:endParaRPr lang="es-ES" sz="1500" kern="1200" dirty="0">
            <a:solidFill>
              <a:sysClr val="windowText" lastClr="000000">
                <a:hueOff val="0"/>
                <a:satOff val="0"/>
                <a:lumOff val="0"/>
                <a:alphaOff val="0"/>
              </a:sysClr>
            </a:solidFill>
            <a:latin typeface="Calibri"/>
            <a:ea typeface="+mn-ea"/>
            <a:cs typeface="+mn-cs"/>
          </a:endParaRPr>
        </a:p>
      </dsp:txBody>
      <dsp:txXfrm>
        <a:off x="3306584" y="2911595"/>
        <a:ext cx="1418084" cy="880486"/>
      </dsp:txXfrm>
    </dsp:sp>
    <dsp:sp modelId="{65C688B0-D9AD-4304-BFE1-747A240D11D1}">
      <dsp:nvSpPr>
        <dsp:cNvPr id="0" name=""/>
        <dsp:cNvSpPr/>
      </dsp:nvSpPr>
      <dsp:spPr>
        <a:xfrm>
          <a:off x="4915713" y="1365100"/>
          <a:ext cx="1472870" cy="935272"/>
        </a:xfrm>
        <a:prstGeom prst="roundRect">
          <a:avLst>
            <a:gd name="adj" fmla="val 10000"/>
          </a:avLst>
        </a:prstGeom>
        <a:solidFill>
          <a:srgbClr val="4F81BD">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6CE8BED7-1F43-46AB-803C-072DE94457CE}">
      <dsp:nvSpPr>
        <dsp:cNvPr id="0" name=""/>
        <dsp:cNvSpPr/>
      </dsp:nvSpPr>
      <dsp:spPr>
        <a:xfrm>
          <a:off x="5079365" y="1520570"/>
          <a:ext cx="1472870" cy="935272"/>
        </a:xfrm>
        <a:prstGeom prst="roundRect">
          <a:avLst>
            <a:gd name="adj" fmla="val 10000"/>
          </a:avLst>
        </a:prstGeo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ysClr val="windowText" lastClr="000000">
                  <a:hueOff val="0"/>
                  <a:satOff val="0"/>
                  <a:lumOff val="0"/>
                  <a:alphaOff val="0"/>
                </a:sysClr>
              </a:solidFill>
              <a:latin typeface="Calibri"/>
              <a:ea typeface="+mn-ea"/>
              <a:cs typeface="+mn-cs"/>
            </a:rPr>
            <a:t>Jefe de </a:t>
          </a:r>
          <a:r>
            <a:rPr lang="es-ES" sz="1500" kern="1200" noProof="0" dirty="0" smtClean="0">
              <a:solidFill>
                <a:sysClr val="windowText" lastClr="000000">
                  <a:hueOff val="0"/>
                  <a:satOff val="0"/>
                  <a:lumOff val="0"/>
                  <a:alphaOff val="0"/>
                </a:sysClr>
              </a:solidFill>
              <a:latin typeface="Calibri"/>
              <a:ea typeface="+mn-ea"/>
              <a:cs typeface="+mn-cs"/>
            </a:rPr>
            <a:t>Producción</a:t>
          </a:r>
          <a:endParaRPr lang="es-ES" sz="1500" kern="1200" noProof="0" dirty="0">
            <a:solidFill>
              <a:sysClr val="windowText" lastClr="000000">
                <a:hueOff val="0"/>
                <a:satOff val="0"/>
                <a:lumOff val="0"/>
                <a:alphaOff val="0"/>
              </a:sysClr>
            </a:solidFill>
            <a:latin typeface="Calibri"/>
            <a:ea typeface="+mn-ea"/>
            <a:cs typeface="+mn-cs"/>
          </a:endParaRPr>
        </a:p>
      </dsp:txBody>
      <dsp:txXfrm>
        <a:off x="5106758" y="1547963"/>
        <a:ext cx="1418084" cy="880486"/>
      </dsp:txXfrm>
    </dsp:sp>
    <dsp:sp modelId="{B656A79C-3A9D-4E26-8DEA-8481D5B4C136}">
      <dsp:nvSpPr>
        <dsp:cNvPr id="0" name=""/>
        <dsp:cNvSpPr/>
      </dsp:nvSpPr>
      <dsp:spPr>
        <a:xfrm>
          <a:off x="4915713" y="2728733"/>
          <a:ext cx="1472870" cy="935272"/>
        </a:xfrm>
        <a:prstGeom prst="roundRect">
          <a:avLst>
            <a:gd name="adj" fmla="val 10000"/>
          </a:avLst>
        </a:prstGeom>
        <a:solidFill>
          <a:srgbClr val="4F81BD">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8670C660-6271-479E-8692-7502BB14C4E7}">
      <dsp:nvSpPr>
        <dsp:cNvPr id="0" name=""/>
        <dsp:cNvSpPr/>
      </dsp:nvSpPr>
      <dsp:spPr>
        <a:xfrm>
          <a:off x="5079365" y="2884202"/>
          <a:ext cx="1472870" cy="935272"/>
        </a:xfrm>
        <a:prstGeom prst="roundRect">
          <a:avLst>
            <a:gd name="adj" fmla="val 10000"/>
          </a:avLst>
        </a:prstGeo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ysClr val="windowText" lastClr="000000">
                  <a:hueOff val="0"/>
                  <a:satOff val="0"/>
                  <a:lumOff val="0"/>
                  <a:alphaOff val="0"/>
                </a:sysClr>
              </a:solidFill>
              <a:latin typeface="Calibri"/>
              <a:ea typeface="+mn-ea"/>
              <a:cs typeface="+mn-cs"/>
            </a:rPr>
            <a:t>Obreros</a:t>
          </a:r>
          <a:endParaRPr lang="es-ES" sz="1500" kern="1200" dirty="0">
            <a:solidFill>
              <a:sysClr val="windowText" lastClr="000000">
                <a:hueOff val="0"/>
                <a:satOff val="0"/>
                <a:lumOff val="0"/>
                <a:alphaOff val="0"/>
              </a:sysClr>
            </a:solidFill>
            <a:latin typeface="Calibri"/>
            <a:ea typeface="+mn-ea"/>
            <a:cs typeface="+mn-cs"/>
          </a:endParaRPr>
        </a:p>
      </dsp:txBody>
      <dsp:txXfrm>
        <a:off x="5106758" y="2911595"/>
        <a:ext cx="1418084" cy="880486"/>
      </dsp:txXfrm>
    </dsp:sp>
    <dsp:sp modelId="{8C68DE68-BD5C-4394-8277-BFB3C906DF8D}">
      <dsp:nvSpPr>
        <dsp:cNvPr id="0" name=""/>
        <dsp:cNvSpPr/>
      </dsp:nvSpPr>
      <dsp:spPr>
        <a:xfrm>
          <a:off x="4915713" y="4092365"/>
          <a:ext cx="1472870" cy="935272"/>
        </a:xfrm>
        <a:prstGeom prst="roundRect">
          <a:avLst>
            <a:gd name="adj" fmla="val 10000"/>
          </a:avLst>
        </a:prstGeom>
        <a:solidFill>
          <a:srgbClr val="4F81BD">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D4D7C181-861E-4A5B-8615-C44F800F7AE7}">
      <dsp:nvSpPr>
        <dsp:cNvPr id="0" name=""/>
        <dsp:cNvSpPr/>
      </dsp:nvSpPr>
      <dsp:spPr>
        <a:xfrm>
          <a:off x="5079365" y="4247834"/>
          <a:ext cx="1472870" cy="935272"/>
        </a:xfrm>
        <a:prstGeom prst="roundRect">
          <a:avLst>
            <a:gd name="adj" fmla="val 10000"/>
          </a:avLst>
        </a:prstGeo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ysClr val="windowText" lastClr="000000">
                  <a:hueOff val="0"/>
                  <a:satOff val="0"/>
                  <a:lumOff val="0"/>
                  <a:alphaOff val="0"/>
                </a:sysClr>
              </a:solidFill>
              <a:latin typeface="Calibri"/>
              <a:ea typeface="+mn-ea"/>
              <a:cs typeface="+mn-cs"/>
            </a:rPr>
            <a:t>Personal de Limpieza</a:t>
          </a:r>
          <a:endParaRPr lang="es-ES" sz="1500" kern="1200" dirty="0">
            <a:solidFill>
              <a:sysClr val="windowText" lastClr="000000">
                <a:hueOff val="0"/>
                <a:satOff val="0"/>
                <a:lumOff val="0"/>
                <a:alphaOff val="0"/>
              </a:sysClr>
            </a:solidFill>
            <a:latin typeface="Calibri"/>
            <a:ea typeface="+mn-ea"/>
            <a:cs typeface="+mn-cs"/>
          </a:endParaRPr>
        </a:p>
      </dsp:txBody>
      <dsp:txXfrm>
        <a:off x="5106758" y="4275227"/>
        <a:ext cx="1418084" cy="8804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6421D3-29E3-445E-8F54-44D298324469}">
      <dsp:nvSpPr>
        <dsp:cNvPr id="0" name=""/>
        <dsp:cNvSpPr/>
      </dsp:nvSpPr>
      <dsp:spPr>
        <a:xfrm>
          <a:off x="0" y="0"/>
          <a:ext cx="7056784" cy="2664295"/>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MX" sz="2400" kern="1200" dirty="0" smtClean="0">
              <a:solidFill>
                <a:sysClr val="windowText" lastClr="000000"/>
              </a:solidFill>
              <a:effectLst>
                <a:outerShdw blurRad="38100" dist="38100" dir="2700000" algn="tl">
                  <a:srgbClr val="000000">
                    <a:alpha val="43137"/>
                  </a:srgbClr>
                </a:outerShdw>
              </a:effectLst>
              <a:latin typeface="Calibri"/>
              <a:ea typeface="+mn-ea"/>
              <a:cs typeface="+mn-cs"/>
            </a:rPr>
            <a:t>PLANTEAMIENTO DEL PROBLEMA </a:t>
          </a:r>
          <a:endParaRPr lang="es-ES" sz="2400" kern="1200" dirty="0">
            <a:solidFill>
              <a:sysClr val="windowText" lastClr="000000"/>
            </a:solidFill>
            <a:effectLst>
              <a:outerShdw blurRad="38100" dist="38100" dir="2700000" algn="tl">
                <a:srgbClr val="000000">
                  <a:alpha val="43137"/>
                </a:srgbClr>
              </a:outerShdw>
            </a:effectLst>
            <a:latin typeface="Calibri"/>
            <a:ea typeface="+mn-ea"/>
            <a:cs typeface="+mn-cs"/>
          </a:endParaRPr>
        </a:p>
      </dsp:txBody>
      <dsp:txXfrm>
        <a:off x="0" y="0"/>
        <a:ext cx="7056784" cy="1438719"/>
      </dsp:txXfrm>
    </dsp:sp>
    <dsp:sp modelId="{68784F22-6C18-4CC4-98B1-177620A8FE89}">
      <dsp:nvSpPr>
        <dsp:cNvPr id="0" name=""/>
        <dsp:cNvSpPr/>
      </dsp:nvSpPr>
      <dsp:spPr>
        <a:xfrm>
          <a:off x="0" y="1509443"/>
          <a:ext cx="7056784" cy="977556"/>
        </a:xfrm>
        <a:prstGeom prst="rect">
          <a:avLst/>
        </a:prstGeom>
        <a:solidFill>
          <a:sysClr val="window" lastClr="FFFFFF"/>
        </a:solidFill>
        <a:ln w="25400" cap="flat" cmpd="sng" algn="ctr">
          <a:solidFill>
            <a:srgbClr val="9BBB59"/>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s-ES" sz="2400" i="1" kern="1200" dirty="0" smtClean="0">
              <a:solidFill>
                <a:sysClr val="windowText" lastClr="000000">
                  <a:hueOff val="0"/>
                  <a:satOff val="0"/>
                  <a:lumOff val="0"/>
                  <a:alphaOff val="0"/>
                </a:sysClr>
              </a:solidFill>
              <a:latin typeface="Calibri"/>
              <a:ea typeface="+mn-ea"/>
              <a:cs typeface="+mn-cs"/>
            </a:rPr>
            <a:t>¿Sería factible la producción y comercialización de jeans reversibles en el mercado ecuatoriano?</a:t>
          </a:r>
          <a:endParaRPr lang="es-ES" sz="2400" kern="1200" dirty="0">
            <a:solidFill>
              <a:sysClr val="windowText" lastClr="000000">
                <a:hueOff val="0"/>
                <a:satOff val="0"/>
                <a:lumOff val="0"/>
                <a:alphaOff val="0"/>
              </a:sysClr>
            </a:solidFill>
            <a:latin typeface="Calibri"/>
            <a:ea typeface="+mn-ea"/>
            <a:cs typeface="+mn-cs"/>
          </a:endParaRPr>
        </a:p>
      </dsp:txBody>
      <dsp:txXfrm>
        <a:off x="0" y="1509443"/>
        <a:ext cx="7056784" cy="97755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8F5B3A-9033-4080-992D-A50B41D4A468}">
      <dsp:nvSpPr>
        <dsp:cNvPr id="0" name=""/>
        <dsp:cNvSpPr/>
      </dsp:nvSpPr>
      <dsp:spPr>
        <a:xfrm>
          <a:off x="-311857" y="0"/>
          <a:ext cx="8178790" cy="4818082"/>
        </a:xfrm>
        <a:prstGeom prst="swooshArrow">
          <a:avLst>
            <a:gd name="adj1" fmla="val 25000"/>
            <a:gd name="adj2" fmla="val 25000"/>
          </a:avLst>
        </a:prstGeom>
        <a:solidFill>
          <a:srgbClr val="4F81BD">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95B9882F-8ECF-4E1A-81D4-17F4B5247BCD}">
      <dsp:nvSpPr>
        <dsp:cNvPr id="0" name=""/>
        <dsp:cNvSpPr/>
      </dsp:nvSpPr>
      <dsp:spPr>
        <a:xfrm>
          <a:off x="738755" y="3312953"/>
          <a:ext cx="200432" cy="200432"/>
        </a:xfrm>
        <a:prstGeom prst="ellipse">
          <a:avLst/>
        </a:prstGeom>
        <a:solidFill>
          <a:srgbClr val="C0504D">
            <a:lumMod val="40000"/>
            <a:lumOff val="6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557BD916-D295-4BD9-A79E-BE5A10322791}">
      <dsp:nvSpPr>
        <dsp:cNvPr id="0" name=""/>
        <dsp:cNvSpPr/>
      </dsp:nvSpPr>
      <dsp:spPr>
        <a:xfrm>
          <a:off x="-142877" y="3786217"/>
          <a:ext cx="6825793" cy="606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205" tIns="0" rIns="0" bIns="0" numCol="1" spcCol="1270" anchor="t" anchorCtr="0">
          <a:noAutofit/>
        </a:bodyPr>
        <a:lstStyle/>
        <a:p>
          <a:pPr lvl="0" algn="just" defTabSz="800100">
            <a:lnSpc>
              <a:spcPct val="90000"/>
            </a:lnSpc>
            <a:spcBef>
              <a:spcPct val="0"/>
            </a:spcBef>
            <a:spcAft>
              <a:spcPct val="35000"/>
            </a:spcAft>
          </a:pPr>
          <a:r>
            <a:rPr lang="es-MX" sz="1800" kern="1200" dirty="0" smtClean="0">
              <a:solidFill>
                <a:sysClr val="windowText" lastClr="000000">
                  <a:hueOff val="0"/>
                  <a:satOff val="0"/>
                  <a:lumOff val="0"/>
                  <a:alphaOff val="0"/>
                </a:sysClr>
              </a:solidFill>
              <a:latin typeface="Calibri"/>
              <a:ea typeface="+mn-ea"/>
              <a:cs typeface="+mn-cs"/>
            </a:rPr>
            <a:t>Determinar la existencia de un nicho de mercado para los jeans reversibles en la ciudad de Guayaquil.</a:t>
          </a:r>
          <a:endParaRPr lang="es-ES" sz="1800" kern="1200" dirty="0" smtClean="0">
            <a:solidFill>
              <a:sysClr val="windowText" lastClr="000000">
                <a:hueOff val="0"/>
                <a:satOff val="0"/>
                <a:lumOff val="0"/>
                <a:alphaOff val="0"/>
              </a:sysClr>
            </a:solidFill>
            <a:latin typeface="Calibri"/>
            <a:ea typeface="+mn-ea"/>
            <a:cs typeface="+mn-cs"/>
          </a:endParaRPr>
        </a:p>
        <a:p>
          <a:pPr lvl="0" algn="l" defTabSz="800100">
            <a:lnSpc>
              <a:spcPct val="90000"/>
            </a:lnSpc>
            <a:spcBef>
              <a:spcPct val="0"/>
            </a:spcBef>
            <a:spcAft>
              <a:spcPct val="35000"/>
            </a:spcAft>
          </a:pPr>
          <a:endParaRPr lang="es-ES" sz="1200" kern="1200" dirty="0">
            <a:solidFill>
              <a:sysClr val="windowText" lastClr="000000">
                <a:hueOff val="0"/>
                <a:satOff val="0"/>
                <a:lumOff val="0"/>
                <a:alphaOff val="0"/>
              </a:sysClr>
            </a:solidFill>
            <a:latin typeface="Calibri"/>
            <a:ea typeface="+mn-ea"/>
            <a:cs typeface="+mn-cs"/>
          </a:endParaRPr>
        </a:p>
      </dsp:txBody>
      <dsp:txXfrm>
        <a:off x="-142877" y="3786217"/>
        <a:ext cx="6825793" cy="606136"/>
      </dsp:txXfrm>
    </dsp:sp>
    <dsp:sp modelId="{56D77869-320F-4584-8D7E-FD6BF10791EF}">
      <dsp:nvSpPr>
        <dsp:cNvPr id="0" name=""/>
        <dsp:cNvSpPr/>
      </dsp:nvSpPr>
      <dsp:spPr>
        <a:xfrm>
          <a:off x="2284801" y="2135012"/>
          <a:ext cx="362319" cy="362319"/>
        </a:xfrm>
        <a:prstGeom prst="ellipse">
          <a:avLst/>
        </a:prstGeom>
        <a:solidFill>
          <a:srgbClr val="7030A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885937C0-1641-456C-A219-1D1E981F9DAB}">
      <dsp:nvSpPr>
        <dsp:cNvPr id="0" name=""/>
        <dsp:cNvSpPr/>
      </dsp:nvSpPr>
      <dsp:spPr>
        <a:xfrm>
          <a:off x="0" y="2529117"/>
          <a:ext cx="6745604" cy="634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1986" tIns="0" rIns="0" bIns="0" numCol="1" spcCol="1270" anchor="t" anchorCtr="0">
          <a:noAutofit/>
        </a:bodyPr>
        <a:lstStyle/>
        <a:p>
          <a:pPr lvl="0" algn="l" defTabSz="800100">
            <a:lnSpc>
              <a:spcPct val="90000"/>
            </a:lnSpc>
            <a:spcBef>
              <a:spcPct val="0"/>
            </a:spcBef>
            <a:spcAft>
              <a:spcPct val="35000"/>
            </a:spcAft>
          </a:pPr>
          <a:r>
            <a:rPr lang="es-MX" sz="1800" kern="1200" dirty="0" smtClean="0">
              <a:solidFill>
                <a:sysClr val="windowText" lastClr="000000">
                  <a:hueOff val="0"/>
                  <a:satOff val="0"/>
                  <a:lumOff val="0"/>
                  <a:alphaOff val="0"/>
                </a:sysClr>
              </a:solidFill>
              <a:latin typeface="Calibri"/>
              <a:ea typeface="+mn-ea"/>
              <a:cs typeface="+mn-cs"/>
            </a:rPr>
            <a:t>Identificar las actuales oportunidades de mercado para la oferta del producto </a:t>
          </a:r>
          <a:endParaRPr lang="es-ES" sz="1800" kern="1200" dirty="0">
            <a:solidFill>
              <a:sysClr val="windowText" lastClr="000000">
                <a:hueOff val="0"/>
                <a:satOff val="0"/>
                <a:lumOff val="0"/>
                <a:alphaOff val="0"/>
              </a:sysClr>
            </a:solidFill>
            <a:latin typeface="Calibri"/>
            <a:ea typeface="+mn-ea"/>
            <a:cs typeface="+mn-cs"/>
          </a:endParaRPr>
        </a:p>
      </dsp:txBody>
      <dsp:txXfrm>
        <a:off x="0" y="2529117"/>
        <a:ext cx="6745604" cy="634369"/>
      </dsp:txXfrm>
    </dsp:sp>
    <dsp:sp modelId="{2491DC57-F30C-4532-8538-5F6F0C0878CF}">
      <dsp:nvSpPr>
        <dsp:cNvPr id="0" name=""/>
        <dsp:cNvSpPr/>
      </dsp:nvSpPr>
      <dsp:spPr>
        <a:xfrm>
          <a:off x="5905822" y="928693"/>
          <a:ext cx="501080" cy="501080"/>
        </a:xfrm>
        <a:prstGeom prst="ellipse">
          <a:avLst/>
        </a:prstGeom>
        <a:solidFill>
          <a:srgbClr val="B854B1"/>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BFD9426F-C54B-46D7-8DA0-93AB87F03F56}">
      <dsp:nvSpPr>
        <dsp:cNvPr id="0" name=""/>
        <dsp:cNvSpPr/>
      </dsp:nvSpPr>
      <dsp:spPr>
        <a:xfrm>
          <a:off x="1643073" y="1500187"/>
          <a:ext cx="6649286" cy="746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512" tIns="0" rIns="0" bIns="0" numCol="1" spcCol="1270" anchor="t" anchorCtr="0">
          <a:noAutofit/>
        </a:bodyPr>
        <a:lstStyle/>
        <a:p>
          <a:pPr lvl="0" algn="just" defTabSz="800100">
            <a:lnSpc>
              <a:spcPct val="90000"/>
            </a:lnSpc>
            <a:spcBef>
              <a:spcPct val="0"/>
            </a:spcBef>
            <a:spcAft>
              <a:spcPct val="35000"/>
            </a:spcAft>
          </a:pPr>
          <a:r>
            <a:rPr lang="es-MX" sz="1800" kern="1200" dirty="0" smtClean="0">
              <a:solidFill>
                <a:sysClr val="windowText" lastClr="000000">
                  <a:hueOff val="0"/>
                  <a:satOff val="0"/>
                  <a:lumOff val="0"/>
                  <a:alphaOff val="0"/>
                </a:sysClr>
              </a:solidFill>
              <a:latin typeface="Calibri"/>
              <a:ea typeface="+mn-ea"/>
              <a:cs typeface="+mn-cs"/>
            </a:rPr>
            <a:t>           Definir el segmento de mercado para el producto.</a:t>
          </a:r>
          <a:endParaRPr lang="es-ES" sz="1800" kern="1200" dirty="0" smtClean="0">
            <a:solidFill>
              <a:sysClr val="windowText" lastClr="000000">
                <a:hueOff val="0"/>
                <a:satOff val="0"/>
                <a:lumOff val="0"/>
                <a:alphaOff val="0"/>
              </a:sysClr>
            </a:solidFill>
            <a:latin typeface="Calibri"/>
            <a:ea typeface="+mn-ea"/>
            <a:cs typeface="+mn-cs"/>
          </a:endParaRPr>
        </a:p>
        <a:p>
          <a:pPr lvl="0" algn="l" defTabSz="800100">
            <a:lnSpc>
              <a:spcPct val="90000"/>
            </a:lnSpc>
            <a:spcBef>
              <a:spcPct val="0"/>
            </a:spcBef>
            <a:spcAft>
              <a:spcPct val="35000"/>
            </a:spcAft>
          </a:pPr>
          <a:endParaRPr lang="es-ES" sz="1200" kern="1200" dirty="0">
            <a:solidFill>
              <a:sysClr val="windowText" lastClr="000000">
                <a:hueOff val="0"/>
                <a:satOff val="0"/>
                <a:lumOff val="0"/>
                <a:alphaOff val="0"/>
              </a:sysClr>
            </a:solidFill>
            <a:latin typeface="Calibri"/>
            <a:ea typeface="+mn-ea"/>
            <a:cs typeface="+mn-cs"/>
          </a:endParaRPr>
        </a:p>
      </dsp:txBody>
      <dsp:txXfrm>
        <a:off x="1643073" y="1500187"/>
        <a:ext cx="6649286" cy="74679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B4E4E-6CD3-4DFE-8969-197A0821CE3D}">
      <dsp:nvSpPr>
        <dsp:cNvPr id="0" name=""/>
        <dsp:cNvSpPr/>
      </dsp:nvSpPr>
      <dsp:spPr>
        <a:xfrm>
          <a:off x="0" y="299600"/>
          <a:ext cx="7786742" cy="4536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2C60E095-8C58-4EEF-B884-EBB9DB6798C1}">
      <dsp:nvSpPr>
        <dsp:cNvPr id="0" name=""/>
        <dsp:cNvSpPr/>
      </dsp:nvSpPr>
      <dsp:spPr>
        <a:xfrm>
          <a:off x="357189" y="71439"/>
          <a:ext cx="6915218" cy="531360"/>
        </a:xfrm>
        <a:prstGeom prst="roundRect">
          <a:avLst/>
        </a:prstGeom>
        <a:solidFill>
          <a:srgbClr val="C0504D">
            <a:lumMod val="60000"/>
            <a:lumOff val="4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024" tIns="0" rIns="206024" bIns="0" numCol="1" spcCol="1270" anchor="ctr" anchorCtr="0">
          <a:noAutofit/>
        </a:bodyPr>
        <a:lstStyle/>
        <a:p>
          <a:pPr lvl="0" algn="l" defTabSz="1066800">
            <a:lnSpc>
              <a:spcPct val="90000"/>
            </a:lnSpc>
            <a:spcBef>
              <a:spcPct val="0"/>
            </a:spcBef>
            <a:spcAft>
              <a:spcPct val="35000"/>
            </a:spcAft>
          </a:pPr>
          <a:r>
            <a:rPr lang="es-MX" sz="2400" kern="1200" dirty="0" smtClean="0">
              <a:solidFill>
                <a:sysClr val="windowText" lastClr="000000"/>
              </a:solidFill>
              <a:latin typeface="Calibri"/>
              <a:ea typeface="+mn-ea"/>
              <a:cs typeface="+mn-cs"/>
            </a:rPr>
            <a:t>Determinar gustos y preferencias</a:t>
          </a:r>
          <a:endParaRPr lang="es-ES" sz="2400" kern="1200" dirty="0">
            <a:solidFill>
              <a:sysClr val="windowText" lastClr="000000"/>
            </a:solidFill>
            <a:latin typeface="Calibri"/>
            <a:ea typeface="+mn-ea"/>
            <a:cs typeface="+mn-cs"/>
          </a:endParaRPr>
        </a:p>
      </dsp:txBody>
      <dsp:txXfrm>
        <a:off x="383128" y="97378"/>
        <a:ext cx="6863340" cy="479482"/>
      </dsp:txXfrm>
    </dsp:sp>
    <dsp:sp modelId="{414038DA-56FE-4B9F-A2C0-19985461AEB7}">
      <dsp:nvSpPr>
        <dsp:cNvPr id="0" name=""/>
        <dsp:cNvSpPr/>
      </dsp:nvSpPr>
      <dsp:spPr>
        <a:xfrm>
          <a:off x="0" y="1116080"/>
          <a:ext cx="7786742" cy="4536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AE949350-69AE-4853-80C4-CE7649E67949}">
      <dsp:nvSpPr>
        <dsp:cNvPr id="0" name=""/>
        <dsp:cNvSpPr/>
      </dsp:nvSpPr>
      <dsp:spPr>
        <a:xfrm>
          <a:off x="389337" y="850400"/>
          <a:ext cx="6915218" cy="531360"/>
        </a:xfrm>
        <a:prstGeom prst="roundRect">
          <a:avLst/>
        </a:prstGeom>
        <a:solidFill>
          <a:srgbClr val="F79646">
            <a:lumMod val="60000"/>
            <a:lumOff val="4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024" tIns="0" rIns="206024" bIns="0" numCol="1" spcCol="1270" anchor="ctr" anchorCtr="0">
          <a:noAutofit/>
        </a:bodyPr>
        <a:lstStyle/>
        <a:p>
          <a:pPr lvl="0" algn="just" defTabSz="1066800">
            <a:lnSpc>
              <a:spcPct val="90000"/>
            </a:lnSpc>
            <a:spcBef>
              <a:spcPct val="0"/>
            </a:spcBef>
            <a:spcAft>
              <a:spcPct val="35000"/>
            </a:spcAft>
          </a:pPr>
          <a:r>
            <a:rPr lang="es-MX" sz="2400" kern="1200" dirty="0" smtClean="0">
              <a:solidFill>
                <a:sysClr val="windowText" lastClr="000000"/>
              </a:solidFill>
              <a:latin typeface="Calibri"/>
              <a:ea typeface="+mn-ea"/>
              <a:cs typeface="+mn-cs"/>
            </a:rPr>
            <a:t>Establecer el grado de preferencia del producto</a:t>
          </a:r>
          <a:endParaRPr lang="es-ES" sz="2400" kern="1200" dirty="0">
            <a:solidFill>
              <a:sysClr val="windowText" lastClr="000000"/>
            </a:solidFill>
            <a:latin typeface="Calibri"/>
            <a:ea typeface="+mn-ea"/>
            <a:cs typeface="+mn-cs"/>
          </a:endParaRPr>
        </a:p>
      </dsp:txBody>
      <dsp:txXfrm>
        <a:off x="415276" y="876339"/>
        <a:ext cx="6863340" cy="479482"/>
      </dsp:txXfrm>
    </dsp:sp>
    <dsp:sp modelId="{E7F49985-1B0B-44E2-A5F0-00FF5E253A0B}">
      <dsp:nvSpPr>
        <dsp:cNvPr id="0" name=""/>
        <dsp:cNvSpPr/>
      </dsp:nvSpPr>
      <dsp:spPr>
        <a:xfrm>
          <a:off x="0" y="2118168"/>
          <a:ext cx="7786742" cy="4536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7F15ACAE-FB20-431B-A8DC-7BC5C85D1A5B}">
      <dsp:nvSpPr>
        <dsp:cNvPr id="0" name=""/>
        <dsp:cNvSpPr/>
      </dsp:nvSpPr>
      <dsp:spPr>
        <a:xfrm>
          <a:off x="389337" y="1666880"/>
          <a:ext cx="6915218" cy="683047"/>
        </a:xfrm>
        <a:prstGeom prst="roundRect">
          <a:avLst/>
        </a:prstGeom>
        <a:solidFill>
          <a:srgbClr val="C0504D">
            <a:lumMod val="40000"/>
            <a:lumOff val="6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024" tIns="0" rIns="206024" bIns="0" numCol="1" spcCol="1270" anchor="ctr" anchorCtr="0">
          <a:noAutofit/>
        </a:bodyPr>
        <a:lstStyle/>
        <a:p>
          <a:pPr lvl="0" algn="just" defTabSz="1066800">
            <a:lnSpc>
              <a:spcPct val="90000"/>
            </a:lnSpc>
            <a:spcBef>
              <a:spcPct val="0"/>
            </a:spcBef>
            <a:spcAft>
              <a:spcPct val="35000"/>
            </a:spcAft>
          </a:pPr>
          <a:r>
            <a:rPr lang="es-MX" sz="2400" kern="1200" dirty="0" smtClean="0">
              <a:solidFill>
                <a:sysClr val="windowText" lastClr="000000"/>
              </a:solidFill>
              <a:latin typeface="Calibri"/>
              <a:ea typeface="+mn-ea"/>
              <a:cs typeface="+mn-cs"/>
            </a:rPr>
            <a:t>Determinar la frecuencia de compra del producto</a:t>
          </a:r>
          <a:endParaRPr lang="es-ES" sz="2400" kern="1200" dirty="0">
            <a:solidFill>
              <a:sysClr val="windowText" lastClr="000000"/>
            </a:solidFill>
            <a:latin typeface="Calibri"/>
            <a:ea typeface="+mn-ea"/>
            <a:cs typeface="+mn-cs"/>
          </a:endParaRPr>
        </a:p>
      </dsp:txBody>
      <dsp:txXfrm>
        <a:off x="422681" y="1700224"/>
        <a:ext cx="6848530" cy="61635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18F07B-0EC5-45A5-AFBD-FC878B96CC45}">
      <dsp:nvSpPr>
        <dsp:cNvPr id="0" name=""/>
        <dsp:cNvSpPr/>
      </dsp:nvSpPr>
      <dsp:spPr>
        <a:xfrm>
          <a:off x="0" y="342793"/>
          <a:ext cx="7786742" cy="5292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EEB30B4D-23A0-4972-A762-409150A890B7}">
      <dsp:nvSpPr>
        <dsp:cNvPr id="0" name=""/>
        <dsp:cNvSpPr/>
      </dsp:nvSpPr>
      <dsp:spPr>
        <a:xfrm>
          <a:off x="388956" y="32833"/>
          <a:ext cx="6897683" cy="619920"/>
        </a:xfrm>
        <a:prstGeom prst="roundRect">
          <a:avLst/>
        </a:prstGeom>
        <a:solidFill>
          <a:srgbClr val="C0504D">
            <a:lumMod val="20000"/>
            <a:lumOff val="8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024" tIns="0" rIns="206024" bIns="0" numCol="1" spcCol="1270" anchor="ctr" anchorCtr="0">
          <a:noAutofit/>
        </a:bodyPr>
        <a:lstStyle/>
        <a:p>
          <a:pPr lvl="0" algn="l" defTabSz="1066800">
            <a:lnSpc>
              <a:spcPct val="90000"/>
            </a:lnSpc>
            <a:spcBef>
              <a:spcPct val="0"/>
            </a:spcBef>
            <a:spcAft>
              <a:spcPct val="35000"/>
            </a:spcAft>
          </a:pPr>
          <a:r>
            <a:rPr lang="es-MX" sz="2400" kern="1200" dirty="0" smtClean="0">
              <a:solidFill>
                <a:sysClr val="windowText" lastClr="000000"/>
              </a:solidFill>
              <a:latin typeface="Calibri"/>
              <a:ea typeface="+mn-ea"/>
              <a:cs typeface="+mn-cs"/>
            </a:rPr>
            <a:t>Conocer la percepción del cliente hacia el producto</a:t>
          </a:r>
          <a:endParaRPr lang="es-ES" sz="2400" kern="1200" dirty="0">
            <a:solidFill>
              <a:sysClr val="windowText" lastClr="000000"/>
            </a:solidFill>
            <a:latin typeface="Calibri"/>
            <a:ea typeface="+mn-ea"/>
            <a:cs typeface="+mn-cs"/>
          </a:endParaRPr>
        </a:p>
      </dsp:txBody>
      <dsp:txXfrm>
        <a:off x="419218" y="63095"/>
        <a:ext cx="6837159" cy="559396"/>
      </dsp:txXfrm>
    </dsp:sp>
    <dsp:sp modelId="{BA86874A-E583-429D-8904-031AE5C3AF8F}">
      <dsp:nvSpPr>
        <dsp:cNvPr id="0" name=""/>
        <dsp:cNvSpPr/>
      </dsp:nvSpPr>
      <dsp:spPr>
        <a:xfrm>
          <a:off x="0" y="1295354"/>
          <a:ext cx="7786742" cy="5292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E7DF88A3-91FA-44FD-9537-3DC104AEC052}">
      <dsp:nvSpPr>
        <dsp:cNvPr id="0" name=""/>
        <dsp:cNvSpPr/>
      </dsp:nvSpPr>
      <dsp:spPr>
        <a:xfrm>
          <a:off x="388956" y="985394"/>
          <a:ext cx="6886956" cy="619920"/>
        </a:xfrm>
        <a:prstGeom prst="roundRect">
          <a:avLst/>
        </a:prstGeom>
        <a:solidFill>
          <a:srgbClr val="8064A2">
            <a:lumMod val="20000"/>
            <a:lumOff val="8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024" tIns="0" rIns="206024" bIns="0" numCol="1" spcCol="1270" anchor="ctr" anchorCtr="0">
          <a:noAutofit/>
        </a:bodyPr>
        <a:lstStyle/>
        <a:p>
          <a:pPr lvl="0" algn="l" defTabSz="1066800">
            <a:lnSpc>
              <a:spcPct val="90000"/>
            </a:lnSpc>
            <a:spcBef>
              <a:spcPct val="0"/>
            </a:spcBef>
            <a:spcAft>
              <a:spcPct val="35000"/>
            </a:spcAft>
          </a:pPr>
          <a:r>
            <a:rPr lang="es-MX" sz="2400" kern="1200" dirty="0" smtClean="0">
              <a:solidFill>
                <a:sysClr val="windowText" lastClr="000000"/>
              </a:solidFill>
              <a:latin typeface="Calibri"/>
              <a:ea typeface="+mn-ea"/>
              <a:cs typeface="+mn-cs"/>
            </a:rPr>
            <a:t>Lugares estratégicos para adquirir el producto</a:t>
          </a:r>
          <a:endParaRPr lang="es-ES" sz="2400" kern="1200" dirty="0">
            <a:solidFill>
              <a:sysClr val="windowText" lastClr="000000"/>
            </a:solidFill>
            <a:latin typeface="Calibri"/>
            <a:ea typeface="+mn-ea"/>
            <a:cs typeface="+mn-cs"/>
          </a:endParaRPr>
        </a:p>
      </dsp:txBody>
      <dsp:txXfrm>
        <a:off x="419218" y="1015656"/>
        <a:ext cx="6826432" cy="55939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image" Target="../media/image3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600354-76EF-48E1-ABE1-F1DFE324137E}" type="datetimeFigureOut">
              <a:rPr lang="es-ES" smtClean="0"/>
              <a:t>23/02/2012</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60E954-5D2B-4EA1-8883-0E7456164B12}" type="slidenum">
              <a:rPr lang="es-ES" smtClean="0"/>
              <a:t>‹Nº›</a:t>
            </a:fld>
            <a:endParaRPr lang="es-ES"/>
          </a:p>
        </p:txBody>
      </p:sp>
    </p:spTree>
    <p:extLst>
      <p:ext uri="{BB962C8B-B14F-4D97-AF65-F5344CB8AC3E}">
        <p14:creationId xmlns:p14="http://schemas.microsoft.com/office/powerpoint/2010/main" val="3706426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8D60E954-5D2B-4EA1-8883-0E7456164B12}" type="slidenum">
              <a:rPr lang="es-ES" smtClean="0"/>
              <a:t>1</a:t>
            </a:fld>
            <a:endParaRPr lang="es-ES"/>
          </a:p>
        </p:txBody>
      </p:sp>
    </p:spTree>
    <p:extLst>
      <p:ext uri="{BB962C8B-B14F-4D97-AF65-F5344CB8AC3E}">
        <p14:creationId xmlns:p14="http://schemas.microsoft.com/office/powerpoint/2010/main" val="22473532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307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685800" y="2130425"/>
            <a:ext cx="7772400" cy="1470025"/>
          </a:xfrm>
        </p:spPr>
        <p:txBody>
          <a:bodyPr/>
          <a:lstStyle>
            <a:lvl1pPr>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3076" name="Rectangle 4"/>
          <p:cNvSpPr>
            <a:spLocks noGrp="1" noChangeArrowheads="1"/>
          </p:cNvSpPr>
          <p:nvPr>
            <p:ph type="dt" sz="half" idx="2"/>
          </p:nvPr>
        </p:nvSpPr>
        <p:spPr/>
        <p:txBody>
          <a:bodyPr/>
          <a:lstStyle>
            <a:lvl1pPr>
              <a:defRPr/>
            </a:lvl1pPr>
          </a:lstStyle>
          <a:p>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82446BA5-97C2-4197-B1F3-6E853F93CA9A}" type="slidenum">
              <a:rPr lang="en-US"/>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0E64D50-F3E6-4934-8237-EEBFE97EE03B}" type="slidenum">
              <a:rPr lang="en-US"/>
              <a:pPr/>
              <a:t>‹Nº›</a:t>
            </a:fld>
            <a:endParaRPr lang="en-US"/>
          </a:p>
        </p:txBody>
      </p:sp>
    </p:spTree>
    <p:extLst>
      <p:ext uri="{BB962C8B-B14F-4D97-AF65-F5344CB8AC3E}">
        <p14:creationId xmlns:p14="http://schemas.microsoft.com/office/powerpoint/2010/main" val="969340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0CA5467-1396-4901-AFA9-FAFD8516B7F5}" type="slidenum">
              <a:rPr lang="en-US"/>
              <a:pPr/>
              <a:t>‹Nº›</a:t>
            </a:fld>
            <a:endParaRPr lang="en-US"/>
          </a:p>
        </p:txBody>
      </p:sp>
    </p:spTree>
    <p:extLst>
      <p:ext uri="{BB962C8B-B14F-4D97-AF65-F5344CB8AC3E}">
        <p14:creationId xmlns:p14="http://schemas.microsoft.com/office/powerpoint/2010/main" val="1393942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2202610-FCAD-4105-BC1D-B6A865CDC5B8}" type="slidenum">
              <a:rPr lang="en-US"/>
              <a:pPr/>
              <a:t>‹Nº›</a:t>
            </a:fld>
            <a:endParaRPr lang="en-US"/>
          </a:p>
        </p:txBody>
      </p:sp>
    </p:spTree>
    <p:extLst>
      <p:ext uri="{BB962C8B-B14F-4D97-AF65-F5344CB8AC3E}">
        <p14:creationId xmlns:p14="http://schemas.microsoft.com/office/powerpoint/2010/main" val="1579921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A743C67-65C9-444B-8710-4CA26B25F923}" type="slidenum">
              <a:rPr lang="en-US"/>
              <a:pPr/>
              <a:t>‹Nº›</a:t>
            </a:fld>
            <a:endParaRPr lang="en-US"/>
          </a:p>
        </p:txBody>
      </p:sp>
    </p:spTree>
    <p:extLst>
      <p:ext uri="{BB962C8B-B14F-4D97-AF65-F5344CB8AC3E}">
        <p14:creationId xmlns:p14="http://schemas.microsoft.com/office/powerpoint/2010/main" val="1634691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C9DFDF9-B0CA-43F2-BA18-4E113F1DC35C}" type="slidenum">
              <a:rPr lang="en-US"/>
              <a:pPr/>
              <a:t>‹Nº›</a:t>
            </a:fld>
            <a:endParaRPr lang="en-US"/>
          </a:p>
        </p:txBody>
      </p:sp>
    </p:spTree>
    <p:extLst>
      <p:ext uri="{BB962C8B-B14F-4D97-AF65-F5344CB8AC3E}">
        <p14:creationId xmlns:p14="http://schemas.microsoft.com/office/powerpoint/2010/main" val="2717024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100FE16-4C03-4434-9F5A-D1687A0CDA91}" type="slidenum">
              <a:rPr lang="en-US"/>
              <a:pPr/>
              <a:t>‹Nº›</a:t>
            </a:fld>
            <a:endParaRPr lang="en-US"/>
          </a:p>
        </p:txBody>
      </p:sp>
    </p:spTree>
    <p:extLst>
      <p:ext uri="{BB962C8B-B14F-4D97-AF65-F5344CB8AC3E}">
        <p14:creationId xmlns:p14="http://schemas.microsoft.com/office/powerpoint/2010/main" val="1385469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D72203E-5421-4BE3-8CC1-A0A31F64B93E}" type="slidenum">
              <a:rPr lang="en-US"/>
              <a:pPr/>
              <a:t>‹Nº›</a:t>
            </a:fld>
            <a:endParaRPr lang="en-US"/>
          </a:p>
        </p:txBody>
      </p:sp>
    </p:spTree>
    <p:extLst>
      <p:ext uri="{BB962C8B-B14F-4D97-AF65-F5344CB8AC3E}">
        <p14:creationId xmlns:p14="http://schemas.microsoft.com/office/powerpoint/2010/main" val="2235590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629683B-4122-4FCD-94EF-DD2E45BC30E6}" type="slidenum">
              <a:rPr lang="en-US"/>
              <a:pPr/>
              <a:t>‹Nº›</a:t>
            </a:fld>
            <a:endParaRPr lang="en-US"/>
          </a:p>
        </p:txBody>
      </p:sp>
    </p:spTree>
    <p:extLst>
      <p:ext uri="{BB962C8B-B14F-4D97-AF65-F5344CB8AC3E}">
        <p14:creationId xmlns:p14="http://schemas.microsoft.com/office/powerpoint/2010/main" val="935162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2008842-5FFE-418C-8045-B51305541B06}" type="slidenum">
              <a:rPr lang="en-US"/>
              <a:pPr/>
              <a:t>‹Nº›</a:t>
            </a:fld>
            <a:endParaRPr lang="en-US"/>
          </a:p>
        </p:txBody>
      </p:sp>
    </p:spTree>
    <p:extLst>
      <p:ext uri="{BB962C8B-B14F-4D97-AF65-F5344CB8AC3E}">
        <p14:creationId xmlns:p14="http://schemas.microsoft.com/office/powerpoint/2010/main" val="4124395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4104639-AD08-4A91-BFA9-C5BBE395B457}" type="slidenum">
              <a:rPr lang="en-US"/>
              <a:pPr/>
              <a:t>‹Nº›</a:t>
            </a:fld>
            <a:endParaRPr lang="en-US"/>
          </a:p>
        </p:txBody>
      </p:sp>
    </p:spTree>
    <p:extLst>
      <p:ext uri="{BB962C8B-B14F-4D97-AF65-F5344CB8AC3E}">
        <p14:creationId xmlns:p14="http://schemas.microsoft.com/office/powerpoint/2010/main" val="1503569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3ABC361-8FE2-4C4D-B2C2-DF393CADB856}" type="slidenum">
              <a:rPr lang="en-US"/>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Palatino Linotype" pitchFamily="18" charset="0"/>
        </a:defRPr>
      </a:lvl2pPr>
      <a:lvl3pPr algn="ctr" rtl="0" eaLnBrk="1" fontAlgn="base" hangingPunct="1">
        <a:spcBef>
          <a:spcPct val="0"/>
        </a:spcBef>
        <a:spcAft>
          <a:spcPct val="0"/>
        </a:spcAft>
        <a:defRPr sz="4400">
          <a:solidFill>
            <a:schemeClr val="tx1"/>
          </a:solidFill>
          <a:latin typeface="Palatino Linotype" pitchFamily="18" charset="0"/>
        </a:defRPr>
      </a:lvl3pPr>
      <a:lvl4pPr algn="ctr" rtl="0" eaLnBrk="1" fontAlgn="base" hangingPunct="1">
        <a:spcBef>
          <a:spcPct val="0"/>
        </a:spcBef>
        <a:spcAft>
          <a:spcPct val="0"/>
        </a:spcAft>
        <a:defRPr sz="4400">
          <a:solidFill>
            <a:schemeClr val="tx1"/>
          </a:solidFill>
          <a:latin typeface="Palatino Linotype" pitchFamily="18" charset="0"/>
        </a:defRPr>
      </a:lvl4pPr>
      <a:lvl5pPr algn="ctr" rtl="0" eaLnBrk="1" fontAlgn="base" hangingPunct="1">
        <a:spcBef>
          <a:spcPct val="0"/>
        </a:spcBef>
        <a:spcAft>
          <a:spcPct val="0"/>
        </a:spcAft>
        <a:defRPr sz="4400">
          <a:solidFill>
            <a:schemeClr val="tx1"/>
          </a:solidFill>
          <a:latin typeface="Palatino Linotype" pitchFamily="18" charset="0"/>
        </a:defRPr>
      </a:lvl5pPr>
      <a:lvl6pPr marL="457200" algn="ctr" rtl="0" eaLnBrk="1" fontAlgn="base" hangingPunct="1">
        <a:spcBef>
          <a:spcPct val="0"/>
        </a:spcBef>
        <a:spcAft>
          <a:spcPct val="0"/>
        </a:spcAft>
        <a:defRPr sz="4400">
          <a:solidFill>
            <a:schemeClr val="tx1"/>
          </a:solidFill>
          <a:latin typeface="Palatino Linotype" pitchFamily="18" charset="0"/>
        </a:defRPr>
      </a:lvl6pPr>
      <a:lvl7pPr marL="914400" algn="ctr" rtl="0" eaLnBrk="1" fontAlgn="base" hangingPunct="1">
        <a:spcBef>
          <a:spcPct val="0"/>
        </a:spcBef>
        <a:spcAft>
          <a:spcPct val="0"/>
        </a:spcAft>
        <a:defRPr sz="4400">
          <a:solidFill>
            <a:schemeClr val="tx1"/>
          </a:solidFill>
          <a:latin typeface="Palatino Linotype" pitchFamily="18" charset="0"/>
        </a:defRPr>
      </a:lvl7pPr>
      <a:lvl8pPr marL="1371600" algn="ctr" rtl="0" eaLnBrk="1" fontAlgn="base" hangingPunct="1">
        <a:spcBef>
          <a:spcPct val="0"/>
        </a:spcBef>
        <a:spcAft>
          <a:spcPct val="0"/>
        </a:spcAft>
        <a:defRPr sz="4400">
          <a:solidFill>
            <a:schemeClr val="tx1"/>
          </a:solidFill>
          <a:latin typeface="Palatino Linotype" pitchFamily="18" charset="0"/>
        </a:defRPr>
      </a:lvl8pPr>
      <a:lvl9pPr marL="1828800" algn="ctr" rtl="0" eaLnBrk="1" fontAlgn="base" hangingPunct="1">
        <a:spcBef>
          <a:spcPct val="0"/>
        </a:spcBef>
        <a:spcAft>
          <a:spcPct val="0"/>
        </a:spcAft>
        <a:defRPr sz="4400">
          <a:solidFill>
            <a:schemeClr val="tx1"/>
          </a:solidFill>
          <a:latin typeface="Palatino Linotype" pitchFamily="18" charset="0"/>
        </a:defRPr>
      </a:lvl9pPr>
    </p:titleStyle>
    <p:bodyStyle>
      <a:lvl1pPr marL="342900" indent="-342900" algn="l" rtl="0" eaLnBrk="1" fontAlgn="base" hangingPunct="1">
        <a:spcBef>
          <a:spcPct val="20000"/>
        </a:spcBef>
        <a:spcAft>
          <a:spcPct val="0"/>
        </a:spcAft>
        <a:buClr>
          <a:srgbClr val="FFFFCC"/>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FFFFCC"/>
        </a:buClr>
        <a:buChar char="–"/>
        <a:defRPr sz="2800">
          <a:solidFill>
            <a:schemeClr val="tx1"/>
          </a:solidFill>
          <a:latin typeface="+mn-lt"/>
        </a:defRPr>
      </a:lvl2pPr>
      <a:lvl3pPr marL="1143000" indent="-228600" algn="l" rtl="0" eaLnBrk="1" fontAlgn="base" hangingPunct="1">
        <a:spcBef>
          <a:spcPct val="20000"/>
        </a:spcBef>
        <a:spcAft>
          <a:spcPct val="0"/>
        </a:spcAft>
        <a:buClr>
          <a:srgbClr val="FFFFCC"/>
        </a:buClr>
        <a:buChar char="•"/>
        <a:defRPr sz="2400">
          <a:solidFill>
            <a:schemeClr val="tx1"/>
          </a:solidFill>
          <a:latin typeface="+mn-lt"/>
        </a:defRPr>
      </a:lvl3pPr>
      <a:lvl4pPr marL="1600200" indent="-228600" algn="l" rtl="0" eaLnBrk="1" fontAlgn="base" hangingPunct="1">
        <a:spcBef>
          <a:spcPct val="20000"/>
        </a:spcBef>
        <a:spcAft>
          <a:spcPct val="0"/>
        </a:spcAft>
        <a:buClr>
          <a:srgbClr val="FFFFCC"/>
        </a:buClr>
        <a:buChar char="–"/>
        <a:defRPr sz="2000">
          <a:solidFill>
            <a:schemeClr val="tx1"/>
          </a:solidFill>
          <a:latin typeface="+mn-lt"/>
        </a:defRPr>
      </a:lvl4pPr>
      <a:lvl5pPr marL="2057400" indent="-228600" algn="l" rtl="0" eaLnBrk="1" fontAlgn="base" hangingPunct="1">
        <a:spcBef>
          <a:spcPct val="20000"/>
        </a:spcBef>
        <a:spcAft>
          <a:spcPct val="0"/>
        </a:spcAft>
        <a:buClr>
          <a:srgbClr val="FFFFCC"/>
        </a:buClr>
        <a:buChar char="»"/>
        <a:defRPr sz="2000">
          <a:solidFill>
            <a:schemeClr val="tx1"/>
          </a:solidFill>
          <a:latin typeface="+mn-lt"/>
        </a:defRPr>
      </a:lvl5pPr>
      <a:lvl6pPr marL="2514600" indent="-228600" algn="l" rtl="0" eaLnBrk="1" fontAlgn="base" hangingPunct="1">
        <a:spcBef>
          <a:spcPct val="20000"/>
        </a:spcBef>
        <a:spcAft>
          <a:spcPct val="0"/>
        </a:spcAft>
        <a:buClr>
          <a:srgbClr val="FFFFCC"/>
        </a:buClr>
        <a:buChar char="»"/>
        <a:defRPr sz="2000">
          <a:solidFill>
            <a:schemeClr val="tx1"/>
          </a:solidFill>
          <a:latin typeface="+mn-lt"/>
        </a:defRPr>
      </a:lvl6pPr>
      <a:lvl7pPr marL="2971800" indent="-228600" algn="l" rtl="0" eaLnBrk="1" fontAlgn="base" hangingPunct="1">
        <a:spcBef>
          <a:spcPct val="20000"/>
        </a:spcBef>
        <a:spcAft>
          <a:spcPct val="0"/>
        </a:spcAft>
        <a:buClr>
          <a:srgbClr val="FFFFCC"/>
        </a:buClr>
        <a:buChar char="»"/>
        <a:defRPr sz="2000">
          <a:solidFill>
            <a:schemeClr val="tx1"/>
          </a:solidFill>
          <a:latin typeface="+mn-lt"/>
        </a:defRPr>
      </a:lvl7pPr>
      <a:lvl8pPr marL="3429000" indent="-228600" algn="l" rtl="0" eaLnBrk="1" fontAlgn="base" hangingPunct="1">
        <a:spcBef>
          <a:spcPct val="20000"/>
        </a:spcBef>
        <a:spcAft>
          <a:spcPct val="0"/>
        </a:spcAft>
        <a:buClr>
          <a:srgbClr val="FFFFCC"/>
        </a:buClr>
        <a:buChar char="»"/>
        <a:defRPr sz="2000">
          <a:solidFill>
            <a:schemeClr val="tx1"/>
          </a:solidFill>
          <a:latin typeface="+mn-lt"/>
        </a:defRPr>
      </a:lvl8pPr>
      <a:lvl9pPr marL="3886200" indent="-228600" algn="l" rtl="0" eaLnBrk="1" fontAlgn="base" hangingPunct="1">
        <a:spcBef>
          <a:spcPct val="20000"/>
        </a:spcBef>
        <a:spcAft>
          <a:spcPct val="0"/>
        </a:spcAft>
        <a:buClr>
          <a:srgbClr val="FFFFCC"/>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6.xml"/><Relationship Id="rId7" Type="http://schemas.openxmlformats.org/officeDocument/2006/relationships/image" Target="../media/image9.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31.emf"/><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tags" Target="../tags/tag17.xml"/><Relationship Id="rId7" Type="http://schemas.openxmlformats.org/officeDocument/2006/relationships/image" Target="../media/image33.png"/><Relationship Id="rId2" Type="http://schemas.openxmlformats.org/officeDocument/2006/relationships/tags" Target="../tags/tag16.xml"/><Relationship Id="rId1" Type="http://schemas.openxmlformats.org/officeDocument/2006/relationships/vmlDrawing" Target="../drawings/vmlDrawing1.vml"/><Relationship Id="rId6" Type="http://schemas.openxmlformats.org/officeDocument/2006/relationships/image" Target="../media/image32.emf"/><Relationship Id="rId5" Type="http://schemas.openxmlformats.org/officeDocument/2006/relationships/package" Target="../embeddings/Documento_de_Microsoft_Word1.docx"/><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vmlDrawing" Target="../drawings/vmlDrawing2.vml"/><Relationship Id="rId6" Type="http://schemas.openxmlformats.org/officeDocument/2006/relationships/image" Target="../media/image35.emf"/><Relationship Id="rId5" Type="http://schemas.openxmlformats.org/officeDocument/2006/relationships/package" Target="../embeddings/Documento_de_Microsoft_Word2.docx"/><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tags" Target="../tags/tag27.xml"/><Relationship Id="rId3" Type="http://schemas.openxmlformats.org/officeDocument/2006/relationships/tags" Target="../tags/tag22.xml"/><Relationship Id="rId7" Type="http://schemas.openxmlformats.org/officeDocument/2006/relationships/tags" Target="../tags/tag26.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slideLayout" Target="../slideLayouts/slideLayout2.xml"/><Relationship Id="rId5" Type="http://schemas.openxmlformats.org/officeDocument/2006/relationships/tags" Target="../tags/tag24.xml"/><Relationship Id="rId10" Type="http://schemas.openxmlformats.org/officeDocument/2006/relationships/tags" Target="../tags/tag29.xml"/><Relationship Id="rId4" Type="http://schemas.openxmlformats.org/officeDocument/2006/relationships/tags" Target="../tags/tag23.xml"/><Relationship Id="rId9" Type="http://schemas.openxmlformats.org/officeDocument/2006/relationships/tags" Target="../tags/tag2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slideLayout" Target="../slideLayouts/slideLayout2.xml"/><Relationship Id="rId7" Type="http://schemas.openxmlformats.org/officeDocument/2006/relationships/package" Target="../embeddings/Documento_de_Microsoft_Word4.docx"/><Relationship Id="rId2" Type="http://schemas.openxmlformats.org/officeDocument/2006/relationships/tags" Target="../tags/tag30.xml"/><Relationship Id="rId1" Type="http://schemas.openxmlformats.org/officeDocument/2006/relationships/vmlDrawing" Target="../drawings/vmlDrawing3.vml"/><Relationship Id="rId6" Type="http://schemas.openxmlformats.org/officeDocument/2006/relationships/image" Target="../media/image38.emf"/><Relationship Id="rId5" Type="http://schemas.openxmlformats.org/officeDocument/2006/relationships/image" Target="../media/image36.emf"/><Relationship Id="rId4" Type="http://schemas.openxmlformats.org/officeDocument/2006/relationships/package" Target="../embeddings/Documento_de_Microsoft_Word3.docx"/><Relationship Id="rId9"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vmlDrawing" Target="../drawings/vmlDrawing4.vml"/><Relationship Id="rId5" Type="http://schemas.openxmlformats.org/officeDocument/2006/relationships/image" Target="../media/image40.emf"/><Relationship Id="rId4" Type="http://schemas.openxmlformats.org/officeDocument/2006/relationships/package" Target="../embeddings/Documento_de_Microsoft_Word5.docx"/></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3" Type="http://schemas.openxmlformats.org/officeDocument/2006/relationships/package" Target="../embeddings/Documento_de_Microsoft_Word6.docx"/><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microsoft.com/office/2007/relationships/hdphoto" Target="../media/hdphoto2.wdp"/><Relationship Id="rId5" Type="http://schemas.openxmlformats.org/officeDocument/2006/relationships/image" Target="../media/image43.png"/><Relationship Id="rId4" Type="http://schemas.openxmlformats.org/officeDocument/2006/relationships/image" Target="../media/image42.emf"/></Relationships>
</file>

<file path=ppt/slides/_rels/slide35.xml.rels><?xml version="1.0" encoding="UTF-8" standalone="yes"?>
<Relationships xmlns="http://schemas.openxmlformats.org/package/2006/relationships"><Relationship Id="rId3" Type="http://schemas.openxmlformats.org/officeDocument/2006/relationships/package" Target="../embeddings/Documento_de_Microsoft_Word7.docx"/><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microsoft.com/office/2007/relationships/hdphoto" Target="../media/hdphoto3.wdp"/><Relationship Id="rId5" Type="http://schemas.openxmlformats.org/officeDocument/2006/relationships/image" Target="../media/image45.png"/><Relationship Id="rId4" Type="http://schemas.openxmlformats.org/officeDocument/2006/relationships/image" Target="../media/image44.emf"/></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slideLayout" Target="../slideLayouts/slideLayout2.xml"/><Relationship Id="rId4"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1403648" y="731450"/>
            <a:ext cx="7272808" cy="1362649"/>
          </a:xfrm>
        </p:spPr>
        <p:txBody>
          <a:bodyPr/>
          <a:lstStyle/>
          <a:p>
            <a:pPr algn="ctr"/>
            <a:r>
              <a:rPr lang="es-MX" sz="2000" dirty="0" smtClean="0">
                <a:latin typeface="Arial" pitchFamily="34" charset="0"/>
                <a:cs typeface="Arial" pitchFamily="34" charset="0"/>
              </a:rPr>
              <a:t>ESCUELA  SUPERIOR POLITÉCNICA DEL LITORAL</a:t>
            </a:r>
            <a:br>
              <a:rPr lang="es-MX" sz="2000" dirty="0" smtClean="0">
                <a:latin typeface="Arial" pitchFamily="34" charset="0"/>
                <a:cs typeface="Arial" pitchFamily="34" charset="0"/>
              </a:rPr>
            </a:br>
            <a:r>
              <a:rPr lang="es-MX" sz="2000" dirty="0" smtClean="0">
                <a:latin typeface="Arial" pitchFamily="34" charset="0"/>
                <a:cs typeface="Arial" pitchFamily="34" charset="0"/>
              </a:rPr>
              <a:t/>
            </a:r>
            <a:br>
              <a:rPr lang="es-MX" sz="2000" dirty="0" smtClean="0">
                <a:latin typeface="Arial" pitchFamily="34" charset="0"/>
                <a:cs typeface="Arial" pitchFamily="34" charset="0"/>
              </a:rPr>
            </a:br>
            <a:r>
              <a:rPr lang="es-MX" sz="2000" dirty="0" smtClean="0">
                <a:latin typeface="Arial" pitchFamily="34" charset="0"/>
                <a:cs typeface="Arial" pitchFamily="34" charset="0"/>
              </a:rPr>
              <a:t/>
            </a:r>
            <a:br>
              <a:rPr lang="es-MX" sz="2000" dirty="0" smtClean="0">
                <a:latin typeface="Arial" pitchFamily="34" charset="0"/>
                <a:cs typeface="Arial" pitchFamily="34" charset="0"/>
              </a:rPr>
            </a:br>
            <a:r>
              <a:rPr lang="es-MX" sz="2000" dirty="0" smtClean="0">
                <a:latin typeface="Arial" pitchFamily="34" charset="0"/>
                <a:cs typeface="Arial" pitchFamily="34" charset="0"/>
              </a:rPr>
              <a:t>FACULTAD DE ECONOMÍA Y NEGOCIOS</a:t>
            </a:r>
            <a:endParaRPr lang="es-ES" sz="2000" dirty="0">
              <a:latin typeface="Arial" pitchFamily="34" charset="0"/>
              <a:cs typeface="Arial" pitchFamily="34" charset="0"/>
            </a:endParaRPr>
          </a:p>
        </p:txBody>
      </p:sp>
      <p:sp>
        <p:nvSpPr>
          <p:cNvPr id="5" name="Rectangle 3"/>
          <p:cNvSpPr>
            <a:spLocks noGrp="1" noChangeArrowheads="1"/>
          </p:cNvSpPr>
          <p:nvPr>
            <p:ph type="subTitle" idx="1"/>
          </p:nvPr>
        </p:nvSpPr>
        <p:spPr bwMode="auto">
          <a:xfrm>
            <a:off x="1979712" y="3603923"/>
            <a:ext cx="5182382" cy="308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s-EC" sz="1800" b="0" i="1"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Mercedes Huiracocha</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es-EC" sz="1800" b="0" i="1"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Carolina Lima</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es-EC" sz="1800" b="0" i="1"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María Fernanda Santos</a:t>
            </a:r>
          </a:p>
          <a:p>
            <a:pPr marL="0" marR="0" lvl="0" indent="0" algn="ctr" defTabSz="914400" eaLnBrk="1" fontAlgn="auto" latinLnBrk="0" hangingPunct="1">
              <a:lnSpc>
                <a:spcPct val="150000"/>
              </a:lnSpc>
              <a:spcBef>
                <a:spcPts val="0"/>
              </a:spcBef>
              <a:spcAft>
                <a:spcPts val="0"/>
              </a:spcAft>
              <a:buClrTx/>
              <a:buSzTx/>
              <a:buFontTx/>
              <a:buNone/>
              <a:tabLst/>
              <a:defRPr/>
            </a:pPr>
            <a:endParaRPr kumimoji="0" lang="es-EC" sz="1800" b="0" i="1"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es-EC" sz="1800" b="0" i="1"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“Creación de una empresa dedicada a  la comercialización de jeans reversibles, en la ciudad de Guayaquil”</a:t>
            </a:r>
          </a:p>
          <a:p>
            <a:pPr marL="0" marR="0" lvl="0" indent="0" algn="ctr" defTabSz="914400" eaLnBrk="1" fontAlgn="auto" latinLnBrk="0" hangingPunct="1">
              <a:lnSpc>
                <a:spcPct val="150000"/>
              </a:lnSpc>
              <a:spcBef>
                <a:spcPts val="0"/>
              </a:spcBef>
              <a:spcAft>
                <a:spcPts val="0"/>
              </a:spcAft>
              <a:buClrTx/>
              <a:buSzTx/>
              <a:buFontTx/>
              <a:buNone/>
              <a:tabLst/>
              <a:defRPr/>
            </a:pPr>
            <a:endParaRPr kumimoji="0" lang="es-ES" sz="1800" b="0" i="1"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ysClr val="windowText" lastClr="000000"/>
              </a:solidFill>
              <a:effectLst/>
              <a:uLnTx/>
              <a:uFillTx/>
            </a:endParaRPr>
          </a:p>
        </p:txBody>
      </p:sp>
      <p:pic>
        <p:nvPicPr>
          <p:cNvPr id="6" name="Picture 2" descr="index_r35_c2"/>
          <p:cNvPicPr>
            <a:picLocks noChangeAspect="1" noChangeArrowheads="1"/>
          </p:cNvPicPr>
          <p:nvPr/>
        </p:nvPicPr>
        <p:blipFill>
          <a:blip r:embed="rId3" cstate="print"/>
          <a:srcRect/>
          <a:stretch>
            <a:fillRect/>
          </a:stretch>
        </p:blipFill>
        <p:spPr bwMode="auto">
          <a:xfrm>
            <a:off x="1475656" y="2207170"/>
            <a:ext cx="1401316" cy="1396753"/>
          </a:xfrm>
          <a:prstGeom prst="rect">
            <a:avLst/>
          </a:prstGeom>
          <a:noFill/>
        </p:spPr>
      </p:pic>
      <p:pic>
        <p:nvPicPr>
          <p:cNvPr id="7" name="Picture 3" descr="LogoFen_Sello"/>
          <p:cNvPicPr>
            <a:picLocks noChangeAspect="1" noChangeArrowheads="1"/>
          </p:cNvPicPr>
          <p:nvPr/>
        </p:nvPicPr>
        <p:blipFill>
          <a:blip r:embed="rId4" cstate="print"/>
          <a:srcRect/>
          <a:stretch>
            <a:fillRect/>
          </a:stretch>
        </p:blipFill>
        <p:spPr bwMode="auto">
          <a:xfrm>
            <a:off x="5995292" y="2238424"/>
            <a:ext cx="1457325" cy="1371600"/>
          </a:xfrm>
          <a:prstGeom prst="rect">
            <a:avLst/>
          </a:prstGeom>
          <a:noFill/>
          <a:ln w="9525">
            <a:noFill/>
            <a:miter lim="800000"/>
            <a:headEnd/>
            <a:tailEnd/>
          </a:ln>
        </p:spPr>
      </p:pic>
      <p:sp>
        <p:nvSpPr>
          <p:cNvPr id="8" name="Rectangle 3"/>
          <p:cNvSpPr txBox="1">
            <a:spLocks noChangeArrowheads="1"/>
          </p:cNvSpPr>
          <p:nvPr/>
        </p:nvSpPr>
        <p:spPr>
          <a:xfrm>
            <a:off x="3961618" y="0"/>
            <a:ext cx="5182382" cy="548680"/>
          </a:xfrm>
          <a:prstGeom prst="rect">
            <a:avLst/>
          </a:prstGeom>
        </p:spPr>
        <p:txBody>
          <a:bodyPr vert="horz" lIns="91440" tIns="45720" rIns="91440" bIns="45720" rtlCol="0">
            <a:normAutofit/>
          </a:bodyPr>
          <a:lstStyle>
            <a:lvl1pPr marL="0" indent="0" algn="r" defTabSz="914400" rtl="0" eaLnBrk="1" latinLnBrk="0" hangingPunct="1">
              <a:spcBef>
                <a:spcPct val="20000"/>
              </a:spcBef>
              <a:buFont typeface="Arial" pitchFamily="34" charset="0"/>
              <a:buNone/>
              <a:defRPr kumimoji="0" lang="es-ES" sz="2000" b="0" kern="1200">
                <a:solidFill>
                  <a:schemeClr val="tx1"/>
                </a:solidFill>
                <a:latin typeface="Georgia" pitchFamily="18" charset="0"/>
                <a:ea typeface="+mn-ea"/>
                <a:cs typeface="+mn-cs"/>
              </a:defRPr>
            </a:lvl1pPr>
            <a:lvl2pPr marL="457200" indent="0" algn="ctr" defTabSz="914400" rtl="0" eaLnBrk="1" latinLnBrk="0" hangingPunct="1">
              <a:spcBef>
                <a:spcPct val="20000"/>
              </a:spcBef>
              <a:buFont typeface="Arial" pitchFamily="34" charset="0"/>
              <a:buNone/>
              <a:defRPr kumimoji="0" lang="es-ES"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0" lang="es-ES"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0" lang="es-ES"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9pPr>
          </a:lstStyle>
          <a:p>
            <a:pPr algn="ctr">
              <a:lnSpc>
                <a:spcPct val="150000"/>
              </a:lnSpc>
            </a:pPr>
            <a:r>
              <a:rPr lang="es-ES" i="1" dirty="0" smtClean="0">
                <a:latin typeface="Arial" pitchFamily="34" charset="0"/>
                <a:cs typeface="Arial" pitchFamily="34" charset="0"/>
              </a:rPr>
              <a:t>“Viste de Reversibles y Quedarás Increíble”</a:t>
            </a:r>
          </a:p>
        </p:txBody>
      </p:sp>
      <p:pic>
        <p:nvPicPr>
          <p:cNvPr id="9" name="9 Imagen"/>
          <p:cNvPicPr/>
          <p:nvPr/>
        </p:nvPicPr>
        <p:blipFill>
          <a:blip r:embed="rId5" cstate="print"/>
          <a:srcRect/>
          <a:stretch>
            <a:fillRect/>
          </a:stretch>
        </p:blipFill>
        <p:spPr bwMode="auto">
          <a:xfrm>
            <a:off x="7740352" y="5373216"/>
            <a:ext cx="864096" cy="1008112"/>
          </a:xfrm>
          <a:prstGeom prst="rect">
            <a:avLst/>
          </a:prstGeom>
          <a:noFill/>
          <a:ln w="9525">
            <a:noFill/>
            <a:miter lim="800000"/>
            <a:headEnd/>
            <a:tailEnd/>
          </a:ln>
        </p:spPr>
      </p:pic>
      <p:sp>
        <p:nvSpPr>
          <p:cNvPr id="10" name="TextBox 9"/>
          <p:cNvSpPr txBox="1"/>
          <p:nvPr/>
        </p:nvSpPr>
        <p:spPr>
          <a:xfrm rot="16200000">
            <a:off x="-2233143" y="3919943"/>
            <a:ext cx="5445222" cy="430887"/>
          </a:xfrm>
          <a:prstGeom prst="rect">
            <a:avLst/>
          </a:prstGeom>
          <a:gradFill rotWithShape="1">
            <a:gsLst>
              <a:gs pos="0">
                <a:srgbClr val="927B74">
                  <a:tint val="90000"/>
                  <a:satMod val="125000"/>
                </a:srgbClr>
              </a:gs>
              <a:gs pos="100000">
                <a:srgbClr val="927B74">
                  <a:shade val="80000"/>
                  <a:satMod val="115000"/>
                </a:srgbClr>
              </a:gs>
            </a:gsLst>
            <a:lin ang="5400000" scaled="0"/>
          </a:gradFill>
          <a:ln w="12700" cap="flat" cmpd="sng" algn="ctr">
            <a:solidFill>
              <a:srgbClr val="927B74">
                <a:shade val="50000"/>
                <a:shade val="95000"/>
                <a:alpha val="90000"/>
                <a:satMod val="115000"/>
              </a:srgbClr>
            </a:solidFill>
            <a:prstDash val="solid"/>
          </a:ln>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200" b="0" i="0" u="none" strike="noStrike" kern="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mn-ea"/>
                <a:cs typeface="+mn-cs"/>
              </a:rPr>
              <a:t>CONFECCIONES REVERSIBLES  S.A</a:t>
            </a:r>
            <a:endParaRPr kumimoji="0" lang="en-US" sz="2200" b="1" i="0" u="none" strike="noStrike" kern="0" cap="none" spc="0" normalizeH="0" baseline="0" noProof="0" dirty="0">
              <a:ln w="11430"/>
              <a:gradFill>
                <a:gsLst>
                  <a:gs pos="0">
                    <a:srgbClr val="CCC834">
                      <a:tint val="70000"/>
                      <a:satMod val="245000"/>
                    </a:srgbClr>
                  </a:gs>
                  <a:gs pos="75000">
                    <a:srgbClr val="CCC834">
                      <a:tint val="90000"/>
                      <a:shade val="60000"/>
                      <a:satMod val="240000"/>
                    </a:srgbClr>
                  </a:gs>
                  <a:gs pos="100000">
                    <a:srgbClr val="CCC834">
                      <a:tint val="100000"/>
                      <a:shade val="50000"/>
                      <a:satMod val="240000"/>
                    </a:srgbClr>
                  </a:gs>
                </a:gsLst>
                <a:lin ang="5400000"/>
              </a:gradFill>
              <a:effectLst>
                <a:outerShdw blurRad="50800" dist="39000" dir="5460000" algn="tl">
                  <a:srgbClr val="000000">
                    <a:alpha val="38000"/>
                  </a:srgbClr>
                </a:outerShdw>
              </a:effectLst>
              <a:uLnTx/>
              <a:uFillTx/>
              <a:latin typeface="Calibri" pitchFamily="34" charset="0"/>
              <a:ea typeface="+mn-ea"/>
              <a:cs typeface="+mn-cs"/>
            </a:endParaRPr>
          </a:p>
        </p:txBody>
      </p:sp>
    </p:spTree>
    <p:extLst>
      <p:ext uri="{BB962C8B-B14F-4D97-AF65-F5344CB8AC3E}">
        <p14:creationId xmlns:p14="http://schemas.microsoft.com/office/powerpoint/2010/main" val="14873342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3961618" y="0"/>
            <a:ext cx="5182382" cy="548680"/>
          </a:xfrm>
          <a:prstGeom prst="rect">
            <a:avLst/>
          </a:prstGeom>
        </p:spPr>
        <p:txBody>
          <a:bodyPr vert="horz" lIns="91440" tIns="45720" rIns="91440" bIns="45720" rtlCol="0">
            <a:normAutofit/>
          </a:bodyPr>
          <a:lstStyle>
            <a:lvl1pPr marL="0" indent="0" algn="r" defTabSz="914400" rtl="0" eaLnBrk="1" latinLnBrk="0" hangingPunct="1">
              <a:spcBef>
                <a:spcPct val="20000"/>
              </a:spcBef>
              <a:buFont typeface="Arial" pitchFamily="34" charset="0"/>
              <a:buNone/>
              <a:defRPr kumimoji="0" lang="es-ES" sz="2000" b="0" kern="1200">
                <a:solidFill>
                  <a:schemeClr val="tx1"/>
                </a:solidFill>
                <a:latin typeface="Georgia" pitchFamily="18" charset="0"/>
                <a:ea typeface="+mn-ea"/>
                <a:cs typeface="+mn-cs"/>
              </a:defRPr>
            </a:lvl1pPr>
            <a:lvl2pPr marL="457200" indent="0" algn="ctr" defTabSz="914400" rtl="0" eaLnBrk="1" latinLnBrk="0" hangingPunct="1">
              <a:spcBef>
                <a:spcPct val="20000"/>
              </a:spcBef>
              <a:buFont typeface="Arial" pitchFamily="34" charset="0"/>
              <a:buNone/>
              <a:defRPr kumimoji="0" lang="es-ES"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0" lang="es-ES"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0" lang="es-ES"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9pPr>
          </a:lstStyle>
          <a:p>
            <a:pPr algn="ctr">
              <a:lnSpc>
                <a:spcPct val="150000"/>
              </a:lnSpc>
            </a:pPr>
            <a:r>
              <a:rPr lang="es-ES" i="1" dirty="0" smtClean="0">
                <a:latin typeface="Arial" pitchFamily="34" charset="0"/>
                <a:cs typeface="Arial" pitchFamily="34" charset="0"/>
              </a:rPr>
              <a:t>Viste de Reversibles y Quedarás Increíble</a:t>
            </a:r>
          </a:p>
        </p:txBody>
      </p:sp>
      <p:graphicFrame>
        <p:nvGraphicFramePr>
          <p:cNvPr id="5" name="5 Diagrama"/>
          <p:cNvGraphicFramePr/>
          <p:nvPr>
            <p:extLst>
              <p:ext uri="{D42A27DB-BD31-4B8C-83A1-F6EECF244321}">
                <p14:modId xmlns:p14="http://schemas.microsoft.com/office/powerpoint/2010/main" val="1188090165"/>
              </p:ext>
            </p:extLst>
          </p:nvPr>
        </p:nvGraphicFramePr>
        <p:xfrm>
          <a:off x="1146302" y="1124744"/>
          <a:ext cx="7056784" cy="2664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8 Imagen" descr="Two Woman. © Salsa Jeans."/>
          <p:cNvPicPr/>
          <p:nvPr/>
        </p:nvPicPr>
        <p:blipFill>
          <a:blip r:embed="rId7" cstate="print">
            <a:extLst>
              <a:ext uri="{BEBA8EAE-BF5A-486C-A8C5-ECC9F3942E4B}">
                <a14:imgProps xmlns:a14="http://schemas.microsoft.com/office/drawing/2010/main">
                  <a14:imgLayer r:embed="rId8">
                    <a14:imgEffect>
                      <a14:brightnessContrast bright="-20000" contrast="-20000"/>
                    </a14:imgEffect>
                  </a14:imgLayer>
                </a14:imgProps>
              </a:ext>
            </a:extLst>
          </a:blip>
          <a:srcRect/>
          <a:stretch>
            <a:fillRect/>
          </a:stretch>
        </p:blipFill>
        <p:spPr bwMode="auto">
          <a:xfrm>
            <a:off x="3231850" y="4455502"/>
            <a:ext cx="2885688" cy="1878071"/>
          </a:xfrm>
          <a:prstGeom prst="rect">
            <a:avLst/>
          </a:prstGeom>
          <a:noFill/>
          <a:ln w="9525">
            <a:noFill/>
            <a:miter lim="800000"/>
            <a:headEnd/>
            <a:tailEnd/>
          </a:ln>
        </p:spPr>
      </p:pic>
      <p:sp>
        <p:nvSpPr>
          <p:cNvPr id="2" name="1 Marcador de número de diapositiva"/>
          <p:cNvSpPr>
            <a:spLocks noGrp="1"/>
          </p:cNvSpPr>
          <p:nvPr>
            <p:ph type="sldNum" sz="quarter" idx="12"/>
          </p:nvPr>
        </p:nvSpPr>
        <p:spPr/>
        <p:txBody>
          <a:bodyPr/>
          <a:lstStyle/>
          <a:p>
            <a:fld id="{22202610-FCAD-4105-BC1D-B6A865CDC5B8}" type="slidenum">
              <a:rPr lang="en-US" smtClean="0"/>
              <a:pPr/>
              <a:t>10</a:t>
            </a:fld>
            <a:endParaRPr lang="en-US"/>
          </a:p>
        </p:txBody>
      </p:sp>
    </p:spTree>
    <p:extLst>
      <p:ext uri="{BB962C8B-B14F-4D97-AF65-F5344CB8AC3E}">
        <p14:creationId xmlns:p14="http://schemas.microsoft.com/office/powerpoint/2010/main" val="20151030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3961618" y="0"/>
            <a:ext cx="5182382" cy="548680"/>
          </a:xfrm>
          <a:prstGeom prst="rect">
            <a:avLst/>
          </a:prstGeom>
        </p:spPr>
        <p:txBody>
          <a:bodyPr vert="horz" lIns="91440" tIns="45720" rIns="91440" bIns="45720" rtlCol="0">
            <a:normAutofit/>
          </a:bodyPr>
          <a:lstStyle>
            <a:lvl1pPr marL="0" indent="0" algn="r" defTabSz="914400" rtl="0" eaLnBrk="1" latinLnBrk="0" hangingPunct="1">
              <a:spcBef>
                <a:spcPct val="20000"/>
              </a:spcBef>
              <a:buFont typeface="Arial" pitchFamily="34" charset="0"/>
              <a:buNone/>
              <a:defRPr kumimoji="0" lang="es-ES" sz="2000" b="0" kern="1200">
                <a:solidFill>
                  <a:schemeClr val="tx1"/>
                </a:solidFill>
                <a:latin typeface="Georgia" pitchFamily="18" charset="0"/>
                <a:ea typeface="+mn-ea"/>
                <a:cs typeface="+mn-cs"/>
              </a:defRPr>
            </a:lvl1pPr>
            <a:lvl2pPr marL="457200" indent="0" algn="ctr" defTabSz="914400" rtl="0" eaLnBrk="1" latinLnBrk="0" hangingPunct="1">
              <a:spcBef>
                <a:spcPct val="20000"/>
              </a:spcBef>
              <a:buFont typeface="Arial" pitchFamily="34" charset="0"/>
              <a:buNone/>
              <a:defRPr kumimoji="0" lang="es-ES"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0" lang="es-ES"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0" lang="es-ES"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9pPr>
          </a:lstStyle>
          <a:p>
            <a:pPr algn="ctr">
              <a:lnSpc>
                <a:spcPct val="150000"/>
              </a:lnSpc>
            </a:pPr>
            <a:r>
              <a:rPr lang="es-ES" i="1" dirty="0" smtClean="0">
                <a:latin typeface="Arial" pitchFamily="34" charset="0"/>
                <a:cs typeface="Arial" pitchFamily="34" charset="0"/>
              </a:rPr>
              <a:t>Viste de Reversibles y Quedarás Increíble</a:t>
            </a:r>
          </a:p>
        </p:txBody>
      </p:sp>
      <p:graphicFrame>
        <p:nvGraphicFramePr>
          <p:cNvPr id="8" name="4 Diagrama"/>
          <p:cNvGraphicFramePr/>
          <p:nvPr>
            <p:extLst>
              <p:ext uri="{D42A27DB-BD31-4B8C-83A1-F6EECF244321}">
                <p14:modId xmlns:p14="http://schemas.microsoft.com/office/powerpoint/2010/main" val="3949444780"/>
              </p:ext>
            </p:extLst>
          </p:nvPr>
        </p:nvGraphicFramePr>
        <p:xfrm>
          <a:off x="560831" y="2132856"/>
          <a:ext cx="7786742" cy="48180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1 Título"/>
          <p:cNvSpPr txBox="1">
            <a:spLocks/>
          </p:cNvSpPr>
          <p:nvPr/>
        </p:nvSpPr>
        <p:spPr>
          <a:xfrm>
            <a:off x="2846847" y="1664550"/>
            <a:ext cx="6076936" cy="774720"/>
          </a:xfrm>
          <a:prstGeom prst="rect">
            <a:avLst/>
          </a:prstGeom>
        </p:spPr>
        <p:txBody>
          <a:bodyPr vert="horz" lIns="91440" tIns="45720" rIns="91440" bIns="45720" rtlCol="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400" b="1" i="0" u="none" strike="noStrike" kern="1200" cap="small" spc="0" normalizeH="0" baseline="0" noProof="0" dirty="0" smtClean="0">
                <a:ln>
                  <a:noFill/>
                </a:ln>
                <a:solidFill>
                  <a:srgbClr val="003300"/>
                </a:solidFill>
                <a:effectLst/>
                <a:uLnTx/>
                <a:uFillTx/>
                <a:latin typeface="+mj-lt"/>
                <a:ea typeface="+mj-ea"/>
                <a:cs typeface="+mj-cs"/>
              </a:rPr>
              <a:t>OBJETIVOS GENRALES DE LA INVESTIGACIÓN DE MERCADO</a:t>
            </a:r>
            <a:endParaRPr kumimoji="0" lang="es-ES" sz="2400" b="1" i="0" u="none" strike="noStrike" kern="1200" cap="small" spc="0" normalizeH="0" baseline="0" noProof="0" dirty="0">
              <a:ln>
                <a:noFill/>
              </a:ln>
              <a:solidFill>
                <a:srgbClr val="003300"/>
              </a:solidFill>
              <a:effectLst/>
              <a:uLnTx/>
              <a:uFillTx/>
              <a:latin typeface="+mj-lt"/>
              <a:ea typeface="+mj-ea"/>
              <a:cs typeface="+mj-cs"/>
            </a:endParaRPr>
          </a:p>
        </p:txBody>
      </p:sp>
      <p:sp>
        <p:nvSpPr>
          <p:cNvPr id="2" name="1 Marcador de número de diapositiva"/>
          <p:cNvSpPr>
            <a:spLocks noGrp="1"/>
          </p:cNvSpPr>
          <p:nvPr>
            <p:ph type="sldNum" sz="quarter" idx="12"/>
          </p:nvPr>
        </p:nvSpPr>
        <p:spPr/>
        <p:txBody>
          <a:bodyPr/>
          <a:lstStyle/>
          <a:p>
            <a:fld id="{22202610-FCAD-4105-BC1D-B6A865CDC5B8}" type="slidenum">
              <a:rPr lang="en-US" smtClean="0"/>
              <a:pPr/>
              <a:t>11</a:t>
            </a:fld>
            <a:endParaRPr lang="en-US"/>
          </a:p>
        </p:txBody>
      </p:sp>
    </p:spTree>
    <p:extLst>
      <p:ext uri="{BB962C8B-B14F-4D97-AF65-F5344CB8AC3E}">
        <p14:creationId xmlns:p14="http://schemas.microsoft.com/office/powerpoint/2010/main" val="16645079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3961618" y="0"/>
            <a:ext cx="5182382" cy="548680"/>
          </a:xfrm>
          <a:prstGeom prst="rect">
            <a:avLst/>
          </a:prstGeom>
        </p:spPr>
        <p:txBody>
          <a:bodyPr vert="horz" lIns="91440" tIns="45720" rIns="91440" bIns="45720" rtlCol="0">
            <a:normAutofit/>
          </a:bodyPr>
          <a:lstStyle>
            <a:lvl1pPr marL="0" indent="0" algn="r" defTabSz="914400" rtl="0" eaLnBrk="1" latinLnBrk="0" hangingPunct="1">
              <a:spcBef>
                <a:spcPct val="20000"/>
              </a:spcBef>
              <a:buFont typeface="Arial" pitchFamily="34" charset="0"/>
              <a:buNone/>
              <a:defRPr kumimoji="0" lang="es-ES" sz="2000" b="0" kern="1200">
                <a:solidFill>
                  <a:schemeClr val="tx1"/>
                </a:solidFill>
                <a:latin typeface="Georgia" pitchFamily="18" charset="0"/>
                <a:ea typeface="+mn-ea"/>
                <a:cs typeface="+mn-cs"/>
              </a:defRPr>
            </a:lvl1pPr>
            <a:lvl2pPr marL="457200" indent="0" algn="ctr" defTabSz="914400" rtl="0" eaLnBrk="1" latinLnBrk="0" hangingPunct="1">
              <a:spcBef>
                <a:spcPct val="20000"/>
              </a:spcBef>
              <a:buFont typeface="Arial" pitchFamily="34" charset="0"/>
              <a:buNone/>
              <a:defRPr kumimoji="0" lang="es-ES"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0" lang="es-ES"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0" lang="es-ES"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9pPr>
          </a:lstStyle>
          <a:p>
            <a:pPr algn="ctr">
              <a:lnSpc>
                <a:spcPct val="150000"/>
              </a:lnSpc>
            </a:pPr>
            <a:r>
              <a:rPr lang="es-ES" i="1" dirty="0" smtClean="0">
                <a:latin typeface="Arial" pitchFamily="34" charset="0"/>
                <a:cs typeface="Arial" pitchFamily="34" charset="0"/>
              </a:rPr>
              <a:t>Viste de Reversibles y Quedarás Increíble</a:t>
            </a:r>
          </a:p>
        </p:txBody>
      </p:sp>
      <p:sp>
        <p:nvSpPr>
          <p:cNvPr id="6" name="1 Título"/>
          <p:cNvSpPr>
            <a:spLocks noGrp="1"/>
          </p:cNvSpPr>
          <p:nvPr>
            <p:ph type="title"/>
          </p:nvPr>
        </p:nvSpPr>
        <p:spPr>
          <a:xfrm>
            <a:off x="762000" y="274638"/>
            <a:ext cx="8077200" cy="1143000"/>
          </a:xfrm>
          <a:prstGeom prst="rect">
            <a:avLst/>
          </a:prstGeom>
          <a:noFill/>
          <a:ln>
            <a:noFill/>
          </a:ln>
          <a:effectLst>
            <a:innerShdw blurRad="114300">
              <a:sysClr val="windowText" lastClr="000000"/>
            </a:innerShdw>
          </a:effectLst>
          <a:scene3d>
            <a:camera prst="orthographicFront"/>
            <a:lightRig rig="threePt" dir="t"/>
          </a:scene3d>
          <a:sp3d>
            <a:bevelT w="12700" h="50800" prst="softRound"/>
          </a:sp3d>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2400" b="1" i="0" u="none" strike="noStrike" kern="0" cap="none" spc="0" normalizeH="0" baseline="0" noProof="0" dirty="0" smtClean="0">
                <a:ln>
                  <a:noFill/>
                </a:ln>
                <a:solidFill>
                  <a:sysClr val="windowText" lastClr="000000"/>
                </a:solidFill>
                <a:effectLst/>
                <a:uLnTx/>
                <a:uFillTx/>
              </a:rPr>
              <a:t>OBJETIVOS ESPECÍFICOS DE LA INVESTIGACIÓN DE MERCADO</a:t>
            </a:r>
            <a:endParaRPr kumimoji="0" lang="es-ES" sz="2400" b="1" i="0" u="none" strike="noStrike" kern="0" cap="none" spc="0" normalizeH="0" baseline="0" noProof="0" dirty="0">
              <a:ln>
                <a:noFill/>
              </a:ln>
              <a:solidFill>
                <a:sysClr val="windowText" lastClr="000000"/>
              </a:solidFill>
              <a:effectLst/>
              <a:uLnTx/>
              <a:uFillTx/>
            </a:endParaRPr>
          </a:p>
        </p:txBody>
      </p:sp>
      <p:graphicFrame>
        <p:nvGraphicFramePr>
          <p:cNvPr id="7" name="4 Diagrama"/>
          <p:cNvGraphicFramePr/>
          <p:nvPr/>
        </p:nvGraphicFramePr>
        <p:xfrm>
          <a:off x="1142976" y="1428736"/>
          <a:ext cx="7786742" cy="25717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7 Diagrama"/>
          <p:cNvGraphicFramePr/>
          <p:nvPr/>
        </p:nvGraphicFramePr>
        <p:xfrm>
          <a:off x="1142976" y="4214818"/>
          <a:ext cx="7786742" cy="18573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1 Marcador de número de diapositiva"/>
          <p:cNvSpPr>
            <a:spLocks noGrp="1"/>
          </p:cNvSpPr>
          <p:nvPr>
            <p:ph type="sldNum" sz="quarter" idx="12"/>
          </p:nvPr>
        </p:nvSpPr>
        <p:spPr/>
        <p:txBody>
          <a:bodyPr/>
          <a:lstStyle/>
          <a:p>
            <a:fld id="{22202610-FCAD-4105-BC1D-B6A865CDC5B8}" type="slidenum">
              <a:rPr lang="en-US" smtClean="0"/>
              <a:pPr/>
              <a:t>12</a:t>
            </a:fld>
            <a:endParaRPr lang="en-US"/>
          </a:p>
        </p:txBody>
      </p:sp>
    </p:spTree>
    <p:extLst>
      <p:ext uri="{BB962C8B-B14F-4D97-AF65-F5344CB8AC3E}">
        <p14:creationId xmlns:p14="http://schemas.microsoft.com/office/powerpoint/2010/main" val="26496650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3961618" y="0"/>
            <a:ext cx="5182382" cy="548680"/>
          </a:xfrm>
          <a:prstGeom prst="rect">
            <a:avLst/>
          </a:prstGeom>
        </p:spPr>
        <p:txBody>
          <a:bodyPr vert="horz" lIns="91440" tIns="45720" rIns="91440" bIns="45720" rtlCol="0">
            <a:normAutofit/>
          </a:bodyPr>
          <a:lstStyle>
            <a:lvl1pPr marL="0" indent="0" algn="r" defTabSz="914400" rtl="0" eaLnBrk="1" latinLnBrk="0" hangingPunct="1">
              <a:spcBef>
                <a:spcPct val="20000"/>
              </a:spcBef>
              <a:buFont typeface="Arial" pitchFamily="34" charset="0"/>
              <a:buNone/>
              <a:defRPr kumimoji="0" lang="es-ES" sz="2000" b="0" kern="1200">
                <a:solidFill>
                  <a:schemeClr val="tx1"/>
                </a:solidFill>
                <a:latin typeface="Georgia" pitchFamily="18" charset="0"/>
                <a:ea typeface="+mn-ea"/>
                <a:cs typeface="+mn-cs"/>
              </a:defRPr>
            </a:lvl1pPr>
            <a:lvl2pPr marL="457200" indent="0" algn="ctr" defTabSz="914400" rtl="0" eaLnBrk="1" latinLnBrk="0" hangingPunct="1">
              <a:spcBef>
                <a:spcPct val="20000"/>
              </a:spcBef>
              <a:buFont typeface="Arial" pitchFamily="34" charset="0"/>
              <a:buNone/>
              <a:defRPr kumimoji="0" lang="es-ES"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0" lang="es-ES"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0" lang="es-ES"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9pPr>
          </a:lstStyle>
          <a:p>
            <a:pPr algn="ctr">
              <a:lnSpc>
                <a:spcPct val="150000"/>
              </a:lnSpc>
            </a:pPr>
            <a:r>
              <a:rPr lang="es-ES" i="1" dirty="0" smtClean="0">
                <a:latin typeface="Arial" pitchFamily="34" charset="0"/>
                <a:cs typeface="Arial" pitchFamily="34" charset="0"/>
              </a:rPr>
              <a:t>Viste de Reversibles y Quedarás Increíble</a:t>
            </a:r>
          </a:p>
        </p:txBody>
      </p:sp>
      <p:sp>
        <p:nvSpPr>
          <p:cNvPr id="3" name="1 Título"/>
          <p:cNvSpPr>
            <a:spLocks noGrp="1"/>
          </p:cNvSpPr>
          <p:nvPr>
            <p:ph type="title"/>
          </p:nvPr>
        </p:nvSpPr>
        <p:spPr>
          <a:xfrm>
            <a:off x="762000" y="274638"/>
            <a:ext cx="8077200" cy="1143000"/>
          </a:xfrm>
        </p:spPr>
        <p:txBody>
          <a:bodyPr>
            <a:normAutofit/>
          </a:bodyPr>
          <a:lstStyle/>
          <a:p>
            <a:pPr algn="ctr"/>
            <a:r>
              <a:rPr lang="es-MX" sz="2400" b="1" dirty="0" smtClean="0"/>
              <a:t>POBLACIÓN: TAMAÑO DE LA MUESTRA</a:t>
            </a:r>
            <a:endParaRPr lang="es-ES" sz="2400" b="1" dirty="0"/>
          </a:p>
        </p:txBody>
      </p:sp>
      <p:graphicFrame>
        <p:nvGraphicFramePr>
          <p:cNvPr id="5" name="3 Diagrama"/>
          <p:cNvGraphicFramePr/>
          <p:nvPr/>
        </p:nvGraphicFramePr>
        <p:xfrm>
          <a:off x="1643042" y="1714488"/>
          <a:ext cx="6548462" cy="43894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número de diapositiva"/>
          <p:cNvSpPr>
            <a:spLocks noGrp="1"/>
          </p:cNvSpPr>
          <p:nvPr>
            <p:ph type="sldNum" sz="quarter" idx="12"/>
          </p:nvPr>
        </p:nvSpPr>
        <p:spPr/>
        <p:txBody>
          <a:bodyPr/>
          <a:lstStyle/>
          <a:p>
            <a:fld id="{22202610-FCAD-4105-BC1D-B6A865CDC5B8}" type="slidenum">
              <a:rPr lang="en-US" smtClean="0"/>
              <a:pPr/>
              <a:t>13</a:t>
            </a:fld>
            <a:endParaRPr lang="en-US"/>
          </a:p>
        </p:txBody>
      </p:sp>
    </p:spTree>
    <p:extLst>
      <p:ext uri="{BB962C8B-B14F-4D97-AF65-F5344CB8AC3E}">
        <p14:creationId xmlns:p14="http://schemas.microsoft.com/office/powerpoint/2010/main" val="34408185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3961618" y="0"/>
            <a:ext cx="5182382" cy="548680"/>
          </a:xfrm>
          <a:prstGeom prst="rect">
            <a:avLst/>
          </a:prstGeom>
        </p:spPr>
        <p:txBody>
          <a:bodyPr vert="horz" lIns="91440" tIns="45720" rIns="91440" bIns="45720" rtlCol="0">
            <a:normAutofit/>
          </a:bodyPr>
          <a:lstStyle>
            <a:lvl1pPr marL="0" indent="0" algn="r" defTabSz="914400" rtl="0" eaLnBrk="1" latinLnBrk="0" hangingPunct="1">
              <a:spcBef>
                <a:spcPct val="20000"/>
              </a:spcBef>
              <a:buFont typeface="Arial" pitchFamily="34" charset="0"/>
              <a:buNone/>
              <a:defRPr kumimoji="0" lang="es-ES" sz="2000" b="0" kern="1200">
                <a:solidFill>
                  <a:schemeClr val="tx1"/>
                </a:solidFill>
                <a:latin typeface="Georgia" pitchFamily="18" charset="0"/>
                <a:ea typeface="+mn-ea"/>
                <a:cs typeface="+mn-cs"/>
              </a:defRPr>
            </a:lvl1pPr>
            <a:lvl2pPr marL="457200" indent="0" algn="ctr" defTabSz="914400" rtl="0" eaLnBrk="1" latinLnBrk="0" hangingPunct="1">
              <a:spcBef>
                <a:spcPct val="20000"/>
              </a:spcBef>
              <a:buFont typeface="Arial" pitchFamily="34" charset="0"/>
              <a:buNone/>
              <a:defRPr kumimoji="0" lang="es-ES"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0" lang="es-ES"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0" lang="es-ES"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9pPr>
          </a:lstStyle>
          <a:p>
            <a:pPr algn="ctr">
              <a:lnSpc>
                <a:spcPct val="150000"/>
              </a:lnSpc>
            </a:pPr>
            <a:r>
              <a:rPr lang="es-ES" i="1" dirty="0" smtClean="0">
                <a:latin typeface="Arial" pitchFamily="34" charset="0"/>
                <a:cs typeface="Arial" pitchFamily="34" charset="0"/>
              </a:rPr>
              <a:t>Viste de Reversibles y Quedarás Increíble</a:t>
            </a:r>
          </a:p>
        </p:txBody>
      </p:sp>
      <p:sp>
        <p:nvSpPr>
          <p:cNvPr id="3" name="33 Título"/>
          <p:cNvSpPr>
            <a:spLocks noGrp="1"/>
          </p:cNvSpPr>
          <p:nvPr>
            <p:ph type="title"/>
          </p:nvPr>
        </p:nvSpPr>
        <p:spPr>
          <a:xfrm>
            <a:off x="762000" y="274638"/>
            <a:ext cx="8077200" cy="1143000"/>
          </a:xfrm>
        </p:spPr>
        <p:txBody>
          <a:bodyPr>
            <a:normAutofit/>
          </a:bodyPr>
          <a:lstStyle/>
          <a:p>
            <a:r>
              <a:rPr lang="es-MX" sz="2400" b="1" dirty="0" smtClean="0"/>
              <a:t>RESULTADO DE LAS ENCUESTAS</a:t>
            </a:r>
            <a:endParaRPr lang="es-ES" sz="2400" b="1" dirty="0"/>
          </a:p>
        </p:txBody>
      </p:sp>
      <p:sp>
        <p:nvSpPr>
          <p:cNvPr id="5" name="35 Marcador de texto"/>
          <p:cNvSpPr txBox="1">
            <a:spLocks/>
          </p:cNvSpPr>
          <p:nvPr/>
        </p:nvSpPr>
        <p:spPr>
          <a:xfrm>
            <a:off x="4873625" y="1535113"/>
            <a:ext cx="4041775" cy="63976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kumimoji="0" lang="es-ES"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kumimoji="0" lang="es-ES"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kumimoji="0" lang="es-ES"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kumimoji="0" lang="es-ES"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kumimoji="0" lang="es-ES"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kumimoji="0" lang="es-ES"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kumimoji="0" lang="es-ES"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kumimoji="0" lang="es-ES"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kumimoji="0" lang="es-ES"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400" b="1" i="0" u="none" strike="noStrike" kern="1200" cap="none" spc="0" normalizeH="0" baseline="0" noProof="0" smtClean="0">
                <a:ln>
                  <a:noFill/>
                </a:ln>
                <a:solidFill>
                  <a:sysClr val="windowText" lastClr="000000"/>
                </a:solidFill>
                <a:effectLst/>
                <a:uLnTx/>
                <a:uFillTx/>
                <a:latin typeface="Calibri"/>
                <a:ea typeface="+mn-ea"/>
                <a:cs typeface="+mn-cs"/>
              </a:rPr>
              <a:t>QUÉ EDAD TIENE?</a:t>
            </a:r>
            <a:endParaRPr kumimoji="0" lang="es-MX" sz="2400" b="1"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 name="8 Marcador de contenido"/>
          <p:cNvSpPr>
            <a:spLocks noGrp="1"/>
          </p:cNvSpPr>
          <p:nvPr>
            <p:ph sz="half" idx="4294967295"/>
          </p:nvPr>
        </p:nvSpPr>
        <p:spPr>
          <a:xfrm>
            <a:off x="685800" y="3857628"/>
            <a:ext cx="4029076" cy="2071702"/>
          </a:xfrm>
          <a:prstGeom prst="rect">
            <a:avLst/>
          </a:prstGeom>
        </p:spPr>
        <p:txBody>
          <a:bodyPr>
            <a:normAutofit fontScale="62500" lnSpcReduction="20000"/>
          </a:bodyPr>
          <a:lstStyle/>
          <a:p>
            <a:pPr marL="0" marR="0" lvl="0" indent="0" algn="just" defTabSz="914400" eaLnBrk="1" fontAlgn="auto" latinLnBrk="0" hangingPunct="1">
              <a:lnSpc>
                <a:spcPct val="170000"/>
              </a:lnSpc>
              <a:spcBef>
                <a:spcPts val="0"/>
              </a:spcBef>
              <a:spcAft>
                <a:spcPts val="0"/>
              </a:spcAft>
              <a:buClrTx/>
              <a:buSzTx/>
              <a:buFontTx/>
              <a:buNone/>
              <a:tabLst/>
              <a:defRPr/>
            </a:pPr>
            <a:r>
              <a:rPr kumimoji="0" lang="es-EC" sz="1800" b="0" i="0" u="none" strike="noStrike" kern="0" cap="none" spc="0" normalizeH="0" baseline="0" noProof="0" dirty="0" smtClean="0">
                <a:ln>
                  <a:noFill/>
                </a:ln>
                <a:solidFill>
                  <a:sysClr val="windowText" lastClr="000000"/>
                </a:solidFill>
                <a:effectLst/>
                <a:uLnTx/>
                <a:uFillTx/>
              </a:rPr>
              <a:t>Las personas encuestadas que se encuentran en una proporción mayoritaria son aquellas cuya edad está comprendida entre los 20 y los 24 años y representan el 41%, en segundo lugar están aquellos cuya edad es mayor o igual a 25 años con un 29,8% seguido muy de cerca por aquellos que su edad está comprendida entre 15 y 19 años con un 29,3%</a:t>
            </a:r>
            <a:endParaRPr kumimoji="0" sz="1800" b="0" i="0" u="none" strike="noStrike" kern="0" cap="none" spc="0" normalizeH="0" baseline="0" noProof="0" dirty="0" smtClean="0">
              <a:ln>
                <a:noFill/>
              </a:ln>
              <a:solidFill>
                <a:sysClr val="windowText" lastClr="000000"/>
              </a:solidFill>
              <a:effectLst/>
              <a:uLnTx/>
              <a:uFillTx/>
            </a:endParaRPr>
          </a:p>
          <a:p>
            <a:pPr marL="0" marR="0" lvl="0" indent="0" algn="just" defTabSz="914400" eaLnBrk="1" fontAlgn="auto" latinLnBrk="0" hangingPunct="1">
              <a:lnSpc>
                <a:spcPct val="170000"/>
              </a:lnSpc>
              <a:spcBef>
                <a:spcPts val="0"/>
              </a:spcBef>
              <a:spcAft>
                <a:spcPts val="0"/>
              </a:spcAft>
              <a:buClrTx/>
              <a:buSzTx/>
              <a:buFontTx/>
              <a:buNone/>
              <a:tabLst/>
              <a:defRPr/>
            </a:pPr>
            <a:endParaRPr kumimoji="0" lang="es-ES" sz="1800" b="0" i="0" u="none" strike="noStrike" kern="0" cap="none" spc="0" normalizeH="0" baseline="0" noProof="0" dirty="0">
              <a:ln>
                <a:noFill/>
              </a:ln>
              <a:solidFill>
                <a:sysClr val="windowText" lastClr="000000"/>
              </a:solidFill>
              <a:effectLst/>
              <a:uLnTx/>
              <a:uFillTx/>
            </a:endParaRPr>
          </a:p>
        </p:txBody>
      </p:sp>
      <p:pic>
        <p:nvPicPr>
          <p:cNvPr id="7" name="Picture 1"/>
          <p:cNvPicPr>
            <a:picLocks noChangeAspect="1" noChangeArrowheads="1"/>
          </p:cNvPicPr>
          <p:nvPr/>
        </p:nvPicPr>
        <p:blipFill>
          <a:blip r:embed="rId2" cstate="print"/>
          <a:stretch>
            <a:fillRect/>
          </a:stretch>
        </p:blipFill>
        <p:spPr bwMode="auto">
          <a:xfrm>
            <a:off x="785786" y="1571612"/>
            <a:ext cx="3962400" cy="1905000"/>
          </a:xfrm>
          <a:prstGeom prst="rect">
            <a:avLst/>
          </a:prstGeom>
          <a:noFill/>
          <a:ln w="9525">
            <a:noFill/>
            <a:miter lim="800000"/>
            <a:headEnd/>
            <a:tailEnd/>
          </a:ln>
          <a:effectLst/>
        </p:spPr>
      </p:pic>
      <p:pic>
        <p:nvPicPr>
          <p:cNvPr id="8" name="10 Marcador de contenido"/>
          <p:cNvPicPr>
            <a:picLocks noGrp="1"/>
          </p:cNvPicPr>
          <p:nvPr>
            <p:ph sz="quarter" idx="4294967295"/>
          </p:nvPr>
        </p:nvPicPr>
        <p:blipFill>
          <a:blip r:embed="rId3" cstate="print"/>
          <a:srcRect/>
          <a:stretch>
            <a:fillRect/>
          </a:stretch>
        </p:blipFill>
        <p:spPr bwMode="auto">
          <a:xfrm>
            <a:off x="4873625" y="2285992"/>
            <a:ext cx="4041775" cy="3484879"/>
          </a:xfrm>
          <a:prstGeom prst="rect">
            <a:avLst/>
          </a:prstGeom>
          <a:noFill/>
          <a:ln w="9525">
            <a:noFill/>
            <a:miter lim="800000"/>
            <a:headEnd/>
            <a:tailEnd/>
          </a:ln>
        </p:spPr>
      </p:pic>
      <p:sp>
        <p:nvSpPr>
          <p:cNvPr id="2" name="1 Marcador de número de diapositiva"/>
          <p:cNvSpPr>
            <a:spLocks noGrp="1"/>
          </p:cNvSpPr>
          <p:nvPr>
            <p:ph type="sldNum" sz="quarter" idx="12"/>
          </p:nvPr>
        </p:nvSpPr>
        <p:spPr/>
        <p:txBody>
          <a:bodyPr/>
          <a:lstStyle/>
          <a:p>
            <a:fld id="{22202610-FCAD-4105-BC1D-B6A865CDC5B8}" type="slidenum">
              <a:rPr lang="en-US" smtClean="0"/>
              <a:pPr/>
              <a:t>14</a:t>
            </a:fld>
            <a:endParaRPr lang="en-US"/>
          </a:p>
        </p:txBody>
      </p:sp>
    </p:spTree>
    <p:extLst>
      <p:ext uri="{BB962C8B-B14F-4D97-AF65-F5344CB8AC3E}">
        <p14:creationId xmlns:p14="http://schemas.microsoft.com/office/powerpoint/2010/main" val="23759866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3961618" y="0"/>
            <a:ext cx="5182382" cy="548680"/>
          </a:xfrm>
          <a:prstGeom prst="rect">
            <a:avLst/>
          </a:prstGeom>
        </p:spPr>
        <p:txBody>
          <a:bodyPr vert="horz" lIns="91440" tIns="45720" rIns="91440" bIns="45720" rtlCol="0">
            <a:normAutofit/>
          </a:bodyPr>
          <a:lstStyle>
            <a:lvl1pPr marL="0" indent="0" algn="r" defTabSz="914400" rtl="0" eaLnBrk="1" latinLnBrk="0" hangingPunct="1">
              <a:spcBef>
                <a:spcPct val="20000"/>
              </a:spcBef>
              <a:buFont typeface="Arial" pitchFamily="34" charset="0"/>
              <a:buNone/>
              <a:defRPr kumimoji="0" lang="es-ES" sz="2000" b="0" kern="1200">
                <a:solidFill>
                  <a:schemeClr val="tx1"/>
                </a:solidFill>
                <a:latin typeface="Georgia" pitchFamily="18" charset="0"/>
                <a:ea typeface="+mn-ea"/>
                <a:cs typeface="+mn-cs"/>
              </a:defRPr>
            </a:lvl1pPr>
            <a:lvl2pPr marL="457200" indent="0" algn="ctr" defTabSz="914400" rtl="0" eaLnBrk="1" latinLnBrk="0" hangingPunct="1">
              <a:spcBef>
                <a:spcPct val="20000"/>
              </a:spcBef>
              <a:buFont typeface="Arial" pitchFamily="34" charset="0"/>
              <a:buNone/>
              <a:defRPr kumimoji="0" lang="es-ES"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0" lang="es-ES"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0" lang="es-ES"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9pPr>
          </a:lstStyle>
          <a:p>
            <a:pPr algn="ctr">
              <a:lnSpc>
                <a:spcPct val="150000"/>
              </a:lnSpc>
            </a:pPr>
            <a:r>
              <a:rPr lang="es-ES" i="1" dirty="0" smtClean="0">
                <a:latin typeface="Arial" pitchFamily="34" charset="0"/>
                <a:cs typeface="Arial" pitchFamily="34" charset="0"/>
              </a:rPr>
              <a:t>Viste de Reversibles y Quedarás Increíble</a:t>
            </a:r>
          </a:p>
        </p:txBody>
      </p:sp>
      <p:sp>
        <p:nvSpPr>
          <p:cNvPr id="3" name="33 Título"/>
          <p:cNvSpPr>
            <a:spLocks noGrp="1"/>
          </p:cNvSpPr>
          <p:nvPr>
            <p:ph type="title"/>
          </p:nvPr>
        </p:nvSpPr>
        <p:spPr>
          <a:xfrm>
            <a:off x="762000" y="274638"/>
            <a:ext cx="8077200" cy="1143000"/>
          </a:xfrm>
        </p:spPr>
        <p:txBody>
          <a:bodyPr>
            <a:normAutofit/>
          </a:bodyPr>
          <a:lstStyle/>
          <a:p>
            <a:pPr algn="ctr"/>
            <a:r>
              <a:rPr lang="es-MX" sz="2400" b="1" dirty="0" smtClean="0"/>
              <a:t>RESULTADO DE LAS ENCUESTAS</a:t>
            </a:r>
            <a:endParaRPr lang="es-ES" sz="2400" b="1" dirty="0"/>
          </a:p>
        </p:txBody>
      </p:sp>
      <p:sp>
        <p:nvSpPr>
          <p:cNvPr id="5" name="35 Marcador de texto"/>
          <p:cNvSpPr txBox="1">
            <a:spLocks/>
          </p:cNvSpPr>
          <p:nvPr/>
        </p:nvSpPr>
        <p:spPr>
          <a:xfrm>
            <a:off x="4873625" y="1535113"/>
            <a:ext cx="4041775" cy="639762"/>
          </a:xfrm>
          <a:prstGeom prst="rect">
            <a:avLst/>
          </a:prstGeom>
        </p:spPr>
        <p:txBody>
          <a:bodyPr vert="horz" lIns="91440" tIns="45720" rIns="91440" bIns="45720" rtlCol="0" anchor="b">
            <a:normAutofit fontScale="92500" lnSpcReduction="20000"/>
          </a:bodyPr>
          <a:lstStyle>
            <a:lvl1pPr marL="0" indent="0" algn="l" defTabSz="914400" rtl="0" eaLnBrk="1" latinLnBrk="0" hangingPunct="1">
              <a:spcBef>
                <a:spcPct val="20000"/>
              </a:spcBef>
              <a:buFont typeface="Arial" pitchFamily="34" charset="0"/>
              <a:buNone/>
              <a:defRPr kumimoji="0" lang="es-ES"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kumimoji="0" lang="es-ES"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kumimoji="0" lang="es-ES"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kumimoji="0" lang="es-ES"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kumimoji="0" lang="es-ES"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kumimoji="0" lang="es-ES"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kumimoji="0" lang="es-ES"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kumimoji="0" lang="es-ES"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kumimoji="0" lang="es-ES"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2400" b="1" i="0" u="none" strike="noStrike" kern="1200" cap="none" spc="0" normalizeH="0" baseline="0" noProof="0" dirty="0" smtClean="0">
                <a:ln>
                  <a:noFill/>
                </a:ln>
                <a:solidFill>
                  <a:sysClr val="windowText" lastClr="000000"/>
                </a:solidFill>
                <a:effectLst/>
                <a:uLnTx/>
                <a:uFillTx/>
                <a:latin typeface="Calibri"/>
                <a:ea typeface="+mn-ea"/>
                <a:cs typeface="+mn-cs"/>
              </a:rPr>
              <a:t>QUE TIPO DE ROPA LE GUSTA USAR?</a:t>
            </a:r>
            <a:endParaRPr kumimoji="0" lang="es-ES" sz="2400" b="1"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 name="8 Marcador de contenido"/>
          <p:cNvSpPr>
            <a:spLocks noGrp="1"/>
          </p:cNvSpPr>
          <p:nvPr>
            <p:ph sz="half" idx="4294967295"/>
          </p:nvPr>
        </p:nvSpPr>
        <p:spPr>
          <a:xfrm>
            <a:off x="685800" y="3857628"/>
            <a:ext cx="4029076" cy="2071702"/>
          </a:xfrm>
          <a:prstGeom prst="rect">
            <a:avLst/>
          </a:prstGeom>
        </p:spPr>
        <p:txBody>
          <a:bodyPr>
            <a:normAutofit lnSpcReduction="10000"/>
          </a:bodyPr>
          <a:lstStyle/>
          <a:p>
            <a:pPr marL="0" marR="0" lvl="0" indent="0" algn="just" defTabSz="914400" eaLnBrk="1" fontAlgn="auto" latinLnBrk="0" hangingPunct="1">
              <a:lnSpc>
                <a:spcPct val="170000"/>
              </a:lnSpc>
              <a:spcBef>
                <a:spcPts val="0"/>
              </a:spcBef>
              <a:spcAft>
                <a:spcPts val="0"/>
              </a:spcAft>
              <a:buClrTx/>
              <a:buSzTx/>
              <a:buFontTx/>
              <a:buNone/>
              <a:tabLst/>
              <a:defRPr/>
            </a:pPr>
            <a:r>
              <a:rPr lang="es-EC" sz="1100" noProof="0" dirty="0" smtClean="0">
                <a:solidFill>
                  <a:sysClr val="windowText" lastClr="000000"/>
                </a:solidFill>
              </a:rPr>
              <a:t>Lo</a:t>
            </a:r>
            <a:r>
              <a:rPr kumimoji="0" lang="es-EC" sz="1100" b="0" i="0" u="none" strike="noStrike" kern="0" cap="none" spc="0" normalizeH="0" baseline="0" noProof="0" dirty="0" smtClean="0">
                <a:ln>
                  <a:noFill/>
                </a:ln>
                <a:solidFill>
                  <a:sysClr val="windowText" lastClr="000000"/>
                </a:solidFill>
                <a:effectLst/>
                <a:uLnTx/>
                <a:uFillTx/>
              </a:rPr>
              <a:t>s valores son muy parejos, pero el tipo de ropa mas usado son los jeans con un 29,25%, el tipo de ropa menos común entre los encuestados es la casual con un 19%, esto nos demuestra que los jeans son bien aceptados en el medio y nos da la confianza de poder posicionar nuestra marca., la ropa fashion se ubicó en un segundo lugar con un  27%, y en tercer lugar se ubicó la ropa deportiva con un 24,8%</a:t>
            </a:r>
            <a:endParaRPr kumimoji="0" lang="es-ES" sz="1100" b="0" i="0" u="none" strike="noStrike" kern="0" cap="none" spc="0" normalizeH="0" baseline="0" noProof="0" dirty="0">
              <a:ln>
                <a:noFill/>
              </a:ln>
              <a:solidFill>
                <a:sysClr val="windowText" lastClr="000000"/>
              </a:solidFill>
              <a:effectLst/>
              <a:uLnTx/>
              <a:uFillTx/>
            </a:endParaRPr>
          </a:p>
        </p:txBody>
      </p:sp>
      <p:pic>
        <p:nvPicPr>
          <p:cNvPr id="7" name="12 Marcador de contenido"/>
          <p:cNvPicPr>
            <a:picLocks noGrp="1"/>
          </p:cNvPicPr>
          <p:nvPr>
            <p:ph sz="quarter" idx="4294967295"/>
          </p:nvPr>
        </p:nvPicPr>
        <p:blipFill>
          <a:blip r:embed="rId2" cstate="print"/>
          <a:srcRect/>
          <a:stretch>
            <a:fillRect/>
          </a:stretch>
        </p:blipFill>
        <p:spPr bwMode="auto">
          <a:xfrm>
            <a:off x="4873625" y="2530166"/>
            <a:ext cx="4041775" cy="3240705"/>
          </a:xfrm>
          <a:prstGeom prst="rect">
            <a:avLst/>
          </a:prstGeom>
          <a:noFill/>
          <a:ln w="9525">
            <a:noFill/>
            <a:miter lim="800000"/>
            <a:headEnd/>
            <a:tailEnd/>
          </a:ln>
        </p:spPr>
      </p:pic>
      <p:pic>
        <p:nvPicPr>
          <p:cNvPr id="8" name="Picture 4"/>
          <p:cNvPicPr>
            <a:picLocks noChangeAspect="1" noChangeArrowheads="1"/>
          </p:cNvPicPr>
          <p:nvPr/>
        </p:nvPicPr>
        <p:blipFill>
          <a:blip r:embed="rId3" cstate="print"/>
          <a:srcRect/>
          <a:stretch>
            <a:fillRect/>
          </a:stretch>
        </p:blipFill>
        <p:spPr bwMode="auto">
          <a:xfrm>
            <a:off x="785786" y="1428736"/>
            <a:ext cx="3990975" cy="2333625"/>
          </a:xfrm>
          <a:prstGeom prst="rect">
            <a:avLst/>
          </a:prstGeom>
          <a:noFill/>
          <a:ln w="9525">
            <a:noFill/>
            <a:miter lim="800000"/>
            <a:headEnd/>
            <a:tailEnd/>
          </a:ln>
          <a:effectLst/>
        </p:spPr>
      </p:pic>
      <p:sp>
        <p:nvSpPr>
          <p:cNvPr id="2" name="1 Marcador de número de diapositiva"/>
          <p:cNvSpPr>
            <a:spLocks noGrp="1"/>
          </p:cNvSpPr>
          <p:nvPr>
            <p:ph type="sldNum" sz="quarter" idx="12"/>
          </p:nvPr>
        </p:nvSpPr>
        <p:spPr/>
        <p:txBody>
          <a:bodyPr/>
          <a:lstStyle/>
          <a:p>
            <a:fld id="{22202610-FCAD-4105-BC1D-B6A865CDC5B8}" type="slidenum">
              <a:rPr lang="en-US" smtClean="0"/>
              <a:pPr/>
              <a:t>15</a:t>
            </a:fld>
            <a:endParaRPr lang="en-US"/>
          </a:p>
        </p:txBody>
      </p:sp>
    </p:spTree>
    <p:extLst>
      <p:ext uri="{BB962C8B-B14F-4D97-AF65-F5344CB8AC3E}">
        <p14:creationId xmlns:p14="http://schemas.microsoft.com/office/powerpoint/2010/main" val="36192921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3961618" y="0"/>
            <a:ext cx="5182382" cy="548680"/>
          </a:xfrm>
          <a:prstGeom prst="rect">
            <a:avLst/>
          </a:prstGeom>
        </p:spPr>
        <p:txBody>
          <a:bodyPr vert="horz" lIns="91440" tIns="45720" rIns="91440" bIns="45720" rtlCol="0">
            <a:normAutofit/>
          </a:bodyPr>
          <a:lstStyle>
            <a:lvl1pPr marL="0" indent="0" algn="r" defTabSz="914400" rtl="0" eaLnBrk="1" latinLnBrk="0" hangingPunct="1">
              <a:spcBef>
                <a:spcPct val="20000"/>
              </a:spcBef>
              <a:buFont typeface="Arial" pitchFamily="34" charset="0"/>
              <a:buNone/>
              <a:defRPr kumimoji="0" lang="es-ES" sz="2000" b="0" kern="1200">
                <a:solidFill>
                  <a:schemeClr val="tx1"/>
                </a:solidFill>
                <a:latin typeface="Georgia" pitchFamily="18" charset="0"/>
                <a:ea typeface="+mn-ea"/>
                <a:cs typeface="+mn-cs"/>
              </a:defRPr>
            </a:lvl1pPr>
            <a:lvl2pPr marL="457200" indent="0" algn="ctr" defTabSz="914400" rtl="0" eaLnBrk="1" latinLnBrk="0" hangingPunct="1">
              <a:spcBef>
                <a:spcPct val="20000"/>
              </a:spcBef>
              <a:buFont typeface="Arial" pitchFamily="34" charset="0"/>
              <a:buNone/>
              <a:defRPr kumimoji="0" lang="es-ES"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0" lang="es-ES"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0" lang="es-ES"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9pPr>
          </a:lstStyle>
          <a:p>
            <a:pPr algn="ctr">
              <a:lnSpc>
                <a:spcPct val="150000"/>
              </a:lnSpc>
            </a:pPr>
            <a:r>
              <a:rPr lang="es-ES" i="1" dirty="0" smtClean="0">
                <a:latin typeface="Arial" pitchFamily="34" charset="0"/>
                <a:cs typeface="Arial" pitchFamily="34" charset="0"/>
              </a:rPr>
              <a:t>Viste de Reversibles y Quedarás Increíble</a:t>
            </a:r>
          </a:p>
        </p:txBody>
      </p:sp>
      <p:sp>
        <p:nvSpPr>
          <p:cNvPr id="3" name="33 Título"/>
          <p:cNvSpPr>
            <a:spLocks noGrp="1"/>
          </p:cNvSpPr>
          <p:nvPr>
            <p:ph type="title"/>
          </p:nvPr>
        </p:nvSpPr>
        <p:spPr>
          <a:xfrm>
            <a:off x="762000" y="274638"/>
            <a:ext cx="8077200" cy="1143000"/>
          </a:xfrm>
        </p:spPr>
        <p:txBody>
          <a:bodyPr>
            <a:normAutofit/>
          </a:bodyPr>
          <a:lstStyle/>
          <a:p>
            <a:r>
              <a:rPr lang="es-MX" sz="2400" b="1" dirty="0" smtClean="0"/>
              <a:t>RESULTADO DE LAS ENCUESTAS</a:t>
            </a:r>
            <a:endParaRPr lang="es-ES" sz="2400" b="1" dirty="0"/>
          </a:p>
        </p:txBody>
      </p:sp>
      <p:sp>
        <p:nvSpPr>
          <p:cNvPr id="5" name="35 Marcador de texto"/>
          <p:cNvSpPr txBox="1">
            <a:spLocks/>
          </p:cNvSpPr>
          <p:nvPr/>
        </p:nvSpPr>
        <p:spPr>
          <a:xfrm>
            <a:off x="4873625" y="1535113"/>
            <a:ext cx="4041775" cy="63976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kumimoji="0" lang="es-ES"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kumimoji="0" lang="es-ES"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kumimoji="0" lang="es-ES"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kumimoji="0" lang="es-ES"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kumimoji="0" lang="es-ES"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kumimoji="0" lang="es-ES"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kumimoji="0" lang="es-ES"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kumimoji="0" lang="es-ES"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kumimoji="0" lang="es-ES"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400" b="1" i="0" u="none" strike="noStrike" kern="1200" cap="none" spc="0" normalizeH="0" baseline="0" noProof="0" smtClean="0">
                <a:ln>
                  <a:noFill/>
                </a:ln>
                <a:solidFill>
                  <a:sysClr val="windowText" lastClr="000000"/>
                </a:solidFill>
                <a:effectLst/>
                <a:uLnTx/>
                <a:uFillTx/>
                <a:latin typeface="Calibri"/>
                <a:ea typeface="+mn-ea"/>
                <a:cs typeface="+mn-cs"/>
              </a:rPr>
              <a:t>USA USTED JEANS?</a:t>
            </a:r>
            <a:endParaRPr kumimoji="0" lang="es-MX" sz="2400" b="1"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 name="8 Marcador de contenido"/>
          <p:cNvSpPr>
            <a:spLocks noGrp="1"/>
          </p:cNvSpPr>
          <p:nvPr>
            <p:ph sz="half" idx="4294967295"/>
          </p:nvPr>
        </p:nvSpPr>
        <p:spPr>
          <a:xfrm>
            <a:off x="685800" y="3857628"/>
            <a:ext cx="4029076" cy="2071702"/>
          </a:xfrm>
          <a:prstGeom prst="rect">
            <a:avLst/>
          </a:prstGeom>
        </p:spPr>
        <p:txBody>
          <a:bodyPr>
            <a:normAutofit fontScale="92500"/>
          </a:bodyPr>
          <a:lstStyle/>
          <a:p>
            <a:pPr marL="0" marR="0" lvl="0" indent="0" algn="just" defTabSz="914400" eaLnBrk="1" fontAlgn="auto" latinLnBrk="0" hangingPunct="1">
              <a:lnSpc>
                <a:spcPct val="170000"/>
              </a:lnSpc>
              <a:spcBef>
                <a:spcPts val="0"/>
              </a:spcBef>
              <a:spcAft>
                <a:spcPts val="0"/>
              </a:spcAft>
              <a:buClrTx/>
              <a:buSzTx/>
              <a:buFontTx/>
              <a:buNone/>
              <a:tabLst/>
              <a:defRPr/>
            </a:pPr>
            <a:r>
              <a:rPr lang="es-EC" sz="1100" dirty="0">
                <a:solidFill>
                  <a:sysClr val="windowText" lastClr="000000"/>
                </a:solidFill>
              </a:rPr>
              <a:t>E</a:t>
            </a:r>
            <a:r>
              <a:rPr kumimoji="0" lang="es-EC" sz="1100" b="0" i="0" u="none" strike="noStrike" kern="0" cap="none" spc="0" normalizeH="0" baseline="0" noProof="0" dirty="0" smtClean="0">
                <a:ln>
                  <a:noFill/>
                </a:ln>
                <a:solidFill>
                  <a:sysClr val="windowText" lastClr="000000"/>
                </a:solidFill>
                <a:effectLst/>
                <a:uLnTx/>
                <a:uFillTx/>
              </a:rPr>
              <a:t>l jean tiene una gran aceptación en el medio ya que el 91,5 % de las personas encuestadas usa esta prenda de vestir, esto nos da un amplio mercado para poder comercializar las prendas de vestir, las personas que respondieron no a la interrogante planteada acerca del uso de esta prenda fue tan solo del 2,3% ubicándolos en el tercer lugar , y las personas que dijeron a veces representa el 6,25% ubicándose en segundo lugar.</a:t>
            </a:r>
            <a:endParaRPr kumimoji="0" sz="1100" b="0" i="0" u="none" strike="noStrike" kern="0" cap="none" spc="0" normalizeH="0" baseline="0" noProof="0" dirty="0" smtClean="0">
              <a:ln>
                <a:noFill/>
              </a:ln>
              <a:solidFill>
                <a:sysClr val="windowText" lastClr="000000"/>
              </a:solidFill>
              <a:effectLst/>
              <a:uLnTx/>
              <a:uFillTx/>
            </a:endParaRPr>
          </a:p>
          <a:p>
            <a:pPr marL="0" marR="0" lvl="0" indent="0" algn="just" defTabSz="914400" eaLnBrk="1" fontAlgn="auto" latinLnBrk="0" hangingPunct="1">
              <a:lnSpc>
                <a:spcPct val="170000"/>
              </a:lnSpc>
              <a:spcBef>
                <a:spcPts val="0"/>
              </a:spcBef>
              <a:spcAft>
                <a:spcPts val="0"/>
              </a:spcAft>
              <a:buClrTx/>
              <a:buSzTx/>
              <a:buFontTx/>
              <a:buNone/>
              <a:tabLst/>
              <a:defRPr/>
            </a:pPr>
            <a:endParaRPr kumimoji="0" lang="es-ES" sz="1100" b="0" i="0" u="none" strike="noStrike" kern="0" cap="none" spc="0" normalizeH="0" baseline="0" noProof="0" dirty="0">
              <a:ln>
                <a:noFill/>
              </a:ln>
              <a:solidFill>
                <a:sysClr val="windowText" lastClr="000000"/>
              </a:solidFill>
              <a:effectLst/>
              <a:uLnTx/>
              <a:uFillTx/>
            </a:endParaRPr>
          </a:p>
        </p:txBody>
      </p:sp>
      <p:pic>
        <p:nvPicPr>
          <p:cNvPr id="7" name="Picture 3"/>
          <p:cNvPicPr>
            <a:picLocks noChangeAspect="1" noChangeArrowheads="1"/>
          </p:cNvPicPr>
          <p:nvPr/>
        </p:nvPicPr>
        <p:blipFill>
          <a:blip r:embed="rId2" cstate="print"/>
          <a:srcRect/>
          <a:stretch>
            <a:fillRect/>
          </a:stretch>
        </p:blipFill>
        <p:spPr bwMode="auto">
          <a:xfrm>
            <a:off x="857224" y="1357298"/>
            <a:ext cx="3924300" cy="2181225"/>
          </a:xfrm>
          <a:prstGeom prst="rect">
            <a:avLst/>
          </a:prstGeom>
          <a:noFill/>
          <a:ln w="9525">
            <a:noFill/>
            <a:miter lim="800000"/>
            <a:headEnd/>
            <a:tailEnd/>
          </a:ln>
          <a:effectLst/>
        </p:spPr>
      </p:pic>
      <p:pic>
        <p:nvPicPr>
          <p:cNvPr id="8" name="15 Marcador de contenido"/>
          <p:cNvPicPr>
            <a:picLocks noGrp="1"/>
          </p:cNvPicPr>
          <p:nvPr>
            <p:ph sz="quarter" idx="4294967295"/>
          </p:nvPr>
        </p:nvPicPr>
        <p:blipFill>
          <a:blip r:embed="rId3" cstate="print"/>
          <a:srcRect/>
          <a:stretch>
            <a:fillRect/>
          </a:stretch>
        </p:blipFill>
        <p:spPr bwMode="auto">
          <a:xfrm>
            <a:off x="4873625" y="2735917"/>
            <a:ext cx="4041775" cy="2829203"/>
          </a:xfrm>
          <a:prstGeom prst="rect">
            <a:avLst/>
          </a:prstGeom>
          <a:noFill/>
          <a:ln w="9525">
            <a:noFill/>
            <a:miter lim="800000"/>
            <a:headEnd/>
            <a:tailEnd/>
          </a:ln>
        </p:spPr>
      </p:pic>
      <p:sp>
        <p:nvSpPr>
          <p:cNvPr id="2" name="1 Marcador de número de diapositiva"/>
          <p:cNvSpPr>
            <a:spLocks noGrp="1"/>
          </p:cNvSpPr>
          <p:nvPr>
            <p:ph type="sldNum" sz="quarter" idx="12"/>
          </p:nvPr>
        </p:nvSpPr>
        <p:spPr/>
        <p:txBody>
          <a:bodyPr/>
          <a:lstStyle/>
          <a:p>
            <a:fld id="{22202610-FCAD-4105-BC1D-B6A865CDC5B8}" type="slidenum">
              <a:rPr lang="en-US" smtClean="0"/>
              <a:pPr/>
              <a:t>16</a:t>
            </a:fld>
            <a:endParaRPr lang="en-US"/>
          </a:p>
        </p:txBody>
      </p:sp>
    </p:spTree>
    <p:extLst>
      <p:ext uri="{BB962C8B-B14F-4D97-AF65-F5344CB8AC3E}">
        <p14:creationId xmlns:p14="http://schemas.microsoft.com/office/powerpoint/2010/main" val="10831715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3961618" y="0"/>
            <a:ext cx="5182382" cy="548680"/>
          </a:xfrm>
          <a:prstGeom prst="rect">
            <a:avLst/>
          </a:prstGeom>
        </p:spPr>
        <p:txBody>
          <a:bodyPr vert="horz" lIns="91440" tIns="45720" rIns="91440" bIns="45720" rtlCol="0">
            <a:normAutofit/>
          </a:bodyPr>
          <a:lstStyle>
            <a:lvl1pPr marL="0" indent="0" algn="r" defTabSz="914400" rtl="0" eaLnBrk="1" latinLnBrk="0" hangingPunct="1">
              <a:spcBef>
                <a:spcPct val="20000"/>
              </a:spcBef>
              <a:buFont typeface="Arial" pitchFamily="34" charset="0"/>
              <a:buNone/>
              <a:defRPr kumimoji="0" lang="es-ES" sz="2000" b="0" kern="1200">
                <a:solidFill>
                  <a:schemeClr val="tx1"/>
                </a:solidFill>
                <a:latin typeface="Georgia" pitchFamily="18" charset="0"/>
                <a:ea typeface="+mn-ea"/>
                <a:cs typeface="+mn-cs"/>
              </a:defRPr>
            </a:lvl1pPr>
            <a:lvl2pPr marL="457200" indent="0" algn="ctr" defTabSz="914400" rtl="0" eaLnBrk="1" latinLnBrk="0" hangingPunct="1">
              <a:spcBef>
                <a:spcPct val="20000"/>
              </a:spcBef>
              <a:buFont typeface="Arial" pitchFamily="34" charset="0"/>
              <a:buNone/>
              <a:defRPr kumimoji="0" lang="es-ES"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0" lang="es-ES"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0" lang="es-ES"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9pPr>
          </a:lstStyle>
          <a:p>
            <a:pPr algn="ctr">
              <a:lnSpc>
                <a:spcPct val="150000"/>
              </a:lnSpc>
            </a:pPr>
            <a:r>
              <a:rPr lang="es-ES" i="1" dirty="0" smtClean="0">
                <a:latin typeface="Arial" pitchFamily="34" charset="0"/>
                <a:cs typeface="Arial" pitchFamily="34" charset="0"/>
              </a:rPr>
              <a:t>Viste de Reversibles y Quedarás Increíble</a:t>
            </a:r>
          </a:p>
        </p:txBody>
      </p:sp>
      <p:sp>
        <p:nvSpPr>
          <p:cNvPr id="9" name="33 Título"/>
          <p:cNvSpPr>
            <a:spLocks noGrp="1"/>
          </p:cNvSpPr>
          <p:nvPr>
            <p:ph type="title"/>
          </p:nvPr>
        </p:nvSpPr>
        <p:spPr>
          <a:xfrm>
            <a:off x="762000" y="274638"/>
            <a:ext cx="8077200" cy="1143000"/>
          </a:xfrm>
        </p:spPr>
        <p:txBody>
          <a:bodyPr>
            <a:normAutofit/>
          </a:bodyPr>
          <a:lstStyle/>
          <a:p>
            <a:r>
              <a:rPr lang="es-MX" sz="2400" b="1" dirty="0" smtClean="0"/>
              <a:t>RESULTADO DE LAS ENCUESTAS</a:t>
            </a:r>
            <a:endParaRPr lang="es-ES" sz="2400" b="1" dirty="0"/>
          </a:p>
        </p:txBody>
      </p:sp>
      <p:sp>
        <p:nvSpPr>
          <p:cNvPr id="10" name="35 Marcador de texto"/>
          <p:cNvSpPr txBox="1">
            <a:spLocks/>
          </p:cNvSpPr>
          <p:nvPr/>
        </p:nvSpPr>
        <p:spPr>
          <a:xfrm>
            <a:off x="4873625" y="1535113"/>
            <a:ext cx="4041775" cy="639762"/>
          </a:xfrm>
          <a:prstGeom prst="rect">
            <a:avLst/>
          </a:prstGeom>
        </p:spPr>
        <p:txBody>
          <a:bodyPr vert="horz" lIns="91440" tIns="45720" rIns="91440" bIns="45720" rtlCol="0" anchor="b">
            <a:normAutofit fontScale="92500" lnSpcReduction="20000"/>
          </a:bodyPr>
          <a:lstStyle>
            <a:lvl1pPr marL="0" indent="0" algn="l" defTabSz="914400" rtl="0" eaLnBrk="1" latinLnBrk="0" hangingPunct="1">
              <a:spcBef>
                <a:spcPct val="20000"/>
              </a:spcBef>
              <a:buFont typeface="Arial" pitchFamily="34" charset="0"/>
              <a:buNone/>
              <a:defRPr kumimoji="0" lang="es-ES"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kumimoji="0" lang="es-ES"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kumimoji="0" lang="es-ES"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kumimoji="0" lang="es-ES"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kumimoji="0" lang="es-ES"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kumimoji="0" lang="es-ES"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kumimoji="0" lang="es-ES"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kumimoji="0" lang="es-ES"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kumimoji="0" lang="es-ES"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400" b="1" i="0" u="none" strike="noStrike" kern="1200" cap="none" spc="0" normalizeH="0" baseline="0" noProof="0" smtClean="0">
                <a:ln>
                  <a:noFill/>
                </a:ln>
                <a:solidFill>
                  <a:sysClr val="windowText" lastClr="000000"/>
                </a:solidFill>
                <a:effectLst/>
                <a:uLnTx/>
                <a:uFillTx/>
                <a:latin typeface="Calibri"/>
                <a:ea typeface="+mn-ea"/>
                <a:cs typeface="+mn-cs"/>
              </a:rPr>
              <a:t>QUE MARCA DE JEANS USA O PREFIERE?</a:t>
            </a:r>
            <a:endParaRPr kumimoji="0" lang="es-MX" sz="2400" b="1"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1" name="8 Marcador de contenido"/>
          <p:cNvSpPr>
            <a:spLocks noGrp="1"/>
          </p:cNvSpPr>
          <p:nvPr>
            <p:ph sz="half" idx="4294967295"/>
          </p:nvPr>
        </p:nvSpPr>
        <p:spPr>
          <a:xfrm>
            <a:off x="685800" y="3857628"/>
            <a:ext cx="4029076" cy="2071702"/>
          </a:xfrm>
          <a:prstGeom prst="rect">
            <a:avLst/>
          </a:prstGeom>
        </p:spPr>
        <p:txBody>
          <a:bodyPr>
            <a:normAutofit/>
          </a:bodyPr>
          <a:lstStyle/>
          <a:p>
            <a:pPr marL="0" marR="0" lvl="0" indent="0" algn="just" defTabSz="914400" eaLnBrk="1" fontAlgn="auto" latinLnBrk="0" hangingPunct="1">
              <a:lnSpc>
                <a:spcPct val="170000"/>
              </a:lnSpc>
              <a:spcBef>
                <a:spcPts val="0"/>
              </a:spcBef>
              <a:spcAft>
                <a:spcPts val="0"/>
              </a:spcAft>
              <a:buClrTx/>
              <a:buSzTx/>
              <a:buFontTx/>
              <a:buNone/>
              <a:tabLst/>
              <a:defRPr/>
            </a:pPr>
            <a:r>
              <a:rPr kumimoji="0" lang="es-EC" sz="1100" b="0" i="0" u="none" strike="noStrike" kern="0" cap="none" spc="0" normalizeH="0" baseline="0" noProof="0" dirty="0" smtClean="0">
                <a:ln>
                  <a:noFill/>
                </a:ln>
                <a:solidFill>
                  <a:sysClr val="windowText" lastClr="000000"/>
                </a:solidFill>
                <a:effectLst/>
                <a:uLnTx/>
                <a:uFillTx/>
              </a:rPr>
              <a:t>El 66% de la población no tiene una marca preferida y que el 15% utilizan Lee ubicando a esta marca en segundo lugar en las encuestas, en tercer lugar se ubicó la marca Tommy Hilfiger con el 11,5%, en cuarto lugar de las preferencias con el 4,75% las personas respondieron otras marcas de jeans, y en último lugar con apenas el 2,75% se ubicó la marca G&amp;G. </a:t>
            </a:r>
            <a:endParaRPr kumimoji="0" sz="1100" b="0" i="0" u="none" strike="noStrike" kern="0" cap="none" spc="0" normalizeH="0" baseline="0" noProof="0" dirty="0" smtClean="0">
              <a:ln>
                <a:noFill/>
              </a:ln>
              <a:solidFill>
                <a:sysClr val="windowText" lastClr="000000"/>
              </a:solidFill>
              <a:effectLst/>
              <a:uLnTx/>
              <a:uFillTx/>
            </a:endParaRPr>
          </a:p>
          <a:p>
            <a:pPr marL="0" marR="0" lvl="0" indent="0" algn="just" defTabSz="914400" eaLnBrk="1" fontAlgn="auto" latinLnBrk="0" hangingPunct="1">
              <a:lnSpc>
                <a:spcPct val="170000"/>
              </a:lnSpc>
              <a:spcBef>
                <a:spcPts val="0"/>
              </a:spcBef>
              <a:spcAft>
                <a:spcPts val="0"/>
              </a:spcAft>
              <a:buClrTx/>
              <a:buSzTx/>
              <a:buFontTx/>
              <a:buNone/>
              <a:tabLst/>
              <a:defRPr/>
            </a:pPr>
            <a:endParaRPr kumimoji="0" lang="es-ES" sz="1100" b="0" i="0" u="none" strike="noStrike" kern="0" cap="none" spc="0" normalizeH="0" baseline="0" noProof="0" dirty="0">
              <a:ln>
                <a:noFill/>
              </a:ln>
              <a:solidFill>
                <a:sysClr val="windowText" lastClr="000000"/>
              </a:solidFill>
              <a:effectLst/>
              <a:uLnTx/>
              <a:uFillTx/>
            </a:endParaRPr>
          </a:p>
        </p:txBody>
      </p:sp>
      <p:pic>
        <p:nvPicPr>
          <p:cNvPr id="12" name="Picture 2"/>
          <p:cNvPicPr>
            <a:picLocks noChangeAspect="1" noChangeArrowheads="1"/>
          </p:cNvPicPr>
          <p:nvPr/>
        </p:nvPicPr>
        <p:blipFill>
          <a:blip r:embed="rId2" cstate="print"/>
          <a:srcRect/>
          <a:stretch>
            <a:fillRect/>
          </a:stretch>
        </p:blipFill>
        <p:spPr bwMode="auto">
          <a:xfrm>
            <a:off x="714348" y="1285860"/>
            <a:ext cx="4029075" cy="2600325"/>
          </a:xfrm>
          <a:prstGeom prst="rect">
            <a:avLst/>
          </a:prstGeom>
          <a:noFill/>
          <a:ln w="9525">
            <a:noFill/>
            <a:miter lim="800000"/>
            <a:headEnd/>
            <a:tailEnd/>
          </a:ln>
          <a:effectLst/>
        </p:spPr>
      </p:pic>
      <p:pic>
        <p:nvPicPr>
          <p:cNvPr id="13" name="12 Marcador de contenido"/>
          <p:cNvPicPr>
            <a:picLocks noGrp="1"/>
          </p:cNvPicPr>
          <p:nvPr>
            <p:ph sz="quarter" idx="4294967295"/>
          </p:nvPr>
        </p:nvPicPr>
        <p:blipFill>
          <a:blip r:embed="rId3" cstate="print"/>
          <a:srcRect/>
          <a:stretch>
            <a:fillRect/>
          </a:stretch>
        </p:blipFill>
        <p:spPr bwMode="auto">
          <a:xfrm>
            <a:off x="4873625" y="2571744"/>
            <a:ext cx="4041775" cy="2637182"/>
          </a:xfrm>
          <a:prstGeom prst="rect">
            <a:avLst/>
          </a:prstGeom>
          <a:noFill/>
          <a:ln w="9525">
            <a:noFill/>
            <a:miter lim="800000"/>
            <a:headEnd/>
            <a:tailEnd/>
          </a:ln>
        </p:spPr>
      </p:pic>
      <p:sp>
        <p:nvSpPr>
          <p:cNvPr id="2" name="1 Marcador de número de diapositiva"/>
          <p:cNvSpPr>
            <a:spLocks noGrp="1"/>
          </p:cNvSpPr>
          <p:nvPr>
            <p:ph type="sldNum" sz="quarter" idx="12"/>
          </p:nvPr>
        </p:nvSpPr>
        <p:spPr/>
        <p:txBody>
          <a:bodyPr/>
          <a:lstStyle/>
          <a:p>
            <a:fld id="{22202610-FCAD-4105-BC1D-B6A865CDC5B8}" type="slidenum">
              <a:rPr lang="en-US" smtClean="0"/>
              <a:pPr/>
              <a:t>17</a:t>
            </a:fld>
            <a:endParaRPr lang="en-US"/>
          </a:p>
        </p:txBody>
      </p:sp>
    </p:spTree>
    <p:extLst>
      <p:ext uri="{BB962C8B-B14F-4D97-AF65-F5344CB8AC3E}">
        <p14:creationId xmlns:p14="http://schemas.microsoft.com/office/powerpoint/2010/main" val="12610942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3961618" y="0"/>
            <a:ext cx="5182382" cy="548680"/>
          </a:xfrm>
          <a:prstGeom prst="rect">
            <a:avLst/>
          </a:prstGeom>
        </p:spPr>
        <p:txBody>
          <a:bodyPr vert="horz" lIns="91440" tIns="45720" rIns="91440" bIns="45720" rtlCol="0">
            <a:normAutofit/>
          </a:bodyPr>
          <a:lstStyle>
            <a:lvl1pPr marL="0" indent="0" algn="r" defTabSz="914400" rtl="0" eaLnBrk="1" latinLnBrk="0" hangingPunct="1">
              <a:spcBef>
                <a:spcPct val="20000"/>
              </a:spcBef>
              <a:buFont typeface="Arial" pitchFamily="34" charset="0"/>
              <a:buNone/>
              <a:defRPr kumimoji="0" lang="es-ES" sz="2000" b="0" kern="1200">
                <a:solidFill>
                  <a:schemeClr val="tx1"/>
                </a:solidFill>
                <a:latin typeface="Georgia" pitchFamily="18" charset="0"/>
                <a:ea typeface="+mn-ea"/>
                <a:cs typeface="+mn-cs"/>
              </a:defRPr>
            </a:lvl1pPr>
            <a:lvl2pPr marL="457200" indent="0" algn="ctr" defTabSz="914400" rtl="0" eaLnBrk="1" latinLnBrk="0" hangingPunct="1">
              <a:spcBef>
                <a:spcPct val="20000"/>
              </a:spcBef>
              <a:buFont typeface="Arial" pitchFamily="34" charset="0"/>
              <a:buNone/>
              <a:defRPr kumimoji="0" lang="es-ES"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0" lang="es-ES"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0" lang="es-ES"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9pPr>
          </a:lstStyle>
          <a:p>
            <a:pPr algn="ctr">
              <a:lnSpc>
                <a:spcPct val="150000"/>
              </a:lnSpc>
            </a:pPr>
            <a:r>
              <a:rPr lang="es-ES" i="1" dirty="0" smtClean="0">
                <a:latin typeface="Arial" pitchFamily="34" charset="0"/>
                <a:cs typeface="Arial" pitchFamily="34" charset="0"/>
              </a:rPr>
              <a:t>Viste de Reversibles y Quedarás Increíble</a:t>
            </a:r>
          </a:p>
        </p:txBody>
      </p:sp>
      <p:sp>
        <p:nvSpPr>
          <p:cNvPr id="3" name="33 Título"/>
          <p:cNvSpPr>
            <a:spLocks noGrp="1"/>
          </p:cNvSpPr>
          <p:nvPr>
            <p:ph type="title"/>
          </p:nvPr>
        </p:nvSpPr>
        <p:spPr>
          <a:xfrm>
            <a:off x="762000" y="274638"/>
            <a:ext cx="8077200" cy="1143000"/>
          </a:xfrm>
        </p:spPr>
        <p:txBody>
          <a:bodyPr>
            <a:normAutofit/>
          </a:bodyPr>
          <a:lstStyle/>
          <a:p>
            <a:r>
              <a:rPr lang="es-MX" sz="2400" b="1" dirty="0" smtClean="0"/>
              <a:t>RESULTADO DE LAS ENCUESTAS</a:t>
            </a:r>
            <a:endParaRPr lang="es-ES" sz="2400" b="1" dirty="0"/>
          </a:p>
        </p:txBody>
      </p:sp>
      <p:sp>
        <p:nvSpPr>
          <p:cNvPr id="5" name="35 Marcador de texto"/>
          <p:cNvSpPr txBox="1">
            <a:spLocks/>
          </p:cNvSpPr>
          <p:nvPr/>
        </p:nvSpPr>
        <p:spPr>
          <a:xfrm>
            <a:off x="4873625" y="1535113"/>
            <a:ext cx="4041775" cy="639762"/>
          </a:xfrm>
          <a:prstGeom prst="rect">
            <a:avLst/>
          </a:prstGeom>
        </p:spPr>
        <p:txBody>
          <a:bodyPr vert="horz" lIns="91440" tIns="45720" rIns="91440" bIns="45720" rtlCol="0" anchor="b">
            <a:normAutofit fontScale="92500" lnSpcReduction="20000"/>
          </a:bodyPr>
          <a:lstStyle>
            <a:lvl1pPr marL="0" indent="0" algn="l" defTabSz="914400" rtl="0" eaLnBrk="1" latinLnBrk="0" hangingPunct="1">
              <a:spcBef>
                <a:spcPct val="20000"/>
              </a:spcBef>
              <a:buFont typeface="Arial" pitchFamily="34" charset="0"/>
              <a:buNone/>
              <a:defRPr kumimoji="0" lang="es-ES"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kumimoji="0" lang="es-ES"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kumimoji="0" lang="es-ES"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kumimoji="0" lang="es-ES"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kumimoji="0" lang="es-ES"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kumimoji="0" lang="es-ES"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kumimoji="0" lang="es-ES"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kumimoji="0" lang="es-ES"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kumimoji="0" lang="es-ES"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2400" b="1" i="0" u="none" strike="noStrike" kern="1200" cap="none" spc="0" normalizeH="0" baseline="0" noProof="0" smtClean="0">
                <a:ln>
                  <a:noFill/>
                </a:ln>
                <a:solidFill>
                  <a:sysClr val="windowText" lastClr="000000"/>
                </a:solidFill>
                <a:effectLst/>
                <a:uLnTx/>
                <a:uFillTx/>
                <a:latin typeface="Calibri"/>
                <a:ea typeface="+mn-ea"/>
                <a:cs typeface="+mn-cs"/>
              </a:rPr>
              <a:t>EN QUE LUGARES LE GUSTA COMPRAR SU ROPA?</a:t>
            </a:r>
            <a:endParaRPr kumimoji="0" lang="es-ES" sz="2400" b="1"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 name="8 Marcador de contenido"/>
          <p:cNvSpPr>
            <a:spLocks noGrp="1"/>
          </p:cNvSpPr>
          <p:nvPr>
            <p:ph sz="half" idx="4294967295"/>
          </p:nvPr>
        </p:nvSpPr>
        <p:spPr>
          <a:xfrm>
            <a:off x="685800" y="3857628"/>
            <a:ext cx="4029076" cy="2071702"/>
          </a:xfrm>
          <a:prstGeom prst="rect">
            <a:avLst/>
          </a:prstGeom>
        </p:spPr>
        <p:txBody>
          <a:bodyPr>
            <a:normAutofit/>
          </a:bodyPr>
          <a:lstStyle/>
          <a:p>
            <a:pPr marL="0" marR="0" lvl="0" indent="0" algn="just" defTabSz="914400" eaLnBrk="1" fontAlgn="auto" latinLnBrk="0" hangingPunct="1">
              <a:lnSpc>
                <a:spcPct val="170000"/>
              </a:lnSpc>
              <a:spcBef>
                <a:spcPts val="0"/>
              </a:spcBef>
              <a:spcAft>
                <a:spcPts val="0"/>
              </a:spcAft>
              <a:buClrTx/>
              <a:buSzTx/>
              <a:buFontTx/>
              <a:buNone/>
              <a:tabLst/>
              <a:defRPr/>
            </a:pPr>
            <a:r>
              <a:rPr lang="es-EC" sz="1100" dirty="0" smtClean="0">
                <a:solidFill>
                  <a:sysClr val="windowText" lastClr="000000"/>
                </a:solidFill>
              </a:rPr>
              <a:t>Nuestros encuestados s</a:t>
            </a:r>
            <a:r>
              <a:rPr kumimoji="0" lang="es-EC" sz="1100" b="0" i="0" u="none" strike="noStrike" kern="0" cap="none" spc="0" normalizeH="0" baseline="0" noProof="0" dirty="0" smtClean="0">
                <a:ln>
                  <a:noFill/>
                </a:ln>
                <a:solidFill>
                  <a:sysClr val="windowText" lastClr="000000"/>
                </a:solidFill>
                <a:effectLst/>
                <a:uLnTx/>
                <a:uFillTx/>
              </a:rPr>
              <a:t>e inclinan por realizar sus compras en dichos establecimientos con una mayoría indiscutible del 77.3%, en segundo lugar se ubicó la bahía con el 17%, dejando a los supermercados en tercer lugar con un 4,8%, y el lugar menos popular fueron  los mercados mayoristas con tan solo el 1%.</a:t>
            </a:r>
            <a:endParaRPr kumimoji="0" lang="es-ES" sz="1100" b="0" i="0" u="none" strike="noStrike" kern="0" cap="none" spc="0" normalizeH="0" baseline="0" noProof="0" dirty="0">
              <a:ln>
                <a:noFill/>
              </a:ln>
              <a:solidFill>
                <a:sysClr val="windowText" lastClr="000000"/>
              </a:solidFill>
              <a:effectLst/>
              <a:uLnTx/>
              <a:uFillTx/>
            </a:endParaRPr>
          </a:p>
        </p:txBody>
      </p:sp>
      <p:pic>
        <p:nvPicPr>
          <p:cNvPr id="7" name="Picture 2"/>
          <p:cNvPicPr>
            <a:picLocks noChangeAspect="1" noChangeArrowheads="1"/>
          </p:cNvPicPr>
          <p:nvPr/>
        </p:nvPicPr>
        <p:blipFill>
          <a:blip r:embed="rId2" cstate="print"/>
          <a:srcRect/>
          <a:stretch>
            <a:fillRect/>
          </a:stretch>
        </p:blipFill>
        <p:spPr bwMode="auto">
          <a:xfrm>
            <a:off x="642910" y="1214422"/>
            <a:ext cx="3924300" cy="2552700"/>
          </a:xfrm>
          <a:prstGeom prst="rect">
            <a:avLst/>
          </a:prstGeom>
          <a:noFill/>
          <a:ln w="9525">
            <a:noFill/>
            <a:miter lim="800000"/>
            <a:headEnd/>
            <a:tailEnd/>
          </a:ln>
          <a:effectLst/>
        </p:spPr>
      </p:pic>
      <p:pic>
        <p:nvPicPr>
          <p:cNvPr id="8" name="11 Imagen"/>
          <p:cNvPicPr/>
          <p:nvPr/>
        </p:nvPicPr>
        <p:blipFill>
          <a:blip r:embed="rId3" cstate="print"/>
          <a:srcRect/>
          <a:stretch>
            <a:fillRect/>
          </a:stretch>
        </p:blipFill>
        <p:spPr bwMode="auto">
          <a:xfrm>
            <a:off x="5143504" y="2571744"/>
            <a:ext cx="3744656" cy="2928958"/>
          </a:xfrm>
          <a:prstGeom prst="rect">
            <a:avLst/>
          </a:prstGeom>
          <a:noFill/>
          <a:ln w="9525">
            <a:noFill/>
            <a:miter lim="800000"/>
            <a:headEnd/>
            <a:tailEnd/>
          </a:ln>
        </p:spPr>
      </p:pic>
      <p:sp>
        <p:nvSpPr>
          <p:cNvPr id="2" name="1 Marcador de número de diapositiva"/>
          <p:cNvSpPr>
            <a:spLocks noGrp="1"/>
          </p:cNvSpPr>
          <p:nvPr>
            <p:ph type="sldNum" sz="quarter" idx="12"/>
          </p:nvPr>
        </p:nvSpPr>
        <p:spPr/>
        <p:txBody>
          <a:bodyPr/>
          <a:lstStyle/>
          <a:p>
            <a:fld id="{22202610-FCAD-4105-BC1D-B6A865CDC5B8}" type="slidenum">
              <a:rPr lang="en-US" smtClean="0"/>
              <a:pPr/>
              <a:t>18</a:t>
            </a:fld>
            <a:endParaRPr lang="en-US"/>
          </a:p>
        </p:txBody>
      </p:sp>
    </p:spTree>
    <p:extLst>
      <p:ext uri="{BB962C8B-B14F-4D97-AF65-F5344CB8AC3E}">
        <p14:creationId xmlns:p14="http://schemas.microsoft.com/office/powerpoint/2010/main" val="3505610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3961618" y="0"/>
            <a:ext cx="5182382" cy="548680"/>
          </a:xfrm>
          <a:prstGeom prst="rect">
            <a:avLst/>
          </a:prstGeom>
        </p:spPr>
        <p:txBody>
          <a:bodyPr vert="horz" lIns="91440" tIns="45720" rIns="91440" bIns="45720" rtlCol="0">
            <a:normAutofit/>
          </a:bodyPr>
          <a:lstStyle>
            <a:lvl1pPr marL="0" indent="0" algn="r" defTabSz="914400" rtl="0" eaLnBrk="1" latinLnBrk="0" hangingPunct="1">
              <a:spcBef>
                <a:spcPct val="20000"/>
              </a:spcBef>
              <a:buFont typeface="Arial" pitchFamily="34" charset="0"/>
              <a:buNone/>
              <a:defRPr kumimoji="0" lang="es-ES" sz="2000" b="0" kern="1200">
                <a:solidFill>
                  <a:schemeClr val="tx1"/>
                </a:solidFill>
                <a:latin typeface="Georgia" pitchFamily="18" charset="0"/>
                <a:ea typeface="+mn-ea"/>
                <a:cs typeface="+mn-cs"/>
              </a:defRPr>
            </a:lvl1pPr>
            <a:lvl2pPr marL="457200" indent="0" algn="ctr" defTabSz="914400" rtl="0" eaLnBrk="1" latinLnBrk="0" hangingPunct="1">
              <a:spcBef>
                <a:spcPct val="20000"/>
              </a:spcBef>
              <a:buFont typeface="Arial" pitchFamily="34" charset="0"/>
              <a:buNone/>
              <a:defRPr kumimoji="0" lang="es-ES"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0" lang="es-ES"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0" lang="es-ES"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9pPr>
          </a:lstStyle>
          <a:p>
            <a:pPr algn="ctr">
              <a:lnSpc>
                <a:spcPct val="150000"/>
              </a:lnSpc>
            </a:pPr>
            <a:r>
              <a:rPr lang="es-ES" i="1" dirty="0" smtClean="0">
                <a:latin typeface="Arial" pitchFamily="34" charset="0"/>
                <a:cs typeface="Arial" pitchFamily="34" charset="0"/>
              </a:rPr>
              <a:t>Viste de Reversibles y Quedarás Increíble</a:t>
            </a:r>
          </a:p>
        </p:txBody>
      </p:sp>
      <p:sp>
        <p:nvSpPr>
          <p:cNvPr id="3" name="33 Título"/>
          <p:cNvSpPr>
            <a:spLocks noGrp="1"/>
          </p:cNvSpPr>
          <p:nvPr>
            <p:ph type="title"/>
          </p:nvPr>
        </p:nvSpPr>
        <p:spPr>
          <a:xfrm>
            <a:off x="762000" y="274638"/>
            <a:ext cx="8077200" cy="1143000"/>
          </a:xfrm>
        </p:spPr>
        <p:txBody>
          <a:bodyPr>
            <a:normAutofit/>
          </a:bodyPr>
          <a:lstStyle/>
          <a:p>
            <a:r>
              <a:rPr lang="es-MX" sz="2400" b="1" dirty="0" smtClean="0"/>
              <a:t>RESULTADO DE LAS ENCUESTAS</a:t>
            </a:r>
            <a:endParaRPr lang="es-ES" sz="2400" b="1" dirty="0"/>
          </a:p>
        </p:txBody>
      </p:sp>
      <p:sp>
        <p:nvSpPr>
          <p:cNvPr id="5" name="35 Marcador de texto"/>
          <p:cNvSpPr txBox="1">
            <a:spLocks/>
          </p:cNvSpPr>
          <p:nvPr/>
        </p:nvSpPr>
        <p:spPr>
          <a:xfrm>
            <a:off x="4873625" y="1535113"/>
            <a:ext cx="4041775" cy="639762"/>
          </a:xfrm>
          <a:prstGeom prst="rect">
            <a:avLst/>
          </a:prstGeom>
        </p:spPr>
        <p:txBody>
          <a:bodyPr vert="horz" lIns="91440" tIns="45720" rIns="91440" bIns="45720" rtlCol="0" anchor="b">
            <a:normAutofit fontScale="92500" lnSpcReduction="20000"/>
          </a:bodyPr>
          <a:lstStyle>
            <a:lvl1pPr marL="0" indent="0" algn="l" defTabSz="914400" rtl="0" eaLnBrk="1" latinLnBrk="0" hangingPunct="1">
              <a:spcBef>
                <a:spcPct val="20000"/>
              </a:spcBef>
              <a:buFont typeface="Arial" pitchFamily="34" charset="0"/>
              <a:buNone/>
              <a:defRPr kumimoji="0" lang="es-ES"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kumimoji="0" lang="es-ES"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kumimoji="0" lang="es-ES"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kumimoji="0" lang="es-ES"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kumimoji="0" lang="es-ES"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kumimoji="0" lang="es-ES"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kumimoji="0" lang="es-ES"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kumimoji="0" lang="es-ES"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kumimoji="0" lang="es-ES"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2400" b="1" i="0" u="none" strike="noStrike" kern="1200" cap="none" spc="0" normalizeH="0" baseline="0" noProof="0" smtClean="0">
                <a:ln>
                  <a:noFill/>
                </a:ln>
                <a:solidFill>
                  <a:sysClr val="windowText" lastClr="000000"/>
                </a:solidFill>
                <a:effectLst/>
                <a:uLnTx/>
                <a:uFillTx/>
                <a:latin typeface="Calibri"/>
                <a:ea typeface="+mn-ea"/>
                <a:cs typeface="+mn-cs"/>
              </a:rPr>
              <a:t>CUÁNTO SUELE GASTAR AL COMPRAR UN JEAN?</a:t>
            </a:r>
            <a:endParaRPr kumimoji="0" lang="es-ES" sz="2400" b="1"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 name="8 Marcador de contenido"/>
          <p:cNvSpPr>
            <a:spLocks noGrp="1"/>
          </p:cNvSpPr>
          <p:nvPr>
            <p:ph sz="half" idx="4294967295"/>
          </p:nvPr>
        </p:nvSpPr>
        <p:spPr>
          <a:xfrm>
            <a:off x="685800" y="4143380"/>
            <a:ext cx="4029076" cy="1785950"/>
          </a:xfrm>
          <a:prstGeom prst="rect">
            <a:avLst/>
          </a:prstGeom>
        </p:spPr>
        <p:txBody>
          <a:bodyPr>
            <a:normAutofit fontScale="92500" lnSpcReduction="10000"/>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es-EC" sz="1100" b="0" i="0" u="none" strike="noStrike" kern="0" cap="none" spc="0" normalizeH="0" baseline="0" noProof="0" dirty="0" smtClean="0">
                <a:ln>
                  <a:noFill/>
                </a:ln>
                <a:solidFill>
                  <a:sysClr val="windowText" lastClr="000000"/>
                </a:solidFill>
                <a:effectLst/>
                <a:uLnTx/>
                <a:uFillTx/>
              </a:rPr>
              <a:t>Las prendas que adquieren con mayor frecuencia oscilan entre los 30 y 40 dólares esto representa el 30,5%, colocando en una segunda posición un precio entre 20 y 30 con el 28,3%, en tercer lugar con un 22,3% están aquellas personas que gastan en adquirir la prenda una cantidad entre 40 y 50$, en cuarto lugar con un 10,5% están aquellas que gastan más de 60$, y en último lugar quedan aquellas que gastan menos de 20 que es el 8,5%.</a:t>
            </a:r>
            <a:endParaRPr kumimoji="0" sz="1100" b="0" i="0" u="none" strike="noStrike" kern="0" cap="none" spc="0" normalizeH="0" baseline="0" noProof="0" dirty="0" smtClean="0">
              <a:ln>
                <a:noFill/>
              </a:ln>
              <a:solidFill>
                <a:sysClr val="windowText" lastClr="000000"/>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s-EC" sz="1100" b="0" i="0" u="none" strike="noStrike" kern="0" cap="none" spc="0" normalizeH="0" baseline="0" noProof="0" dirty="0" smtClean="0">
                <a:ln>
                  <a:noFill/>
                </a:ln>
                <a:solidFill>
                  <a:sysClr val="windowText" lastClr="000000"/>
                </a:solidFill>
                <a:effectLst/>
                <a:uLnTx/>
                <a:uFillTx/>
              </a:rPr>
              <a:t> </a:t>
            </a:r>
            <a:endParaRPr kumimoji="0" sz="1100" b="0" i="0" u="none" strike="noStrike" kern="0" cap="none" spc="0" normalizeH="0" baseline="0" noProof="0" dirty="0" smtClean="0">
              <a:ln>
                <a:noFill/>
              </a:ln>
              <a:solidFill>
                <a:sysClr val="windowText" lastClr="000000"/>
              </a:solidFill>
              <a:effectLst/>
              <a:uLnTx/>
              <a:uFillTx/>
            </a:endParaRPr>
          </a:p>
          <a:p>
            <a:pPr marL="0" marR="0" lvl="0" indent="0" algn="just" defTabSz="914400" eaLnBrk="1" fontAlgn="auto" latinLnBrk="0" hangingPunct="1">
              <a:lnSpc>
                <a:spcPct val="170000"/>
              </a:lnSpc>
              <a:spcBef>
                <a:spcPts val="0"/>
              </a:spcBef>
              <a:spcAft>
                <a:spcPts val="0"/>
              </a:spcAft>
              <a:buClrTx/>
              <a:buSzTx/>
              <a:buFontTx/>
              <a:buNone/>
              <a:tabLst/>
              <a:defRPr/>
            </a:pPr>
            <a:endParaRPr kumimoji="0" lang="es-ES" sz="1100" b="0" i="0" u="none" strike="noStrike" kern="0" cap="none" spc="0" normalizeH="0" baseline="0" noProof="0" dirty="0">
              <a:ln>
                <a:noFill/>
              </a:ln>
              <a:solidFill>
                <a:sysClr val="windowText" lastClr="000000"/>
              </a:solidFill>
              <a:effectLst/>
              <a:uLnTx/>
              <a:uFillTx/>
            </a:endParaRPr>
          </a:p>
        </p:txBody>
      </p:sp>
      <p:pic>
        <p:nvPicPr>
          <p:cNvPr id="7" name="Picture 2"/>
          <p:cNvPicPr>
            <a:picLocks noChangeAspect="1" noChangeArrowheads="1"/>
          </p:cNvPicPr>
          <p:nvPr/>
        </p:nvPicPr>
        <p:blipFill>
          <a:blip r:embed="rId2" cstate="print"/>
          <a:srcRect/>
          <a:stretch>
            <a:fillRect/>
          </a:stretch>
        </p:blipFill>
        <p:spPr bwMode="auto">
          <a:xfrm>
            <a:off x="714348" y="1214422"/>
            <a:ext cx="3886200" cy="2924175"/>
          </a:xfrm>
          <a:prstGeom prst="rect">
            <a:avLst/>
          </a:prstGeom>
          <a:noFill/>
          <a:ln w="9525">
            <a:noFill/>
            <a:miter lim="800000"/>
            <a:headEnd/>
            <a:tailEnd/>
          </a:ln>
          <a:effectLst/>
        </p:spPr>
      </p:pic>
      <p:pic>
        <p:nvPicPr>
          <p:cNvPr id="8" name="10 Marcador de contenido"/>
          <p:cNvPicPr>
            <a:picLocks noGrp="1"/>
          </p:cNvPicPr>
          <p:nvPr>
            <p:ph sz="quarter" idx="4294967295"/>
          </p:nvPr>
        </p:nvPicPr>
        <p:blipFill>
          <a:blip r:embed="rId3" cstate="print"/>
          <a:srcRect/>
          <a:stretch>
            <a:fillRect/>
          </a:stretch>
        </p:blipFill>
        <p:spPr bwMode="auto">
          <a:xfrm>
            <a:off x="4873625" y="2530166"/>
            <a:ext cx="4041775" cy="3240705"/>
          </a:xfrm>
          <a:prstGeom prst="rect">
            <a:avLst/>
          </a:prstGeom>
          <a:noFill/>
          <a:ln w="9525">
            <a:noFill/>
            <a:miter lim="800000"/>
            <a:headEnd/>
            <a:tailEnd/>
          </a:ln>
        </p:spPr>
      </p:pic>
      <p:sp>
        <p:nvSpPr>
          <p:cNvPr id="2" name="1 Marcador de número de diapositiva"/>
          <p:cNvSpPr>
            <a:spLocks noGrp="1"/>
          </p:cNvSpPr>
          <p:nvPr>
            <p:ph type="sldNum" sz="quarter" idx="12"/>
          </p:nvPr>
        </p:nvSpPr>
        <p:spPr/>
        <p:txBody>
          <a:bodyPr/>
          <a:lstStyle/>
          <a:p>
            <a:fld id="{22202610-FCAD-4105-BC1D-B6A865CDC5B8}" type="slidenum">
              <a:rPr lang="en-US" smtClean="0"/>
              <a:pPr/>
              <a:t>19</a:t>
            </a:fld>
            <a:endParaRPr lang="en-US"/>
          </a:p>
        </p:txBody>
      </p:sp>
    </p:spTree>
    <p:extLst>
      <p:ext uri="{BB962C8B-B14F-4D97-AF65-F5344CB8AC3E}">
        <p14:creationId xmlns:p14="http://schemas.microsoft.com/office/powerpoint/2010/main" val="27393992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custDataLst>
              <p:tags r:id="rId1"/>
            </p:custDataLst>
          </p:nvPr>
        </p:nvSpPr>
        <p:spPr bwMode="auto">
          <a:xfrm>
            <a:off x="762000" y="269632"/>
            <a:ext cx="8077200" cy="1143000"/>
          </a:xfrm>
          <a:prstGeom prst="rect">
            <a:avLst/>
          </a:prstGeom>
          <a:noFill/>
          <a:ln>
            <a:noFill/>
          </a:ln>
          <a:effectLst>
            <a:innerShdw blurRad="114300">
              <a:sysClr val="windowText" lastClr="000000"/>
            </a:innerShdw>
          </a:effectLst>
          <a:scene3d>
            <a:camera prst="orthographicFront"/>
            <a:lightRig rig="threePt" dir="t"/>
          </a:scene3d>
          <a:sp3d>
            <a:bevelT w="12700" h="50800" prst="softRound"/>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smtClean="0">
                <a:ln>
                  <a:noFill/>
                </a:ln>
                <a:solidFill>
                  <a:sysClr val="windowText" lastClr="000000"/>
                </a:solidFill>
                <a:effectLst/>
                <a:uLnTx/>
                <a:uFillTx/>
              </a:rPr>
              <a:t>INTRODUCCIÓN</a:t>
            </a:r>
            <a:endParaRPr kumimoji="0" lang="es-ES" sz="2400" b="1" i="0" u="none" strike="noStrike" kern="0" cap="none" spc="0" normalizeH="0" baseline="0" noProof="0" dirty="0">
              <a:ln>
                <a:noFill/>
              </a:ln>
              <a:solidFill>
                <a:sysClr val="windowText" lastClr="000000"/>
              </a:solidFill>
              <a:effectLst/>
              <a:uLnTx/>
              <a:uFillTx/>
            </a:endParaRPr>
          </a:p>
        </p:txBody>
      </p:sp>
      <p:graphicFrame>
        <p:nvGraphicFramePr>
          <p:cNvPr id="7" name="3 Diagrama"/>
          <p:cNvGraphicFramePr/>
          <p:nvPr>
            <p:extLst>
              <p:ext uri="{D42A27DB-BD31-4B8C-83A1-F6EECF244321}">
                <p14:modId xmlns:p14="http://schemas.microsoft.com/office/powerpoint/2010/main" val="1426654677"/>
              </p:ext>
            </p:extLst>
          </p:nvPr>
        </p:nvGraphicFramePr>
        <p:xfrm>
          <a:off x="971600" y="1484784"/>
          <a:ext cx="7200800"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txBox="1">
            <a:spLocks noChangeArrowheads="1"/>
          </p:cNvSpPr>
          <p:nvPr/>
        </p:nvSpPr>
        <p:spPr>
          <a:xfrm>
            <a:off x="3961618" y="0"/>
            <a:ext cx="5182382" cy="548680"/>
          </a:xfrm>
          <a:prstGeom prst="rect">
            <a:avLst/>
          </a:prstGeom>
        </p:spPr>
        <p:txBody>
          <a:bodyPr vert="horz" lIns="91440" tIns="45720" rIns="91440" bIns="45720" rtlCol="0">
            <a:normAutofit/>
          </a:bodyPr>
          <a:lstStyle>
            <a:lvl1pPr marL="0" indent="0" algn="r" defTabSz="914400" rtl="0" eaLnBrk="1" latinLnBrk="0" hangingPunct="1">
              <a:spcBef>
                <a:spcPct val="20000"/>
              </a:spcBef>
              <a:buFont typeface="Arial" pitchFamily="34" charset="0"/>
              <a:buNone/>
              <a:defRPr kumimoji="0" lang="es-ES" sz="2000" b="0" kern="1200">
                <a:solidFill>
                  <a:schemeClr val="tx1"/>
                </a:solidFill>
                <a:latin typeface="Georgia" pitchFamily="18" charset="0"/>
                <a:ea typeface="+mn-ea"/>
                <a:cs typeface="+mn-cs"/>
              </a:defRPr>
            </a:lvl1pPr>
            <a:lvl2pPr marL="457200" indent="0" algn="ctr" defTabSz="914400" rtl="0" eaLnBrk="1" latinLnBrk="0" hangingPunct="1">
              <a:spcBef>
                <a:spcPct val="20000"/>
              </a:spcBef>
              <a:buFont typeface="Arial" pitchFamily="34" charset="0"/>
              <a:buNone/>
              <a:defRPr kumimoji="0" lang="es-ES"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0" lang="es-ES"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0" lang="es-ES"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9pPr>
          </a:lstStyle>
          <a:p>
            <a:pPr algn="ctr">
              <a:lnSpc>
                <a:spcPct val="150000"/>
              </a:lnSpc>
            </a:pPr>
            <a:r>
              <a:rPr lang="es-ES" i="1" dirty="0" smtClean="0">
                <a:latin typeface="Arial" pitchFamily="34" charset="0"/>
                <a:cs typeface="Arial" pitchFamily="34" charset="0"/>
              </a:rPr>
              <a:t>Viste de Reversibles y Quedarás Increíble</a:t>
            </a:r>
          </a:p>
        </p:txBody>
      </p:sp>
      <p:sp>
        <p:nvSpPr>
          <p:cNvPr id="2" name="1 Marcador de número de diapositiva"/>
          <p:cNvSpPr>
            <a:spLocks noGrp="1"/>
          </p:cNvSpPr>
          <p:nvPr>
            <p:ph type="sldNum" sz="quarter" idx="12"/>
          </p:nvPr>
        </p:nvSpPr>
        <p:spPr/>
        <p:txBody>
          <a:bodyPr/>
          <a:lstStyle/>
          <a:p>
            <a:fld id="{22202610-FCAD-4105-BC1D-B6A865CDC5B8}" type="slidenum">
              <a:rPr lang="en-US" smtClean="0"/>
              <a:pPr/>
              <a:t>2</a:t>
            </a:fld>
            <a:endParaRPr lang="en-US"/>
          </a:p>
        </p:txBody>
      </p:sp>
    </p:spTree>
    <p:extLst>
      <p:ext uri="{BB962C8B-B14F-4D97-AF65-F5344CB8AC3E}">
        <p14:creationId xmlns:p14="http://schemas.microsoft.com/office/powerpoint/2010/main" val="33380848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3961618" y="0"/>
            <a:ext cx="5182382" cy="548680"/>
          </a:xfrm>
          <a:prstGeom prst="rect">
            <a:avLst/>
          </a:prstGeom>
        </p:spPr>
        <p:txBody>
          <a:bodyPr vert="horz" lIns="91440" tIns="45720" rIns="91440" bIns="45720" rtlCol="0">
            <a:normAutofit/>
          </a:bodyPr>
          <a:lstStyle>
            <a:lvl1pPr marL="0" indent="0" algn="r" defTabSz="914400" rtl="0" eaLnBrk="1" latinLnBrk="0" hangingPunct="1">
              <a:spcBef>
                <a:spcPct val="20000"/>
              </a:spcBef>
              <a:buFont typeface="Arial" pitchFamily="34" charset="0"/>
              <a:buNone/>
              <a:defRPr kumimoji="0" lang="es-ES" sz="2000" b="0" kern="1200">
                <a:solidFill>
                  <a:schemeClr val="tx1"/>
                </a:solidFill>
                <a:latin typeface="Georgia" pitchFamily="18" charset="0"/>
                <a:ea typeface="+mn-ea"/>
                <a:cs typeface="+mn-cs"/>
              </a:defRPr>
            </a:lvl1pPr>
            <a:lvl2pPr marL="457200" indent="0" algn="ctr" defTabSz="914400" rtl="0" eaLnBrk="1" latinLnBrk="0" hangingPunct="1">
              <a:spcBef>
                <a:spcPct val="20000"/>
              </a:spcBef>
              <a:buFont typeface="Arial" pitchFamily="34" charset="0"/>
              <a:buNone/>
              <a:defRPr kumimoji="0" lang="es-ES"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0" lang="es-ES"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0" lang="es-ES"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9pPr>
          </a:lstStyle>
          <a:p>
            <a:pPr algn="ctr">
              <a:lnSpc>
                <a:spcPct val="150000"/>
              </a:lnSpc>
            </a:pPr>
            <a:r>
              <a:rPr lang="es-ES" i="1" dirty="0" smtClean="0">
                <a:latin typeface="Arial" pitchFamily="34" charset="0"/>
                <a:cs typeface="Arial" pitchFamily="34" charset="0"/>
              </a:rPr>
              <a:t>Viste de Reversibles y Quedarás Increíble</a:t>
            </a:r>
          </a:p>
        </p:txBody>
      </p:sp>
      <p:sp>
        <p:nvSpPr>
          <p:cNvPr id="3" name="33 Título"/>
          <p:cNvSpPr>
            <a:spLocks noGrp="1"/>
          </p:cNvSpPr>
          <p:nvPr>
            <p:ph type="title"/>
          </p:nvPr>
        </p:nvSpPr>
        <p:spPr>
          <a:xfrm>
            <a:off x="762000" y="274638"/>
            <a:ext cx="8077200" cy="1143000"/>
          </a:xfrm>
        </p:spPr>
        <p:txBody>
          <a:bodyPr>
            <a:normAutofit/>
          </a:bodyPr>
          <a:lstStyle/>
          <a:p>
            <a:r>
              <a:rPr lang="es-MX" sz="2400" b="1" dirty="0" smtClean="0"/>
              <a:t>RESULTADO DE LAS ENCUESTAS</a:t>
            </a:r>
            <a:endParaRPr lang="es-ES" sz="2400" b="1" dirty="0"/>
          </a:p>
        </p:txBody>
      </p:sp>
      <p:sp>
        <p:nvSpPr>
          <p:cNvPr id="5" name="35 Marcador de texto"/>
          <p:cNvSpPr txBox="1">
            <a:spLocks/>
          </p:cNvSpPr>
          <p:nvPr/>
        </p:nvSpPr>
        <p:spPr>
          <a:xfrm>
            <a:off x="4873625" y="1535113"/>
            <a:ext cx="4041775" cy="639762"/>
          </a:xfrm>
          <a:prstGeom prst="rect">
            <a:avLst/>
          </a:prstGeom>
        </p:spPr>
        <p:txBody>
          <a:bodyPr vert="horz" lIns="91440" tIns="45720" rIns="91440" bIns="45720" rtlCol="0" anchor="b">
            <a:normAutofit fontScale="92500" lnSpcReduction="20000"/>
          </a:bodyPr>
          <a:lstStyle>
            <a:lvl1pPr marL="0" indent="0" algn="l" defTabSz="914400" rtl="0" eaLnBrk="1" latinLnBrk="0" hangingPunct="1">
              <a:spcBef>
                <a:spcPct val="20000"/>
              </a:spcBef>
              <a:buFont typeface="Arial" pitchFamily="34" charset="0"/>
              <a:buNone/>
              <a:defRPr kumimoji="0" lang="es-ES"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kumimoji="0" lang="es-ES"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kumimoji="0" lang="es-ES"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kumimoji="0" lang="es-ES"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kumimoji="0" lang="es-ES"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kumimoji="0" lang="es-ES"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kumimoji="0" lang="es-ES"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kumimoji="0" lang="es-ES"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kumimoji="0" lang="es-ES"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2400" b="1" i="0" u="none" strike="noStrike" kern="1200" cap="none" spc="0" normalizeH="0" baseline="0" noProof="0" smtClean="0">
                <a:ln>
                  <a:noFill/>
                </a:ln>
                <a:solidFill>
                  <a:sysClr val="windowText" lastClr="000000"/>
                </a:solidFill>
                <a:effectLst/>
                <a:uLnTx/>
                <a:uFillTx/>
                <a:latin typeface="Calibri"/>
                <a:ea typeface="+mn-ea"/>
                <a:cs typeface="+mn-cs"/>
              </a:rPr>
              <a:t>ESTARÍA DISPUESTO A COMPRAR UN JEAN REVERSIBLE?</a:t>
            </a:r>
            <a:endParaRPr kumimoji="0" lang="es-ES" sz="2400" b="1"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 name="8 Marcador de contenido"/>
          <p:cNvSpPr>
            <a:spLocks noGrp="1"/>
          </p:cNvSpPr>
          <p:nvPr>
            <p:ph sz="half" idx="4294967295"/>
          </p:nvPr>
        </p:nvSpPr>
        <p:spPr>
          <a:xfrm>
            <a:off x="685800" y="4143380"/>
            <a:ext cx="4029076" cy="1785950"/>
          </a:xfrm>
          <a:prstGeom prst="rect">
            <a:avLst/>
          </a:prstGeom>
        </p:spPr>
        <p:txBody>
          <a:bodyPr>
            <a:normAutofit fontScale="92500" lnSpcReduction="20000"/>
          </a:bodyPr>
          <a:lstStyle/>
          <a:p>
            <a:pPr marL="0" marR="0" lvl="0" indent="0" algn="just" defTabSz="914400" eaLnBrk="1" fontAlgn="auto" latinLnBrk="0" hangingPunct="1">
              <a:lnSpc>
                <a:spcPct val="170000"/>
              </a:lnSpc>
              <a:spcBef>
                <a:spcPts val="0"/>
              </a:spcBef>
              <a:spcAft>
                <a:spcPts val="0"/>
              </a:spcAft>
              <a:buClrTx/>
              <a:buSzTx/>
              <a:buFontTx/>
              <a:buNone/>
              <a:tabLst/>
              <a:defRPr/>
            </a:pPr>
            <a:r>
              <a:rPr lang="es-EC" sz="1100" noProof="0" dirty="0" smtClean="0">
                <a:solidFill>
                  <a:sysClr val="windowText" lastClr="000000"/>
                </a:solidFill>
              </a:rPr>
              <a:t>S</a:t>
            </a:r>
            <a:r>
              <a:rPr kumimoji="0" lang="es-EC" sz="1100" b="0" i="0" u="none" strike="noStrike" kern="0" cap="none" spc="0" normalizeH="0" baseline="0" noProof="0" dirty="0" smtClean="0">
                <a:ln>
                  <a:noFill/>
                </a:ln>
                <a:solidFill>
                  <a:sysClr val="windowText" lastClr="000000"/>
                </a:solidFill>
                <a:effectLst/>
                <a:uLnTx/>
                <a:uFillTx/>
              </a:rPr>
              <a:t>e pronunciaron favorablemente ante la interrogante y pudimos captar el 79% a favor, esto nos deja satisfechas ya que la mayoría declaro que si compraría el producto en estudio, en segundo lugar quedaron aquellas personas que respondieron tal vez con el 12%, en tercer lugar con el 6,8% están aquellas personas que respondieron no, y en último lugar encontramos a aquellas personas indecisas con un 2,3%</a:t>
            </a:r>
            <a:endParaRPr kumimoji="0" sz="1100" b="0" i="0" u="none" strike="noStrike" kern="0" cap="none" spc="0" normalizeH="0" baseline="0" noProof="0" dirty="0" smtClean="0">
              <a:ln>
                <a:noFill/>
              </a:ln>
              <a:solidFill>
                <a:sysClr val="windowText" lastClr="000000"/>
              </a:solidFill>
              <a:effectLst/>
              <a:uLnTx/>
              <a:uFillTx/>
            </a:endParaRPr>
          </a:p>
          <a:p>
            <a:pPr marL="0" marR="0" lvl="0" indent="0" algn="just" defTabSz="914400" eaLnBrk="1" fontAlgn="auto" latinLnBrk="0" hangingPunct="1">
              <a:lnSpc>
                <a:spcPct val="170000"/>
              </a:lnSpc>
              <a:spcBef>
                <a:spcPts val="0"/>
              </a:spcBef>
              <a:spcAft>
                <a:spcPts val="0"/>
              </a:spcAft>
              <a:buClrTx/>
              <a:buSzTx/>
              <a:buFontTx/>
              <a:buNone/>
              <a:tabLst/>
              <a:defRPr/>
            </a:pPr>
            <a:endParaRPr kumimoji="0" lang="es-ES" sz="1100" b="0" i="0" u="none" strike="noStrike" kern="0" cap="none" spc="0" normalizeH="0" baseline="0" noProof="0" dirty="0">
              <a:ln>
                <a:noFill/>
              </a:ln>
              <a:solidFill>
                <a:sysClr val="windowText" lastClr="000000"/>
              </a:solidFill>
              <a:effectLst/>
              <a:uLnTx/>
              <a:uFillTx/>
            </a:endParaRPr>
          </a:p>
        </p:txBody>
      </p:sp>
      <p:pic>
        <p:nvPicPr>
          <p:cNvPr id="7" name="Picture 2"/>
          <p:cNvPicPr>
            <a:picLocks noChangeAspect="1" noChangeArrowheads="1"/>
          </p:cNvPicPr>
          <p:nvPr/>
        </p:nvPicPr>
        <p:blipFill>
          <a:blip r:embed="rId2" cstate="print"/>
          <a:srcRect/>
          <a:stretch>
            <a:fillRect/>
          </a:stretch>
        </p:blipFill>
        <p:spPr bwMode="auto">
          <a:xfrm>
            <a:off x="857224" y="1285860"/>
            <a:ext cx="3543300" cy="2571750"/>
          </a:xfrm>
          <a:prstGeom prst="rect">
            <a:avLst/>
          </a:prstGeom>
          <a:noFill/>
          <a:ln w="9525">
            <a:noFill/>
            <a:miter lim="800000"/>
            <a:headEnd/>
            <a:tailEnd/>
          </a:ln>
          <a:effectLst/>
        </p:spPr>
      </p:pic>
      <p:pic>
        <p:nvPicPr>
          <p:cNvPr id="8" name="11 Marcador de contenido"/>
          <p:cNvPicPr>
            <a:picLocks noGrp="1"/>
          </p:cNvPicPr>
          <p:nvPr>
            <p:ph sz="quarter" idx="4294967295"/>
          </p:nvPr>
        </p:nvPicPr>
        <p:blipFill>
          <a:blip r:embed="rId3" cstate="print"/>
          <a:srcRect/>
          <a:stretch>
            <a:fillRect/>
          </a:stretch>
        </p:blipFill>
        <p:spPr bwMode="auto">
          <a:xfrm>
            <a:off x="4873625" y="2925510"/>
            <a:ext cx="4041775" cy="2646630"/>
          </a:xfrm>
          <a:prstGeom prst="rect">
            <a:avLst/>
          </a:prstGeom>
          <a:noFill/>
          <a:ln w="9525">
            <a:noFill/>
            <a:miter lim="800000"/>
            <a:headEnd/>
            <a:tailEnd/>
          </a:ln>
        </p:spPr>
      </p:pic>
      <p:sp>
        <p:nvSpPr>
          <p:cNvPr id="2" name="1 Marcador de número de diapositiva"/>
          <p:cNvSpPr>
            <a:spLocks noGrp="1"/>
          </p:cNvSpPr>
          <p:nvPr>
            <p:ph type="sldNum" sz="quarter" idx="12"/>
          </p:nvPr>
        </p:nvSpPr>
        <p:spPr/>
        <p:txBody>
          <a:bodyPr/>
          <a:lstStyle/>
          <a:p>
            <a:fld id="{22202610-FCAD-4105-BC1D-B6A865CDC5B8}" type="slidenum">
              <a:rPr lang="en-US" smtClean="0"/>
              <a:pPr/>
              <a:t>20</a:t>
            </a:fld>
            <a:endParaRPr lang="en-US"/>
          </a:p>
        </p:txBody>
      </p:sp>
    </p:spTree>
    <p:extLst>
      <p:ext uri="{BB962C8B-B14F-4D97-AF65-F5344CB8AC3E}">
        <p14:creationId xmlns:p14="http://schemas.microsoft.com/office/powerpoint/2010/main" val="16918066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3961618" y="0"/>
            <a:ext cx="5182382" cy="548680"/>
          </a:xfrm>
          <a:prstGeom prst="rect">
            <a:avLst/>
          </a:prstGeom>
        </p:spPr>
        <p:txBody>
          <a:bodyPr vert="horz" lIns="91440" tIns="45720" rIns="91440" bIns="45720" rtlCol="0">
            <a:normAutofit/>
          </a:bodyPr>
          <a:lstStyle>
            <a:lvl1pPr marL="0" indent="0" algn="r" defTabSz="914400" rtl="0" eaLnBrk="1" latinLnBrk="0" hangingPunct="1">
              <a:spcBef>
                <a:spcPct val="20000"/>
              </a:spcBef>
              <a:buFont typeface="Arial" pitchFamily="34" charset="0"/>
              <a:buNone/>
              <a:defRPr kumimoji="0" lang="es-ES" sz="2000" b="0" kern="1200">
                <a:solidFill>
                  <a:schemeClr val="tx1"/>
                </a:solidFill>
                <a:latin typeface="Georgia" pitchFamily="18" charset="0"/>
                <a:ea typeface="+mn-ea"/>
                <a:cs typeface="+mn-cs"/>
              </a:defRPr>
            </a:lvl1pPr>
            <a:lvl2pPr marL="457200" indent="0" algn="ctr" defTabSz="914400" rtl="0" eaLnBrk="1" latinLnBrk="0" hangingPunct="1">
              <a:spcBef>
                <a:spcPct val="20000"/>
              </a:spcBef>
              <a:buFont typeface="Arial" pitchFamily="34" charset="0"/>
              <a:buNone/>
              <a:defRPr kumimoji="0" lang="es-ES"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0" lang="es-ES"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0" lang="es-ES"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9pPr>
          </a:lstStyle>
          <a:p>
            <a:pPr algn="ctr">
              <a:lnSpc>
                <a:spcPct val="150000"/>
              </a:lnSpc>
            </a:pPr>
            <a:r>
              <a:rPr lang="es-ES" i="1" dirty="0" smtClean="0">
                <a:latin typeface="Arial" pitchFamily="34" charset="0"/>
                <a:cs typeface="Arial" pitchFamily="34" charset="0"/>
              </a:rPr>
              <a:t>Viste de Reversibles y Quedarás Increíble</a:t>
            </a:r>
          </a:p>
        </p:txBody>
      </p:sp>
      <p:graphicFrame>
        <p:nvGraphicFramePr>
          <p:cNvPr id="3" name="Diagram 2"/>
          <p:cNvGraphicFramePr/>
          <p:nvPr/>
        </p:nvGraphicFramePr>
        <p:xfrm>
          <a:off x="1828800" y="17526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a:spLocks noGrp="1"/>
          </p:cNvSpPr>
          <p:nvPr>
            <p:ph type="title"/>
          </p:nvPr>
        </p:nvSpPr>
        <p:spPr>
          <a:xfrm>
            <a:off x="841248" y="301752"/>
            <a:ext cx="8077200" cy="1143000"/>
          </a:xfrm>
        </p:spPr>
        <p:txBody>
          <a:bodyPr>
            <a:normAutofit/>
          </a:bodyPr>
          <a:lstStyle/>
          <a:p>
            <a:pPr algn="ctr"/>
            <a:r>
              <a:rPr lang="es-ES" sz="2400" b="1" dirty="0" smtClean="0"/>
              <a:t>CONCLUSIONES DE LA INVESTIGACIÓN DE MERCADO</a:t>
            </a:r>
            <a:r>
              <a:rPr lang="es-ES" sz="2400" b="1" dirty="0" smtClean="0">
                <a:latin typeface="Rockwell" pitchFamily="18" charset="0"/>
              </a:rPr>
              <a:t> </a:t>
            </a:r>
            <a:endParaRPr lang="es-ES" sz="2400" b="1" dirty="0">
              <a:latin typeface="Rockwell" pitchFamily="18" charset="0"/>
            </a:endParaRPr>
          </a:p>
        </p:txBody>
      </p:sp>
      <p:sp>
        <p:nvSpPr>
          <p:cNvPr id="2" name="1 Marcador de número de diapositiva"/>
          <p:cNvSpPr>
            <a:spLocks noGrp="1"/>
          </p:cNvSpPr>
          <p:nvPr>
            <p:ph type="sldNum" sz="quarter" idx="12"/>
          </p:nvPr>
        </p:nvSpPr>
        <p:spPr/>
        <p:txBody>
          <a:bodyPr/>
          <a:lstStyle/>
          <a:p>
            <a:fld id="{22202610-FCAD-4105-BC1D-B6A865CDC5B8}" type="slidenum">
              <a:rPr lang="en-US" smtClean="0"/>
              <a:pPr/>
              <a:t>21</a:t>
            </a:fld>
            <a:endParaRPr lang="en-US"/>
          </a:p>
        </p:txBody>
      </p:sp>
    </p:spTree>
    <p:extLst>
      <p:ext uri="{BB962C8B-B14F-4D97-AF65-F5344CB8AC3E}">
        <p14:creationId xmlns:p14="http://schemas.microsoft.com/office/powerpoint/2010/main" val="372587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graphicEl>
                                              <a:dgm id="{7E429971-BC57-430F-BB25-C0574E5E39E3}"/>
                                            </p:graphicEl>
                                          </p:spTgt>
                                        </p:tgtEl>
                                        <p:attrNameLst>
                                          <p:attrName>style.visibility</p:attrName>
                                        </p:attrNameLst>
                                      </p:cBhvr>
                                      <p:to>
                                        <p:strVal val="visible"/>
                                      </p:to>
                                    </p:set>
                                    <p:animEffect transition="in" filter="wipe(left)">
                                      <p:cBhvr>
                                        <p:cTn id="7" dur="500"/>
                                        <p:tgtEl>
                                          <p:spTgt spid="3">
                                            <p:graphicEl>
                                              <a:dgm id="{7E429971-BC57-430F-BB25-C0574E5E39E3}"/>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graphicEl>
                                              <a:dgm id="{D54B1729-BC98-42C1-9C6C-D65DCBA4358F}"/>
                                            </p:graphicEl>
                                          </p:spTgt>
                                        </p:tgtEl>
                                        <p:attrNameLst>
                                          <p:attrName>style.visibility</p:attrName>
                                        </p:attrNameLst>
                                      </p:cBhvr>
                                      <p:to>
                                        <p:strVal val="visible"/>
                                      </p:to>
                                    </p:set>
                                    <p:animEffect transition="in" filter="wipe(left)">
                                      <p:cBhvr>
                                        <p:cTn id="11" dur="500"/>
                                        <p:tgtEl>
                                          <p:spTgt spid="3">
                                            <p:graphicEl>
                                              <a:dgm id="{D54B1729-BC98-42C1-9C6C-D65DCBA4358F}"/>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graphicEl>
                                              <a:dgm id="{C04276DC-EE64-470A-B8BC-09067B8045FA}"/>
                                            </p:graphicEl>
                                          </p:spTgt>
                                        </p:tgtEl>
                                        <p:attrNameLst>
                                          <p:attrName>style.visibility</p:attrName>
                                        </p:attrNameLst>
                                      </p:cBhvr>
                                      <p:to>
                                        <p:strVal val="visible"/>
                                      </p:to>
                                    </p:set>
                                    <p:animEffect transition="in" filter="wipe(left)">
                                      <p:cBhvr>
                                        <p:cTn id="15" dur="500"/>
                                        <p:tgtEl>
                                          <p:spTgt spid="3">
                                            <p:graphicEl>
                                              <a:dgm id="{C04276DC-EE64-470A-B8BC-09067B8045FA}"/>
                                            </p:graphic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graphicEl>
                                              <a:dgm id="{B37A5355-225B-4C6F-AED7-6C620F99EECC}"/>
                                            </p:graphicEl>
                                          </p:spTgt>
                                        </p:tgtEl>
                                        <p:attrNameLst>
                                          <p:attrName>style.visibility</p:attrName>
                                        </p:attrNameLst>
                                      </p:cBhvr>
                                      <p:to>
                                        <p:strVal val="visible"/>
                                      </p:to>
                                    </p:set>
                                    <p:animEffect transition="in" filter="wipe(left)">
                                      <p:cBhvr>
                                        <p:cTn id="19" dur="500"/>
                                        <p:tgtEl>
                                          <p:spTgt spid="3">
                                            <p:graphicEl>
                                              <a:dgm id="{B37A5355-225B-4C6F-AED7-6C620F99EECC}"/>
                                            </p:graphic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graphicEl>
                                              <a:dgm id="{F5034101-5B7D-4FE7-B47A-5A48CF39606B}"/>
                                            </p:graphicEl>
                                          </p:spTgt>
                                        </p:tgtEl>
                                        <p:attrNameLst>
                                          <p:attrName>style.visibility</p:attrName>
                                        </p:attrNameLst>
                                      </p:cBhvr>
                                      <p:to>
                                        <p:strVal val="visible"/>
                                      </p:to>
                                    </p:set>
                                    <p:animEffect transition="in" filter="wipe(left)">
                                      <p:cBhvr>
                                        <p:cTn id="23" dur="500"/>
                                        <p:tgtEl>
                                          <p:spTgt spid="3">
                                            <p:graphicEl>
                                              <a:dgm id="{F5034101-5B7D-4FE7-B47A-5A48CF39606B}"/>
                                            </p:graphic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
                                            <p:graphicEl>
                                              <a:dgm id="{C7C3E6FD-D83F-4BDA-907E-B5EE041DA931}"/>
                                            </p:graphicEl>
                                          </p:spTgt>
                                        </p:tgtEl>
                                        <p:attrNameLst>
                                          <p:attrName>style.visibility</p:attrName>
                                        </p:attrNameLst>
                                      </p:cBhvr>
                                      <p:to>
                                        <p:strVal val="visible"/>
                                      </p:to>
                                    </p:set>
                                    <p:animEffect transition="in" filter="wipe(left)">
                                      <p:cBhvr>
                                        <p:cTn id="27" dur="500"/>
                                        <p:tgtEl>
                                          <p:spTgt spid="3">
                                            <p:graphicEl>
                                              <a:dgm id="{C7C3E6FD-D83F-4BDA-907E-B5EE041DA93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3961618" y="0"/>
            <a:ext cx="5182382" cy="548680"/>
          </a:xfrm>
          <a:prstGeom prst="rect">
            <a:avLst/>
          </a:prstGeom>
        </p:spPr>
        <p:txBody>
          <a:bodyPr vert="horz" lIns="91440" tIns="45720" rIns="91440" bIns="45720" rtlCol="0">
            <a:normAutofit/>
          </a:bodyPr>
          <a:lstStyle>
            <a:lvl1pPr marL="0" indent="0" algn="r" defTabSz="914400" rtl="0" eaLnBrk="1" latinLnBrk="0" hangingPunct="1">
              <a:spcBef>
                <a:spcPct val="20000"/>
              </a:spcBef>
              <a:buFont typeface="Arial" pitchFamily="34" charset="0"/>
              <a:buNone/>
              <a:defRPr kumimoji="0" lang="es-ES" sz="2000" b="0" kern="1200">
                <a:solidFill>
                  <a:schemeClr val="tx1"/>
                </a:solidFill>
                <a:latin typeface="Georgia" pitchFamily="18" charset="0"/>
                <a:ea typeface="+mn-ea"/>
                <a:cs typeface="+mn-cs"/>
              </a:defRPr>
            </a:lvl1pPr>
            <a:lvl2pPr marL="457200" indent="0" algn="ctr" defTabSz="914400" rtl="0" eaLnBrk="1" latinLnBrk="0" hangingPunct="1">
              <a:spcBef>
                <a:spcPct val="20000"/>
              </a:spcBef>
              <a:buFont typeface="Arial" pitchFamily="34" charset="0"/>
              <a:buNone/>
              <a:defRPr kumimoji="0" lang="es-ES"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0" lang="es-ES"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0" lang="es-ES"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9pPr>
          </a:lstStyle>
          <a:p>
            <a:pPr algn="ctr">
              <a:lnSpc>
                <a:spcPct val="150000"/>
              </a:lnSpc>
            </a:pPr>
            <a:r>
              <a:rPr lang="es-ES" i="1" dirty="0" smtClean="0">
                <a:latin typeface="Arial" pitchFamily="34" charset="0"/>
                <a:cs typeface="Arial" pitchFamily="34" charset="0"/>
              </a:rPr>
              <a:t>Viste de Reversibles y Quedarás Increíble</a:t>
            </a:r>
          </a:p>
        </p:txBody>
      </p:sp>
      <p:sp>
        <p:nvSpPr>
          <p:cNvPr id="3" name="Title 1"/>
          <p:cNvSpPr>
            <a:spLocks noGrp="1"/>
          </p:cNvSpPr>
          <p:nvPr>
            <p:ph type="title"/>
            <p:custDataLst>
              <p:tags r:id="rId1"/>
            </p:custDataLst>
          </p:nvPr>
        </p:nvSpPr>
        <p:spPr>
          <a:xfrm>
            <a:off x="838200" y="306168"/>
            <a:ext cx="8077200" cy="818576"/>
          </a:xfrm>
        </p:spPr>
        <p:txBody>
          <a:bodyPr>
            <a:normAutofit/>
          </a:bodyPr>
          <a:lstStyle/>
          <a:p>
            <a:pPr algn="ctr"/>
            <a:r>
              <a:rPr lang="es-ES" sz="2400" b="1" dirty="0" smtClean="0">
                <a:latin typeface="Rockwell" pitchFamily="18" charset="0"/>
              </a:rPr>
              <a:t>FODA CONFECCIONES REVERSIBLES S.A</a:t>
            </a:r>
            <a:endParaRPr lang="es-ES" sz="2400" b="1" dirty="0">
              <a:latin typeface="Rockwell" pitchFamily="18" charset="0"/>
            </a:endParaRPr>
          </a:p>
        </p:txBody>
      </p:sp>
      <p:graphicFrame>
        <p:nvGraphicFramePr>
          <p:cNvPr id="5" name="8 Diagrama"/>
          <p:cNvGraphicFramePr/>
          <p:nvPr>
            <p:extLst>
              <p:ext uri="{D42A27DB-BD31-4B8C-83A1-F6EECF244321}">
                <p14:modId xmlns:p14="http://schemas.microsoft.com/office/powerpoint/2010/main" val="2536756914"/>
              </p:ext>
            </p:extLst>
          </p:nvPr>
        </p:nvGraphicFramePr>
        <p:xfrm>
          <a:off x="1331640" y="1412776"/>
          <a:ext cx="748883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Marcador de número de diapositiva"/>
          <p:cNvSpPr>
            <a:spLocks noGrp="1"/>
          </p:cNvSpPr>
          <p:nvPr>
            <p:ph type="sldNum" sz="quarter" idx="12"/>
          </p:nvPr>
        </p:nvSpPr>
        <p:spPr/>
        <p:txBody>
          <a:bodyPr/>
          <a:lstStyle/>
          <a:p>
            <a:fld id="{22202610-FCAD-4105-BC1D-B6A865CDC5B8}" type="slidenum">
              <a:rPr lang="en-US" smtClean="0"/>
              <a:pPr/>
              <a:t>22</a:t>
            </a:fld>
            <a:endParaRPr lang="en-US"/>
          </a:p>
        </p:txBody>
      </p:sp>
    </p:spTree>
    <p:extLst>
      <p:ext uri="{BB962C8B-B14F-4D97-AF65-F5344CB8AC3E}">
        <p14:creationId xmlns:p14="http://schemas.microsoft.com/office/powerpoint/2010/main" val="28532699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3961618" y="0"/>
            <a:ext cx="5182382" cy="548680"/>
          </a:xfrm>
          <a:prstGeom prst="rect">
            <a:avLst/>
          </a:prstGeom>
        </p:spPr>
        <p:txBody>
          <a:bodyPr vert="horz" lIns="91440" tIns="45720" rIns="91440" bIns="45720" rtlCol="0">
            <a:normAutofit/>
          </a:bodyPr>
          <a:lstStyle>
            <a:lvl1pPr marL="0" indent="0" algn="r" defTabSz="914400" rtl="0" eaLnBrk="1" latinLnBrk="0" hangingPunct="1">
              <a:spcBef>
                <a:spcPct val="20000"/>
              </a:spcBef>
              <a:buFont typeface="Arial" pitchFamily="34" charset="0"/>
              <a:buNone/>
              <a:defRPr kumimoji="0" lang="es-ES" sz="2000" b="0" kern="1200">
                <a:solidFill>
                  <a:schemeClr val="tx1"/>
                </a:solidFill>
                <a:latin typeface="Georgia" pitchFamily="18" charset="0"/>
                <a:ea typeface="+mn-ea"/>
                <a:cs typeface="+mn-cs"/>
              </a:defRPr>
            </a:lvl1pPr>
            <a:lvl2pPr marL="457200" indent="0" algn="ctr" defTabSz="914400" rtl="0" eaLnBrk="1" latinLnBrk="0" hangingPunct="1">
              <a:spcBef>
                <a:spcPct val="20000"/>
              </a:spcBef>
              <a:buFont typeface="Arial" pitchFamily="34" charset="0"/>
              <a:buNone/>
              <a:defRPr kumimoji="0" lang="es-ES"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0" lang="es-ES"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0" lang="es-ES"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9pPr>
          </a:lstStyle>
          <a:p>
            <a:pPr algn="ctr">
              <a:lnSpc>
                <a:spcPct val="150000"/>
              </a:lnSpc>
            </a:pPr>
            <a:r>
              <a:rPr lang="es-ES" i="1" dirty="0" smtClean="0">
                <a:latin typeface="Arial" pitchFamily="34" charset="0"/>
                <a:cs typeface="Arial" pitchFamily="34" charset="0"/>
              </a:rPr>
              <a:t>Viste de Reversibles y Quedarás Increíble</a:t>
            </a:r>
          </a:p>
        </p:txBody>
      </p:sp>
      <p:sp>
        <p:nvSpPr>
          <p:cNvPr id="3" name="Title 1"/>
          <p:cNvSpPr>
            <a:spLocks noGrp="1"/>
          </p:cNvSpPr>
          <p:nvPr>
            <p:ph type="title"/>
            <p:custDataLst>
              <p:tags r:id="rId1"/>
            </p:custDataLst>
          </p:nvPr>
        </p:nvSpPr>
        <p:spPr>
          <a:xfrm>
            <a:off x="838200" y="306168"/>
            <a:ext cx="8077200" cy="818576"/>
          </a:xfrm>
        </p:spPr>
        <p:txBody>
          <a:bodyPr>
            <a:normAutofit/>
          </a:bodyPr>
          <a:lstStyle/>
          <a:p>
            <a:pPr algn="ctr"/>
            <a:r>
              <a:rPr lang="es-ES" sz="2400" b="1" dirty="0" smtClean="0">
                <a:latin typeface="Rockwell" pitchFamily="18" charset="0"/>
              </a:rPr>
              <a:t>OBJETIVOS DEL PLAN DE MARKETING</a:t>
            </a:r>
            <a:endParaRPr lang="es-ES" sz="2400" b="1" dirty="0">
              <a:latin typeface="Rockwell" pitchFamily="18" charset="0"/>
            </a:endParaRPr>
          </a:p>
        </p:txBody>
      </p:sp>
      <p:graphicFrame>
        <p:nvGraphicFramePr>
          <p:cNvPr id="5" name="Diagram 4"/>
          <p:cNvGraphicFramePr/>
          <p:nvPr>
            <p:extLst>
              <p:ext uri="{D42A27DB-BD31-4B8C-83A1-F6EECF244321}">
                <p14:modId xmlns:p14="http://schemas.microsoft.com/office/powerpoint/2010/main" val="3606695867"/>
              </p:ext>
            </p:extLst>
          </p:nvPr>
        </p:nvGraphicFramePr>
        <p:xfrm>
          <a:off x="1475656" y="1397000"/>
          <a:ext cx="6840760" cy="5056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Marcador de número de diapositiva"/>
          <p:cNvSpPr>
            <a:spLocks noGrp="1"/>
          </p:cNvSpPr>
          <p:nvPr>
            <p:ph type="sldNum" sz="quarter" idx="12"/>
          </p:nvPr>
        </p:nvSpPr>
        <p:spPr/>
        <p:txBody>
          <a:bodyPr/>
          <a:lstStyle/>
          <a:p>
            <a:fld id="{22202610-FCAD-4105-BC1D-B6A865CDC5B8}" type="slidenum">
              <a:rPr lang="en-US" smtClean="0"/>
              <a:pPr/>
              <a:t>23</a:t>
            </a:fld>
            <a:endParaRPr lang="en-US"/>
          </a:p>
        </p:txBody>
      </p:sp>
    </p:spTree>
    <p:extLst>
      <p:ext uri="{BB962C8B-B14F-4D97-AF65-F5344CB8AC3E}">
        <p14:creationId xmlns:p14="http://schemas.microsoft.com/office/powerpoint/2010/main" val="23837869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3961618" y="0"/>
            <a:ext cx="5182382" cy="548680"/>
          </a:xfrm>
          <a:prstGeom prst="rect">
            <a:avLst/>
          </a:prstGeom>
        </p:spPr>
        <p:txBody>
          <a:bodyPr vert="horz" lIns="91440" tIns="45720" rIns="91440" bIns="45720" rtlCol="0">
            <a:normAutofit/>
          </a:bodyPr>
          <a:lstStyle>
            <a:lvl1pPr marL="0" indent="0" algn="r" defTabSz="914400" rtl="0" eaLnBrk="1" latinLnBrk="0" hangingPunct="1">
              <a:spcBef>
                <a:spcPct val="20000"/>
              </a:spcBef>
              <a:buFont typeface="Arial" pitchFamily="34" charset="0"/>
              <a:buNone/>
              <a:defRPr kumimoji="0" lang="es-ES" sz="2000" b="0" kern="1200">
                <a:solidFill>
                  <a:schemeClr val="tx1"/>
                </a:solidFill>
                <a:latin typeface="Georgia" pitchFamily="18" charset="0"/>
                <a:ea typeface="+mn-ea"/>
                <a:cs typeface="+mn-cs"/>
              </a:defRPr>
            </a:lvl1pPr>
            <a:lvl2pPr marL="457200" indent="0" algn="ctr" defTabSz="914400" rtl="0" eaLnBrk="1" latinLnBrk="0" hangingPunct="1">
              <a:spcBef>
                <a:spcPct val="20000"/>
              </a:spcBef>
              <a:buFont typeface="Arial" pitchFamily="34" charset="0"/>
              <a:buNone/>
              <a:defRPr kumimoji="0" lang="es-ES"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0" lang="es-ES"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0" lang="es-ES"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9pPr>
          </a:lstStyle>
          <a:p>
            <a:pPr algn="ctr">
              <a:lnSpc>
                <a:spcPct val="150000"/>
              </a:lnSpc>
            </a:pPr>
            <a:r>
              <a:rPr lang="es-ES" i="1" dirty="0" smtClean="0">
                <a:latin typeface="Arial" pitchFamily="34" charset="0"/>
                <a:cs typeface="Arial" pitchFamily="34" charset="0"/>
              </a:rPr>
              <a:t>Viste de Reversibles y Quedarás Increíble</a:t>
            </a:r>
          </a:p>
        </p:txBody>
      </p:sp>
      <p:sp>
        <p:nvSpPr>
          <p:cNvPr id="6" name="Title 1"/>
          <p:cNvSpPr>
            <a:spLocks noGrp="1"/>
          </p:cNvSpPr>
          <p:nvPr>
            <p:ph type="title"/>
            <p:custDataLst>
              <p:tags r:id="rId1"/>
            </p:custDataLst>
          </p:nvPr>
        </p:nvSpPr>
        <p:spPr bwMode="auto">
          <a:xfrm>
            <a:off x="838200" y="306168"/>
            <a:ext cx="8077200" cy="818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smtClean="0">
                <a:ln>
                  <a:noFill/>
                </a:ln>
                <a:solidFill>
                  <a:sysClr val="windowText" lastClr="000000"/>
                </a:solidFill>
                <a:effectLst/>
                <a:uLnTx/>
                <a:uFillTx/>
              </a:rPr>
              <a:t>GENRALIDADES DEL PROCESO DE PRODUCCIÓN</a:t>
            </a:r>
            <a:endParaRPr kumimoji="0" lang="es-ES" sz="2400" b="1" i="0" u="none" strike="noStrike" kern="0" cap="none" spc="0" normalizeH="0" baseline="0" noProof="0" dirty="0">
              <a:ln>
                <a:noFill/>
              </a:ln>
              <a:solidFill>
                <a:sysClr val="windowText" lastClr="000000"/>
              </a:solidFill>
              <a:effectLst/>
              <a:uLnTx/>
              <a:uFillTx/>
            </a:endParaRPr>
          </a:p>
        </p:txBody>
      </p:sp>
      <p:graphicFrame>
        <p:nvGraphicFramePr>
          <p:cNvPr id="7" name="Diagram 6"/>
          <p:cNvGraphicFramePr/>
          <p:nvPr>
            <p:extLst>
              <p:ext uri="{D42A27DB-BD31-4B8C-83A1-F6EECF244321}">
                <p14:modId xmlns:p14="http://schemas.microsoft.com/office/powerpoint/2010/main" val="453272071"/>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Marcador de número de diapositiva"/>
          <p:cNvSpPr>
            <a:spLocks noGrp="1"/>
          </p:cNvSpPr>
          <p:nvPr>
            <p:ph type="sldNum" sz="quarter" idx="12"/>
          </p:nvPr>
        </p:nvSpPr>
        <p:spPr/>
        <p:txBody>
          <a:bodyPr/>
          <a:lstStyle/>
          <a:p>
            <a:fld id="{22202610-FCAD-4105-BC1D-B6A865CDC5B8}" type="slidenum">
              <a:rPr lang="en-US" smtClean="0"/>
              <a:pPr/>
              <a:t>24</a:t>
            </a:fld>
            <a:endParaRPr lang="en-US"/>
          </a:p>
        </p:txBody>
      </p:sp>
    </p:spTree>
    <p:extLst>
      <p:ext uri="{BB962C8B-B14F-4D97-AF65-F5344CB8AC3E}">
        <p14:creationId xmlns:p14="http://schemas.microsoft.com/office/powerpoint/2010/main" val="31233991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3961618" y="0"/>
            <a:ext cx="5182382" cy="548680"/>
          </a:xfrm>
          <a:prstGeom prst="rect">
            <a:avLst/>
          </a:prstGeom>
        </p:spPr>
        <p:txBody>
          <a:bodyPr vert="horz" lIns="91440" tIns="45720" rIns="91440" bIns="45720" rtlCol="0">
            <a:normAutofit/>
          </a:bodyPr>
          <a:lstStyle>
            <a:lvl1pPr marL="0" indent="0" algn="r" defTabSz="914400" rtl="0" eaLnBrk="1" latinLnBrk="0" hangingPunct="1">
              <a:spcBef>
                <a:spcPct val="20000"/>
              </a:spcBef>
              <a:buFont typeface="Arial" pitchFamily="34" charset="0"/>
              <a:buNone/>
              <a:defRPr kumimoji="0" lang="es-ES" sz="2000" b="0" kern="1200">
                <a:solidFill>
                  <a:schemeClr val="tx1"/>
                </a:solidFill>
                <a:latin typeface="Georgia" pitchFamily="18" charset="0"/>
                <a:ea typeface="+mn-ea"/>
                <a:cs typeface="+mn-cs"/>
              </a:defRPr>
            </a:lvl1pPr>
            <a:lvl2pPr marL="457200" indent="0" algn="ctr" defTabSz="914400" rtl="0" eaLnBrk="1" latinLnBrk="0" hangingPunct="1">
              <a:spcBef>
                <a:spcPct val="20000"/>
              </a:spcBef>
              <a:buFont typeface="Arial" pitchFamily="34" charset="0"/>
              <a:buNone/>
              <a:defRPr kumimoji="0" lang="es-ES"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0" lang="es-ES"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0" lang="es-ES"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9pPr>
          </a:lstStyle>
          <a:p>
            <a:pPr algn="ctr">
              <a:lnSpc>
                <a:spcPct val="150000"/>
              </a:lnSpc>
            </a:pPr>
            <a:r>
              <a:rPr lang="es-ES" i="1" dirty="0" smtClean="0">
                <a:latin typeface="Arial" pitchFamily="34" charset="0"/>
                <a:cs typeface="Arial" pitchFamily="34" charset="0"/>
              </a:rPr>
              <a:t>Viste de Reversibles y Quedarás Increíble</a:t>
            </a:r>
          </a:p>
        </p:txBody>
      </p:sp>
      <p:sp>
        <p:nvSpPr>
          <p:cNvPr id="3" name="Title 1"/>
          <p:cNvSpPr>
            <a:spLocks noGrp="1"/>
          </p:cNvSpPr>
          <p:nvPr>
            <p:ph type="title"/>
            <p:custDataLst>
              <p:tags r:id="rId1"/>
            </p:custDataLst>
          </p:nvPr>
        </p:nvSpPr>
        <p:spPr bwMode="auto">
          <a:xfrm>
            <a:off x="1979712" y="1052736"/>
            <a:ext cx="5743187" cy="818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smtClean="0">
                <a:ln>
                  <a:noFill/>
                </a:ln>
                <a:solidFill>
                  <a:sysClr val="windowText" lastClr="000000"/>
                </a:solidFill>
                <a:effectLst/>
                <a:uLnTx/>
                <a:uFillTx/>
              </a:rPr>
              <a:t>INVERSIÓN INICIAL</a:t>
            </a:r>
            <a:endParaRPr kumimoji="0" lang="es-ES" sz="2400" b="1" i="0" u="none" strike="noStrike" kern="0" cap="none" spc="0" normalizeH="0" baseline="0" noProof="0" dirty="0">
              <a:ln>
                <a:noFill/>
              </a:ln>
              <a:solidFill>
                <a:sysClr val="windowText" lastClr="000000"/>
              </a:solidFill>
              <a:effectLst/>
              <a:uLnTx/>
              <a:uFillTx/>
            </a:endParaRPr>
          </a:p>
        </p:txBody>
      </p:sp>
      <p:graphicFrame>
        <p:nvGraphicFramePr>
          <p:cNvPr id="5" name="Diagram 4"/>
          <p:cNvGraphicFramePr/>
          <p:nvPr>
            <p:extLst>
              <p:ext uri="{D42A27DB-BD31-4B8C-83A1-F6EECF244321}">
                <p14:modId xmlns:p14="http://schemas.microsoft.com/office/powerpoint/2010/main" val="1048315963"/>
              </p:ext>
            </p:extLst>
          </p:nvPr>
        </p:nvGraphicFramePr>
        <p:xfrm>
          <a:off x="1835696" y="2276872"/>
          <a:ext cx="616800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Marcador de número de diapositiva"/>
          <p:cNvSpPr>
            <a:spLocks noGrp="1"/>
          </p:cNvSpPr>
          <p:nvPr>
            <p:ph type="sldNum" sz="quarter" idx="12"/>
          </p:nvPr>
        </p:nvSpPr>
        <p:spPr/>
        <p:txBody>
          <a:bodyPr/>
          <a:lstStyle/>
          <a:p>
            <a:fld id="{22202610-FCAD-4105-BC1D-B6A865CDC5B8}" type="slidenum">
              <a:rPr lang="en-US" smtClean="0"/>
              <a:pPr/>
              <a:t>25</a:t>
            </a:fld>
            <a:endParaRPr lang="en-US"/>
          </a:p>
        </p:txBody>
      </p:sp>
    </p:spTree>
    <p:extLst>
      <p:ext uri="{BB962C8B-B14F-4D97-AF65-F5344CB8AC3E}">
        <p14:creationId xmlns:p14="http://schemas.microsoft.com/office/powerpoint/2010/main" val="7451472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3961618" y="0"/>
            <a:ext cx="5182382" cy="548680"/>
          </a:xfrm>
          <a:prstGeom prst="rect">
            <a:avLst/>
          </a:prstGeom>
        </p:spPr>
        <p:txBody>
          <a:bodyPr vert="horz" lIns="91440" tIns="45720" rIns="91440" bIns="45720" rtlCol="0">
            <a:normAutofit/>
          </a:bodyPr>
          <a:lstStyle>
            <a:lvl1pPr marL="0" indent="0" algn="r" defTabSz="914400" rtl="0" eaLnBrk="1" latinLnBrk="0" hangingPunct="1">
              <a:spcBef>
                <a:spcPct val="20000"/>
              </a:spcBef>
              <a:buFont typeface="Arial" pitchFamily="34" charset="0"/>
              <a:buNone/>
              <a:defRPr kumimoji="0" lang="es-ES" sz="2000" b="0" kern="1200">
                <a:solidFill>
                  <a:schemeClr val="tx1"/>
                </a:solidFill>
                <a:latin typeface="Georgia" pitchFamily="18" charset="0"/>
                <a:ea typeface="+mn-ea"/>
                <a:cs typeface="+mn-cs"/>
              </a:defRPr>
            </a:lvl1pPr>
            <a:lvl2pPr marL="457200" indent="0" algn="ctr" defTabSz="914400" rtl="0" eaLnBrk="1" latinLnBrk="0" hangingPunct="1">
              <a:spcBef>
                <a:spcPct val="20000"/>
              </a:spcBef>
              <a:buFont typeface="Arial" pitchFamily="34" charset="0"/>
              <a:buNone/>
              <a:defRPr kumimoji="0" lang="es-ES"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0" lang="es-ES"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0" lang="es-ES"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9pPr>
          </a:lstStyle>
          <a:p>
            <a:pPr algn="ctr">
              <a:lnSpc>
                <a:spcPct val="150000"/>
              </a:lnSpc>
            </a:pPr>
            <a:r>
              <a:rPr lang="es-ES" i="1" dirty="0" smtClean="0">
                <a:latin typeface="Arial" pitchFamily="34" charset="0"/>
                <a:cs typeface="Arial" pitchFamily="34" charset="0"/>
              </a:rPr>
              <a:t>Viste de Reversibles y Quedarás Increíble</a:t>
            </a:r>
          </a:p>
        </p:txBody>
      </p:sp>
      <p:sp>
        <p:nvSpPr>
          <p:cNvPr id="3" name="Title 1"/>
          <p:cNvSpPr>
            <a:spLocks noGrp="1"/>
          </p:cNvSpPr>
          <p:nvPr>
            <p:ph type="title"/>
            <p:custDataLst>
              <p:tags r:id="rId1"/>
            </p:custDataLst>
          </p:nvPr>
        </p:nvSpPr>
        <p:spPr>
          <a:xfrm>
            <a:off x="838200" y="306168"/>
            <a:ext cx="8077200" cy="1143000"/>
          </a:xfrm>
        </p:spPr>
        <p:txBody>
          <a:bodyPr>
            <a:normAutofit/>
          </a:bodyPr>
          <a:lstStyle/>
          <a:p>
            <a:pPr algn="ctr"/>
            <a:r>
              <a:rPr lang="es-ES" sz="2400" b="1" dirty="0" smtClean="0"/>
              <a:t>CAPITAL DE TRABAJO: MÉTODO DEL DÉFICIT ACUMULADO MÁXIMO</a:t>
            </a:r>
            <a:endParaRPr lang="es-ES" sz="2400" b="1" dirty="0"/>
          </a:p>
        </p:txBody>
      </p:sp>
      <p:pic>
        <p:nvPicPr>
          <p:cNvPr id="5" name="Picture 2"/>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1043608" y="1988840"/>
            <a:ext cx="7704856"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91680" y="5234298"/>
            <a:ext cx="5760640" cy="1609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custDataLst>
              <p:tags r:id="rId2"/>
            </p:custDataLst>
          </p:nvPr>
        </p:nvSpPr>
        <p:spPr>
          <a:xfrm>
            <a:off x="1011936" y="3789040"/>
            <a:ext cx="8077200" cy="864096"/>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pPr algn="ctr"/>
            <a:r>
              <a:rPr lang="es-ES" sz="2400" b="1" dirty="0" smtClean="0"/>
              <a:t>INVERSIÓN INICIAL EN CIFRAS</a:t>
            </a:r>
            <a:endParaRPr lang="es-ES" sz="2400" b="1" dirty="0"/>
          </a:p>
        </p:txBody>
      </p:sp>
      <p:sp>
        <p:nvSpPr>
          <p:cNvPr id="2" name="1 Marcador de número de diapositiva"/>
          <p:cNvSpPr>
            <a:spLocks noGrp="1"/>
          </p:cNvSpPr>
          <p:nvPr>
            <p:ph type="sldNum" sz="quarter" idx="12"/>
          </p:nvPr>
        </p:nvSpPr>
        <p:spPr/>
        <p:txBody>
          <a:bodyPr/>
          <a:lstStyle/>
          <a:p>
            <a:fld id="{22202610-FCAD-4105-BC1D-B6A865CDC5B8}" type="slidenum">
              <a:rPr lang="en-US" smtClean="0"/>
              <a:pPr/>
              <a:t>26</a:t>
            </a:fld>
            <a:endParaRPr lang="en-US"/>
          </a:p>
        </p:txBody>
      </p:sp>
    </p:spTree>
    <p:extLst>
      <p:ext uri="{BB962C8B-B14F-4D97-AF65-F5344CB8AC3E}">
        <p14:creationId xmlns:p14="http://schemas.microsoft.com/office/powerpoint/2010/main" val="20979610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3961618" y="0"/>
            <a:ext cx="5182382" cy="548680"/>
          </a:xfrm>
          <a:prstGeom prst="rect">
            <a:avLst/>
          </a:prstGeom>
        </p:spPr>
        <p:txBody>
          <a:bodyPr vert="horz" lIns="91440" tIns="45720" rIns="91440" bIns="45720" rtlCol="0">
            <a:normAutofit/>
          </a:bodyPr>
          <a:lstStyle>
            <a:lvl1pPr marL="0" indent="0" algn="r" defTabSz="914400" rtl="0" eaLnBrk="1" latinLnBrk="0" hangingPunct="1">
              <a:spcBef>
                <a:spcPct val="20000"/>
              </a:spcBef>
              <a:buFont typeface="Arial" pitchFamily="34" charset="0"/>
              <a:buNone/>
              <a:defRPr kumimoji="0" lang="es-ES" sz="2000" b="0" kern="1200">
                <a:solidFill>
                  <a:schemeClr val="tx1"/>
                </a:solidFill>
                <a:latin typeface="Georgia" pitchFamily="18" charset="0"/>
                <a:ea typeface="+mn-ea"/>
                <a:cs typeface="+mn-cs"/>
              </a:defRPr>
            </a:lvl1pPr>
            <a:lvl2pPr marL="457200" indent="0" algn="ctr" defTabSz="914400" rtl="0" eaLnBrk="1" latinLnBrk="0" hangingPunct="1">
              <a:spcBef>
                <a:spcPct val="20000"/>
              </a:spcBef>
              <a:buFont typeface="Arial" pitchFamily="34" charset="0"/>
              <a:buNone/>
              <a:defRPr kumimoji="0" lang="es-ES"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0" lang="es-ES"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0" lang="es-ES"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9pPr>
          </a:lstStyle>
          <a:p>
            <a:pPr algn="ctr">
              <a:lnSpc>
                <a:spcPct val="150000"/>
              </a:lnSpc>
            </a:pPr>
            <a:r>
              <a:rPr lang="es-ES" i="1" dirty="0" smtClean="0">
                <a:latin typeface="Arial" pitchFamily="34" charset="0"/>
                <a:cs typeface="Arial" pitchFamily="34" charset="0"/>
              </a:rPr>
              <a:t>Viste de Reversibles y Quedarás Increíble</a:t>
            </a:r>
          </a:p>
        </p:txBody>
      </p:sp>
      <p:sp>
        <p:nvSpPr>
          <p:cNvPr id="3" name="Title 1"/>
          <p:cNvSpPr>
            <a:spLocks noGrp="1"/>
          </p:cNvSpPr>
          <p:nvPr>
            <p:ph type="title"/>
            <p:custDataLst>
              <p:tags r:id="rId2"/>
            </p:custDataLst>
          </p:nvPr>
        </p:nvSpPr>
        <p:spPr>
          <a:xfrm>
            <a:off x="838200" y="306168"/>
            <a:ext cx="8077200" cy="1143000"/>
          </a:xfrm>
        </p:spPr>
        <p:txBody>
          <a:bodyPr>
            <a:normAutofit/>
          </a:bodyPr>
          <a:lstStyle/>
          <a:p>
            <a:pPr algn="ctr"/>
            <a:r>
              <a:rPr lang="es-ES" sz="2400" b="1" dirty="0" smtClean="0">
                <a:latin typeface="Rockwell" pitchFamily="18" charset="0"/>
              </a:rPr>
              <a:t>ESTRUCTURA DEL FINANCIAMIENTO</a:t>
            </a:r>
            <a:endParaRPr lang="es-ES" sz="2400" b="1" dirty="0">
              <a:latin typeface="Rockwell" pitchFamily="18" charset="0"/>
            </a:endParaRPr>
          </a:p>
        </p:txBody>
      </p:sp>
      <p:sp>
        <p:nvSpPr>
          <p:cNvPr id="5" name="Title 1"/>
          <p:cNvSpPr txBox="1">
            <a:spLocks/>
          </p:cNvSpPr>
          <p:nvPr>
            <p:custDataLst>
              <p:tags r:id="rId3"/>
            </p:custDataLst>
          </p:nvPr>
        </p:nvSpPr>
        <p:spPr>
          <a:xfrm>
            <a:off x="877816" y="4221088"/>
            <a:ext cx="8077200" cy="432048"/>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pPr algn="ctr"/>
            <a:r>
              <a:rPr lang="es-ES" sz="2000" b="1" dirty="0" smtClean="0"/>
              <a:t>AMORTIZACIÓN DEL PRÉSTAMO</a:t>
            </a:r>
            <a:endParaRPr lang="es-ES" sz="2000" b="1" dirty="0"/>
          </a:p>
        </p:txBody>
      </p:sp>
      <p:graphicFrame>
        <p:nvGraphicFramePr>
          <p:cNvPr id="6" name="Table 5"/>
          <p:cNvGraphicFramePr>
            <a:graphicFrameLocks noGrp="1"/>
          </p:cNvGraphicFramePr>
          <p:nvPr>
            <p:extLst>
              <p:ext uri="{D42A27DB-BD31-4B8C-83A1-F6EECF244321}">
                <p14:modId xmlns:p14="http://schemas.microsoft.com/office/powerpoint/2010/main" val="3610580678"/>
              </p:ext>
            </p:extLst>
          </p:nvPr>
        </p:nvGraphicFramePr>
        <p:xfrm>
          <a:off x="4932040" y="1556792"/>
          <a:ext cx="3600400" cy="1440161"/>
        </p:xfrm>
        <a:graphic>
          <a:graphicData uri="http://schemas.openxmlformats.org/drawingml/2006/table">
            <a:tbl>
              <a:tblPr firstRow="1" firstCol="1" bandRow="1"/>
              <a:tblGrid>
                <a:gridCol w="2493004"/>
                <a:gridCol w="1107396"/>
              </a:tblGrid>
              <a:tr h="308117">
                <a:tc gridSpan="2">
                  <a:txBody>
                    <a:bodyPr/>
                    <a:lstStyle/>
                    <a:p>
                      <a:pPr algn="ctr">
                        <a:lnSpc>
                          <a:spcPct val="115000"/>
                        </a:lnSpc>
                        <a:spcAft>
                          <a:spcPts val="0"/>
                        </a:spcAft>
                      </a:pPr>
                      <a:r>
                        <a:rPr lang="es-EC" sz="1200" b="1" dirty="0">
                          <a:solidFill>
                            <a:srgbClr val="000000"/>
                          </a:solidFill>
                          <a:effectLst/>
                          <a:latin typeface="Calibri"/>
                          <a:ea typeface="Times New Roman"/>
                          <a:cs typeface="Calibri"/>
                        </a:rPr>
                        <a:t>PRÉSTAMO</a:t>
                      </a:r>
                      <a:endParaRPr lang="en-US" sz="1100" dirty="0">
                        <a:effectLst/>
                        <a:latin typeface="Calibri"/>
                        <a:ea typeface="Times New Roman"/>
                        <a:cs typeface="Times New Roman"/>
                      </a:endParaRPr>
                    </a:p>
                  </a:txBody>
                  <a:tcPr marL="44450" marR="44450" marT="0" marB="0" anchor="ctr">
                    <a:lnL>
                      <a:noFill/>
                    </a:lnL>
                    <a:lnR>
                      <a:noFill/>
                    </a:lnR>
                    <a:lnT>
                      <a:noFill/>
                    </a:lnT>
                    <a:lnB>
                      <a:noFill/>
                    </a:lnB>
                    <a:solidFill>
                      <a:srgbClr val="93CDDD"/>
                    </a:solidFill>
                  </a:tcPr>
                </a:tc>
                <a:tc hMerge="1">
                  <a:txBody>
                    <a:bodyPr/>
                    <a:lstStyle/>
                    <a:p>
                      <a:endParaRPr lang="en-US"/>
                    </a:p>
                  </a:txBody>
                  <a:tcPr/>
                </a:tc>
              </a:tr>
              <a:tr h="283011">
                <a:tc>
                  <a:txBody>
                    <a:bodyPr/>
                    <a:lstStyle/>
                    <a:p>
                      <a:pPr algn="ctr">
                        <a:lnSpc>
                          <a:spcPct val="115000"/>
                        </a:lnSpc>
                        <a:spcAft>
                          <a:spcPts val="0"/>
                        </a:spcAft>
                      </a:pPr>
                      <a:r>
                        <a:rPr lang="es-EC" sz="1000" b="1">
                          <a:effectLst/>
                          <a:latin typeface="Arial Narrow"/>
                          <a:ea typeface="Times New Roman"/>
                          <a:cs typeface="Calibri"/>
                        </a:rPr>
                        <a:t>Capital Inicial</a:t>
                      </a:r>
                      <a:endParaRPr lang="en-US" sz="1100">
                        <a:effectLst/>
                        <a:latin typeface="Calibri"/>
                        <a:ea typeface="Times New Roman"/>
                        <a:cs typeface="Times New Roman"/>
                      </a:endParaRPr>
                    </a:p>
                  </a:txBody>
                  <a:tcPr marL="44450" marR="44450" marT="0" marB="0" anchor="b">
                    <a:lnL>
                      <a:noFill/>
                    </a:lnL>
                    <a:lnR>
                      <a:noFill/>
                    </a:lnR>
                    <a:lnT>
                      <a:noFill/>
                    </a:lnT>
                    <a:lnB>
                      <a:noFill/>
                    </a:lnB>
                  </a:tcPr>
                </a:tc>
                <a:tc>
                  <a:txBody>
                    <a:bodyPr/>
                    <a:lstStyle/>
                    <a:p>
                      <a:pPr algn="ctr">
                        <a:lnSpc>
                          <a:spcPct val="115000"/>
                        </a:lnSpc>
                        <a:spcAft>
                          <a:spcPts val="0"/>
                        </a:spcAft>
                      </a:pPr>
                      <a:r>
                        <a:rPr lang="es-EC" sz="1000">
                          <a:effectLst/>
                          <a:latin typeface="Arial Narrow"/>
                          <a:ea typeface="Times New Roman"/>
                          <a:cs typeface="Calibri"/>
                        </a:rPr>
                        <a:t>$33.458,08</a:t>
                      </a:r>
                      <a:endParaRPr lang="en-US" sz="1100">
                        <a:effectLst/>
                        <a:latin typeface="Calibri"/>
                        <a:ea typeface="Times New Roman"/>
                        <a:cs typeface="Times New Roman"/>
                      </a:endParaRPr>
                    </a:p>
                  </a:txBody>
                  <a:tcPr marL="44450" marR="44450" marT="0" marB="0" anchor="b">
                    <a:lnL>
                      <a:noFill/>
                    </a:lnL>
                    <a:lnR>
                      <a:noFill/>
                    </a:lnR>
                    <a:lnT>
                      <a:noFill/>
                    </a:lnT>
                    <a:lnB>
                      <a:noFill/>
                    </a:lnB>
                  </a:tcPr>
                </a:tc>
              </a:tr>
              <a:tr h="283011">
                <a:tc>
                  <a:txBody>
                    <a:bodyPr/>
                    <a:lstStyle/>
                    <a:p>
                      <a:pPr algn="ctr">
                        <a:lnSpc>
                          <a:spcPct val="115000"/>
                        </a:lnSpc>
                        <a:spcAft>
                          <a:spcPts val="0"/>
                        </a:spcAft>
                      </a:pPr>
                      <a:r>
                        <a:rPr lang="es-EC" sz="1000" b="1">
                          <a:effectLst/>
                          <a:latin typeface="Arial Narrow"/>
                          <a:ea typeface="Times New Roman"/>
                          <a:cs typeface="Calibri"/>
                        </a:rPr>
                        <a:t>Periodo de Pago</a:t>
                      </a:r>
                      <a:endParaRPr lang="en-US" sz="1100">
                        <a:effectLst/>
                        <a:latin typeface="Calibri"/>
                        <a:ea typeface="Times New Roman"/>
                        <a:cs typeface="Times New Roman"/>
                      </a:endParaRPr>
                    </a:p>
                  </a:txBody>
                  <a:tcPr marL="44450" marR="44450" marT="0" marB="0" anchor="b">
                    <a:lnL>
                      <a:noFill/>
                    </a:lnL>
                    <a:lnR>
                      <a:noFill/>
                    </a:lnR>
                    <a:lnT>
                      <a:noFill/>
                    </a:lnT>
                    <a:lnB>
                      <a:noFill/>
                    </a:lnB>
                  </a:tcPr>
                </a:tc>
                <a:tc>
                  <a:txBody>
                    <a:bodyPr/>
                    <a:lstStyle/>
                    <a:p>
                      <a:pPr algn="ctr">
                        <a:lnSpc>
                          <a:spcPct val="115000"/>
                        </a:lnSpc>
                        <a:spcAft>
                          <a:spcPts val="0"/>
                        </a:spcAft>
                      </a:pPr>
                      <a:r>
                        <a:rPr lang="es-EC" sz="1000">
                          <a:effectLst/>
                          <a:latin typeface="Arial Narrow"/>
                          <a:ea typeface="Times New Roman"/>
                          <a:cs typeface="Calibri"/>
                        </a:rPr>
                        <a:t>5</a:t>
                      </a:r>
                      <a:endParaRPr lang="en-US" sz="1100">
                        <a:effectLst/>
                        <a:latin typeface="Calibri"/>
                        <a:ea typeface="Times New Roman"/>
                        <a:cs typeface="Times New Roman"/>
                      </a:endParaRPr>
                    </a:p>
                  </a:txBody>
                  <a:tcPr marL="44450" marR="44450" marT="0" marB="0" anchor="b">
                    <a:lnL>
                      <a:noFill/>
                    </a:lnL>
                    <a:lnR>
                      <a:noFill/>
                    </a:lnR>
                    <a:lnT>
                      <a:noFill/>
                    </a:lnT>
                    <a:lnB>
                      <a:noFill/>
                    </a:lnB>
                  </a:tcPr>
                </a:tc>
              </a:tr>
              <a:tr h="283011">
                <a:tc>
                  <a:txBody>
                    <a:bodyPr/>
                    <a:lstStyle/>
                    <a:p>
                      <a:pPr algn="ctr">
                        <a:lnSpc>
                          <a:spcPct val="115000"/>
                        </a:lnSpc>
                        <a:spcAft>
                          <a:spcPts val="0"/>
                        </a:spcAft>
                      </a:pPr>
                      <a:r>
                        <a:rPr lang="es-EC" sz="1000" b="1">
                          <a:effectLst/>
                          <a:latin typeface="Arial Narrow"/>
                          <a:ea typeface="Times New Roman"/>
                          <a:cs typeface="Calibri"/>
                        </a:rPr>
                        <a:t>Número Total de Cuotas</a:t>
                      </a:r>
                      <a:endParaRPr lang="en-US" sz="1100">
                        <a:effectLst/>
                        <a:latin typeface="Calibri"/>
                        <a:ea typeface="Times New Roman"/>
                        <a:cs typeface="Times New Roman"/>
                      </a:endParaRPr>
                    </a:p>
                  </a:txBody>
                  <a:tcPr marL="44450" marR="44450" marT="0" marB="0" anchor="b">
                    <a:lnL>
                      <a:noFill/>
                    </a:lnL>
                    <a:lnR>
                      <a:noFill/>
                    </a:lnR>
                    <a:lnT>
                      <a:noFill/>
                    </a:lnT>
                    <a:lnB>
                      <a:noFill/>
                    </a:lnB>
                  </a:tcPr>
                </a:tc>
                <a:tc>
                  <a:txBody>
                    <a:bodyPr/>
                    <a:lstStyle/>
                    <a:p>
                      <a:pPr algn="ctr">
                        <a:lnSpc>
                          <a:spcPct val="115000"/>
                        </a:lnSpc>
                        <a:spcAft>
                          <a:spcPts val="0"/>
                        </a:spcAft>
                      </a:pPr>
                      <a:r>
                        <a:rPr lang="es-EC" sz="1000">
                          <a:effectLst/>
                          <a:latin typeface="Arial Narrow"/>
                          <a:ea typeface="Times New Roman"/>
                          <a:cs typeface="Calibri"/>
                        </a:rPr>
                        <a:t>5</a:t>
                      </a:r>
                      <a:endParaRPr lang="en-US" sz="1100">
                        <a:effectLst/>
                        <a:latin typeface="Calibri"/>
                        <a:ea typeface="Times New Roman"/>
                        <a:cs typeface="Times New Roman"/>
                      </a:endParaRPr>
                    </a:p>
                  </a:txBody>
                  <a:tcPr marL="44450" marR="44450" marT="0" marB="0" anchor="b">
                    <a:lnL>
                      <a:noFill/>
                    </a:lnL>
                    <a:lnR>
                      <a:noFill/>
                    </a:lnR>
                    <a:lnT>
                      <a:noFill/>
                    </a:lnT>
                    <a:lnB>
                      <a:noFill/>
                    </a:lnB>
                  </a:tcPr>
                </a:tc>
              </a:tr>
              <a:tr h="283011">
                <a:tc>
                  <a:txBody>
                    <a:bodyPr/>
                    <a:lstStyle/>
                    <a:p>
                      <a:pPr algn="ctr">
                        <a:lnSpc>
                          <a:spcPct val="115000"/>
                        </a:lnSpc>
                        <a:spcAft>
                          <a:spcPts val="0"/>
                        </a:spcAft>
                      </a:pPr>
                      <a:r>
                        <a:rPr lang="es-EC" sz="1000" b="1">
                          <a:effectLst/>
                          <a:latin typeface="Arial Narrow"/>
                          <a:ea typeface="Times New Roman"/>
                          <a:cs typeface="Calibri"/>
                        </a:rPr>
                        <a:t>Interés del Préstamo</a:t>
                      </a:r>
                      <a:endParaRPr lang="en-US" sz="1100">
                        <a:effectLst/>
                        <a:latin typeface="Calibri"/>
                        <a:ea typeface="Times New Roman"/>
                        <a:cs typeface="Times New Roman"/>
                      </a:endParaRPr>
                    </a:p>
                  </a:txBody>
                  <a:tcPr marL="44450" marR="44450" marT="0" marB="0" anchor="b">
                    <a:lnL>
                      <a:noFill/>
                    </a:lnL>
                    <a:lnR>
                      <a:noFill/>
                    </a:lnR>
                    <a:lnT>
                      <a:noFill/>
                    </a:lnT>
                    <a:lnB>
                      <a:noFill/>
                    </a:lnB>
                    <a:solidFill>
                      <a:srgbClr val="DBEEF3"/>
                    </a:solidFill>
                  </a:tcPr>
                </a:tc>
                <a:tc>
                  <a:txBody>
                    <a:bodyPr/>
                    <a:lstStyle/>
                    <a:p>
                      <a:pPr algn="ctr">
                        <a:lnSpc>
                          <a:spcPct val="115000"/>
                        </a:lnSpc>
                        <a:spcAft>
                          <a:spcPts val="0"/>
                        </a:spcAft>
                      </a:pPr>
                      <a:r>
                        <a:rPr lang="es-EC" sz="1000" dirty="0">
                          <a:effectLst/>
                          <a:latin typeface="Arial Narrow"/>
                          <a:ea typeface="Times New Roman"/>
                          <a:cs typeface="Calibri"/>
                        </a:rPr>
                        <a:t>11,83%</a:t>
                      </a:r>
                      <a:endParaRPr lang="en-US" sz="1100" dirty="0">
                        <a:effectLst/>
                        <a:latin typeface="Calibri"/>
                        <a:ea typeface="Times New Roman"/>
                        <a:cs typeface="Times New Roman"/>
                      </a:endParaRPr>
                    </a:p>
                  </a:txBody>
                  <a:tcPr marL="44450" marR="44450" marT="0" marB="0" anchor="b">
                    <a:lnL>
                      <a:noFill/>
                    </a:lnL>
                    <a:lnR>
                      <a:noFill/>
                    </a:lnR>
                    <a:lnT>
                      <a:noFill/>
                    </a:lnT>
                    <a:lnB>
                      <a:noFill/>
                    </a:lnB>
                    <a:solidFill>
                      <a:srgbClr val="DBEEF3"/>
                    </a:solidFill>
                  </a:tcPr>
                </a:tc>
              </a:tr>
            </a:tbl>
          </a:graphicData>
        </a:graphic>
      </p:graphicFrame>
      <p:graphicFrame>
        <p:nvGraphicFramePr>
          <p:cNvPr id="7" name="Content Placeholder 9"/>
          <p:cNvGraphicFramePr>
            <a:graphicFrameLocks noGrp="1"/>
          </p:cNvGraphicFramePr>
          <p:nvPr>
            <p:ph sz="half" idx="1"/>
            <p:extLst>
              <p:ext uri="{D42A27DB-BD31-4B8C-83A1-F6EECF244321}">
                <p14:modId xmlns:p14="http://schemas.microsoft.com/office/powerpoint/2010/main" val="2009713648"/>
              </p:ext>
            </p:extLst>
          </p:nvPr>
        </p:nvGraphicFramePr>
        <p:xfrm>
          <a:off x="1115616" y="1556792"/>
          <a:ext cx="3096344" cy="1440160"/>
        </p:xfrm>
        <a:graphic>
          <a:graphicData uri="http://schemas.openxmlformats.org/drawingml/2006/table">
            <a:tbl>
              <a:tblPr firstRow="1" firstCol="1" bandRow="1"/>
              <a:tblGrid>
                <a:gridCol w="1297140"/>
                <a:gridCol w="1799204"/>
              </a:tblGrid>
              <a:tr h="360040">
                <a:tc gridSpan="2">
                  <a:txBody>
                    <a:bodyPr/>
                    <a:lstStyle/>
                    <a:p>
                      <a:pPr algn="ctr">
                        <a:lnSpc>
                          <a:spcPct val="115000"/>
                        </a:lnSpc>
                        <a:spcAft>
                          <a:spcPts val="0"/>
                        </a:spcAft>
                      </a:pPr>
                      <a:r>
                        <a:rPr lang="es-EC" sz="1100" b="1" dirty="0">
                          <a:solidFill>
                            <a:srgbClr val="000000"/>
                          </a:solidFill>
                          <a:effectLst/>
                          <a:latin typeface="Calibri"/>
                          <a:ea typeface="Times New Roman"/>
                          <a:cs typeface="Calibri"/>
                        </a:rPr>
                        <a:t>PORCENTAJE DE APALANCAMIENTO</a:t>
                      </a:r>
                      <a:endParaRPr lang="en-US" sz="1100" dirty="0">
                        <a:effectLst/>
                        <a:latin typeface="Calibri"/>
                        <a:ea typeface="Times New Roman"/>
                        <a:cs typeface="Times New Roman"/>
                      </a:endParaRPr>
                    </a:p>
                  </a:txBody>
                  <a:tcPr marL="44450" marR="44450" marT="0" marB="0" anchor="b">
                    <a:lnL>
                      <a:noFill/>
                    </a:lnL>
                    <a:lnR>
                      <a:noFill/>
                    </a:lnR>
                    <a:lnT>
                      <a:noFill/>
                    </a:lnT>
                    <a:lnB>
                      <a:noFill/>
                    </a:lnB>
                    <a:solidFill>
                      <a:srgbClr val="93CDDD"/>
                    </a:solidFill>
                  </a:tcPr>
                </a:tc>
                <a:tc hMerge="1">
                  <a:txBody>
                    <a:bodyPr/>
                    <a:lstStyle/>
                    <a:p>
                      <a:endParaRPr lang="en-US"/>
                    </a:p>
                  </a:txBody>
                  <a:tcPr/>
                </a:tc>
              </a:tr>
              <a:tr h="360040">
                <a:tc>
                  <a:txBody>
                    <a:bodyPr/>
                    <a:lstStyle/>
                    <a:p>
                      <a:pPr algn="ctr">
                        <a:lnSpc>
                          <a:spcPct val="115000"/>
                        </a:lnSpc>
                        <a:spcAft>
                          <a:spcPts val="0"/>
                        </a:spcAft>
                      </a:pPr>
                      <a:r>
                        <a:rPr lang="es-EC" sz="1100">
                          <a:solidFill>
                            <a:srgbClr val="000000"/>
                          </a:solidFill>
                          <a:effectLst/>
                          <a:latin typeface="Calibri"/>
                          <a:ea typeface="Times New Roman"/>
                          <a:cs typeface="Calibri"/>
                        </a:rPr>
                        <a:t>PRÉSTAMO</a:t>
                      </a:r>
                      <a:endParaRPr lang="en-US" sz="1100">
                        <a:effectLst/>
                        <a:latin typeface="Calibri"/>
                        <a:ea typeface="Times New Roman"/>
                        <a:cs typeface="Times New Roman"/>
                      </a:endParaRPr>
                    </a:p>
                  </a:txBody>
                  <a:tcPr marL="44450" marR="44450" marT="0" marB="0" anchor="b">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Calibri"/>
                          <a:ea typeface="Times New Roman"/>
                          <a:cs typeface="Calibri"/>
                        </a:rPr>
                        <a:t>CAPITAL PROPIO</a:t>
                      </a:r>
                      <a:endParaRPr lang="en-US" sz="1100">
                        <a:effectLst/>
                        <a:latin typeface="Calibri"/>
                        <a:ea typeface="Times New Roman"/>
                        <a:cs typeface="Times New Roman"/>
                      </a:endParaRPr>
                    </a:p>
                  </a:txBody>
                  <a:tcPr marL="44450" marR="44450" marT="0" marB="0" anchor="b">
                    <a:lnL>
                      <a:noFill/>
                    </a:lnL>
                    <a:lnR>
                      <a:noFill/>
                    </a:lnR>
                    <a:lnT>
                      <a:noFill/>
                    </a:lnT>
                    <a:lnB>
                      <a:noFill/>
                    </a:lnB>
                  </a:tcPr>
                </a:tc>
              </a:tr>
              <a:tr h="360040">
                <a:tc>
                  <a:txBody>
                    <a:bodyPr/>
                    <a:lstStyle/>
                    <a:p>
                      <a:pPr algn="ctr">
                        <a:lnSpc>
                          <a:spcPct val="115000"/>
                        </a:lnSpc>
                        <a:spcAft>
                          <a:spcPts val="0"/>
                        </a:spcAft>
                      </a:pPr>
                      <a:r>
                        <a:rPr lang="es-EC" sz="1100">
                          <a:solidFill>
                            <a:srgbClr val="000000"/>
                          </a:solidFill>
                          <a:effectLst/>
                          <a:latin typeface="Calibri"/>
                          <a:ea typeface="Times New Roman"/>
                          <a:cs typeface="Calibri"/>
                        </a:rPr>
                        <a:t>40%</a:t>
                      </a:r>
                      <a:endParaRPr lang="en-US" sz="1100">
                        <a:effectLst/>
                        <a:latin typeface="Calibri"/>
                        <a:ea typeface="Times New Roman"/>
                        <a:cs typeface="Times New Roman"/>
                      </a:endParaRPr>
                    </a:p>
                  </a:txBody>
                  <a:tcPr marL="44450" marR="44450" marT="0" marB="0" anchor="b">
                    <a:lnL>
                      <a:noFill/>
                    </a:lnL>
                    <a:lnR>
                      <a:noFill/>
                    </a:lnR>
                    <a:lnT>
                      <a:noFill/>
                    </a:lnT>
                    <a:lnB>
                      <a:noFill/>
                    </a:lnB>
                  </a:tcPr>
                </a:tc>
                <a:tc>
                  <a:txBody>
                    <a:bodyPr/>
                    <a:lstStyle/>
                    <a:p>
                      <a:pPr algn="ctr">
                        <a:lnSpc>
                          <a:spcPct val="115000"/>
                        </a:lnSpc>
                        <a:spcAft>
                          <a:spcPts val="0"/>
                        </a:spcAft>
                      </a:pPr>
                      <a:r>
                        <a:rPr lang="es-EC" sz="1100" dirty="0">
                          <a:solidFill>
                            <a:srgbClr val="000000"/>
                          </a:solidFill>
                          <a:effectLst/>
                          <a:latin typeface="Calibri"/>
                          <a:ea typeface="Times New Roman"/>
                          <a:cs typeface="Calibri"/>
                        </a:rPr>
                        <a:t>60%</a:t>
                      </a:r>
                      <a:endParaRPr lang="en-US" sz="1100" dirty="0">
                        <a:effectLst/>
                        <a:latin typeface="Calibri"/>
                        <a:ea typeface="Times New Roman"/>
                        <a:cs typeface="Times New Roman"/>
                      </a:endParaRPr>
                    </a:p>
                  </a:txBody>
                  <a:tcPr marL="44450" marR="44450" marT="0" marB="0" anchor="b">
                    <a:lnL>
                      <a:noFill/>
                    </a:lnL>
                    <a:lnR>
                      <a:noFill/>
                    </a:lnR>
                    <a:lnT>
                      <a:noFill/>
                    </a:lnT>
                    <a:lnB>
                      <a:noFill/>
                    </a:lnB>
                  </a:tcPr>
                </a:tc>
              </a:tr>
              <a:tr h="360040">
                <a:tc>
                  <a:txBody>
                    <a:bodyPr/>
                    <a:lstStyle/>
                    <a:p>
                      <a:pPr algn="ctr">
                        <a:lnSpc>
                          <a:spcPct val="115000"/>
                        </a:lnSpc>
                        <a:spcAft>
                          <a:spcPts val="0"/>
                        </a:spcAft>
                      </a:pPr>
                      <a:r>
                        <a:rPr lang="es-EC" sz="1100" b="1">
                          <a:solidFill>
                            <a:srgbClr val="000000"/>
                          </a:solidFill>
                          <a:effectLst/>
                          <a:latin typeface="Calibri"/>
                          <a:ea typeface="Times New Roman"/>
                          <a:cs typeface="Calibri"/>
                        </a:rPr>
                        <a:t>$ 33.458,08</a:t>
                      </a:r>
                      <a:endParaRPr lang="en-US" sz="1100">
                        <a:effectLst/>
                        <a:latin typeface="Calibri"/>
                        <a:ea typeface="Times New Roman"/>
                        <a:cs typeface="Times New Roman"/>
                      </a:endParaRPr>
                    </a:p>
                  </a:txBody>
                  <a:tcPr marL="44450" marR="44450" marT="0" marB="0" anchor="b">
                    <a:lnL>
                      <a:noFill/>
                    </a:lnL>
                    <a:lnR>
                      <a:noFill/>
                    </a:lnR>
                    <a:lnT>
                      <a:noFill/>
                    </a:lnT>
                    <a:lnB>
                      <a:noFill/>
                    </a:lnB>
                    <a:solidFill>
                      <a:srgbClr val="DBEEF3"/>
                    </a:solidFill>
                  </a:tcPr>
                </a:tc>
                <a:tc>
                  <a:txBody>
                    <a:bodyPr/>
                    <a:lstStyle/>
                    <a:p>
                      <a:pPr algn="ctr">
                        <a:lnSpc>
                          <a:spcPct val="115000"/>
                        </a:lnSpc>
                        <a:spcAft>
                          <a:spcPts val="0"/>
                        </a:spcAft>
                      </a:pPr>
                      <a:r>
                        <a:rPr lang="es-EC" sz="1100" b="1" dirty="0">
                          <a:solidFill>
                            <a:srgbClr val="000000"/>
                          </a:solidFill>
                          <a:effectLst/>
                          <a:latin typeface="Calibri"/>
                          <a:ea typeface="Times New Roman"/>
                          <a:cs typeface="Calibri"/>
                        </a:rPr>
                        <a:t>$ 50.187,12</a:t>
                      </a:r>
                      <a:endParaRPr lang="en-US" sz="1100" dirty="0">
                        <a:effectLst/>
                        <a:latin typeface="Calibri"/>
                        <a:ea typeface="Times New Roman"/>
                        <a:cs typeface="Times New Roman"/>
                      </a:endParaRPr>
                    </a:p>
                  </a:txBody>
                  <a:tcPr marL="44450" marR="44450" marT="0" marB="0" anchor="b">
                    <a:lnL>
                      <a:noFill/>
                    </a:lnL>
                    <a:lnR>
                      <a:noFill/>
                    </a:lnR>
                    <a:lnT>
                      <a:noFill/>
                    </a:lnT>
                    <a:lnB>
                      <a:noFill/>
                    </a:lnB>
                    <a:solidFill>
                      <a:srgbClr val="DBEEF3"/>
                    </a:solidFill>
                  </a:tcPr>
                </a:tc>
              </a:tr>
            </a:tbl>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535956731"/>
              </p:ext>
            </p:extLst>
          </p:nvPr>
        </p:nvGraphicFramePr>
        <p:xfrm>
          <a:off x="1305647" y="4868845"/>
          <a:ext cx="7221538" cy="2088547"/>
        </p:xfrm>
        <a:graphic>
          <a:graphicData uri="http://schemas.openxmlformats.org/presentationml/2006/ole">
            <mc:AlternateContent xmlns:mc="http://schemas.openxmlformats.org/markup-compatibility/2006">
              <mc:Choice xmlns:v="urn:schemas-microsoft-com:vml" Requires="v">
                <p:oleObj spid="_x0000_s1043" name="Document" r:id="rId5" imgW="7220787" imgH="1959796" progId="Word.Document.12">
                  <p:embed/>
                </p:oleObj>
              </mc:Choice>
              <mc:Fallback>
                <p:oleObj name="Document" r:id="rId5" imgW="7220787" imgH="1959796" progId="Word.Document.12">
                  <p:embed/>
                  <p:pic>
                    <p:nvPicPr>
                      <p:cNvPr id="0" name=""/>
                      <p:cNvPicPr/>
                      <p:nvPr/>
                    </p:nvPicPr>
                    <p:blipFill>
                      <a:blip r:embed="rId6"/>
                      <a:stretch>
                        <a:fillRect/>
                      </a:stretch>
                    </p:blipFill>
                    <p:spPr>
                      <a:xfrm>
                        <a:off x="1305647" y="4868845"/>
                        <a:ext cx="7221538" cy="2088547"/>
                      </a:xfrm>
                      <a:prstGeom prst="rect">
                        <a:avLst/>
                      </a:prstGeom>
                    </p:spPr>
                  </p:pic>
                </p:oleObj>
              </mc:Fallback>
            </mc:AlternateContent>
          </a:graphicData>
        </a:graphic>
      </p:graphicFrame>
      <p:pic>
        <p:nvPicPr>
          <p:cNvPr id="9" name="Picture 5"/>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092280" y="3212976"/>
            <a:ext cx="1440160"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1094288" y="3212976"/>
            <a:ext cx="1524000"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Marcador de número de diapositiva"/>
          <p:cNvSpPr>
            <a:spLocks noGrp="1"/>
          </p:cNvSpPr>
          <p:nvPr>
            <p:ph type="sldNum" sz="quarter" idx="12"/>
          </p:nvPr>
        </p:nvSpPr>
        <p:spPr/>
        <p:txBody>
          <a:bodyPr/>
          <a:lstStyle/>
          <a:p>
            <a:fld id="{22202610-FCAD-4105-BC1D-B6A865CDC5B8}" type="slidenum">
              <a:rPr lang="en-US" smtClean="0"/>
              <a:pPr/>
              <a:t>27</a:t>
            </a:fld>
            <a:endParaRPr lang="en-US"/>
          </a:p>
        </p:txBody>
      </p:sp>
    </p:spTree>
    <p:extLst>
      <p:ext uri="{BB962C8B-B14F-4D97-AF65-F5344CB8AC3E}">
        <p14:creationId xmlns:p14="http://schemas.microsoft.com/office/powerpoint/2010/main" val="21326908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3961618" y="0"/>
            <a:ext cx="5182382" cy="548680"/>
          </a:xfrm>
          <a:prstGeom prst="rect">
            <a:avLst/>
          </a:prstGeom>
        </p:spPr>
        <p:txBody>
          <a:bodyPr vert="horz" lIns="91440" tIns="45720" rIns="91440" bIns="45720" rtlCol="0">
            <a:normAutofit/>
          </a:bodyPr>
          <a:lstStyle>
            <a:lvl1pPr marL="0" indent="0" algn="r" defTabSz="914400" rtl="0" eaLnBrk="1" latinLnBrk="0" hangingPunct="1">
              <a:spcBef>
                <a:spcPct val="20000"/>
              </a:spcBef>
              <a:buFont typeface="Arial" pitchFamily="34" charset="0"/>
              <a:buNone/>
              <a:defRPr kumimoji="0" lang="es-ES" sz="2000" b="0" kern="1200">
                <a:solidFill>
                  <a:schemeClr val="tx1"/>
                </a:solidFill>
                <a:latin typeface="Georgia" pitchFamily="18" charset="0"/>
                <a:ea typeface="+mn-ea"/>
                <a:cs typeface="+mn-cs"/>
              </a:defRPr>
            </a:lvl1pPr>
            <a:lvl2pPr marL="457200" indent="0" algn="ctr" defTabSz="914400" rtl="0" eaLnBrk="1" latinLnBrk="0" hangingPunct="1">
              <a:spcBef>
                <a:spcPct val="20000"/>
              </a:spcBef>
              <a:buFont typeface="Arial" pitchFamily="34" charset="0"/>
              <a:buNone/>
              <a:defRPr kumimoji="0" lang="es-ES"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0" lang="es-ES"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0" lang="es-ES"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9pPr>
          </a:lstStyle>
          <a:p>
            <a:pPr algn="ctr">
              <a:lnSpc>
                <a:spcPct val="150000"/>
              </a:lnSpc>
            </a:pPr>
            <a:r>
              <a:rPr lang="es-ES" i="1" dirty="0" smtClean="0">
                <a:latin typeface="Arial" pitchFamily="34" charset="0"/>
                <a:cs typeface="Arial" pitchFamily="34" charset="0"/>
              </a:rPr>
              <a:t>Viste de Reversibles y Quedarás Increíble</a:t>
            </a:r>
          </a:p>
        </p:txBody>
      </p:sp>
      <p:sp>
        <p:nvSpPr>
          <p:cNvPr id="3" name="Title 1"/>
          <p:cNvSpPr>
            <a:spLocks noGrp="1"/>
          </p:cNvSpPr>
          <p:nvPr>
            <p:ph type="title"/>
            <p:custDataLst>
              <p:tags r:id="rId2"/>
            </p:custDataLst>
          </p:nvPr>
        </p:nvSpPr>
        <p:spPr bwMode="auto">
          <a:xfrm>
            <a:off x="838200" y="306168"/>
            <a:ext cx="8077200" cy="746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smtClean="0">
                <a:ln>
                  <a:noFill/>
                </a:ln>
                <a:solidFill>
                  <a:sysClr val="windowText" lastClr="000000"/>
                </a:solidFill>
                <a:effectLst/>
                <a:uLnTx/>
                <a:uFillTx/>
              </a:rPr>
              <a:t>ESTADO DE SITUACIÓN FINACIERA</a:t>
            </a:r>
            <a:endParaRPr kumimoji="0" lang="es-ES" sz="1800" b="1" i="0" u="none" strike="noStrike" kern="0" cap="none" spc="0" normalizeH="0" baseline="0" noProof="0" dirty="0">
              <a:ln>
                <a:noFill/>
              </a:ln>
              <a:solidFill>
                <a:sysClr val="windowText" lastClr="000000"/>
              </a:solidFill>
              <a:effectLst/>
              <a:uLnTx/>
              <a:uFillTx/>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560019175"/>
              </p:ext>
            </p:extLst>
          </p:nvPr>
        </p:nvGraphicFramePr>
        <p:xfrm>
          <a:off x="1187624" y="1484784"/>
          <a:ext cx="7200800" cy="5064125"/>
        </p:xfrm>
        <a:graphic>
          <a:graphicData uri="http://schemas.openxmlformats.org/presentationml/2006/ole">
            <mc:AlternateContent xmlns:mc="http://schemas.openxmlformats.org/markup-compatibility/2006">
              <mc:Choice xmlns:v="urn:schemas-microsoft-com:vml" Requires="v">
                <p:oleObj spid="_x0000_s2067" name="Document" r:id="rId5" imgW="6279901" imgH="5063824" progId="Word.Document.12">
                  <p:embed/>
                </p:oleObj>
              </mc:Choice>
              <mc:Fallback>
                <p:oleObj name="Document" r:id="rId5" imgW="6279901" imgH="5063824" progId="Word.Document.12">
                  <p:embed/>
                  <p:pic>
                    <p:nvPicPr>
                      <p:cNvPr id="0" name=""/>
                      <p:cNvPicPr/>
                      <p:nvPr/>
                    </p:nvPicPr>
                    <p:blipFill>
                      <a:blip r:embed="rId6"/>
                      <a:stretch>
                        <a:fillRect/>
                      </a:stretch>
                    </p:blipFill>
                    <p:spPr>
                      <a:xfrm>
                        <a:off x="1187624" y="1484784"/>
                        <a:ext cx="7200800" cy="5064125"/>
                      </a:xfrm>
                      <a:prstGeom prst="rect">
                        <a:avLst/>
                      </a:prstGeom>
                    </p:spPr>
                  </p:pic>
                </p:oleObj>
              </mc:Fallback>
            </mc:AlternateContent>
          </a:graphicData>
        </a:graphic>
      </p:graphicFrame>
      <p:sp>
        <p:nvSpPr>
          <p:cNvPr id="6" name="Title 1"/>
          <p:cNvSpPr txBox="1">
            <a:spLocks/>
          </p:cNvSpPr>
          <p:nvPr>
            <p:custDataLst>
              <p:tags r:id="rId3"/>
            </p:custDataLst>
          </p:nvPr>
        </p:nvSpPr>
        <p:spPr>
          <a:xfrm>
            <a:off x="981456" y="1124744"/>
            <a:ext cx="8077200" cy="373284"/>
          </a:xfrm>
          <a:prstGeom prst="rect">
            <a:avLst/>
          </a:prstGeom>
        </p:spPr>
        <p:txBody>
          <a:bodyPr vert="horz" lIns="91440" tIns="45720" rIns="91440" bIns="45720" rtlCol="0" anchor="ctr">
            <a:normAutofit fontScale="67500" lnSpcReduction="20000"/>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1600" b="1" i="0" u="none" strike="noStrike" kern="1200" cap="none" spc="0" normalizeH="0" baseline="0" noProof="0" dirty="0" smtClean="0">
                <a:ln>
                  <a:noFill/>
                </a:ln>
                <a:solidFill>
                  <a:sysClr val="windowText" lastClr="000000"/>
                </a:solidFill>
                <a:effectLst/>
                <a:uLnTx/>
                <a:uFillTx/>
                <a:latin typeface="Calibri"/>
                <a:ea typeface="+mj-ea"/>
                <a:cs typeface="+mj-cs"/>
              </a:rPr>
              <a:t>CONFECCIONES REVERSIBLES S.A</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1600" b="1" i="0" u="none" strike="noStrike" kern="1200" cap="none" spc="0" normalizeH="0" baseline="0" noProof="0" dirty="0" smtClean="0">
                <a:ln>
                  <a:noFill/>
                </a:ln>
                <a:solidFill>
                  <a:sysClr val="windowText" lastClr="000000"/>
                </a:solidFill>
                <a:effectLst/>
                <a:uLnTx/>
                <a:uFillTx/>
                <a:latin typeface="Calibri"/>
                <a:ea typeface="+mj-ea"/>
                <a:cs typeface="+mj-cs"/>
              </a:rPr>
              <a:t>AL  1 DE ENRO DEL 2013</a:t>
            </a:r>
            <a:endParaRPr kumimoji="0" lang="en-US" sz="1600" b="1"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2" name="1 Marcador de número de diapositiva"/>
          <p:cNvSpPr>
            <a:spLocks noGrp="1"/>
          </p:cNvSpPr>
          <p:nvPr>
            <p:ph type="sldNum" sz="quarter" idx="12"/>
          </p:nvPr>
        </p:nvSpPr>
        <p:spPr/>
        <p:txBody>
          <a:bodyPr/>
          <a:lstStyle/>
          <a:p>
            <a:fld id="{22202610-FCAD-4105-BC1D-B6A865CDC5B8}" type="slidenum">
              <a:rPr lang="en-US" smtClean="0"/>
              <a:pPr/>
              <a:t>28</a:t>
            </a:fld>
            <a:endParaRPr lang="en-US"/>
          </a:p>
        </p:txBody>
      </p:sp>
    </p:spTree>
    <p:extLst>
      <p:ext uri="{BB962C8B-B14F-4D97-AF65-F5344CB8AC3E}">
        <p14:creationId xmlns:p14="http://schemas.microsoft.com/office/powerpoint/2010/main" val="42336451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3961618" y="0"/>
            <a:ext cx="5182382" cy="548680"/>
          </a:xfrm>
          <a:prstGeom prst="rect">
            <a:avLst/>
          </a:prstGeom>
        </p:spPr>
        <p:txBody>
          <a:bodyPr vert="horz" lIns="91440" tIns="45720" rIns="91440" bIns="45720" rtlCol="0">
            <a:normAutofit/>
          </a:bodyPr>
          <a:lstStyle>
            <a:lvl1pPr marL="0" indent="0" algn="r" defTabSz="914400" rtl="0" eaLnBrk="1" latinLnBrk="0" hangingPunct="1">
              <a:spcBef>
                <a:spcPct val="20000"/>
              </a:spcBef>
              <a:buFont typeface="Arial" pitchFamily="34" charset="0"/>
              <a:buNone/>
              <a:defRPr kumimoji="0" lang="es-ES" sz="2000" b="0" kern="1200">
                <a:solidFill>
                  <a:schemeClr val="tx1"/>
                </a:solidFill>
                <a:latin typeface="Georgia" pitchFamily="18" charset="0"/>
                <a:ea typeface="+mn-ea"/>
                <a:cs typeface="+mn-cs"/>
              </a:defRPr>
            </a:lvl1pPr>
            <a:lvl2pPr marL="457200" indent="0" algn="ctr" defTabSz="914400" rtl="0" eaLnBrk="1" latinLnBrk="0" hangingPunct="1">
              <a:spcBef>
                <a:spcPct val="20000"/>
              </a:spcBef>
              <a:buFont typeface="Arial" pitchFamily="34" charset="0"/>
              <a:buNone/>
              <a:defRPr kumimoji="0" lang="es-ES"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0" lang="es-ES"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0" lang="es-ES"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9pPr>
          </a:lstStyle>
          <a:p>
            <a:pPr algn="ctr">
              <a:lnSpc>
                <a:spcPct val="150000"/>
              </a:lnSpc>
            </a:pPr>
            <a:r>
              <a:rPr lang="es-ES" i="1" dirty="0" smtClean="0">
                <a:latin typeface="Arial" pitchFamily="34" charset="0"/>
                <a:cs typeface="Arial" pitchFamily="34" charset="0"/>
              </a:rPr>
              <a:t>Viste de Reversibles y Quedarás Increíble</a:t>
            </a:r>
          </a:p>
        </p:txBody>
      </p:sp>
      <p:sp>
        <p:nvSpPr>
          <p:cNvPr id="3" name="Line 2"/>
          <p:cNvSpPr>
            <a:spLocks noChangeShapeType="1"/>
          </p:cNvSpPr>
          <p:nvPr>
            <p:custDataLst>
              <p:tags r:id="rId1"/>
            </p:custDataLst>
          </p:nvPr>
        </p:nvSpPr>
        <p:spPr bwMode="auto">
          <a:xfrm>
            <a:off x="1249363" y="5799138"/>
            <a:ext cx="7208837" cy="0"/>
          </a:xfrm>
          <a:prstGeom prst="line">
            <a:avLst/>
          </a:prstGeom>
          <a:noFill/>
          <a:ln w="57150">
            <a:solidFill>
              <a:srgbClr val="1F497D"/>
            </a:solidFill>
            <a:round/>
            <a:headEnd/>
            <a:tailEnd type="triangle" w="med" len="med"/>
          </a:ln>
          <a:effec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lang="es-ES"/>
            </a:pPr>
            <a:endParaRPr kumimoji="0" lang="es-ES" sz="1800" b="0" i="0" u="none" strike="noStrike" kern="0" cap="none" spc="0" normalizeH="0" baseline="0" noProof="0">
              <a:ln>
                <a:noFill/>
              </a:ln>
              <a:solidFill>
                <a:sysClr val="windowText" lastClr="000000"/>
              </a:solidFill>
              <a:effectLst/>
              <a:uLnTx/>
              <a:uFillTx/>
            </a:endParaRPr>
          </a:p>
        </p:txBody>
      </p:sp>
      <p:sp>
        <p:nvSpPr>
          <p:cNvPr id="5" name="Line 3"/>
          <p:cNvSpPr>
            <a:spLocks noChangeShapeType="1"/>
          </p:cNvSpPr>
          <p:nvPr>
            <p:custDataLst>
              <p:tags r:id="rId2"/>
            </p:custDataLst>
          </p:nvPr>
        </p:nvSpPr>
        <p:spPr bwMode="auto">
          <a:xfrm flipH="1" flipV="1">
            <a:off x="1242990" y="1898319"/>
            <a:ext cx="15875" cy="3916363"/>
          </a:xfrm>
          <a:prstGeom prst="line">
            <a:avLst/>
          </a:prstGeom>
          <a:noFill/>
          <a:ln w="57150">
            <a:solidFill>
              <a:srgbClr val="1F497D"/>
            </a:solidFill>
            <a:round/>
            <a:headEnd/>
            <a:tailEnd type="triangle" w="med" len="med"/>
          </a:ln>
          <a:effec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lang="es-ES"/>
            </a:pPr>
            <a:endParaRPr kumimoji="0" lang="es-ES" sz="1800" b="0" i="0" u="none" strike="noStrike" kern="0" cap="none" spc="0" normalizeH="0" baseline="0" noProof="0">
              <a:ln>
                <a:noFill/>
              </a:ln>
              <a:solidFill>
                <a:sysClr val="windowText" lastClr="000000"/>
              </a:solidFill>
              <a:effectLst/>
              <a:uLnTx/>
              <a:uFillTx/>
            </a:endParaRPr>
          </a:p>
        </p:txBody>
      </p:sp>
      <p:sp>
        <p:nvSpPr>
          <p:cNvPr id="6" name="Text Box 4"/>
          <p:cNvSpPr txBox="1">
            <a:spLocks noChangeArrowheads="1"/>
          </p:cNvSpPr>
          <p:nvPr>
            <p:custDataLst>
              <p:tags r:id="rId3"/>
            </p:custDataLst>
          </p:nvPr>
        </p:nvSpPr>
        <p:spPr bwMode="auto">
          <a:xfrm>
            <a:off x="1447800" y="5862638"/>
            <a:ext cx="6781800" cy="369332"/>
          </a:xfrm>
          <a:prstGeom prst="rect">
            <a:avLst/>
          </a:prstGeom>
          <a:noFill/>
          <a:ln w="3175">
            <a:noFill/>
            <a:miter lim="800000"/>
            <a:headEnd/>
            <a:tailEnd/>
          </a:ln>
        </p:spPr>
        <p:txBody>
          <a:bodyPr wrap="square">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noProof="0" dirty="0" smtClean="0">
                <a:ln>
                  <a:noFill/>
                </a:ln>
                <a:solidFill>
                  <a:sysClr val="windowText" lastClr="000000"/>
                </a:solidFill>
                <a:effectLst/>
                <a:uLnTx/>
                <a:uFillTx/>
              </a:rPr>
              <a:t>HABITANTES SEGÚN CENSO 2010</a:t>
            </a:r>
            <a:endParaRPr kumimoji="0" lang="es-ES" sz="1800" b="0" i="0" u="none" strike="noStrike" kern="0" cap="none" spc="0" normalizeH="0" baseline="0" noProof="0" dirty="0">
              <a:ln>
                <a:noFill/>
              </a:ln>
              <a:solidFill>
                <a:sysClr val="windowText" lastClr="000000"/>
              </a:solidFill>
              <a:effectLst/>
              <a:uLnTx/>
              <a:uFillTx/>
            </a:endParaRPr>
          </a:p>
        </p:txBody>
      </p:sp>
      <p:sp>
        <p:nvSpPr>
          <p:cNvPr id="7" name="Text Box 5"/>
          <p:cNvSpPr txBox="1">
            <a:spLocks noChangeArrowheads="1"/>
          </p:cNvSpPr>
          <p:nvPr>
            <p:custDataLst>
              <p:tags r:id="rId4"/>
            </p:custDataLst>
          </p:nvPr>
        </p:nvSpPr>
        <p:spPr bwMode="auto">
          <a:xfrm rot="-5400000">
            <a:off x="-908003" y="3759802"/>
            <a:ext cx="3709340" cy="369332"/>
          </a:xfrm>
          <a:prstGeom prst="rect">
            <a:avLst/>
          </a:prstGeom>
          <a:noFill/>
          <a:ln w="3175">
            <a:noFill/>
            <a:miter lim="800000"/>
            <a:headEnd/>
            <a:tailEnd/>
          </a:ln>
        </p:spPr>
        <p:txBody>
          <a:bodyPr wrap="square">
            <a:normAutofit fontScale="6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noProof="0" dirty="0" smtClean="0">
                <a:ln>
                  <a:noFill/>
                </a:ln>
                <a:solidFill>
                  <a:sysClr val="windowText" lastClr="000000"/>
                </a:solidFill>
                <a:effectLst/>
                <a:uLnTx/>
                <a:uFillTx/>
              </a:rPr>
              <a:t>INDICES DE ESTIMACIÓN DE LA DEMANDA</a:t>
            </a:r>
            <a:endParaRPr kumimoji="0" lang="es-ES" sz="1800" b="0" i="0" u="none" strike="noStrike" kern="0" cap="none" spc="0" normalizeH="0" baseline="0" noProof="0" dirty="0">
              <a:ln>
                <a:noFill/>
              </a:ln>
              <a:solidFill>
                <a:sysClr val="windowText" lastClr="000000"/>
              </a:solidFill>
              <a:effectLst/>
              <a:uLnTx/>
              <a:uFillTx/>
            </a:endParaRPr>
          </a:p>
        </p:txBody>
      </p:sp>
      <p:sp>
        <p:nvSpPr>
          <p:cNvPr id="8" name="AutoShape 10"/>
          <p:cNvSpPr>
            <a:spLocks noChangeArrowheads="1"/>
          </p:cNvSpPr>
          <p:nvPr>
            <p:custDataLst>
              <p:tags r:id="rId5"/>
            </p:custDataLst>
          </p:nvPr>
        </p:nvSpPr>
        <p:spPr bwMode="invGray">
          <a:xfrm>
            <a:off x="1447800" y="4653136"/>
            <a:ext cx="1900064" cy="898115"/>
          </a:xfrm>
          <a:prstGeom prst="round2DiagRect">
            <a:avLst/>
          </a:prstGeom>
          <a:solidFill>
            <a:srgbClr val="C0504D">
              <a:lumMod val="75000"/>
            </a:srgbClr>
          </a:solidFill>
          <a:ln w="12700">
            <a:solidFill>
              <a:srgbClr val="1F497D"/>
            </a:solidFill>
            <a:round/>
            <a:headEnd/>
            <a:tailEnd/>
          </a:ln>
          <a:effectLst>
            <a:outerShdw blurRad="50800" dist="38100" dir="2700000" algn="tl" rotWithShape="0">
              <a:prstClr val="black">
                <a:alpha val="40000"/>
              </a:prstClr>
            </a:outerShdw>
          </a:effectLst>
        </p:spPr>
        <p:txBody>
          <a:bodyPr wrap="square" lIns="45720" rIns="4572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lang="es-ES"/>
            </a:pPr>
            <a:r>
              <a:rPr kumimoji="0" lang="es-ES" sz="1400" b="0" i="0" u="none" strike="noStrike" kern="0" cap="none" spc="0" normalizeH="0" baseline="0" noProof="0" dirty="0" smtClean="0">
                <a:ln>
                  <a:noFill/>
                </a:ln>
                <a:solidFill>
                  <a:sysClr val="windowText" lastClr="000000"/>
                </a:solidFill>
                <a:effectLst/>
                <a:uLnTx/>
                <a:uFillTx/>
                <a:latin typeface="Segoe Semibold" pitchFamily="34" charset="0"/>
              </a:rPr>
              <a:t>Población urbana jóvenes entre 20 – 24 años: 321308</a:t>
            </a:r>
            <a:endParaRPr kumimoji="0" lang="es-ES" sz="1400" b="0" i="0" u="none" strike="noStrike" kern="0" cap="none" spc="0" normalizeH="0" baseline="0" noProof="0" dirty="0">
              <a:ln>
                <a:noFill/>
              </a:ln>
              <a:solidFill>
                <a:sysClr val="windowText" lastClr="000000"/>
              </a:solidFill>
              <a:effectLst/>
              <a:uLnTx/>
              <a:uFillTx/>
            </a:endParaRPr>
          </a:p>
        </p:txBody>
      </p:sp>
      <p:sp>
        <p:nvSpPr>
          <p:cNvPr id="9" name="AutoShape 13"/>
          <p:cNvSpPr>
            <a:spLocks noChangeArrowheads="1"/>
          </p:cNvSpPr>
          <p:nvPr>
            <p:custDataLst>
              <p:tags r:id="rId6"/>
            </p:custDataLst>
          </p:nvPr>
        </p:nvSpPr>
        <p:spPr bwMode="invGray">
          <a:xfrm>
            <a:off x="4803488" y="2708920"/>
            <a:ext cx="2144775" cy="962393"/>
          </a:xfrm>
          <a:prstGeom prst="round2DiagRect">
            <a:avLst/>
          </a:prstGeom>
          <a:solidFill>
            <a:srgbClr val="F79646">
              <a:lumMod val="40000"/>
              <a:lumOff val="60000"/>
            </a:srgbClr>
          </a:solidFill>
          <a:ln w="12700">
            <a:solidFill>
              <a:srgbClr val="1F497D"/>
            </a:solidFill>
            <a:round/>
            <a:headEnd/>
            <a:tailEnd/>
          </a:ln>
          <a:effectLst>
            <a:outerShdw blurRad="50800" dist="38100" dir="2700000" algn="tl" rotWithShape="0">
              <a:prstClr val="black">
                <a:alpha val="40000"/>
              </a:prstClr>
            </a:outerShdw>
          </a:effectLst>
        </p:spPr>
        <p:txBody>
          <a:bodyPr wrap="square" lIns="45720" rIns="4572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lang="es-ES"/>
            </a:pPr>
            <a:r>
              <a:rPr kumimoji="0" lang="es-ES" sz="1300" b="0" i="0" u="none" strike="noStrike" kern="0" cap="none" spc="0" normalizeH="0" baseline="0" noProof="0" dirty="0" smtClean="0">
                <a:ln>
                  <a:noFill/>
                </a:ln>
                <a:solidFill>
                  <a:sysClr val="windowText" lastClr="000000"/>
                </a:solidFill>
                <a:effectLst/>
                <a:uLnTx/>
                <a:uFillTx/>
                <a:latin typeface="Segoe Semibold" pitchFamily="34" charset="0"/>
              </a:rPr>
              <a:t>Población objetivo: 79% Personas dispuestas a comprar el producto según el estudio de mercado: 227181 </a:t>
            </a:r>
            <a:endParaRPr kumimoji="0" lang="es-ES" sz="1300" b="0" i="0" u="none" strike="noStrike" kern="0" cap="none" spc="0" normalizeH="0" baseline="0" noProof="0" dirty="0">
              <a:ln>
                <a:noFill/>
              </a:ln>
              <a:solidFill>
                <a:sysClr val="windowText" lastClr="000000"/>
              </a:solidFill>
              <a:effectLst/>
              <a:uLnTx/>
              <a:uFillTx/>
            </a:endParaRPr>
          </a:p>
        </p:txBody>
      </p:sp>
      <p:sp>
        <p:nvSpPr>
          <p:cNvPr id="10" name="Rectangle 16"/>
          <p:cNvSpPr>
            <a:spLocks noGrp="1" noChangeArrowheads="1"/>
          </p:cNvSpPr>
          <p:nvPr>
            <p:ph type="title"/>
            <p:custDataLst>
              <p:tags r:id="rId7"/>
            </p:custDataLst>
          </p:nvPr>
        </p:nvSpPr>
        <p:spPr bwMode="auto">
          <a:xfrm>
            <a:off x="841248" y="301752"/>
            <a:ext cx="8077200" cy="534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lang="es-ES"/>
            </a:pPr>
            <a:r>
              <a:rPr kumimoji="0" lang="es-ES" sz="1800" b="1" i="0" u="none" strike="noStrike" kern="0" cap="none" spc="0" normalizeH="0" baseline="0" noProof="0" dirty="0" smtClean="0">
                <a:ln>
                  <a:noFill/>
                </a:ln>
                <a:solidFill>
                  <a:sysClr val="windowText" lastClr="000000"/>
                </a:solidFill>
                <a:effectLst/>
                <a:uLnTx/>
                <a:uFillTx/>
              </a:rPr>
              <a:t>ESTIMACIÓN DE LA DEMANDA</a:t>
            </a:r>
            <a:endParaRPr kumimoji="0" lang="es-ES" sz="1800" b="1" i="0" u="none" strike="noStrike" kern="0" cap="none" spc="0" normalizeH="0" baseline="0" noProof="0" dirty="0">
              <a:ln>
                <a:noFill/>
              </a:ln>
              <a:solidFill>
                <a:sysClr val="windowText" lastClr="000000"/>
              </a:solidFill>
              <a:effectLst/>
              <a:uLnTx/>
              <a:uFillTx/>
            </a:endParaRPr>
          </a:p>
        </p:txBody>
      </p:sp>
      <p:sp>
        <p:nvSpPr>
          <p:cNvPr id="11" name="AutoShape 10"/>
          <p:cNvSpPr>
            <a:spLocks noChangeArrowheads="1"/>
          </p:cNvSpPr>
          <p:nvPr>
            <p:custDataLst>
              <p:tags r:id="rId8"/>
            </p:custDataLst>
          </p:nvPr>
        </p:nvSpPr>
        <p:spPr bwMode="invGray">
          <a:xfrm>
            <a:off x="3131840" y="3671312"/>
            <a:ext cx="2016224" cy="981823"/>
          </a:xfrm>
          <a:prstGeom prst="round2DiagRect">
            <a:avLst/>
          </a:prstGeom>
          <a:solidFill>
            <a:srgbClr val="C0504D">
              <a:lumMod val="60000"/>
              <a:lumOff val="40000"/>
            </a:srgbClr>
          </a:solidFill>
          <a:ln w="12700">
            <a:solidFill>
              <a:srgbClr val="1F497D"/>
            </a:solidFill>
            <a:round/>
            <a:headEnd/>
            <a:tailEnd/>
          </a:ln>
          <a:effectLst>
            <a:outerShdw blurRad="50800" dist="38100" dir="2700000" algn="tl" rotWithShape="0">
              <a:prstClr val="black">
                <a:alpha val="40000"/>
              </a:prstClr>
            </a:outerShdw>
          </a:effectLst>
        </p:spPr>
        <p:txBody>
          <a:bodyPr wrap="square" lIns="45720" rIns="4572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lang="es-ES"/>
            </a:pPr>
            <a:r>
              <a:rPr kumimoji="0" lang="es-ES" sz="1400" b="0" i="0" u="none" strike="noStrike" kern="0" cap="none" spc="0" normalizeH="0" baseline="0" noProof="0" dirty="0" smtClean="0">
                <a:ln>
                  <a:noFill/>
                </a:ln>
                <a:solidFill>
                  <a:sysClr val="windowText" lastClr="000000"/>
                </a:solidFill>
                <a:effectLst/>
                <a:uLnTx/>
                <a:uFillTx/>
                <a:latin typeface="Segoe Semibold" pitchFamily="34" charset="0"/>
              </a:rPr>
              <a:t>Tasa de no pobreza de la población económicamente activa: 89,5%: 287571</a:t>
            </a:r>
            <a:endParaRPr kumimoji="0" lang="es-ES" sz="1400" b="0" i="0" u="none" strike="noStrike" kern="0" cap="none" spc="0" normalizeH="0" baseline="0" noProof="0" dirty="0">
              <a:ln>
                <a:noFill/>
              </a:ln>
              <a:solidFill>
                <a:sysClr val="windowText" lastClr="000000"/>
              </a:solidFill>
              <a:effectLst/>
              <a:uLnTx/>
              <a:uFillTx/>
            </a:endParaRPr>
          </a:p>
        </p:txBody>
      </p:sp>
      <p:sp>
        <p:nvSpPr>
          <p:cNvPr id="12" name="Freeform 15"/>
          <p:cNvSpPr>
            <a:spLocks/>
          </p:cNvSpPr>
          <p:nvPr>
            <p:custDataLst>
              <p:tags r:id="rId9"/>
            </p:custDataLst>
          </p:nvPr>
        </p:nvSpPr>
        <p:spPr bwMode="auto">
          <a:xfrm rot="21240482">
            <a:off x="2519412" y="1552065"/>
            <a:ext cx="3728988" cy="2313711"/>
          </a:xfrm>
          <a:custGeom>
            <a:avLst/>
            <a:gdLst/>
            <a:ahLst/>
            <a:cxnLst>
              <a:cxn ang="0">
                <a:pos x="0" y="1390"/>
              </a:cxn>
              <a:cxn ang="0">
                <a:pos x="1529" y="158"/>
              </a:cxn>
              <a:cxn ang="0">
                <a:pos x="1529" y="0"/>
              </a:cxn>
              <a:cxn ang="0">
                <a:pos x="2030" y="360"/>
              </a:cxn>
              <a:cxn ang="0">
                <a:pos x="1523" y="714"/>
              </a:cxn>
              <a:cxn ang="0">
                <a:pos x="1520" y="543"/>
              </a:cxn>
              <a:cxn ang="0">
                <a:pos x="0" y="1390"/>
              </a:cxn>
            </a:cxnLst>
            <a:rect l="0" t="0" r="r" b="b"/>
            <a:pathLst>
              <a:path w="2030" h="1390">
                <a:moveTo>
                  <a:pt x="0" y="1390"/>
                </a:moveTo>
                <a:cubicBezTo>
                  <a:pt x="131" y="796"/>
                  <a:pt x="676" y="220"/>
                  <a:pt x="1529" y="158"/>
                </a:cubicBezTo>
                <a:lnTo>
                  <a:pt x="1529" y="0"/>
                </a:lnTo>
                <a:lnTo>
                  <a:pt x="2030" y="360"/>
                </a:lnTo>
                <a:lnTo>
                  <a:pt x="1523" y="714"/>
                </a:lnTo>
                <a:lnTo>
                  <a:pt x="1520" y="543"/>
                </a:lnTo>
                <a:cubicBezTo>
                  <a:pt x="803" y="447"/>
                  <a:pt x="109" y="1123"/>
                  <a:pt x="0" y="1390"/>
                </a:cubicBezTo>
                <a:close/>
              </a:path>
            </a:pathLst>
          </a:custGeom>
          <a:gradFill rotWithShape="1">
            <a:gsLst>
              <a:gs pos="0">
                <a:srgbClr val="4BACC6"/>
              </a:gs>
              <a:gs pos="100000">
                <a:srgbClr val="8064A2"/>
              </a:gs>
            </a:gsLst>
            <a:lin ang="18900000" scaled="1"/>
          </a:gradFill>
          <a:ln w="3175" cap="flat" cmpd="sng">
            <a:noFill/>
            <a:prstDash val="solid"/>
            <a:round/>
            <a:headEnd/>
            <a:tailEnd/>
          </a:ln>
          <a:effectLst/>
        </p:spPr>
        <p:txBody>
          <a:bodyPr wrap="none" anchor="ctr">
            <a:noAutofit/>
          </a:bodyPr>
          <a:lstStyle/>
          <a:p>
            <a:pPr marL="0" marR="0" lvl="0" indent="0" defTabSz="914400" eaLnBrk="1" fontAlgn="auto" latinLnBrk="0" hangingPunct="1">
              <a:lnSpc>
                <a:spcPct val="100000"/>
              </a:lnSpc>
              <a:spcBef>
                <a:spcPts val="0"/>
              </a:spcBef>
              <a:spcAft>
                <a:spcPts val="0"/>
              </a:spcAft>
              <a:buClrTx/>
              <a:buSzTx/>
              <a:buFontTx/>
              <a:buNone/>
              <a:tabLst/>
              <a:defRPr lang="es-ES"/>
            </a:pPr>
            <a:endParaRPr kumimoji="0" lang="es-ES" sz="1800" b="0" i="0" u="none" strike="noStrike" kern="0" cap="none" spc="0" normalizeH="0" baseline="0" noProof="0">
              <a:ln>
                <a:noFill/>
              </a:ln>
              <a:solidFill>
                <a:sysClr val="windowText" lastClr="000000"/>
              </a:solidFill>
              <a:effectLst/>
              <a:uLnTx/>
              <a:uFillTx/>
            </a:endParaRPr>
          </a:p>
        </p:txBody>
      </p:sp>
      <p:sp>
        <p:nvSpPr>
          <p:cNvPr id="13" name="AutoShape 10"/>
          <p:cNvSpPr>
            <a:spLocks noChangeArrowheads="1"/>
          </p:cNvSpPr>
          <p:nvPr>
            <p:custDataLst>
              <p:tags r:id="rId10"/>
            </p:custDataLst>
          </p:nvPr>
        </p:nvSpPr>
        <p:spPr bwMode="invGray">
          <a:xfrm>
            <a:off x="6516216" y="1617233"/>
            <a:ext cx="2072975" cy="1013802"/>
          </a:xfrm>
          <a:prstGeom prst="round2DiagRect">
            <a:avLst/>
          </a:prstGeom>
          <a:solidFill>
            <a:srgbClr val="C0504D">
              <a:lumMod val="20000"/>
              <a:lumOff val="80000"/>
            </a:srgbClr>
          </a:solidFill>
          <a:ln w="12700">
            <a:solidFill>
              <a:srgbClr val="1F497D"/>
            </a:solidFill>
            <a:round/>
            <a:headEnd/>
            <a:tailEnd/>
          </a:ln>
          <a:effectLst>
            <a:outerShdw blurRad="50800" dist="38100" dir="2700000" algn="tl" rotWithShape="0">
              <a:prstClr val="black">
                <a:alpha val="40000"/>
              </a:prstClr>
            </a:outerShdw>
          </a:effectLst>
        </p:spPr>
        <p:txBody>
          <a:bodyPr wrap="square" lIns="45720" rIns="4572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lang="es-ES"/>
            </a:pPr>
            <a:r>
              <a:rPr kumimoji="0" lang="es-ES" sz="1400" b="0" i="0" u="none" strike="noStrike" kern="0" cap="none" spc="0" normalizeH="0" baseline="0" noProof="0" dirty="0" smtClean="0">
                <a:ln>
                  <a:noFill/>
                </a:ln>
                <a:solidFill>
                  <a:sysClr val="windowText" lastClr="000000"/>
                </a:solidFill>
                <a:effectLst/>
                <a:uLnTx/>
                <a:uFillTx/>
                <a:latin typeface="Segoe Semibold" pitchFamily="34" charset="0"/>
              </a:rPr>
              <a:t>Participación del mercado: 2,8%</a:t>
            </a:r>
          </a:p>
          <a:p>
            <a:pPr marL="0" marR="0" lvl="0" indent="0" algn="ctr" defTabSz="914400" eaLnBrk="1" fontAlgn="auto" latinLnBrk="0" hangingPunct="1">
              <a:lnSpc>
                <a:spcPct val="100000"/>
              </a:lnSpc>
              <a:spcBef>
                <a:spcPts val="0"/>
              </a:spcBef>
              <a:spcAft>
                <a:spcPts val="0"/>
              </a:spcAft>
              <a:buClrTx/>
              <a:buSzTx/>
              <a:buFontTx/>
              <a:buNone/>
              <a:tabLst/>
              <a:defRPr lang="es-ES"/>
            </a:pPr>
            <a:r>
              <a:rPr kumimoji="0" lang="es-ES" sz="1400" b="0" i="0" u="none" strike="noStrike" kern="0" cap="none" spc="0" normalizeH="0" baseline="0" noProof="0" dirty="0" smtClean="0">
                <a:ln>
                  <a:noFill/>
                </a:ln>
                <a:solidFill>
                  <a:sysClr val="windowText" lastClr="000000"/>
                </a:solidFill>
                <a:effectLst/>
                <a:uLnTx/>
                <a:uFillTx/>
                <a:latin typeface="Segoe Semibold" pitchFamily="34" charset="0"/>
              </a:rPr>
              <a:t>6134 </a:t>
            </a:r>
          </a:p>
          <a:p>
            <a:pPr marL="0" marR="0" lvl="0" indent="0" algn="ctr" defTabSz="914400" eaLnBrk="1" fontAlgn="auto" latinLnBrk="0" hangingPunct="1">
              <a:lnSpc>
                <a:spcPct val="100000"/>
              </a:lnSpc>
              <a:spcBef>
                <a:spcPts val="0"/>
              </a:spcBef>
              <a:spcAft>
                <a:spcPts val="0"/>
              </a:spcAft>
              <a:buClrTx/>
              <a:buSzTx/>
              <a:buFontTx/>
              <a:buNone/>
              <a:tabLst/>
              <a:defRPr lang="es-ES"/>
            </a:pPr>
            <a:endParaRPr kumimoji="0" lang="es-ES" sz="1400" b="0" i="0" u="none" strike="noStrike" kern="0" cap="none" spc="0" normalizeH="0" baseline="0" noProof="0" dirty="0">
              <a:ln>
                <a:noFill/>
              </a:ln>
              <a:solidFill>
                <a:sysClr val="windowText" lastClr="000000"/>
              </a:solidFill>
              <a:effectLst/>
              <a:uLnTx/>
              <a:uFillTx/>
            </a:endParaRPr>
          </a:p>
        </p:txBody>
      </p:sp>
      <p:sp>
        <p:nvSpPr>
          <p:cNvPr id="2" name="1 Marcador de número de diapositiva"/>
          <p:cNvSpPr>
            <a:spLocks noGrp="1"/>
          </p:cNvSpPr>
          <p:nvPr>
            <p:ph type="sldNum" sz="quarter" idx="12"/>
          </p:nvPr>
        </p:nvSpPr>
        <p:spPr/>
        <p:txBody>
          <a:bodyPr/>
          <a:lstStyle/>
          <a:p>
            <a:fld id="{22202610-FCAD-4105-BC1D-B6A865CDC5B8}" type="slidenum">
              <a:rPr lang="en-US" smtClean="0"/>
              <a:pPr/>
              <a:t>29</a:t>
            </a:fld>
            <a:endParaRPr lang="en-US"/>
          </a:p>
        </p:txBody>
      </p:sp>
    </p:spTree>
    <p:extLst>
      <p:ext uri="{BB962C8B-B14F-4D97-AF65-F5344CB8AC3E}">
        <p14:creationId xmlns:p14="http://schemas.microsoft.com/office/powerpoint/2010/main" val="1962232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custDataLst>
              <p:tags r:id="rId1"/>
            </p:custDataLst>
          </p:nvPr>
        </p:nvSpPr>
        <p:spPr>
          <a:xfrm>
            <a:off x="762000" y="548680"/>
            <a:ext cx="8077200" cy="863952"/>
          </a:xfrm>
        </p:spPr>
        <p:txBody>
          <a:bodyPr>
            <a:normAutofit/>
          </a:bodyPr>
          <a:lstStyle/>
          <a:p>
            <a:r>
              <a:rPr lang="es-ES" sz="2400" b="1" dirty="0" smtClean="0"/>
              <a:t>INTRODUCCIÓN</a:t>
            </a:r>
            <a:endParaRPr lang="es-ES" sz="2400" b="1" dirty="0"/>
          </a:p>
        </p:txBody>
      </p:sp>
      <p:sp>
        <p:nvSpPr>
          <p:cNvPr id="5" name="Rectangle 5"/>
          <p:cNvSpPr txBox="1">
            <a:spLocks noChangeArrowheads="1"/>
          </p:cNvSpPr>
          <p:nvPr/>
        </p:nvSpPr>
        <p:spPr>
          <a:xfrm>
            <a:off x="899592" y="1484784"/>
            <a:ext cx="4176464" cy="404747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0" lang="es-ES"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indent="0" algn="just">
              <a:lnSpc>
                <a:spcPct val="150000"/>
              </a:lnSpc>
              <a:buNone/>
            </a:pPr>
            <a:r>
              <a:rPr lang="es-ES" sz="2000" dirty="0" smtClean="0">
                <a:latin typeface="Arial" pitchFamily="34" charset="0"/>
                <a:cs typeface="Arial" pitchFamily="34" charset="0"/>
              </a:rPr>
              <a:t>El producto que deseamos comercializar en nuestro país es una nueva alternativa en prendas de vestir, nos prepararemos para dar a conocer a los consumidores el diseño de una nueva tendencia de ropa, las prendas de vestir reversibles.</a:t>
            </a:r>
          </a:p>
          <a:p>
            <a:pPr marL="0" indent="0">
              <a:buNone/>
            </a:pPr>
            <a:endParaRPr lang="es-ES" dirty="0" smtClean="0"/>
          </a:p>
          <a:p>
            <a:endParaRPr lang="es-ES" dirty="0"/>
          </a:p>
        </p:txBody>
      </p:sp>
      <p:pic>
        <p:nvPicPr>
          <p:cNvPr id="6" name="6 Imagen"/>
          <p:cNvPicPr/>
          <p:nvPr/>
        </p:nvPicPr>
        <p:blipFill>
          <a:blip r:embed="rId3" cstate="print">
            <a:extLst>
              <a:ext uri="{28A0092B-C50C-407E-A947-70E740481C1C}">
                <a14:useLocalDpi xmlns:a14="http://schemas.microsoft.com/office/drawing/2010/main" val="0"/>
              </a:ext>
            </a:extLst>
          </a:blip>
          <a:stretch>
            <a:fillRect/>
          </a:stretch>
        </p:blipFill>
        <p:spPr>
          <a:xfrm>
            <a:off x="5508104" y="1196752"/>
            <a:ext cx="3384376" cy="41168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3"/>
          <p:cNvSpPr txBox="1">
            <a:spLocks noChangeArrowheads="1"/>
          </p:cNvSpPr>
          <p:nvPr/>
        </p:nvSpPr>
        <p:spPr>
          <a:xfrm>
            <a:off x="3961618" y="0"/>
            <a:ext cx="5182382" cy="548680"/>
          </a:xfrm>
          <a:prstGeom prst="rect">
            <a:avLst/>
          </a:prstGeom>
        </p:spPr>
        <p:txBody>
          <a:bodyPr vert="horz" lIns="91440" tIns="45720" rIns="91440" bIns="45720" rtlCol="0">
            <a:normAutofit/>
          </a:bodyPr>
          <a:lstStyle>
            <a:lvl1pPr marL="0" indent="0" algn="r" defTabSz="914400" rtl="0" eaLnBrk="1" latinLnBrk="0" hangingPunct="1">
              <a:spcBef>
                <a:spcPct val="20000"/>
              </a:spcBef>
              <a:buFont typeface="Arial" pitchFamily="34" charset="0"/>
              <a:buNone/>
              <a:defRPr kumimoji="0" lang="es-ES" sz="2000" b="0" kern="1200">
                <a:solidFill>
                  <a:schemeClr val="tx1"/>
                </a:solidFill>
                <a:latin typeface="Georgia" pitchFamily="18" charset="0"/>
                <a:ea typeface="+mn-ea"/>
                <a:cs typeface="+mn-cs"/>
              </a:defRPr>
            </a:lvl1pPr>
            <a:lvl2pPr marL="457200" indent="0" algn="ctr" defTabSz="914400" rtl="0" eaLnBrk="1" latinLnBrk="0" hangingPunct="1">
              <a:spcBef>
                <a:spcPct val="20000"/>
              </a:spcBef>
              <a:buFont typeface="Arial" pitchFamily="34" charset="0"/>
              <a:buNone/>
              <a:defRPr kumimoji="0" lang="es-ES"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0" lang="es-ES"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0" lang="es-ES"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9pPr>
          </a:lstStyle>
          <a:p>
            <a:pPr algn="ctr">
              <a:lnSpc>
                <a:spcPct val="150000"/>
              </a:lnSpc>
            </a:pPr>
            <a:r>
              <a:rPr lang="es-ES" i="1" dirty="0" smtClean="0">
                <a:latin typeface="Arial" pitchFamily="34" charset="0"/>
                <a:cs typeface="Arial" pitchFamily="34" charset="0"/>
              </a:rPr>
              <a:t>Viste de Reversibles y Quedarás Increíble</a:t>
            </a:r>
          </a:p>
        </p:txBody>
      </p:sp>
      <p:sp>
        <p:nvSpPr>
          <p:cNvPr id="2" name="1 Marcador de número de diapositiva"/>
          <p:cNvSpPr>
            <a:spLocks noGrp="1"/>
          </p:cNvSpPr>
          <p:nvPr>
            <p:ph type="sldNum" sz="quarter" idx="12"/>
          </p:nvPr>
        </p:nvSpPr>
        <p:spPr/>
        <p:txBody>
          <a:bodyPr/>
          <a:lstStyle/>
          <a:p>
            <a:fld id="{22202610-FCAD-4105-BC1D-B6A865CDC5B8}" type="slidenum">
              <a:rPr lang="en-US" smtClean="0"/>
              <a:pPr/>
              <a:t>3</a:t>
            </a:fld>
            <a:endParaRPr lang="en-US"/>
          </a:p>
        </p:txBody>
      </p:sp>
    </p:spTree>
    <p:extLst>
      <p:ext uri="{BB962C8B-B14F-4D97-AF65-F5344CB8AC3E}">
        <p14:creationId xmlns:p14="http://schemas.microsoft.com/office/powerpoint/2010/main" val="21100241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3961618" y="0"/>
            <a:ext cx="5182382" cy="548680"/>
          </a:xfrm>
          <a:prstGeom prst="rect">
            <a:avLst/>
          </a:prstGeom>
        </p:spPr>
        <p:txBody>
          <a:bodyPr vert="horz" lIns="91440" tIns="45720" rIns="91440" bIns="45720" rtlCol="0">
            <a:normAutofit/>
          </a:bodyPr>
          <a:lstStyle>
            <a:lvl1pPr marL="0" indent="0" algn="r" defTabSz="914400" rtl="0" eaLnBrk="1" latinLnBrk="0" hangingPunct="1">
              <a:spcBef>
                <a:spcPct val="20000"/>
              </a:spcBef>
              <a:buFont typeface="Arial" pitchFamily="34" charset="0"/>
              <a:buNone/>
              <a:defRPr kumimoji="0" lang="es-ES" sz="2000" b="0" kern="1200">
                <a:solidFill>
                  <a:schemeClr val="tx1"/>
                </a:solidFill>
                <a:latin typeface="Georgia" pitchFamily="18" charset="0"/>
                <a:ea typeface="+mn-ea"/>
                <a:cs typeface="+mn-cs"/>
              </a:defRPr>
            </a:lvl1pPr>
            <a:lvl2pPr marL="457200" indent="0" algn="ctr" defTabSz="914400" rtl="0" eaLnBrk="1" latinLnBrk="0" hangingPunct="1">
              <a:spcBef>
                <a:spcPct val="20000"/>
              </a:spcBef>
              <a:buFont typeface="Arial" pitchFamily="34" charset="0"/>
              <a:buNone/>
              <a:defRPr kumimoji="0" lang="es-ES"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0" lang="es-ES"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0" lang="es-ES"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9pPr>
          </a:lstStyle>
          <a:p>
            <a:pPr algn="ctr">
              <a:lnSpc>
                <a:spcPct val="150000"/>
              </a:lnSpc>
            </a:pPr>
            <a:r>
              <a:rPr lang="es-ES" i="1" dirty="0" smtClean="0">
                <a:latin typeface="Arial" pitchFamily="34" charset="0"/>
                <a:cs typeface="Arial" pitchFamily="34" charset="0"/>
              </a:rPr>
              <a:t>Viste de Reversibles y Quedarás Increíble</a:t>
            </a:r>
          </a:p>
        </p:txBody>
      </p:sp>
      <p:sp>
        <p:nvSpPr>
          <p:cNvPr id="3" name="Title 1"/>
          <p:cNvSpPr>
            <a:spLocks noGrp="1"/>
          </p:cNvSpPr>
          <p:nvPr>
            <p:ph type="title"/>
            <p:custDataLst>
              <p:tags r:id="rId2"/>
            </p:custDataLst>
          </p:nvPr>
        </p:nvSpPr>
        <p:spPr bwMode="auto">
          <a:xfrm>
            <a:off x="838200" y="306168"/>
            <a:ext cx="8077200" cy="746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smtClean="0">
                <a:ln>
                  <a:noFill/>
                </a:ln>
                <a:solidFill>
                  <a:sysClr val="windowText" lastClr="000000"/>
                </a:solidFill>
                <a:effectLst/>
                <a:uLnTx/>
                <a:uFillTx/>
              </a:rPr>
              <a:t>ESTIMACIÓN DE LOS INGRESOS</a:t>
            </a:r>
            <a:endParaRPr kumimoji="0" lang="es-ES" sz="1800" b="1" i="0" u="none" strike="noStrike" kern="0" cap="none" spc="0" normalizeH="0" baseline="0" noProof="0" dirty="0">
              <a:ln>
                <a:noFill/>
              </a:ln>
              <a:solidFill>
                <a:sysClr val="windowText" lastClr="000000"/>
              </a:solidFill>
              <a:effectLst/>
              <a:uLnTx/>
              <a:uFillTx/>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00451499"/>
              </p:ext>
            </p:extLst>
          </p:nvPr>
        </p:nvGraphicFramePr>
        <p:xfrm>
          <a:off x="988728" y="980728"/>
          <a:ext cx="5334000" cy="1512168"/>
        </p:xfrm>
        <a:graphic>
          <a:graphicData uri="http://schemas.openxmlformats.org/presentationml/2006/ole">
            <mc:AlternateContent xmlns:mc="http://schemas.openxmlformats.org/markup-compatibility/2006">
              <mc:Choice xmlns:v="urn:schemas-microsoft-com:vml" Requires="v">
                <p:oleObj spid="_x0000_s3108" name="Document" r:id="rId4" imgW="5333610" imgH="1654859" progId="Word.Document.12">
                  <p:embed/>
                </p:oleObj>
              </mc:Choice>
              <mc:Fallback>
                <p:oleObj name="Document" r:id="rId4" imgW="5333610" imgH="1654859" progId="Word.Document.12">
                  <p:embed/>
                  <p:pic>
                    <p:nvPicPr>
                      <p:cNvPr id="0" name=""/>
                      <p:cNvPicPr/>
                      <p:nvPr/>
                    </p:nvPicPr>
                    <p:blipFill>
                      <a:blip r:embed="rId5"/>
                      <a:stretch>
                        <a:fillRect/>
                      </a:stretch>
                    </p:blipFill>
                    <p:spPr>
                      <a:xfrm>
                        <a:off x="988728" y="980728"/>
                        <a:ext cx="5334000" cy="1512168"/>
                      </a:xfrm>
                      <a:prstGeom prst="rect">
                        <a:avLst/>
                      </a:prstGeom>
                    </p:spPr>
                  </p:pic>
                </p:oleObj>
              </mc:Fallback>
            </mc:AlternateContent>
          </a:graphicData>
        </a:graphic>
      </p:graphicFrame>
      <p:pic>
        <p:nvPicPr>
          <p:cNvPr id="6" name="Picture 5"/>
          <p:cNvPicPr/>
          <p:nvPr/>
        </p:nvPicPr>
        <p:blipFill>
          <a:blip r:embed="rId6">
            <a:extLst>
              <a:ext uri="{28A0092B-C50C-407E-A947-70E740481C1C}">
                <a14:useLocalDpi xmlns:a14="http://schemas.microsoft.com/office/drawing/2010/main" val="0"/>
              </a:ext>
            </a:extLst>
          </a:blip>
          <a:srcRect/>
          <a:stretch>
            <a:fillRect/>
          </a:stretch>
        </p:blipFill>
        <p:spPr bwMode="auto">
          <a:xfrm>
            <a:off x="971600" y="2610167"/>
            <a:ext cx="7367728" cy="1898953"/>
          </a:xfrm>
          <a:prstGeom prst="rect">
            <a:avLst/>
          </a:prstGeom>
          <a:noFill/>
          <a:ln>
            <a:noFill/>
          </a:ln>
        </p:spPr>
      </p:pic>
      <p:graphicFrame>
        <p:nvGraphicFramePr>
          <p:cNvPr id="7" name="Object 6"/>
          <p:cNvGraphicFramePr>
            <a:graphicFrameLocks noChangeAspect="1"/>
          </p:cNvGraphicFramePr>
          <p:nvPr>
            <p:extLst>
              <p:ext uri="{D42A27DB-BD31-4B8C-83A1-F6EECF244321}">
                <p14:modId xmlns:p14="http://schemas.microsoft.com/office/powerpoint/2010/main" val="427746003"/>
              </p:ext>
            </p:extLst>
          </p:nvPr>
        </p:nvGraphicFramePr>
        <p:xfrm>
          <a:off x="1979712" y="4653136"/>
          <a:ext cx="5544616" cy="1851025"/>
        </p:xfrm>
        <a:graphic>
          <a:graphicData uri="http://schemas.openxmlformats.org/presentationml/2006/ole">
            <mc:AlternateContent xmlns:mc="http://schemas.openxmlformats.org/markup-compatibility/2006">
              <mc:Choice xmlns:v="urn:schemas-microsoft-com:vml" Requires="v">
                <p:oleObj spid="_x0000_s3109" name="Document" r:id="rId7" imgW="5421176" imgH="1851557" progId="Word.Document.12">
                  <p:embed/>
                </p:oleObj>
              </mc:Choice>
              <mc:Fallback>
                <p:oleObj name="Document" r:id="rId7" imgW="5421176" imgH="1851557" progId="Word.Document.12">
                  <p:embed/>
                  <p:pic>
                    <p:nvPicPr>
                      <p:cNvPr id="0" name=""/>
                      <p:cNvPicPr/>
                      <p:nvPr/>
                    </p:nvPicPr>
                    <p:blipFill>
                      <a:blip r:embed="rId8"/>
                      <a:stretch>
                        <a:fillRect/>
                      </a:stretch>
                    </p:blipFill>
                    <p:spPr>
                      <a:xfrm>
                        <a:off x="1979712" y="4653136"/>
                        <a:ext cx="5544616" cy="1851025"/>
                      </a:xfrm>
                      <a:prstGeom prst="rect">
                        <a:avLst/>
                      </a:prstGeom>
                    </p:spPr>
                  </p:pic>
                </p:oleObj>
              </mc:Fallback>
            </mc:AlternateContent>
          </a:graphicData>
        </a:graphic>
      </p:graphicFrame>
      <p:pic>
        <p:nvPicPr>
          <p:cNvPr id="8" name="Picture 5"/>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6372200" y="859702"/>
            <a:ext cx="2170931" cy="1736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Marcador de número de diapositiva"/>
          <p:cNvSpPr>
            <a:spLocks noGrp="1"/>
          </p:cNvSpPr>
          <p:nvPr>
            <p:ph type="sldNum" sz="quarter" idx="12"/>
          </p:nvPr>
        </p:nvSpPr>
        <p:spPr/>
        <p:txBody>
          <a:bodyPr/>
          <a:lstStyle/>
          <a:p>
            <a:fld id="{22202610-FCAD-4105-BC1D-B6A865CDC5B8}" type="slidenum">
              <a:rPr lang="en-US" smtClean="0"/>
              <a:pPr/>
              <a:t>30</a:t>
            </a:fld>
            <a:endParaRPr lang="en-US"/>
          </a:p>
        </p:txBody>
      </p:sp>
    </p:spTree>
    <p:extLst>
      <p:ext uri="{BB962C8B-B14F-4D97-AF65-F5344CB8AC3E}">
        <p14:creationId xmlns:p14="http://schemas.microsoft.com/office/powerpoint/2010/main" val="41561638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3961618" y="0"/>
            <a:ext cx="5182382" cy="548680"/>
          </a:xfrm>
          <a:prstGeom prst="rect">
            <a:avLst/>
          </a:prstGeom>
        </p:spPr>
        <p:txBody>
          <a:bodyPr vert="horz" lIns="91440" tIns="45720" rIns="91440" bIns="45720" rtlCol="0">
            <a:normAutofit/>
          </a:bodyPr>
          <a:lstStyle>
            <a:lvl1pPr marL="0" indent="0" algn="r" defTabSz="914400" rtl="0" eaLnBrk="1" latinLnBrk="0" hangingPunct="1">
              <a:spcBef>
                <a:spcPct val="20000"/>
              </a:spcBef>
              <a:buFont typeface="Arial" pitchFamily="34" charset="0"/>
              <a:buNone/>
              <a:defRPr kumimoji="0" lang="es-ES" sz="2000" b="0" kern="1200">
                <a:solidFill>
                  <a:schemeClr val="tx1"/>
                </a:solidFill>
                <a:latin typeface="Georgia" pitchFamily="18" charset="0"/>
                <a:ea typeface="+mn-ea"/>
                <a:cs typeface="+mn-cs"/>
              </a:defRPr>
            </a:lvl1pPr>
            <a:lvl2pPr marL="457200" indent="0" algn="ctr" defTabSz="914400" rtl="0" eaLnBrk="1" latinLnBrk="0" hangingPunct="1">
              <a:spcBef>
                <a:spcPct val="20000"/>
              </a:spcBef>
              <a:buFont typeface="Arial" pitchFamily="34" charset="0"/>
              <a:buNone/>
              <a:defRPr kumimoji="0" lang="es-ES"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0" lang="es-ES"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0" lang="es-ES"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9pPr>
          </a:lstStyle>
          <a:p>
            <a:pPr algn="ctr">
              <a:lnSpc>
                <a:spcPct val="150000"/>
              </a:lnSpc>
            </a:pPr>
            <a:r>
              <a:rPr lang="es-ES" i="1" dirty="0" smtClean="0">
                <a:latin typeface="Arial" pitchFamily="34" charset="0"/>
                <a:cs typeface="Arial" pitchFamily="34" charset="0"/>
              </a:rPr>
              <a:t>Viste de Reversibles y Quedarás Increíble</a:t>
            </a:r>
          </a:p>
        </p:txBody>
      </p:sp>
      <p:sp>
        <p:nvSpPr>
          <p:cNvPr id="3" name="Title 1"/>
          <p:cNvSpPr>
            <a:spLocks noGrp="1"/>
          </p:cNvSpPr>
          <p:nvPr>
            <p:ph type="title"/>
            <p:custDataLst>
              <p:tags r:id="rId2"/>
            </p:custDataLst>
          </p:nvPr>
        </p:nvSpPr>
        <p:spPr>
          <a:xfrm rot="16200000">
            <a:off x="-2175188" y="3055716"/>
            <a:ext cx="6858000" cy="746568"/>
          </a:xfrm>
        </p:spPr>
        <p:txBody>
          <a:bodyPr>
            <a:normAutofit fontScale="90000"/>
          </a:bodyPr>
          <a:lstStyle/>
          <a:p>
            <a:pPr algn="ctr"/>
            <a:r>
              <a:rPr lang="es-ES" b="1" dirty="0" smtClean="0"/>
              <a:t>COSTOS</a:t>
            </a:r>
            <a:endParaRPr lang="es-ES" b="1" dirty="0"/>
          </a:p>
        </p:txBody>
      </p:sp>
      <p:graphicFrame>
        <p:nvGraphicFramePr>
          <p:cNvPr id="5" name="Object 4"/>
          <p:cNvGraphicFramePr>
            <a:graphicFrameLocks noChangeAspect="1"/>
          </p:cNvGraphicFramePr>
          <p:nvPr>
            <p:extLst>
              <p:ext uri="{D42A27DB-BD31-4B8C-83A1-F6EECF244321}">
                <p14:modId xmlns:p14="http://schemas.microsoft.com/office/powerpoint/2010/main" val="2310631671"/>
              </p:ext>
            </p:extLst>
          </p:nvPr>
        </p:nvGraphicFramePr>
        <p:xfrm>
          <a:off x="1979712" y="620688"/>
          <a:ext cx="6048672" cy="5976665"/>
        </p:xfrm>
        <a:graphic>
          <a:graphicData uri="http://schemas.openxmlformats.org/presentationml/2006/ole">
            <mc:AlternateContent xmlns:mc="http://schemas.openxmlformats.org/markup-compatibility/2006">
              <mc:Choice xmlns:v="urn:schemas-microsoft-com:vml" Requires="v">
                <p:oleObj spid="_x0000_s4115" name="Document" r:id="rId4" imgW="5559192" imgH="6432804" progId="Word.Document.12">
                  <p:embed/>
                </p:oleObj>
              </mc:Choice>
              <mc:Fallback>
                <p:oleObj name="Document" r:id="rId4" imgW="5559192" imgH="6432804" progId="Word.Document.12">
                  <p:embed/>
                  <p:pic>
                    <p:nvPicPr>
                      <p:cNvPr id="0" name=""/>
                      <p:cNvPicPr/>
                      <p:nvPr/>
                    </p:nvPicPr>
                    <p:blipFill>
                      <a:blip r:embed="rId5"/>
                      <a:stretch>
                        <a:fillRect/>
                      </a:stretch>
                    </p:blipFill>
                    <p:spPr>
                      <a:xfrm>
                        <a:off x="1979712" y="620688"/>
                        <a:ext cx="6048672" cy="5976665"/>
                      </a:xfrm>
                      <a:prstGeom prst="rect">
                        <a:avLst/>
                      </a:prstGeom>
                    </p:spPr>
                  </p:pic>
                </p:oleObj>
              </mc:Fallback>
            </mc:AlternateContent>
          </a:graphicData>
        </a:graphic>
      </p:graphicFrame>
      <p:sp>
        <p:nvSpPr>
          <p:cNvPr id="2" name="1 Marcador de número de diapositiva"/>
          <p:cNvSpPr>
            <a:spLocks noGrp="1"/>
          </p:cNvSpPr>
          <p:nvPr>
            <p:ph type="sldNum" sz="quarter" idx="12"/>
          </p:nvPr>
        </p:nvSpPr>
        <p:spPr/>
        <p:txBody>
          <a:bodyPr/>
          <a:lstStyle/>
          <a:p>
            <a:fld id="{22202610-FCAD-4105-BC1D-B6A865CDC5B8}" type="slidenum">
              <a:rPr lang="en-US" smtClean="0"/>
              <a:pPr/>
              <a:t>31</a:t>
            </a:fld>
            <a:endParaRPr lang="en-US"/>
          </a:p>
        </p:txBody>
      </p:sp>
    </p:spTree>
    <p:extLst>
      <p:ext uri="{BB962C8B-B14F-4D97-AF65-F5344CB8AC3E}">
        <p14:creationId xmlns:p14="http://schemas.microsoft.com/office/powerpoint/2010/main" val="34876534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3961618" y="0"/>
            <a:ext cx="5182382" cy="548680"/>
          </a:xfrm>
          <a:prstGeom prst="rect">
            <a:avLst/>
          </a:prstGeom>
        </p:spPr>
        <p:txBody>
          <a:bodyPr vert="horz" lIns="91440" tIns="45720" rIns="91440" bIns="45720" rtlCol="0">
            <a:normAutofit/>
          </a:bodyPr>
          <a:lstStyle>
            <a:lvl1pPr marL="0" indent="0" algn="r" defTabSz="914400" rtl="0" eaLnBrk="1" latinLnBrk="0" hangingPunct="1">
              <a:spcBef>
                <a:spcPct val="20000"/>
              </a:spcBef>
              <a:buFont typeface="Arial" pitchFamily="34" charset="0"/>
              <a:buNone/>
              <a:defRPr kumimoji="0" lang="es-ES" sz="2000" b="0" kern="1200">
                <a:solidFill>
                  <a:schemeClr val="tx1"/>
                </a:solidFill>
                <a:latin typeface="Georgia" pitchFamily="18" charset="0"/>
                <a:ea typeface="+mn-ea"/>
                <a:cs typeface="+mn-cs"/>
              </a:defRPr>
            </a:lvl1pPr>
            <a:lvl2pPr marL="457200" indent="0" algn="ctr" defTabSz="914400" rtl="0" eaLnBrk="1" latinLnBrk="0" hangingPunct="1">
              <a:spcBef>
                <a:spcPct val="20000"/>
              </a:spcBef>
              <a:buFont typeface="Arial" pitchFamily="34" charset="0"/>
              <a:buNone/>
              <a:defRPr kumimoji="0" lang="es-ES"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0" lang="es-ES"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0" lang="es-ES"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9pPr>
          </a:lstStyle>
          <a:p>
            <a:pPr algn="ctr">
              <a:lnSpc>
                <a:spcPct val="150000"/>
              </a:lnSpc>
            </a:pPr>
            <a:r>
              <a:rPr lang="es-ES" i="1" dirty="0" smtClean="0">
                <a:latin typeface="Arial" pitchFamily="34" charset="0"/>
                <a:cs typeface="Arial" pitchFamily="34" charset="0"/>
              </a:rPr>
              <a:t>Viste de Reversibles y Quedarás Increíble</a:t>
            </a:r>
          </a:p>
        </p:txBody>
      </p:sp>
      <p:sp>
        <p:nvSpPr>
          <p:cNvPr id="3" name="Title 1"/>
          <p:cNvSpPr>
            <a:spLocks noGrp="1"/>
          </p:cNvSpPr>
          <p:nvPr>
            <p:ph type="title"/>
            <p:custDataLst>
              <p:tags r:id="rId1"/>
            </p:custDataLst>
          </p:nvPr>
        </p:nvSpPr>
        <p:spPr bwMode="auto">
          <a:xfrm rot="16200000">
            <a:off x="-2175188" y="3055716"/>
            <a:ext cx="6858000" cy="746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smtClean="0">
                <a:ln>
                  <a:noFill/>
                </a:ln>
                <a:solidFill>
                  <a:sysClr val="windowText" lastClr="000000"/>
                </a:solidFill>
                <a:effectLst/>
                <a:uLnTx/>
                <a:uFillTx/>
              </a:rPr>
              <a:t>FLUJO DE CAJA PURO</a:t>
            </a:r>
            <a:endParaRPr kumimoji="0" lang="es-ES" sz="1800" b="1" i="0" u="none" strike="noStrike" kern="0" cap="none" spc="0" normalizeH="0" baseline="0" noProof="0" dirty="0">
              <a:ln>
                <a:noFill/>
              </a:ln>
              <a:solidFill>
                <a:sysClr val="windowText" lastClr="000000"/>
              </a:solidFill>
              <a:effectLst/>
              <a:uLnTx/>
              <a:uFillTx/>
            </a:endParaRPr>
          </a:p>
        </p:txBody>
      </p:sp>
      <p:pic>
        <p:nvPicPr>
          <p:cNvPr id="5" name="Picture 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35696" y="836712"/>
            <a:ext cx="6400800" cy="5760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Marcador de número de diapositiva"/>
          <p:cNvSpPr>
            <a:spLocks noGrp="1"/>
          </p:cNvSpPr>
          <p:nvPr>
            <p:ph type="sldNum" sz="quarter" idx="12"/>
          </p:nvPr>
        </p:nvSpPr>
        <p:spPr/>
        <p:txBody>
          <a:bodyPr/>
          <a:lstStyle/>
          <a:p>
            <a:fld id="{22202610-FCAD-4105-BC1D-B6A865CDC5B8}" type="slidenum">
              <a:rPr lang="en-US" smtClean="0"/>
              <a:pPr/>
              <a:t>32</a:t>
            </a:fld>
            <a:endParaRPr lang="en-US"/>
          </a:p>
        </p:txBody>
      </p:sp>
    </p:spTree>
    <p:extLst>
      <p:ext uri="{BB962C8B-B14F-4D97-AF65-F5344CB8AC3E}">
        <p14:creationId xmlns:p14="http://schemas.microsoft.com/office/powerpoint/2010/main" val="6495099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3961618" y="0"/>
            <a:ext cx="5182382" cy="548680"/>
          </a:xfrm>
          <a:prstGeom prst="rect">
            <a:avLst/>
          </a:prstGeom>
        </p:spPr>
        <p:txBody>
          <a:bodyPr vert="horz" lIns="91440" tIns="45720" rIns="91440" bIns="45720" rtlCol="0">
            <a:normAutofit/>
          </a:bodyPr>
          <a:lstStyle>
            <a:lvl1pPr marL="0" indent="0" algn="r" defTabSz="914400" rtl="0" eaLnBrk="1" latinLnBrk="0" hangingPunct="1">
              <a:spcBef>
                <a:spcPct val="20000"/>
              </a:spcBef>
              <a:buFont typeface="Arial" pitchFamily="34" charset="0"/>
              <a:buNone/>
              <a:defRPr kumimoji="0" lang="es-ES" sz="2000" b="0" kern="1200">
                <a:solidFill>
                  <a:schemeClr val="tx1"/>
                </a:solidFill>
                <a:latin typeface="Georgia" pitchFamily="18" charset="0"/>
                <a:ea typeface="+mn-ea"/>
                <a:cs typeface="+mn-cs"/>
              </a:defRPr>
            </a:lvl1pPr>
            <a:lvl2pPr marL="457200" indent="0" algn="ctr" defTabSz="914400" rtl="0" eaLnBrk="1" latinLnBrk="0" hangingPunct="1">
              <a:spcBef>
                <a:spcPct val="20000"/>
              </a:spcBef>
              <a:buFont typeface="Arial" pitchFamily="34" charset="0"/>
              <a:buNone/>
              <a:defRPr kumimoji="0" lang="es-ES"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0" lang="es-ES"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0" lang="es-ES"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9pPr>
          </a:lstStyle>
          <a:p>
            <a:pPr algn="ctr">
              <a:lnSpc>
                <a:spcPct val="150000"/>
              </a:lnSpc>
            </a:pPr>
            <a:r>
              <a:rPr lang="es-ES" i="1" dirty="0" smtClean="0">
                <a:latin typeface="Arial" pitchFamily="34" charset="0"/>
                <a:cs typeface="Arial" pitchFamily="34" charset="0"/>
              </a:rPr>
              <a:t>Viste de Reversibles y Quedarás Increíble</a:t>
            </a:r>
          </a:p>
        </p:txBody>
      </p:sp>
      <p:sp>
        <p:nvSpPr>
          <p:cNvPr id="3" name="Title 1"/>
          <p:cNvSpPr>
            <a:spLocks noGrp="1"/>
          </p:cNvSpPr>
          <p:nvPr>
            <p:ph type="title"/>
            <p:custDataLst>
              <p:tags r:id="rId1"/>
            </p:custDataLst>
          </p:nvPr>
        </p:nvSpPr>
        <p:spPr>
          <a:xfrm rot="16200000">
            <a:off x="-2175188" y="3055716"/>
            <a:ext cx="6858000" cy="746568"/>
          </a:xfrm>
        </p:spPr>
        <p:txBody>
          <a:bodyPr>
            <a:normAutofit/>
          </a:bodyPr>
          <a:lstStyle/>
          <a:p>
            <a:pPr algn="ctr"/>
            <a:r>
              <a:rPr lang="es-ES" sz="2400" b="1" dirty="0" smtClean="0"/>
              <a:t>FLUJO DE CAJA DEL INVERSIONISTA</a:t>
            </a:r>
            <a:endParaRPr lang="es-ES" sz="2400" b="1" dirty="0"/>
          </a:p>
        </p:txBody>
      </p:sp>
      <p:graphicFrame>
        <p:nvGraphicFramePr>
          <p:cNvPr id="2" name="Table 1"/>
          <p:cNvGraphicFramePr>
            <a:graphicFrameLocks noGrp="1"/>
          </p:cNvGraphicFramePr>
          <p:nvPr>
            <p:extLst>
              <p:ext uri="{D42A27DB-BD31-4B8C-83A1-F6EECF244321}">
                <p14:modId xmlns:p14="http://schemas.microsoft.com/office/powerpoint/2010/main" val="913589086"/>
              </p:ext>
            </p:extLst>
          </p:nvPr>
        </p:nvGraphicFramePr>
        <p:xfrm>
          <a:off x="2048036" y="764703"/>
          <a:ext cx="5836331" cy="5361458"/>
        </p:xfrm>
        <a:graphic>
          <a:graphicData uri="http://schemas.openxmlformats.org/drawingml/2006/table">
            <a:tbl>
              <a:tblPr/>
              <a:tblGrid>
                <a:gridCol w="1901355"/>
                <a:gridCol w="661340"/>
                <a:gridCol w="661340"/>
                <a:gridCol w="653074"/>
                <a:gridCol w="653074"/>
                <a:gridCol w="653074"/>
                <a:gridCol w="653074"/>
              </a:tblGrid>
              <a:tr h="169559">
                <a:tc gridSpan="7">
                  <a:txBody>
                    <a:bodyPr/>
                    <a:lstStyle/>
                    <a:p>
                      <a:pPr algn="ctr" fontAlgn="b"/>
                      <a:r>
                        <a:rPr lang="es-ES" sz="800" b="1" i="0" u="none" strike="noStrike">
                          <a:solidFill>
                            <a:srgbClr val="000000"/>
                          </a:solidFill>
                          <a:effectLst/>
                          <a:latin typeface="Calibri"/>
                        </a:rPr>
                        <a:t>FLUJO DE CAJA DEL INVERSIONISTA</a:t>
                      </a:r>
                    </a:p>
                  </a:txBody>
                  <a:tcPr marL="7157" marR="7157" marT="7157" marB="0" anchor="b">
                    <a:lnL>
                      <a:noFill/>
                    </a:lnL>
                    <a:lnR>
                      <a:noFill/>
                    </a:lnR>
                    <a:lnT>
                      <a:noFill/>
                    </a:lnT>
                    <a:lnB>
                      <a:noFill/>
                    </a:lnB>
                    <a:solidFill>
                      <a:srgbClr val="92CDD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9559">
                <a:tc>
                  <a:txBody>
                    <a:bodyPr/>
                    <a:lstStyle/>
                    <a:p>
                      <a:pPr algn="l" fontAlgn="b"/>
                      <a:endParaRPr lang="en-US" sz="800" b="0" i="0" u="none" strike="noStrike">
                        <a:solidFill>
                          <a:srgbClr val="000000"/>
                        </a:solidFill>
                        <a:effectLst/>
                        <a:latin typeface="Calibri"/>
                      </a:endParaRPr>
                    </a:p>
                  </a:txBody>
                  <a:tcPr marL="7157" marR="7157" marT="7157" marB="0" anchor="b">
                    <a:lnL>
                      <a:noFill/>
                    </a:lnL>
                    <a:lnR>
                      <a:noFill/>
                    </a:lnR>
                    <a:lnT>
                      <a:noFill/>
                    </a:lnT>
                    <a:lnB>
                      <a:noFill/>
                    </a:lnB>
                  </a:tcPr>
                </a:tc>
                <a:tc>
                  <a:txBody>
                    <a:bodyPr/>
                    <a:lstStyle/>
                    <a:p>
                      <a:pPr algn="ctr" fontAlgn="b"/>
                      <a:r>
                        <a:rPr lang="en-US" sz="800" b="1" i="0" u="none" strike="noStrike">
                          <a:solidFill>
                            <a:srgbClr val="000000"/>
                          </a:solidFill>
                          <a:effectLst/>
                          <a:latin typeface="Calibri"/>
                        </a:rPr>
                        <a:t>AÑO 0</a:t>
                      </a:r>
                    </a:p>
                  </a:txBody>
                  <a:tcPr marL="7157" marR="7157" marT="7157" marB="0" anchor="b">
                    <a:lnL>
                      <a:noFill/>
                    </a:lnL>
                    <a:lnR>
                      <a:noFill/>
                    </a:lnR>
                    <a:lnT>
                      <a:noFill/>
                    </a:lnT>
                    <a:lnB>
                      <a:noFill/>
                    </a:lnB>
                  </a:tcPr>
                </a:tc>
                <a:tc>
                  <a:txBody>
                    <a:bodyPr/>
                    <a:lstStyle/>
                    <a:p>
                      <a:pPr algn="ctr" fontAlgn="b"/>
                      <a:r>
                        <a:rPr lang="en-US" sz="800" b="1" i="0" u="none" strike="noStrike">
                          <a:solidFill>
                            <a:srgbClr val="000000"/>
                          </a:solidFill>
                          <a:effectLst/>
                          <a:latin typeface="Calibri"/>
                        </a:rPr>
                        <a:t>AÑO 1</a:t>
                      </a:r>
                    </a:p>
                  </a:txBody>
                  <a:tcPr marL="7157" marR="7157" marT="7157" marB="0" anchor="b">
                    <a:lnL>
                      <a:noFill/>
                    </a:lnL>
                    <a:lnR>
                      <a:noFill/>
                    </a:lnR>
                    <a:lnT>
                      <a:noFill/>
                    </a:lnT>
                    <a:lnB>
                      <a:noFill/>
                    </a:lnB>
                  </a:tcPr>
                </a:tc>
                <a:tc>
                  <a:txBody>
                    <a:bodyPr/>
                    <a:lstStyle/>
                    <a:p>
                      <a:pPr algn="ctr" fontAlgn="b"/>
                      <a:r>
                        <a:rPr lang="en-US" sz="800" b="1" i="0" u="none" strike="noStrike">
                          <a:solidFill>
                            <a:srgbClr val="000000"/>
                          </a:solidFill>
                          <a:effectLst/>
                          <a:latin typeface="Calibri"/>
                        </a:rPr>
                        <a:t>AÑO 2</a:t>
                      </a:r>
                    </a:p>
                  </a:txBody>
                  <a:tcPr marL="7157" marR="7157" marT="7157" marB="0" anchor="b">
                    <a:lnL>
                      <a:noFill/>
                    </a:lnL>
                    <a:lnR>
                      <a:noFill/>
                    </a:lnR>
                    <a:lnT>
                      <a:noFill/>
                    </a:lnT>
                    <a:lnB>
                      <a:noFill/>
                    </a:lnB>
                  </a:tcPr>
                </a:tc>
                <a:tc>
                  <a:txBody>
                    <a:bodyPr/>
                    <a:lstStyle/>
                    <a:p>
                      <a:pPr algn="ctr" fontAlgn="b"/>
                      <a:r>
                        <a:rPr lang="en-US" sz="800" b="1" i="0" u="none" strike="noStrike">
                          <a:solidFill>
                            <a:srgbClr val="000000"/>
                          </a:solidFill>
                          <a:effectLst/>
                          <a:latin typeface="Calibri"/>
                        </a:rPr>
                        <a:t>AÑO 3</a:t>
                      </a:r>
                    </a:p>
                  </a:txBody>
                  <a:tcPr marL="7157" marR="7157" marT="7157" marB="0" anchor="b">
                    <a:lnL>
                      <a:noFill/>
                    </a:lnL>
                    <a:lnR>
                      <a:noFill/>
                    </a:lnR>
                    <a:lnT>
                      <a:noFill/>
                    </a:lnT>
                    <a:lnB>
                      <a:noFill/>
                    </a:lnB>
                  </a:tcPr>
                </a:tc>
                <a:tc>
                  <a:txBody>
                    <a:bodyPr/>
                    <a:lstStyle/>
                    <a:p>
                      <a:pPr algn="ctr" fontAlgn="b"/>
                      <a:r>
                        <a:rPr lang="en-US" sz="800" b="1" i="0" u="none" strike="noStrike">
                          <a:solidFill>
                            <a:srgbClr val="000000"/>
                          </a:solidFill>
                          <a:effectLst/>
                          <a:latin typeface="Calibri"/>
                        </a:rPr>
                        <a:t>AÑO 4</a:t>
                      </a:r>
                    </a:p>
                  </a:txBody>
                  <a:tcPr marL="7157" marR="7157" marT="7157" marB="0" anchor="b">
                    <a:lnL>
                      <a:noFill/>
                    </a:lnL>
                    <a:lnR>
                      <a:noFill/>
                    </a:lnR>
                    <a:lnT>
                      <a:noFill/>
                    </a:lnT>
                    <a:lnB>
                      <a:noFill/>
                    </a:lnB>
                  </a:tcPr>
                </a:tc>
                <a:tc>
                  <a:txBody>
                    <a:bodyPr/>
                    <a:lstStyle/>
                    <a:p>
                      <a:pPr algn="ctr" fontAlgn="b"/>
                      <a:r>
                        <a:rPr lang="en-US" sz="800" b="1" i="0" u="none" strike="noStrike">
                          <a:solidFill>
                            <a:srgbClr val="000000"/>
                          </a:solidFill>
                          <a:effectLst/>
                          <a:latin typeface="Calibri"/>
                        </a:rPr>
                        <a:t>AÑO 5</a:t>
                      </a:r>
                    </a:p>
                  </a:txBody>
                  <a:tcPr marL="7157" marR="7157" marT="7157" marB="0" anchor="b">
                    <a:lnL>
                      <a:noFill/>
                    </a:lnL>
                    <a:lnR>
                      <a:noFill/>
                    </a:lnR>
                    <a:lnT>
                      <a:noFill/>
                    </a:lnT>
                    <a:lnB>
                      <a:noFill/>
                    </a:lnB>
                  </a:tcPr>
                </a:tc>
              </a:tr>
              <a:tr h="306903">
                <a:tc>
                  <a:txBody>
                    <a:bodyPr/>
                    <a:lstStyle/>
                    <a:p>
                      <a:pPr algn="l" fontAlgn="b"/>
                      <a:r>
                        <a:rPr lang="en-US" sz="800" b="0" i="0" u="none" strike="noStrike">
                          <a:solidFill>
                            <a:srgbClr val="000000"/>
                          </a:solidFill>
                          <a:effectLst/>
                          <a:latin typeface="Calibri"/>
                        </a:rPr>
                        <a:t>Ingresos</a:t>
                      </a:r>
                    </a:p>
                  </a:txBody>
                  <a:tcPr marL="7157" marR="7157" marT="7157"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$ 226.396,01</a:t>
                      </a: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$ 229.859,87</a:t>
                      </a: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$ 233.376,73</a:t>
                      </a: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$ 236.947,39</a:t>
                      </a: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$ 240.572,69</a:t>
                      </a:r>
                    </a:p>
                  </a:txBody>
                  <a:tcPr marL="7157" marR="7157" marT="7157" marB="0" anchor="b">
                    <a:lnL>
                      <a:noFill/>
                    </a:lnL>
                    <a:lnR>
                      <a:noFill/>
                    </a:lnR>
                    <a:lnT>
                      <a:noFill/>
                    </a:lnT>
                    <a:lnB>
                      <a:noFill/>
                    </a:lnB>
                  </a:tcPr>
                </a:tc>
              </a:tr>
              <a:tr h="169559">
                <a:tc>
                  <a:txBody>
                    <a:bodyPr/>
                    <a:lstStyle/>
                    <a:p>
                      <a:pPr algn="l" fontAlgn="b"/>
                      <a:r>
                        <a:rPr lang="en-US" sz="800" b="0" i="0" u="none" strike="noStrike">
                          <a:solidFill>
                            <a:srgbClr val="000000"/>
                          </a:solidFill>
                          <a:effectLst/>
                          <a:latin typeface="Calibri"/>
                        </a:rPr>
                        <a:t>Materiales Directos</a:t>
                      </a:r>
                    </a:p>
                  </a:txBody>
                  <a:tcPr marL="7157" marR="7157" marT="7157"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-69.760,80</a:t>
                      </a: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-70.863,03</a:t>
                      </a: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-71.982,66</a:t>
                      </a: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-73.119,99</a:t>
                      </a: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-74.275,28</a:t>
                      </a:r>
                    </a:p>
                  </a:txBody>
                  <a:tcPr marL="7157" marR="7157" marT="7157" marB="0" anchor="b">
                    <a:lnL>
                      <a:noFill/>
                    </a:lnL>
                    <a:lnR>
                      <a:noFill/>
                    </a:lnR>
                    <a:lnT>
                      <a:noFill/>
                    </a:lnT>
                    <a:lnB>
                      <a:noFill/>
                    </a:lnB>
                  </a:tcPr>
                </a:tc>
              </a:tr>
              <a:tr h="169559">
                <a:tc>
                  <a:txBody>
                    <a:bodyPr/>
                    <a:lstStyle/>
                    <a:p>
                      <a:pPr algn="l" fontAlgn="b"/>
                      <a:r>
                        <a:rPr lang="en-US" sz="800" b="0" i="0" u="none" strike="noStrike">
                          <a:solidFill>
                            <a:srgbClr val="000000"/>
                          </a:solidFill>
                          <a:effectLst/>
                          <a:latin typeface="Calibri"/>
                        </a:rPr>
                        <a:t>Mano de obra Directa</a:t>
                      </a:r>
                    </a:p>
                  </a:txBody>
                  <a:tcPr marL="7157" marR="7157" marT="7157"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-44.565,62</a:t>
                      </a: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-44.565,62</a:t>
                      </a: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-44.565,62</a:t>
                      </a: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-44.565,62</a:t>
                      </a: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-44.565,62</a:t>
                      </a:r>
                    </a:p>
                  </a:txBody>
                  <a:tcPr marL="7157" marR="7157" marT="7157" marB="0" anchor="b">
                    <a:lnL>
                      <a:noFill/>
                    </a:lnL>
                    <a:lnR>
                      <a:noFill/>
                    </a:lnR>
                    <a:lnT>
                      <a:noFill/>
                    </a:lnT>
                    <a:lnB>
                      <a:noFill/>
                    </a:lnB>
                  </a:tcPr>
                </a:tc>
              </a:tr>
              <a:tr h="169559">
                <a:tc>
                  <a:txBody>
                    <a:bodyPr/>
                    <a:lstStyle/>
                    <a:p>
                      <a:pPr algn="l" fontAlgn="b"/>
                      <a:r>
                        <a:rPr lang="en-US" sz="800" b="0" i="0" u="none" strike="noStrike">
                          <a:solidFill>
                            <a:srgbClr val="000000"/>
                          </a:solidFill>
                          <a:effectLst/>
                          <a:latin typeface="Calibri"/>
                        </a:rPr>
                        <a:t>Materiales Indirectos</a:t>
                      </a:r>
                    </a:p>
                  </a:txBody>
                  <a:tcPr marL="7157" marR="7157" marT="7157"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-3.866,52</a:t>
                      </a: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-3.927,61</a:t>
                      </a: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-3.989,67</a:t>
                      </a: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-4.052,70</a:t>
                      </a: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-4.116,74</a:t>
                      </a:r>
                    </a:p>
                  </a:txBody>
                  <a:tcPr marL="7157" marR="7157" marT="7157" marB="0" anchor="b">
                    <a:lnL>
                      <a:noFill/>
                    </a:lnL>
                    <a:lnR>
                      <a:noFill/>
                    </a:lnR>
                    <a:lnT>
                      <a:noFill/>
                    </a:lnT>
                    <a:lnB>
                      <a:noFill/>
                    </a:lnB>
                  </a:tcPr>
                </a:tc>
              </a:tr>
              <a:tr h="169559">
                <a:tc>
                  <a:txBody>
                    <a:bodyPr/>
                    <a:lstStyle/>
                    <a:p>
                      <a:pPr algn="l" fontAlgn="b"/>
                      <a:r>
                        <a:rPr lang="en-US" sz="800" b="0" i="0" u="none" strike="noStrike">
                          <a:solidFill>
                            <a:srgbClr val="000000"/>
                          </a:solidFill>
                          <a:effectLst/>
                          <a:latin typeface="Calibri"/>
                        </a:rPr>
                        <a:t>Mano de obra Indirecta</a:t>
                      </a:r>
                    </a:p>
                  </a:txBody>
                  <a:tcPr marL="7157" marR="7157" marT="7157"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-12.582,84</a:t>
                      </a: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-12.582,84</a:t>
                      </a: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-12.582,84</a:t>
                      </a: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-12.582,84</a:t>
                      </a: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-12.582,84</a:t>
                      </a:r>
                    </a:p>
                  </a:txBody>
                  <a:tcPr marL="7157" marR="7157" marT="7157" marB="0" anchor="b">
                    <a:lnL>
                      <a:noFill/>
                    </a:lnL>
                    <a:lnR>
                      <a:noFill/>
                    </a:lnR>
                    <a:lnT>
                      <a:noFill/>
                    </a:lnT>
                    <a:lnB>
                      <a:noFill/>
                    </a:lnB>
                  </a:tcPr>
                </a:tc>
              </a:tr>
              <a:tr h="169559">
                <a:tc>
                  <a:txBody>
                    <a:bodyPr/>
                    <a:lstStyle/>
                    <a:p>
                      <a:pPr algn="l" fontAlgn="b"/>
                      <a:r>
                        <a:rPr lang="en-US" sz="800" b="0" i="0" u="none" strike="noStrike">
                          <a:solidFill>
                            <a:srgbClr val="000000"/>
                          </a:solidFill>
                          <a:effectLst/>
                          <a:latin typeface="Calibri"/>
                        </a:rPr>
                        <a:t>Servicios Básicos</a:t>
                      </a:r>
                    </a:p>
                  </a:txBody>
                  <a:tcPr marL="7157" marR="7157" marT="7157"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-10.920,00</a:t>
                      </a: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-10.920,00</a:t>
                      </a: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-10.920,00</a:t>
                      </a: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-10.920,00</a:t>
                      </a: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-10.920,00</a:t>
                      </a:r>
                    </a:p>
                  </a:txBody>
                  <a:tcPr marL="7157" marR="7157" marT="7157" marB="0" anchor="b">
                    <a:lnL>
                      <a:noFill/>
                    </a:lnL>
                    <a:lnR>
                      <a:noFill/>
                    </a:lnR>
                    <a:lnT>
                      <a:noFill/>
                    </a:lnT>
                    <a:lnB>
                      <a:noFill/>
                    </a:lnB>
                  </a:tcPr>
                </a:tc>
              </a:tr>
              <a:tr h="169559">
                <a:tc>
                  <a:txBody>
                    <a:bodyPr/>
                    <a:lstStyle/>
                    <a:p>
                      <a:pPr algn="l" fontAlgn="b"/>
                      <a:r>
                        <a:rPr lang="en-US" sz="800" b="0" i="0" u="none" strike="noStrike">
                          <a:solidFill>
                            <a:srgbClr val="000000"/>
                          </a:solidFill>
                          <a:effectLst/>
                          <a:latin typeface="Calibri"/>
                        </a:rPr>
                        <a:t>Alquiler</a:t>
                      </a:r>
                    </a:p>
                  </a:txBody>
                  <a:tcPr marL="7157" marR="7157" marT="7157"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-13.200,00</a:t>
                      </a: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-13.200,00</a:t>
                      </a: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-13.200,00</a:t>
                      </a: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-13.200,00</a:t>
                      </a: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-13.200,00</a:t>
                      </a:r>
                    </a:p>
                  </a:txBody>
                  <a:tcPr marL="7157" marR="7157" marT="7157" marB="0" anchor="b">
                    <a:lnL>
                      <a:noFill/>
                    </a:lnL>
                    <a:lnR>
                      <a:noFill/>
                    </a:lnR>
                    <a:lnT>
                      <a:noFill/>
                    </a:lnT>
                    <a:lnB>
                      <a:noFill/>
                    </a:lnB>
                  </a:tcPr>
                </a:tc>
              </a:tr>
              <a:tr h="169559">
                <a:tc>
                  <a:txBody>
                    <a:bodyPr/>
                    <a:lstStyle/>
                    <a:p>
                      <a:pPr algn="l" fontAlgn="b"/>
                      <a:r>
                        <a:rPr lang="en-US" sz="800" b="0" i="0" u="none" strike="noStrike">
                          <a:solidFill>
                            <a:srgbClr val="000000"/>
                          </a:solidFill>
                          <a:effectLst/>
                          <a:latin typeface="Calibri"/>
                        </a:rPr>
                        <a:t>Otros Costos Fijos</a:t>
                      </a:r>
                    </a:p>
                  </a:txBody>
                  <a:tcPr marL="7157" marR="7157" marT="7157"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-3.300,00</a:t>
                      </a: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-3.328,44</a:t>
                      </a: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-3.357,33</a:t>
                      </a: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-3.386,68</a:t>
                      </a: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-3.416,48</a:t>
                      </a:r>
                    </a:p>
                  </a:txBody>
                  <a:tcPr marL="7157" marR="7157" marT="7157" marB="0" anchor="b">
                    <a:lnL>
                      <a:noFill/>
                    </a:lnL>
                    <a:lnR>
                      <a:noFill/>
                    </a:lnR>
                    <a:lnT>
                      <a:noFill/>
                    </a:lnT>
                    <a:lnB>
                      <a:noFill/>
                    </a:lnB>
                  </a:tcPr>
                </a:tc>
              </a:tr>
              <a:tr h="169559">
                <a:tc>
                  <a:txBody>
                    <a:bodyPr/>
                    <a:lstStyle/>
                    <a:p>
                      <a:pPr algn="l" fontAlgn="b"/>
                      <a:r>
                        <a:rPr lang="en-US" sz="800" b="0" i="0" u="none" strike="noStrike">
                          <a:solidFill>
                            <a:srgbClr val="000000"/>
                          </a:solidFill>
                          <a:effectLst/>
                          <a:latin typeface="Calibri"/>
                        </a:rPr>
                        <a:t>Sueldos Administrativos</a:t>
                      </a:r>
                    </a:p>
                  </a:txBody>
                  <a:tcPr marL="7157" marR="7157" marT="7157"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-37.748,51</a:t>
                      </a: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-37.748,51</a:t>
                      </a: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-37.748,51</a:t>
                      </a: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-37.748,51</a:t>
                      </a: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-37.748,51</a:t>
                      </a:r>
                    </a:p>
                  </a:txBody>
                  <a:tcPr marL="7157" marR="7157" marT="7157" marB="0" anchor="b">
                    <a:lnL>
                      <a:noFill/>
                    </a:lnL>
                    <a:lnR>
                      <a:noFill/>
                    </a:lnR>
                    <a:lnT>
                      <a:noFill/>
                    </a:lnT>
                    <a:lnB>
                      <a:noFill/>
                    </a:lnB>
                  </a:tcPr>
                </a:tc>
              </a:tr>
              <a:tr h="169559">
                <a:tc>
                  <a:txBody>
                    <a:bodyPr/>
                    <a:lstStyle/>
                    <a:p>
                      <a:pPr algn="l" fontAlgn="b"/>
                      <a:r>
                        <a:rPr lang="en-US" sz="800" b="0" i="0" u="none" strike="noStrike">
                          <a:solidFill>
                            <a:srgbClr val="000000"/>
                          </a:solidFill>
                          <a:effectLst/>
                          <a:latin typeface="Calibri"/>
                        </a:rPr>
                        <a:t>Gastos de Oficina</a:t>
                      </a:r>
                    </a:p>
                  </a:txBody>
                  <a:tcPr marL="7157" marR="7157" marT="7157"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-5.379,84</a:t>
                      </a: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-5.464,84</a:t>
                      </a: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-5.551,19</a:t>
                      </a: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-5.638,89</a:t>
                      </a: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-5.727,99</a:t>
                      </a:r>
                    </a:p>
                  </a:txBody>
                  <a:tcPr marL="7157" marR="7157" marT="7157" marB="0" anchor="b">
                    <a:lnL>
                      <a:noFill/>
                    </a:lnL>
                    <a:lnR>
                      <a:noFill/>
                    </a:lnR>
                    <a:lnT>
                      <a:noFill/>
                    </a:lnT>
                    <a:lnB>
                      <a:noFill/>
                    </a:lnB>
                  </a:tcPr>
                </a:tc>
              </a:tr>
              <a:tr h="169559">
                <a:tc>
                  <a:txBody>
                    <a:bodyPr/>
                    <a:lstStyle/>
                    <a:p>
                      <a:pPr algn="l" fontAlgn="b"/>
                      <a:r>
                        <a:rPr lang="en-US" sz="800" b="0" i="0" u="none" strike="noStrike">
                          <a:solidFill>
                            <a:srgbClr val="000000"/>
                          </a:solidFill>
                          <a:effectLst/>
                          <a:latin typeface="Calibri"/>
                        </a:rPr>
                        <a:t>Publicidad</a:t>
                      </a:r>
                    </a:p>
                  </a:txBody>
                  <a:tcPr marL="7157" marR="7157" marT="7157"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-17.280,00</a:t>
                      </a: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-8.640,00</a:t>
                      </a: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-4.320,00</a:t>
                      </a: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-2.880,00</a:t>
                      </a: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-1.440,00</a:t>
                      </a:r>
                    </a:p>
                  </a:txBody>
                  <a:tcPr marL="7157" marR="7157" marT="7157" marB="0" anchor="b">
                    <a:lnL>
                      <a:noFill/>
                    </a:lnL>
                    <a:lnR>
                      <a:noFill/>
                    </a:lnR>
                    <a:lnT>
                      <a:noFill/>
                    </a:lnT>
                    <a:lnB>
                      <a:noFill/>
                    </a:lnB>
                  </a:tcPr>
                </a:tc>
              </a:tr>
              <a:tr h="169559">
                <a:tc>
                  <a:txBody>
                    <a:bodyPr/>
                    <a:lstStyle/>
                    <a:p>
                      <a:pPr algn="l" fontAlgn="b"/>
                      <a:r>
                        <a:rPr lang="es-ES" sz="800" b="0" i="0" u="none" strike="noStrike">
                          <a:solidFill>
                            <a:srgbClr val="000000"/>
                          </a:solidFill>
                          <a:effectLst/>
                          <a:latin typeface="Calibri"/>
                        </a:rPr>
                        <a:t>Gastos de Puesta en Marcha</a:t>
                      </a:r>
                    </a:p>
                  </a:txBody>
                  <a:tcPr marL="7157" marR="7157" marT="7157"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-3.800,00</a:t>
                      </a: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0,00</a:t>
                      </a: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0,00</a:t>
                      </a: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0,00</a:t>
                      </a: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0,00</a:t>
                      </a:r>
                    </a:p>
                  </a:txBody>
                  <a:tcPr marL="7157" marR="7157" marT="7157" marB="0" anchor="b">
                    <a:lnL>
                      <a:noFill/>
                    </a:lnL>
                    <a:lnR>
                      <a:noFill/>
                    </a:lnR>
                    <a:lnT>
                      <a:noFill/>
                    </a:lnT>
                    <a:lnB>
                      <a:noFill/>
                    </a:lnB>
                  </a:tcPr>
                </a:tc>
              </a:tr>
              <a:tr h="169559">
                <a:tc>
                  <a:txBody>
                    <a:bodyPr/>
                    <a:lstStyle/>
                    <a:p>
                      <a:pPr algn="l" fontAlgn="b"/>
                      <a:r>
                        <a:rPr lang="en-US" sz="800" b="0" i="0" u="none" strike="noStrike">
                          <a:solidFill>
                            <a:srgbClr val="000000"/>
                          </a:solidFill>
                          <a:effectLst/>
                          <a:latin typeface="Calibri"/>
                        </a:rPr>
                        <a:t>Interés Deuda</a:t>
                      </a:r>
                    </a:p>
                  </a:txBody>
                  <a:tcPr marL="7157" marR="7157" marT="7157"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-3.958,09</a:t>
                      </a: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-3.332,94</a:t>
                      </a: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-2.633,84</a:t>
                      </a: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-1.852,03</a:t>
                      </a: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-977,73</a:t>
                      </a:r>
                    </a:p>
                  </a:txBody>
                  <a:tcPr marL="7157" marR="7157" marT="7157" marB="0" anchor="b">
                    <a:lnL>
                      <a:noFill/>
                    </a:lnL>
                    <a:lnR>
                      <a:noFill/>
                    </a:lnR>
                    <a:lnT>
                      <a:noFill/>
                    </a:lnT>
                    <a:lnB>
                      <a:noFill/>
                    </a:lnB>
                  </a:tcPr>
                </a:tc>
              </a:tr>
              <a:tr h="169559">
                <a:tc>
                  <a:txBody>
                    <a:bodyPr/>
                    <a:lstStyle/>
                    <a:p>
                      <a:pPr algn="l" fontAlgn="b"/>
                      <a:r>
                        <a:rPr lang="en-US" sz="800" b="0" i="0" u="none" strike="noStrike">
                          <a:solidFill>
                            <a:srgbClr val="000000"/>
                          </a:solidFill>
                          <a:effectLst/>
                          <a:latin typeface="Calibri"/>
                        </a:rPr>
                        <a:t>Depreciación</a:t>
                      </a:r>
                    </a:p>
                  </a:txBody>
                  <a:tcPr marL="7157" marR="7157" marT="7157"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-8.164,29</a:t>
                      </a: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-8.164,29</a:t>
                      </a: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-8.164,29</a:t>
                      </a: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-8.164,29</a:t>
                      </a: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-8.164,29</a:t>
                      </a:r>
                    </a:p>
                  </a:txBody>
                  <a:tcPr marL="7157" marR="7157" marT="7157" marB="0" anchor="b">
                    <a:lnL>
                      <a:noFill/>
                    </a:lnL>
                    <a:lnR>
                      <a:noFill/>
                    </a:lnR>
                    <a:lnT>
                      <a:noFill/>
                    </a:lnT>
                    <a:lnB>
                      <a:noFill/>
                    </a:lnB>
                  </a:tcPr>
                </a:tc>
              </a:tr>
              <a:tr h="169559">
                <a:tc>
                  <a:txBody>
                    <a:bodyPr/>
                    <a:lstStyle/>
                    <a:p>
                      <a:pPr algn="l" fontAlgn="b"/>
                      <a:r>
                        <a:rPr lang="en-US" sz="800" b="0" i="0" u="none" strike="noStrike">
                          <a:solidFill>
                            <a:srgbClr val="000000"/>
                          </a:solidFill>
                          <a:effectLst/>
                          <a:latin typeface="Calibri"/>
                        </a:rPr>
                        <a:t>Amortización intang.</a:t>
                      </a:r>
                    </a:p>
                  </a:txBody>
                  <a:tcPr marL="7157" marR="7157" marT="7157"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-260,00</a:t>
                      </a: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-260,00</a:t>
                      </a: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-260,00</a:t>
                      </a: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-260,00</a:t>
                      </a: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-260,00</a:t>
                      </a:r>
                    </a:p>
                  </a:txBody>
                  <a:tcPr marL="7157" marR="7157" marT="7157" marB="0" anchor="b">
                    <a:lnL>
                      <a:noFill/>
                    </a:lnL>
                    <a:lnR>
                      <a:noFill/>
                    </a:lnR>
                    <a:lnT>
                      <a:noFill/>
                    </a:lnT>
                    <a:lnB>
                      <a:noFill/>
                    </a:lnB>
                  </a:tcPr>
                </a:tc>
              </a:tr>
              <a:tr h="169559">
                <a:tc gridSpan="2">
                  <a:txBody>
                    <a:bodyPr/>
                    <a:lstStyle/>
                    <a:p>
                      <a:pPr algn="l" fontAlgn="b"/>
                      <a:r>
                        <a:rPr lang="es-ES" sz="800" b="0" i="0" u="none" strike="noStrike">
                          <a:solidFill>
                            <a:srgbClr val="000000"/>
                          </a:solidFill>
                          <a:effectLst/>
                          <a:latin typeface="Calibri"/>
                        </a:rPr>
                        <a:t>Util. Antes de Partic. de trabajadores</a:t>
                      </a:r>
                    </a:p>
                  </a:txBody>
                  <a:tcPr marL="7157" marR="7157" marT="7157" marB="0" anchor="b">
                    <a:lnL>
                      <a:noFill/>
                    </a:lnL>
                    <a:lnR>
                      <a:noFill/>
                    </a:lnR>
                    <a:lnT>
                      <a:noFill/>
                    </a:lnT>
                    <a:lnB>
                      <a:noFill/>
                    </a:lnB>
                  </a:tcPr>
                </a:tc>
                <a:tc hMerge="1">
                  <a:txBody>
                    <a:bodyPr/>
                    <a:lstStyle/>
                    <a:p>
                      <a:endParaRPr lang="en-US"/>
                    </a:p>
                  </a:txBody>
                  <a:tcPr/>
                </a:tc>
                <a:tc>
                  <a:txBody>
                    <a:bodyPr/>
                    <a:lstStyle/>
                    <a:p>
                      <a:pPr algn="r" fontAlgn="b"/>
                      <a:r>
                        <a:rPr lang="en-US" sz="800" b="0" i="0" u="none" strike="noStrike">
                          <a:solidFill>
                            <a:srgbClr val="000000"/>
                          </a:solidFill>
                          <a:effectLst/>
                          <a:latin typeface="Calibri"/>
                        </a:rPr>
                        <a:t>-8.390,50</a:t>
                      </a: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6.861,76</a:t>
                      </a: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14.100,80</a:t>
                      </a: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18.575,85</a:t>
                      </a: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23.177,21</a:t>
                      </a:r>
                    </a:p>
                  </a:txBody>
                  <a:tcPr marL="7157" marR="7157" marT="7157" marB="0" anchor="b">
                    <a:lnL>
                      <a:noFill/>
                    </a:lnL>
                    <a:lnR>
                      <a:noFill/>
                    </a:lnR>
                    <a:lnT>
                      <a:noFill/>
                    </a:lnT>
                    <a:lnB>
                      <a:noFill/>
                    </a:lnB>
                  </a:tcPr>
                </a:tc>
              </a:tr>
              <a:tr h="169559">
                <a:tc>
                  <a:txBody>
                    <a:bodyPr/>
                    <a:lstStyle/>
                    <a:p>
                      <a:pPr algn="l" fontAlgn="b"/>
                      <a:r>
                        <a:rPr lang="en-US" sz="800" b="0" i="0" u="none" strike="noStrike">
                          <a:solidFill>
                            <a:srgbClr val="000000"/>
                          </a:solidFill>
                          <a:effectLst/>
                          <a:latin typeface="Calibri"/>
                        </a:rPr>
                        <a:t>Participación de trabajadores</a:t>
                      </a:r>
                    </a:p>
                  </a:txBody>
                  <a:tcPr marL="7157" marR="7157" marT="7157"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-1.258,57</a:t>
                      </a: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1.029,26</a:t>
                      </a: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2.115,12</a:t>
                      </a: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2.786,38</a:t>
                      </a: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3.476,58</a:t>
                      </a:r>
                    </a:p>
                  </a:txBody>
                  <a:tcPr marL="7157" marR="7157" marT="7157" marB="0" anchor="b">
                    <a:lnL>
                      <a:noFill/>
                    </a:lnL>
                    <a:lnR>
                      <a:noFill/>
                    </a:lnR>
                    <a:lnT>
                      <a:noFill/>
                    </a:lnT>
                    <a:lnB>
                      <a:noFill/>
                    </a:lnB>
                  </a:tcPr>
                </a:tc>
              </a:tr>
              <a:tr h="169559">
                <a:tc>
                  <a:txBody>
                    <a:bodyPr/>
                    <a:lstStyle/>
                    <a:p>
                      <a:pPr algn="l" fontAlgn="b"/>
                      <a:r>
                        <a:rPr lang="en-US" sz="800" b="0" i="0" u="none" strike="noStrike">
                          <a:solidFill>
                            <a:srgbClr val="000000"/>
                          </a:solidFill>
                          <a:effectLst/>
                          <a:latin typeface="Calibri"/>
                        </a:rPr>
                        <a:t>Utilidad Antes de Impuestos</a:t>
                      </a:r>
                    </a:p>
                  </a:txBody>
                  <a:tcPr marL="7157" marR="7157" marT="7157"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-7.131,92</a:t>
                      </a: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5.832,50</a:t>
                      </a: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11.985,68</a:t>
                      </a: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15.789,48</a:t>
                      </a: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19.700,63</a:t>
                      </a:r>
                    </a:p>
                  </a:txBody>
                  <a:tcPr marL="7157" marR="7157" marT="7157" marB="0" anchor="b">
                    <a:lnL>
                      <a:noFill/>
                    </a:lnL>
                    <a:lnR>
                      <a:noFill/>
                    </a:lnR>
                    <a:lnT>
                      <a:noFill/>
                    </a:lnT>
                    <a:lnB>
                      <a:noFill/>
                    </a:lnB>
                  </a:tcPr>
                </a:tc>
              </a:tr>
              <a:tr h="169559">
                <a:tc>
                  <a:txBody>
                    <a:bodyPr/>
                    <a:lstStyle/>
                    <a:p>
                      <a:pPr algn="l" fontAlgn="b"/>
                      <a:r>
                        <a:rPr lang="en-US" sz="800" b="0" i="0" u="none" strike="noStrike">
                          <a:solidFill>
                            <a:srgbClr val="000000"/>
                          </a:solidFill>
                          <a:effectLst/>
                          <a:latin typeface="Calibri"/>
                        </a:rPr>
                        <a:t>Impuesto a la Renta</a:t>
                      </a:r>
                    </a:p>
                  </a:txBody>
                  <a:tcPr marL="7157" marR="7157" marT="7157"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-1.569,02</a:t>
                      </a: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1.283,15</a:t>
                      </a: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2.636,85</a:t>
                      </a: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3.473,68</a:t>
                      </a: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4.334,14</a:t>
                      </a:r>
                    </a:p>
                  </a:txBody>
                  <a:tcPr marL="7157" marR="7157" marT="7157" marB="0" anchor="b">
                    <a:lnL>
                      <a:noFill/>
                    </a:lnL>
                    <a:lnR>
                      <a:noFill/>
                    </a:lnR>
                    <a:lnT>
                      <a:noFill/>
                    </a:lnT>
                    <a:lnB>
                      <a:noFill/>
                    </a:lnB>
                  </a:tcPr>
                </a:tc>
              </a:tr>
              <a:tr h="169559">
                <a:tc>
                  <a:txBody>
                    <a:bodyPr/>
                    <a:lstStyle/>
                    <a:p>
                      <a:pPr algn="l" fontAlgn="b"/>
                      <a:r>
                        <a:rPr lang="en-US" sz="800" b="1" i="0" u="none" strike="noStrike">
                          <a:solidFill>
                            <a:srgbClr val="000000"/>
                          </a:solidFill>
                          <a:effectLst/>
                          <a:latin typeface="Calibri"/>
                        </a:rPr>
                        <a:t>Utilidad Neta</a:t>
                      </a:r>
                    </a:p>
                  </a:txBody>
                  <a:tcPr marL="7157" marR="7157" marT="7157"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157" marR="7157" marT="7157" marB="0" anchor="b">
                    <a:lnL>
                      <a:noFill/>
                    </a:lnL>
                    <a:lnR>
                      <a:noFill/>
                    </a:lnR>
                    <a:lnT>
                      <a:noFill/>
                    </a:lnT>
                    <a:lnB>
                      <a:noFill/>
                    </a:lnB>
                  </a:tcPr>
                </a:tc>
                <a:tc>
                  <a:txBody>
                    <a:bodyPr/>
                    <a:lstStyle/>
                    <a:p>
                      <a:pPr algn="r" fontAlgn="b"/>
                      <a:r>
                        <a:rPr lang="en-US" sz="800" b="1" i="0" u="none" strike="noStrike">
                          <a:solidFill>
                            <a:srgbClr val="000000"/>
                          </a:solidFill>
                          <a:effectLst/>
                          <a:latin typeface="Calibri"/>
                        </a:rPr>
                        <a:t>-5.562,90</a:t>
                      </a:r>
                    </a:p>
                  </a:txBody>
                  <a:tcPr marL="7157" marR="7157" marT="7157" marB="0" anchor="b">
                    <a:lnL>
                      <a:noFill/>
                    </a:lnL>
                    <a:lnR>
                      <a:noFill/>
                    </a:lnR>
                    <a:lnT>
                      <a:noFill/>
                    </a:lnT>
                    <a:lnB>
                      <a:noFill/>
                    </a:lnB>
                  </a:tcPr>
                </a:tc>
                <a:tc>
                  <a:txBody>
                    <a:bodyPr/>
                    <a:lstStyle/>
                    <a:p>
                      <a:pPr algn="r" fontAlgn="b"/>
                      <a:r>
                        <a:rPr lang="en-US" sz="800" b="1" i="0" u="none" strike="noStrike">
                          <a:solidFill>
                            <a:srgbClr val="000000"/>
                          </a:solidFill>
                          <a:effectLst/>
                          <a:latin typeface="Calibri"/>
                        </a:rPr>
                        <a:t>4.549,35</a:t>
                      </a:r>
                    </a:p>
                  </a:txBody>
                  <a:tcPr marL="7157" marR="7157" marT="7157" marB="0" anchor="b">
                    <a:lnL>
                      <a:noFill/>
                    </a:lnL>
                    <a:lnR>
                      <a:noFill/>
                    </a:lnR>
                    <a:lnT>
                      <a:noFill/>
                    </a:lnT>
                    <a:lnB>
                      <a:noFill/>
                    </a:lnB>
                  </a:tcPr>
                </a:tc>
                <a:tc>
                  <a:txBody>
                    <a:bodyPr/>
                    <a:lstStyle/>
                    <a:p>
                      <a:pPr algn="r" fontAlgn="b"/>
                      <a:r>
                        <a:rPr lang="en-US" sz="800" b="1" i="0" u="none" strike="noStrike">
                          <a:solidFill>
                            <a:srgbClr val="000000"/>
                          </a:solidFill>
                          <a:effectLst/>
                          <a:latin typeface="Calibri"/>
                        </a:rPr>
                        <a:t>9.348,83</a:t>
                      </a:r>
                    </a:p>
                  </a:txBody>
                  <a:tcPr marL="7157" marR="7157" marT="7157" marB="0" anchor="b">
                    <a:lnL>
                      <a:noFill/>
                    </a:lnL>
                    <a:lnR>
                      <a:noFill/>
                    </a:lnR>
                    <a:lnT>
                      <a:noFill/>
                    </a:lnT>
                    <a:lnB>
                      <a:noFill/>
                    </a:lnB>
                  </a:tcPr>
                </a:tc>
                <a:tc>
                  <a:txBody>
                    <a:bodyPr/>
                    <a:lstStyle/>
                    <a:p>
                      <a:pPr algn="r" fontAlgn="b"/>
                      <a:r>
                        <a:rPr lang="en-US" sz="800" b="1" i="0" u="none" strike="noStrike">
                          <a:solidFill>
                            <a:srgbClr val="000000"/>
                          </a:solidFill>
                          <a:effectLst/>
                          <a:latin typeface="Calibri"/>
                        </a:rPr>
                        <a:t>12.315,79</a:t>
                      </a:r>
                    </a:p>
                  </a:txBody>
                  <a:tcPr marL="7157" marR="7157" marT="7157" marB="0" anchor="b">
                    <a:lnL>
                      <a:noFill/>
                    </a:lnL>
                    <a:lnR>
                      <a:noFill/>
                    </a:lnR>
                    <a:lnT>
                      <a:noFill/>
                    </a:lnT>
                    <a:lnB>
                      <a:noFill/>
                    </a:lnB>
                  </a:tcPr>
                </a:tc>
                <a:tc>
                  <a:txBody>
                    <a:bodyPr/>
                    <a:lstStyle/>
                    <a:p>
                      <a:pPr algn="r" fontAlgn="b"/>
                      <a:r>
                        <a:rPr lang="en-US" sz="800" b="1" i="0" u="none" strike="noStrike">
                          <a:solidFill>
                            <a:srgbClr val="000000"/>
                          </a:solidFill>
                          <a:effectLst/>
                          <a:latin typeface="Calibri"/>
                        </a:rPr>
                        <a:t>15.366,49</a:t>
                      </a:r>
                    </a:p>
                  </a:txBody>
                  <a:tcPr marL="7157" marR="7157" marT="7157" marB="0" anchor="b">
                    <a:lnL>
                      <a:noFill/>
                    </a:lnL>
                    <a:lnR>
                      <a:noFill/>
                    </a:lnR>
                    <a:lnT>
                      <a:noFill/>
                    </a:lnT>
                    <a:lnB>
                      <a:noFill/>
                    </a:lnB>
                  </a:tcPr>
                </a:tc>
              </a:tr>
              <a:tr h="169559">
                <a:tc>
                  <a:txBody>
                    <a:bodyPr/>
                    <a:lstStyle/>
                    <a:p>
                      <a:pPr algn="l" fontAlgn="b"/>
                      <a:r>
                        <a:rPr lang="en-US" sz="800" b="0" i="0" u="none" strike="noStrike">
                          <a:solidFill>
                            <a:srgbClr val="000000"/>
                          </a:solidFill>
                          <a:effectLst/>
                          <a:latin typeface="Calibri"/>
                        </a:rPr>
                        <a:t>Depreciación</a:t>
                      </a:r>
                    </a:p>
                  </a:txBody>
                  <a:tcPr marL="7157" marR="7157" marT="7157"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8.164,29</a:t>
                      </a: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8.164,29</a:t>
                      </a: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8.164,29</a:t>
                      </a: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8.164,29</a:t>
                      </a: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8.164,29</a:t>
                      </a:r>
                    </a:p>
                  </a:txBody>
                  <a:tcPr marL="7157" marR="7157" marT="7157" marB="0" anchor="b">
                    <a:lnL>
                      <a:noFill/>
                    </a:lnL>
                    <a:lnR>
                      <a:noFill/>
                    </a:lnR>
                    <a:lnT>
                      <a:noFill/>
                    </a:lnT>
                    <a:lnB>
                      <a:noFill/>
                    </a:lnB>
                  </a:tcPr>
                </a:tc>
              </a:tr>
              <a:tr h="169559">
                <a:tc>
                  <a:txBody>
                    <a:bodyPr/>
                    <a:lstStyle/>
                    <a:p>
                      <a:pPr algn="l" fontAlgn="b"/>
                      <a:r>
                        <a:rPr lang="en-US" sz="800" b="0" i="0" u="none" strike="noStrike">
                          <a:solidFill>
                            <a:srgbClr val="000000"/>
                          </a:solidFill>
                          <a:effectLst/>
                          <a:latin typeface="Calibri"/>
                        </a:rPr>
                        <a:t>Amortización intang.</a:t>
                      </a:r>
                    </a:p>
                  </a:txBody>
                  <a:tcPr marL="7157" marR="7157" marT="7157"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260,00</a:t>
                      </a: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260,00</a:t>
                      </a: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260,00</a:t>
                      </a: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260,00</a:t>
                      </a: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260,00</a:t>
                      </a:r>
                    </a:p>
                  </a:txBody>
                  <a:tcPr marL="7157" marR="7157" marT="7157" marB="0" anchor="b">
                    <a:lnL>
                      <a:noFill/>
                    </a:lnL>
                    <a:lnR>
                      <a:noFill/>
                    </a:lnR>
                    <a:lnT>
                      <a:noFill/>
                    </a:lnT>
                    <a:lnB>
                      <a:noFill/>
                    </a:lnB>
                  </a:tcPr>
                </a:tc>
              </a:tr>
              <a:tr h="169559">
                <a:tc>
                  <a:txBody>
                    <a:bodyPr/>
                    <a:lstStyle/>
                    <a:p>
                      <a:pPr algn="l" fontAlgn="b"/>
                      <a:r>
                        <a:rPr lang="en-US" sz="800" b="0" i="0" u="none" strike="noStrike">
                          <a:solidFill>
                            <a:srgbClr val="000000"/>
                          </a:solidFill>
                          <a:effectLst/>
                          <a:latin typeface="Calibri"/>
                        </a:rPr>
                        <a:t>Inversión en Activos Fijos</a:t>
                      </a: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-63.811,53</a:t>
                      </a:r>
                    </a:p>
                  </a:txBody>
                  <a:tcPr marL="7157" marR="7157" marT="7157"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157" marR="7157" marT="7157"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157" marR="7157" marT="7157"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157" marR="7157" marT="7157"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157" marR="7157" marT="7157"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157" marR="7157" marT="7157" marB="0" anchor="b">
                    <a:lnL>
                      <a:noFill/>
                    </a:lnL>
                    <a:lnR>
                      <a:noFill/>
                    </a:lnR>
                    <a:lnT>
                      <a:noFill/>
                    </a:lnT>
                    <a:lnB>
                      <a:noFill/>
                    </a:lnB>
                  </a:tcPr>
                </a:tc>
              </a:tr>
              <a:tr h="169559">
                <a:tc>
                  <a:txBody>
                    <a:bodyPr/>
                    <a:lstStyle/>
                    <a:p>
                      <a:pPr algn="l" fontAlgn="b"/>
                      <a:r>
                        <a:rPr lang="es-ES" sz="800" b="0" i="0" u="none" strike="noStrike">
                          <a:solidFill>
                            <a:srgbClr val="000000"/>
                          </a:solidFill>
                          <a:effectLst/>
                          <a:latin typeface="Calibri"/>
                        </a:rPr>
                        <a:t>Inversión de Capital de Trabajo</a:t>
                      </a: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-18.533,68</a:t>
                      </a:r>
                    </a:p>
                  </a:txBody>
                  <a:tcPr marL="7157" marR="7157" marT="7157"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157" marR="7157" marT="7157"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157" marR="7157" marT="7157"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157" marR="7157" marT="7157"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157" marR="7157" marT="7157"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157" marR="7157" marT="7157" marB="0" anchor="b">
                    <a:lnL>
                      <a:noFill/>
                    </a:lnL>
                    <a:lnR>
                      <a:noFill/>
                    </a:lnR>
                    <a:lnT>
                      <a:noFill/>
                    </a:lnT>
                    <a:lnB>
                      <a:noFill/>
                    </a:lnB>
                  </a:tcPr>
                </a:tc>
              </a:tr>
              <a:tr h="169559">
                <a:tc>
                  <a:txBody>
                    <a:bodyPr/>
                    <a:lstStyle/>
                    <a:p>
                      <a:pPr algn="l" fontAlgn="b"/>
                      <a:r>
                        <a:rPr lang="en-US" sz="800" b="0" i="0" u="none" strike="noStrike">
                          <a:solidFill>
                            <a:srgbClr val="000000"/>
                          </a:solidFill>
                          <a:effectLst/>
                          <a:latin typeface="Calibri"/>
                        </a:rPr>
                        <a:t>Préstamo</a:t>
                      </a: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33.458,08</a:t>
                      </a:r>
                    </a:p>
                  </a:txBody>
                  <a:tcPr marL="7157" marR="7157" marT="7157"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157" marR="7157" marT="7157"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157" marR="7157" marT="7157"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157" marR="7157" marT="7157"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157" marR="7157" marT="7157"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157" marR="7157" marT="7157" marB="0" anchor="b">
                    <a:lnL>
                      <a:noFill/>
                    </a:lnL>
                    <a:lnR>
                      <a:noFill/>
                    </a:lnR>
                    <a:lnT>
                      <a:noFill/>
                    </a:lnT>
                    <a:lnB>
                      <a:noFill/>
                    </a:lnB>
                  </a:tcPr>
                </a:tc>
              </a:tr>
              <a:tr h="169559">
                <a:tc>
                  <a:txBody>
                    <a:bodyPr/>
                    <a:lstStyle/>
                    <a:p>
                      <a:pPr algn="l" fontAlgn="b"/>
                      <a:r>
                        <a:rPr lang="en-US" sz="800" b="0" i="0" u="none" strike="noStrike">
                          <a:solidFill>
                            <a:srgbClr val="000000"/>
                          </a:solidFill>
                          <a:effectLst/>
                          <a:latin typeface="Calibri"/>
                        </a:rPr>
                        <a:t>Amortización Deuda</a:t>
                      </a:r>
                    </a:p>
                  </a:txBody>
                  <a:tcPr marL="7157" marR="7157" marT="7157"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-5.284,45</a:t>
                      </a: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-5.909,60</a:t>
                      </a: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-6.608,71</a:t>
                      </a: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-7.390,52</a:t>
                      </a: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-8.264,81</a:t>
                      </a:r>
                    </a:p>
                  </a:txBody>
                  <a:tcPr marL="7157" marR="7157" marT="7157" marB="0" anchor="b">
                    <a:lnL>
                      <a:noFill/>
                    </a:lnL>
                    <a:lnR>
                      <a:noFill/>
                    </a:lnR>
                    <a:lnT>
                      <a:noFill/>
                    </a:lnT>
                    <a:lnB>
                      <a:noFill/>
                    </a:lnB>
                  </a:tcPr>
                </a:tc>
              </a:tr>
              <a:tr h="169559">
                <a:tc>
                  <a:txBody>
                    <a:bodyPr/>
                    <a:lstStyle/>
                    <a:p>
                      <a:pPr algn="l" fontAlgn="b"/>
                      <a:r>
                        <a:rPr lang="en-US" sz="800" b="0" i="0" u="none" strike="noStrike">
                          <a:solidFill>
                            <a:srgbClr val="000000"/>
                          </a:solidFill>
                          <a:effectLst/>
                          <a:latin typeface="Calibri"/>
                        </a:rPr>
                        <a:t>Valor de desecho</a:t>
                      </a:r>
                    </a:p>
                  </a:txBody>
                  <a:tcPr marL="7157" marR="7157" marT="7157"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157" marR="7157" marT="7157"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157" marR="7157" marT="7157"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157" marR="7157" marT="7157"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157" marR="7157" marT="7157"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157" marR="7157" marT="7157"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93.026,14</a:t>
                      </a:r>
                    </a:p>
                  </a:txBody>
                  <a:tcPr marL="7157" marR="7157" marT="7157" marB="0" anchor="b">
                    <a:lnL>
                      <a:noFill/>
                    </a:lnL>
                    <a:lnR>
                      <a:noFill/>
                    </a:lnR>
                    <a:lnT>
                      <a:noFill/>
                    </a:lnT>
                    <a:lnB>
                      <a:noFill/>
                    </a:lnB>
                  </a:tcPr>
                </a:tc>
              </a:tr>
              <a:tr h="306903">
                <a:tc>
                  <a:txBody>
                    <a:bodyPr/>
                    <a:lstStyle/>
                    <a:p>
                      <a:pPr algn="l" fontAlgn="b"/>
                      <a:r>
                        <a:rPr lang="en-US" sz="800" b="1" i="0" u="none" strike="noStrike">
                          <a:solidFill>
                            <a:srgbClr val="000000"/>
                          </a:solidFill>
                          <a:effectLst/>
                          <a:latin typeface="Calibri"/>
                        </a:rPr>
                        <a:t>Flujo de Caja</a:t>
                      </a:r>
                    </a:p>
                  </a:txBody>
                  <a:tcPr marL="7157" marR="7157" marT="7157" marB="0" anchor="b">
                    <a:lnL>
                      <a:noFill/>
                    </a:lnL>
                    <a:lnR>
                      <a:noFill/>
                    </a:lnR>
                    <a:lnT>
                      <a:noFill/>
                    </a:lnT>
                    <a:lnB>
                      <a:noFill/>
                    </a:lnB>
                    <a:solidFill>
                      <a:srgbClr val="DAEEF3"/>
                    </a:solidFill>
                  </a:tcPr>
                </a:tc>
                <a:tc>
                  <a:txBody>
                    <a:bodyPr/>
                    <a:lstStyle/>
                    <a:p>
                      <a:pPr algn="r" fontAlgn="b"/>
                      <a:r>
                        <a:rPr lang="en-US" sz="800" b="1" i="0" u="none" strike="noStrike">
                          <a:solidFill>
                            <a:srgbClr val="000000"/>
                          </a:solidFill>
                          <a:effectLst/>
                          <a:latin typeface="Calibri"/>
                        </a:rPr>
                        <a:t>-$ 48.887,12</a:t>
                      </a:r>
                    </a:p>
                  </a:txBody>
                  <a:tcPr marL="7157" marR="7157" marT="7157" marB="0" anchor="b">
                    <a:lnL>
                      <a:noFill/>
                    </a:lnL>
                    <a:lnR>
                      <a:noFill/>
                    </a:lnR>
                    <a:lnT>
                      <a:noFill/>
                    </a:lnT>
                    <a:lnB>
                      <a:noFill/>
                    </a:lnB>
                    <a:solidFill>
                      <a:srgbClr val="DAEEF3"/>
                    </a:solidFill>
                  </a:tcPr>
                </a:tc>
                <a:tc>
                  <a:txBody>
                    <a:bodyPr/>
                    <a:lstStyle/>
                    <a:p>
                      <a:pPr algn="r" fontAlgn="b"/>
                      <a:r>
                        <a:rPr lang="en-US" sz="800" b="1" i="0" u="none" strike="noStrike">
                          <a:solidFill>
                            <a:srgbClr val="000000"/>
                          </a:solidFill>
                          <a:effectLst/>
                          <a:latin typeface="Calibri"/>
                        </a:rPr>
                        <a:t>-$ 2.423,06</a:t>
                      </a:r>
                    </a:p>
                  </a:txBody>
                  <a:tcPr marL="7157" marR="7157" marT="7157" marB="0" anchor="b">
                    <a:lnL>
                      <a:noFill/>
                    </a:lnL>
                    <a:lnR>
                      <a:noFill/>
                    </a:lnR>
                    <a:lnT>
                      <a:noFill/>
                    </a:lnT>
                    <a:lnB>
                      <a:noFill/>
                    </a:lnB>
                    <a:solidFill>
                      <a:srgbClr val="DAEEF3"/>
                    </a:solidFill>
                  </a:tcPr>
                </a:tc>
                <a:tc>
                  <a:txBody>
                    <a:bodyPr/>
                    <a:lstStyle/>
                    <a:p>
                      <a:pPr algn="r" fontAlgn="b"/>
                      <a:r>
                        <a:rPr lang="en-US" sz="800" b="1" i="0" u="none" strike="noStrike">
                          <a:solidFill>
                            <a:srgbClr val="000000"/>
                          </a:solidFill>
                          <a:effectLst/>
                          <a:latin typeface="Calibri"/>
                        </a:rPr>
                        <a:t>$ 7.064,03</a:t>
                      </a:r>
                    </a:p>
                  </a:txBody>
                  <a:tcPr marL="7157" marR="7157" marT="7157" marB="0" anchor="b">
                    <a:lnL>
                      <a:noFill/>
                    </a:lnL>
                    <a:lnR>
                      <a:noFill/>
                    </a:lnR>
                    <a:lnT>
                      <a:noFill/>
                    </a:lnT>
                    <a:lnB>
                      <a:noFill/>
                    </a:lnB>
                    <a:solidFill>
                      <a:srgbClr val="DAEEF3"/>
                    </a:solidFill>
                  </a:tcPr>
                </a:tc>
                <a:tc>
                  <a:txBody>
                    <a:bodyPr/>
                    <a:lstStyle/>
                    <a:p>
                      <a:pPr algn="r" fontAlgn="b"/>
                      <a:r>
                        <a:rPr lang="en-US" sz="800" b="1" i="0" u="none" strike="noStrike">
                          <a:solidFill>
                            <a:srgbClr val="000000"/>
                          </a:solidFill>
                          <a:effectLst/>
                          <a:latin typeface="Calibri"/>
                        </a:rPr>
                        <a:t>$ 11.164,41</a:t>
                      </a:r>
                    </a:p>
                  </a:txBody>
                  <a:tcPr marL="7157" marR="7157" marT="7157" marB="0" anchor="b">
                    <a:lnL>
                      <a:noFill/>
                    </a:lnL>
                    <a:lnR>
                      <a:noFill/>
                    </a:lnR>
                    <a:lnT>
                      <a:noFill/>
                    </a:lnT>
                    <a:lnB>
                      <a:noFill/>
                    </a:lnB>
                    <a:solidFill>
                      <a:srgbClr val="DAEEF3"/>
                    </a:solidFill>
                  </a:tcPr>
                </a:tc>
                <a:tc>
                  <a:txBody>
                    <a:bodyPr/>
                    <a:lstStyle/>
                    <a:p>
                      <a:pPr algn="r" fontAlgn="b"/>
                      <a:r>
                        <a:rPr lang="en-US" sz="800" b="1" i="0" u="none" strike="noStrike">
                          <a:solidFill>
                            <a:srgbClr val="000000"/>
                          </a:solidFill>
                          <a:effectLst/>
                          <a:latin typeface="Calibri"/>
                        </a:rPr>
                        <a:t>$ 13.349,56</a:t>
                      </a:r>
                    </a:p>
                  </a:txBody>
                  <a:tcPr marL="7157" marR="7157" marT="7157" marB="0" anchor="b">
                    <a:lnL>
                      <a:noFill/>
                    </a:lnL>
                    <a:lnR>
                      <a:noFill/>
                    </a:lnR>
                    <a:lnT>
                      <a:noFill/>
                    </a:lnT>
                    <a:lnB>
                      <a:noFill/>
                    </a:lnB>
                    <a:solidFill>
                      <a:srgbClr val="DAEEF3"/>
                    </a:solidFill>
                  </a:tcPr>
                </a:tc>
                <a:tc>
                  <a:txBody>
                    <a:bodyPr/>
                    <a:lstStyle/>
                    <a:p>
                      <a:pPr algn="r" fontAlgn="b"/>
                      <a:r>
                        <a:rPr lang="en-US" sz="800" b="1" i="0" u="none" strike="noStrike" dirty="0">
                          <a:solidFill>
                            <a:srgbClr val="000000"/>
                          </a:solidFill>
                          <a:effectLst/>
                          <a:latin typeface="Calibri"/>
                        </a:rPr>
                        <a:t>$ 108.552,10</a:t>
                      </a:r>
                    </a:p>
                  </a:txBody>
                  <a:tcPr marL="7157" marR="7157" marT="7157" marB="0" anchor="b">
                    <a:lnL>
                      <a:noFill/>
                    </a:lnL>
                    <a:lnR>
                      <a:noFill/>
                    </a:lnR>
                    <a:lnT>
                      <a:noFill/>
                    </a:lnT>
                    <a:lnB>
                      <a:noFill/>
                    </a:lnB>
                    <a:solidFill>
                      <a:srgbClr val="DAEEF3"/>
                    </a:solidFill>
                  </a:tcPr>
                </a:tc>
              </a:tr>
            </a:tbl>
          </a:graphicData>
        </a:graphic>
      </p:graphicFrame>
      <p:sp>
        <p:nvSpPr>
          <p:cNvPr id="5" name="4 Marcador de número de diapositiva"/>
          <p:cNvSpPr>
            <a:spLocks noGrp="1"/>
          </p:cNvSpPr>
          <p:nvPr>
            <p:ph type="sldNum" sz="quarter" idx="12"/>
          </p:nvPr>
        </p:nvSpPr>
        <p:spPr/>
        <p:txBody>
          <a:bodyPr/>
          <a:lstStyle/>
          <a:p>
            <a:fld id="{22202610-FCAD-4105-BC1D-B6A865CDC5B8}" type="slidenum">
              <a:rPr lang="en-US" smtClean="0"/>
              <a:pPr/>
              <a:t>33</a:t>
            </a:fld>
            <a:endParaRPr lang="en-US"/>
          </a:p>
        </p:txBody>
      </p:sp>
    </p:spTree>
    <p:extLst>
      <p:ext uri="{BB962C8B-B14F-4D97-AF65-F5344CB8AC3E}">
        <p14:creationId xmlns:p14="http://schemas.microsoft.com/office/powerpoint/2010/main" val="36748227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3961618" y="0"/>
            <a:ext cx="5182382" cy="548680"/>
          </a:xfrm>
          <a:prstGeom prst="rect">
            <a:avLst/>
          </a:prstGeom>
        </p:spPr>
        <p:txBody>
          <a:bodyPr vert="horz" lIns="91440" tIns="45720" rIns="91440" bIns="45720" rtlCol="0">
            <a:normAutofit/>
          </a:bodyPr>
          <a:lstStyle>
            <a:lvl1pPr marL="0" indent="0" algn="r" defTabSz="914400" rtl="0" eaLnBrk="1" latinLnBrk="0" hangingPunct="1">
              <a:spcBef>
                <a:spcPct val="20000"/>
              </a:spcBef>
              <a:buFont typeface="Arial" pitchFamily="34" charset="0"/>
              <a:buNone/>
              <a:defRPr kumimoji="0" lang="es-ES" sz="2000" b="0" kern="1200">
                <a:solidFill>
                  <a:schemeClr val="tx1"/>
                </a:solidFill>
                <a:latin typeface="Georgia" pitchFamily="18" charset="0"/>
                <a:ea typeface="+mn-ea"/>
                <a:cs typeface="+mn-cs"/>
              </a:defRPr>
            </a:lvl1pPr>
            <a:lvl2pPr marL="457200" indent="0" algn="ctr" defTabSz="914400" rtl="0" eaLnBrk="1" latinLnBrk="0" hangingPunct="1">
              <a:spcBef>
                <a:spcPct val="20000"/>
              </a:spcBef>
              <a:buFont typeface="Arial" pitchFamily="34" charset="0"/>
              <a:buNone/>
              <a:defRPr kumimoji="0" lang="es-ES"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0" lang="es-ES"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0" lang="es-ES"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9pPr>
          </a:lstStyle>
          <a:p>
            <a:pPr algn="ctr">
              <a:lnSpc>
                <a:spcPct val="150000"/>
              </a:lnSpc>
            </a:pPr>
            <a:r>
              <a:rPr lang="es-ES" i="1" dirty="0" smtClean="0">
                <a:latin typeface="Arial" pitchFamily="34" charset="0"/>
                <a:cs typeface="Arial" pitchFamily="34" charset="0"/>
              </a:rPr>
              <a:t>Viste de Reversibles y Quedarás Increíble</a:t>
            </a:r>
          </a:p>
        </p:txBody>
      </p:sp>
      <p:sp>
        <p:nvSpPr>
          <p:cNvPr id="3" name="Title 1"/>
          <p:cNvSpPr>
            <a:spLocks noGrp="1"/>
          </p:cNvSpPr>
          <p:nvPr>
            <p:ph type="title"/>
          </p:nvPr>
        </p:nvSpPr>
        <p:spPr>
          <a:xfrm>
            <a:off x="4211960" y="1556792"/>
            <a:ext cx="4343400" cy="1362075"/>
          </a:xfrm>
        </p:spPr>
        <p:txBody>
          <a:bodyPr>
            <a:noAutofit/>
          </a:bodyPr>
          <a:lstStyle/>
          <a:p>
            <a:pPr algn="ctr"/>
            <a:r>
              <a:rPr lang="es-ES" sz="4400" b="1" dirty="0" smtClean="0"/>
              <a:t>TMAR</a:t>
            </a:r>
            <a:endParaRPr lang="es-ES" sz="4400" b="1" dirty="0"/>
          </a:p>
        </p:txBody>
      </p:sp>
      <p:graphicFrame>
        <p:nvGraphicFramePr>
          <p:cNvPr id="5" name="Object 4"/>
          <p:cNvGraphicFramePr>
            <a:graphicFrameLocks noChangeAspect="1"/>
          </p:cNvGraphicFramePr>
          <p:nvPr>
            <p:extLst>
              <p:ext uri="{D42A27DB-BD31-4B8C-83A1-F6EECF244321}">
                <p14:modId xmlns:p14="http://schemas.microsoft.com/office/powerpoint/2010/main" val="442729961"/>
              </p:ext>
            </p:extLst>
          </p:nvPr>
        </p:nvGraphicFramePr>
        <p:xfrm>
          <a:off x="3706813" y="2974974"/>
          <a:ext cx="5924550" cy="2182217"/>
        </p:xfrm>
        <a:graphic>
          <a:graphicData uri="http://schemas.openxmlformats.org/presentationml/2006/ole">
            <mc:AlternateContent xmlns:mc="http://schemas.openxmlformats.org/markup-compatibility/2006">
              <mc:Choice xmlns:v="urn:schemas-microsoft-com:vml" Requires="v">
                <p:oleObj spid="_x0000_s5141" name="Document" r:id="rId3" imgW="5333610" imgH="1464632" progId="Word.Document.12">
                  <p:embed/>
                </p:oleObj>
              </mc:Choice>
              <mc:Fallback>
                <p:oleObj name="Document" r:id="rId3" imgW="5333610" imgH="1464632" progId="Word.Document.12">
                  <p:embed/>
                  <p:pic>
                    <p:nvPicPr>
                      <p:cNvPr id="0" name=""/>
                      <p:cNvPicPr/>
                      <p:nvPr/>
                    </p:nvPicPr>
                    <p:blipFill>
                      <a:blip r:embed="rId4"/>
                      <a:stretch>
                        <a:fillRect/>
                      </a:stretch>
                    </p:blipFill>
                    <p:spPr>
                      <a:xfrm>
                        <a:off x="3706813" y="2974974"/>
                        <a:ext cx="5924550" cy="2182217"/>
                      </a:xfrm>
                      <a:prstGeom prst="rect">
                        <a:avLst/>
                      </a:prstGeom>
                    </p:spPr>
                  </p:pic>
                </p:oleObj>
              </mc:Fallback>
            </mc:AlternateContent>
          </a:graphicData>
        </a:graphic>
      </p:graphicFrame>
      <p:sp>
        <p:nvSpPr>
          <p:cNvPr id="6" name="Rectangle 5"/>
          <p:cNvSpPr/>
          <p:nvPr/>
        </p:nvSpPr>
        <p:spPr>
          <a:xfrm>
            <a:off x="107504" y="2852936"/>
            <a:ext cx="4572000" cy="2169825"/>
          </a:xfrm>
          <a:prstGeom prst="rect">
            <a:avLst/>
          </a:prstGeom>
        </p:spPr>
        <p:txBody>
          <a:bodyPr>
            <a:spAutoFit/>
          </a:bodyPr>
          <a:lstStyle/>
          <a:p>
            <a:pPr algn="just">
              <a:lnSpc>
                <a:spcPct val="150000"/>
              </a:lnSpc>
              <a:spcAft>
                <a:spcPts val="0"/>
              </a:spcAft>
            </a:pPr>
            <a:r>
              <a:rPr lang="es-EC" dirty="0">
                <a:latin typeface="Arial"/>
                <a:ea typeface="Times New Roman"/>
                <a:cs typeface="Times New Roman"/>
              </a:rPr>
              <a:t>Donde:</a:t>
            </a:r>
            <a:endParaRPr lang="en-US" sz="1600" dirty="0">
              <a:ea typeface="Times New Roman"/>
              <a:cs typeface="Times New Roman"/>
            </a:endParaRPr>
          </a:p>
          <a:p>
            <a:pPr algn="just">
              <a:lnSpc>
                <a:spcPct val="150000"/>
              </a:lnSpc>
              <a:spcAft>
                <a:spcPts val="0"/>
              </a:spcAft>
            </a:pPr>
            <a:r>
              <a:rPr lang="es-EC" dirty="0" err="1">
                <a:latin typeface="Arial"/>
                <a:ea typeface="Times New Roman"/>
                <a:cs typeface="Times New Roman"/>
              </a:rPr>
              <a:t>Ke</a:t>
            </a:r>
            <a:r>
              <a:rPr lang="es-EC" dirty="0">
                <a:latin typeface="Arial"/>
                <a:ea typeface="Times New Roman"/>
                <a:cs typeface="Times New Roman"/>
              </a:rPr>
              <a:t>: Rentabilidad exigida del capital propio</a:t>
            </a:r>
            <a:endParaRPr lang="en-US" sz="1600" dirty="0">
              <a:ea typeface="Times New Roman"/>
              <a:cs typeface="Times New Roman"/>
            </a:endParaRPr>
          </a:p>
          <a:p>
            <a:pPr algn="just">
              <a:lnSpc>
                <a:spcPct val="150000"/>
              </a:lnSpc>
              <a:spcAft>
                <a:spcPts val="0"/>
              </a:spcAft>
            </a:pPr>
            <a:r>
              <a:rPr lang="es-EC" dirty="0">
                <a:latin typeface="Arial"/>
                <a:ea typeface="Times New Roman"/>
                <a:cs typeface="Times New Roman"/>
              </a:rPr>
              <a:t>Rf: Tasa libre de riesgo</a:t>
            </a:r>
            <a:endParaRPr lang="en-US" sz="1600" dirty="0">
              <a:ea typeface="Times New Roman"/>
              <a:cs typeface="Times New Roman"/>
            </a:endParaRPr>
          </a:p>
          <a:p>
            <a:pPr algn="just">
              <a:lnSpc>
                <a:spcPct val="150000"/>
              </a:lnSpc>
              <a:spcAft>
                <a:spcPts val="0"/>
              </a:spcAft>
            </a:pPr>
            <a:r>
              <a:rPr lang="es-EC" dirty="0" err="1">
                <a:latin typeface="Arial"/>
                <a:ea typeface="Times New Roman"/>
                <a:cs typeface="Times New Roman"/>
              </a:rPr>
              <a:t>Rm</a:t>
            </a:r>
            <a:r>
              <a:rPr lang="es-EC" dirty="0">
                <a:latin typeface="Arial"/>
                <a:ea typeface="Times New Roman"/>
                <a:cs typeface="Times New Roman"/>
              </a:rPr>
              <a:t>: Tasa de rentabilidad del mercado</a:t>
            </a:r>
            <a:endParaRPr lang="en-US" sz="1600" dirty="0">
              <a:ea typeface="Times New Roman"/>
              <a:cs typeface="Times New Roman"/>
            </a:endParaRPr>
          </a:p>
          <a:p>
            <a:pPr algn="just">
              <a:lnSpc>
                <a:spcPct val="150000"/>
              </a:lnSpc>
              <a:spcAft>
                <a:spcPts val="0"/>
              </a:spcAft>
            </a:pPr>
            <a:r>
              <a:rPr lang="es-EC" dirty="0" err="1">
                <a:latin typeface="Arial"/>
                <a:ea typeface="Times New Roman"/>
                <a:cs typeface="Times New Roman"/>
              </a:rPr>
              <a:t>Rp</a:t>
            </a:r>
            <a:r>
              <a:rPr lang="es-EC" dirty="0">
                <a:latin typeface="Arial"/>
                <a:ea typeface="Times New Roman"/>
                <a:cs typeface="Times New Roman"/>
              </a:rPr>
              <a:t>: Riesgo país del Ecuador. </a:t>
            </a:r>
            <a:endParaRPr lang="en-US" sz="1600" dirty="0">
              <a:ea typeface="Times New Roman"/>
              <a:cs typeface="Times New Roman"/>
            </a:endParaRPr>
          </a:p>
        </p:txBody>
      </p:sp>
      <p:pic>
        <p:nvPicPr>
          <p:cNvPr id="5132" name="Picture 12"/>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648046" y="1484784"/>
            <a:ext cx="1267770"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Marcador de número de diapositiva"/>
          <p:cNvSpPr>
            <a:spLocks noGrp="1"/>
          </p:cNvSpPr>
          <p:nvPr>
            <p:ph type="sldNum" sz="quarter" idx="12"/>
          </p:nvPr>
        </p:nvSpPr>
        <p:spPr/>
        <p:txBody>
          <a:bodyPr/>
          <a:lstStyle/>
          <a:p>
            <a:fld id="{22202610-FCAD-4105-BC1D-B6A865CDC5B8}" type="slidenum">
              <a:rPr lang="en-US" smtClean="0"/>
              <a:pPr/>
              <a:t>34</a:t>
            </a:fld>
            <a:endParaRPr lang="en-US"/>
          </a:p>
        </p:txBody>
      </p:sp>
    </p:spTree>
    <p:extLst>
      <p:ext uri="{BB962C8B-B14F-4D97-AF65-F5344CB8AC3E}">
        <p14:creationId xmlns:p14="http://schemas.microsoft.com/office/powerpoint/2010/main" val="3424233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3961618" y="0"/>
            <a:ext cx="5182382" cy="548680"/>
          </a:xfrm>
          <a:prstGeom prst="rect">
            <a:avLst/>
          </a:prstGeom>
        </p:spPr>
        <p:txBody>
          <a:bodyPr vert="horz" lIns="91440" tIns="45720" rIns="91440" bIns="45720" rtlCol="0">
            <a:normAutofit/>
          </a:bodyPr>
          <a:lstStyle>
            <a:lvl1pPr marL="0" indent="0" algn="r" defTabSz="914400" rtl="0" eaLnBrk="1" latinLnBrk="0" hangingPunct="1">
              <a:spcBef>
                <a:spcPct val="20000"/>
              </a:spcBef>
              <a:buFont typeface="Arial" pitchFamily="34" charset="0"/>
              <a:buNone/>
              <a:defRPr kumimoji="0" lang="es-ES" sz="2000" b="0" kern="1200">
                <a:solidFill>
                  <a:schemeClr val="tx1"/>
                </a:solidFill>
                <a:latin typeface="Georgia" pitchFamily="18" charset="0"/>
                <a:ea typeface="+mn-ea"/>
                <a:cs typeface="+mn-cs"/>
              </a:defRPr>
            </a:lvl1pPr>
            <a:lvl2pPr marL="457200" indent="0" algn="ctr" defTabSz="914400" rtl="0" eaLnBrk="1" latinLnBrk="0" hangingPunct="1">
              <a:spcBef>
                <a:spcPct val="20000"/>
              </a:spcBef>
              <a:buFont typeface="Arial" pitchFamily="34" charset="0"/>
              <a:buNone/>
              <a:defRPr kumimoji="0" lang="es-ES"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0" lang="es-ES"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0" lang="es-ES"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9pPr>
          </a:lstStyle>
          <a:p>
            <a:pPr algn="ctr">
              <a:lnSpc>
                <a:spcPct val="150000"/>
              </a:lnSpc>
            </a:pPr>
            <a:r>
              <a:rPr lang="es-ES" i="1" dirty="0" smtClean="0">
                <a:latin typeface="Arial" pitchFamily="34" charset="0"/>
                <a:cs typeface="Arial" pitchFamily="34" charset="0"/>
              </a:rPr>
              <a:t>Viste de Reversibles y Quedarás Increíble</a:t>
            </a:r>
          </a:p>
        </p:txBody>
      </p:sp>
      <p:sp>
        <p:nvSpPr>
          <p:cNvPr id="3" name="Title 1"/>
          <p:cNvSpPr>
            <a:spLocks noGrp="1"/>
          </p:cNvSpPr>
          <p:nvPr>
            <p:ph type="title"/>
          </p:nvPr>
        </p:nvSpPr>
        <p:spPr bwMode="auto">
          <a:xfrm>
            <a:off x="4211960" y="1556792"/>
            <a:ext cx="4343400" cy="1362075"/>
          </a:xfrm>
          <a:prstGeom prst="rect">
            <a:avLst/>
          </a:prstGeom>
          <a:noFill/>
          <a:ln>
            <a:noFill/>
          </a:ln>
          <a:effectLst>
            <a:innerShdw blurRad="114300">
              <a:sysClr val="windowText" lastClr="000000"/>
            </a:innerShdw>
          </a:effectLst>
          <a:scene3d>
            <a:camera prst="orthographicFront"/>
            <a:lightRig rig="threePt" dir="t"/>
          </a:scene3d>
          <a:sp3d>
            <a:bevelT w="12700" h="50800" prst="softRound"/>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4000" b="1" i="0" u="none" strike="noStrike" kern="0" cap="none" spc="0" normalizeH="0" baseline="0" noProof="0" dirty="0" smtClean="0">
                <a:ln>
                  <a:noFill/>
                </a:ln>
                <a:solidFill>
                  <a:sysClr val="windowText" lastClr="000000"/>
                </a:solidFill>
                <a:effectLst/>
                <a:uLnTx/>
                <a:uFillTx/>
              </a:rPr>
              <a:t>COSTO PROMEDIO PONDERADO DE CAPITAL (WACC)</a:t>
            </a:r>
            <a:endParaRPr kumimoji="0" lang="es-ES" sz="4000" b="1" i="0" u="none" strike="noStrike" kern="0" cap="none" spc="0" normalizeH="0" baseline="0" noProof="0" dirty="0">
              <a:ln>
                <a:noFill/>
              </a:ln>
              <a:solidFill>
                <a:sysClr val="windowText" lastClr="000000"/>
              </a:solidFill>
              <a:effectLst/>
              <a:uLnTx/>
              <a:uFillTx/>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506241654"/>
              </p:ext>
            </p:extLst>
          </p:nvPr>
        </p:nvGraphicFramePr>
        <p:xfrm>
          <a:off x="3580895" y="4293096"/>
          <a:ext cx="5580112" cy="2160240"/>
        </p:xfrm>
        <a:graphic>
          <a:graphicData uri="http://schemas.openxmlformats.org/presentationml/2006/ole">
            <mc:AlternateContent xmlns:mc="http://schemas.openxmlformats.org/markup-compatibility/2006">
              <mc:Choice xmlns:v="urn:schemas-microsoft-com:vml" Requires="v">
                <p:oleObj spid="_x0000_s6164" name="Document" r:id="rId3" imgW="5333610" imgH="1734689" progId="Word.Document.12">
                  <p:embed/>
                </p:oleObj>
              </mc:Choice>
              <mc:Fallback>
                <p:oleObj name="Document" r:id="rId3" imgW="5333610" imgH="1734689" progId="Word.Document.12">
                  <p:embed/>
                  <p:pic>
                    <p:nvPicPr>
                      <p:cNvPr id="0" name=""/>
                      <p:cNvPicPr/>
                      <p:nvPr/>
                    </p:nvPicPr>
                    <p:blipFill>
                      <a:blip r:embed="rId4"/>
                      <a:stretch>
                        <a:fillRect/>
                      </a:stretch>
                    </p:blipFill>
                    <p:spPr>
                      <a:xfrm>
                        <a:off x="3580895" y="4293096"/>
                        <a:ext cx="5580112" cy="2160240"/>
                      </a:xfrm>
                      <a:prstGeom prst="rect">
                        <a:avLst/>
                      </a:prstGeom>
                    </p:spPr>
                  </p:pic>
                </p:oleObj>
              </mc:Fallback>
            </mc:AlternateContent>
          </a:graphicData>
        </a:graphic>
      </p:graphicFrame>
      <p:sp>
        <p:nvSpPr>
          <p:cNvPr id="6" name="Rectangle 5"/>
          <p:cNvSpPr/>
          <p:nvPr/>
        </p:nvSpPr>
        <p:spPr>
          <a:xfrm>
            <a:off x="223833" y="3140968"/>
            <a:ext cx="4572000" cy="3000821"/>
          </a:xfrm>
          <a:prstGeom prst="rect">
            <a:avLst/>
          </a:prstGeom>
        </p:spPr>
        <p:txBody>
          <a:bodyPr>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es-EC" sz="1800" b="0" i="0" u="none" strike="noStrike" kern="0" cap="none" spc="0" normalizeH="0" baseline="0" noProof="0" dirty="0">
                <a:ln>
                  <a:noFill/>
                </a:ln>
                <a:solidFill>
                  <a:sysClr val="windowText" lastClr="000000"/>
                </a:solidFill>
                <a:effectLst/>
                <a:uLnTx/>
                <a:uFillTx/>
                <a:latin typeface="Arial"/>
                <a:ea typeface="Times New Roman"/>
                <a:cs typeface="Times New Roman"/>
              </a:rPr>
              <a:t>Donde:</a:t>
            </a:r>
            <a:endParaRPr kumimoji="0" lang="en-US" sz="1600" b="0" i="0" u="none" strike="noStrike" kern="0" cap="none" spc="0" normalizeH="0" baseline="0" noProof="0" dirty="0">
              <a:ln>
                <a:noFill/>
              </a:ln>
              <a:solidFill>
                <a:sysClr val="windowText" lastClr="000000"/>
              </a:solidFill>
              <a:effectLst/>
              <a:uLnTx/>
              <a:uFillTx/>
              <a:ea typeface="Times New Roman"/>
              <a:cs typeface="Times New Roman"/>
            </a:endParaRPr>
          </a:p>
          <a:p>
            <a:pPr marL="0" marR="0" lvl="0" indent="0" algn="just" defTabSz="914400" eaLnBrk="1" fontAlgn="auto" latinLnBrk="0" hangingPunct="1">
              <a:lnSpc>
                <a:spcPct val="150000"/>
              </a:lnSpc>
              <a:spcBef>
                <a:spcPts val="0"/>
              </a:spcBef>
              <a:spcAft>
                <a:spcPts val="0"/>
              </a:spcAft>
              <a:buClrTx/>
              <a:buSzTx/>
              <a:buFontTx/>
              <a:buNone/>
              <a:tabLst/>
              <a:defRPr/>
            </a:pPr>
            <a:r>
              <a:rPr kumimoji="0" lang="es-EC" sz="1800" b="0" i="0" u="none" strike="noStrike" kern="0" cap="none" spc="0" normalizeH="0" baseline="0" noProof="0" dirty="0" err="1">
                <a:ln>
                  <a:noFill/>
                </a:ln>
                <a:solidFill>
                  <a:sysClr val="windowText" lastClr="000000"/>
                </a:solidFill>
                <a:effectLst/>
                <a:uLnTx/>
                <a:uFillTx/>
                <a:latin typeface="Arial"/>
                <a:ea typeface="Times New Roman"/>
                <a:cs typeface="Times New Roman"/>
              </a:rPr>
              <a:t>Ko</a:t>
            </a:r>
            <a:r>
              <a:rPr kumimoji="0" lang="es-EC" sz="1800" b="0" i="0" u="none" strike="noStrike" kern="0" cap="none" spc="0" normalizeH="0" baseline="0" noProof="0" dirty="0">
                <a:ln>
                  <a:noFill/>
                </a:ln>
                <a:solidFill>
                  <a:sysClr val="windowText" lastClr="000000"/>
                </a:solidFill>
                <a:effectLst/>
                <a:uLnTx/>
                <a:uFillTx/>
                <a:latin typeface="Arial"/>
                <a:ea typeface="Times New Roman"/>
                <a:cs typeface="Times New Roman"/>
              </a:rPr>
              <a:t>: r </a:t>
            </a:r>
            <a:r>
              <a:rPr kumimoji="0" lang="es-EC" sz="1800" b="0" i="0" u="none" strike="noStrike" kern="0" cap="none" spc="0" normalizeH="0" baseline="0" noProof="0" dirty="0" err="1">
                <a:ln>
                  <a:noFill/>
                </a:ln>
                <a:solidFill>
                  <a:sysClr val="windowText" lastClr="000000"/>
                </a:solidFill>
                <a:effectLst/>
                <a:uLnTx/>
                <a:uFillTx/>
                <a:latin typeface="Arial"/>
                <a:ea typeface="Times New Roman"/>
                <a:cs typeface="Times New Roman"/>
              </a:rPr>
              <a:t>wacc</a:t>
            </a:r>
            <a:r>
              <a:rPr kumimoji="0" lang="es-EC" sz="1800" b="0" i="0" u="none" strike="noStrike" kern="0" cap="none" spc="0" normalizeH="0" baseline="0" noProof="0" dirty="0">
                <a:ln>
                  <a:noFill/>
                </a:ln>
                <a:solidFill>
                  <a:sysClr val="windowText" lastClr="000000"/>
                </a:solidFill>
                <a:effectLst/>
                <a:uLnTx/>
                <a:uFillTx/>
                <a:latin typeface="Arial"/>
                <a:ea typeface="Times New Roman"/>
                <a:cs typeface="Times New Roman"/>
              </a:rPr>
              <a:t>: Costo promedio ponderado de capital.</a:t>
            </a:r>
            <a:endParaRPr kumimoji="0" lang="en-US" sz="1600" b="0" i="0" u="none" strike="noStrike" kern="0" cap="none" spc="0" normalizeH="0" baseline="0" noProof="0" dirty="0">
              <a:ln>
                <a:noFill/>
              </a:ln>
              <a:solidFill>
                <a:sysClr val="windowText" lastClr="000000"/>
              </a:solidFill>
              <a:effectLst/>
              <a:uLnTx/>
              <a:uFillTx/>
              <a:ea typeface="Times New Roman"/>
              <a:cs typeface="Times New Roman"/>
            </a:endParaRPr>
          </a:p>
          <a:p>
            <a:pPr marL="0" marR="0" lvl="0" indent="0" algn="just" defTabSz="914400" eaLnBrk="1" fontAlgn="auto" latinLnBrk="0" hangingPunct="1">
              <a:lnSpc>
                <a:spcPct val="150000"/>
              </a:lnSpc>
              <a:spcBef>
                <a:spcPts val="0"/>
              </a:spcBef>
              <a:spcAft>
                <a:spcPts val="0"/>
              </a:spcAft>
              <a:buClrTx/>
              <a:buSzTx/>
              <a:buFontTx/>
              <a:buNone/>
              <a:tabLst/>
              <a:defRPr/>
            </a:pPr>
            <a:r>
              <a:rPr kumimoji="0" lang="es-EC" sz="1800" b="0" i="0" u="none" strike="noStrike" kern="0" cap="none" spc="0" normalizeH="0" baseline="0" noProof="0" dirty="0" err="1">
                <a:ln>
                  <a:noFill/>
                </a:ln>
                <a:solidFill>
                  <a:sysClr val="windowText" lastClr="000000"/>
                </a:solidFill>
                <a:effectLst/>
                <a:uLnTx/>
                <a:uFillTx/>
                <a:latin typeface="Arial"/>
                <a:ea typeface="Times New Roman"/>
                <a:cs typeface="Times New Roman"/>
              </a:rPr>
              <a:t>Kd</a:t>
            </a:r>
            <a:r>
              <a:rPr kumimoji="0" lang="es-EC" sz="1800" b="0" i="0" u="none" strike="noStrike" kern="0" cap="none" spc="0" normalizeH="0" baseline="0" noProof="0" dirty="0">
                <a:ln>
                  <a:noFill/>
                </a:ln>
                <a:solidFill>
                  <a:sysClr val="windowText" lastClr="000000"/>
                </a:solidFill>
                <a:effectLst/>
                <a:uLnTx/>
                <a:uFillTx/>
                <a:latin typeface="Arial"/>
                <a:ea typeface="Times New Roman"/>
                <a:cs typeface="Times New Roman"/>
              </a:rPr>
              <a:t>: Tasa  de interés de la deuda.</a:t>
            </a:r>
            <a:endParaRPr kumimoji="0" lang="en-US" sz="1600" b="0" i="0" u="none" strike="noStrike" kern="0" cap="none" spc="0" normalizeH="0" baseline="0" noProof="0" dirty="0">
              <a:ln>
                <a:noFill/>
              </a:ln>
              <a:solidFill>
                <a:sysClr val="windowText" lastClr="000000"/>
              </a:solidFill>
              <a:effectLst/>
              <a:uLnTx/>
              <a:uFillTx/>
              <a:ea typeface="Times New Roman"/>
              <a:cs typeface="Times New Roman"/>
            </a:endParaRPr>
          </a:p>
          <a:p>
            <a:pPr marL="0" marR="0" lvl="0" indent="0" algn="just" defTabSz="914400" eaLnBrk="1" fontAlgn="auto" latinLnBrk="0" hangingPunct="1">
              <a:lnSpc>
                <a:spcPct val="150000"/>
              </a:lnSpc>
              <a:spcBef>
                <a:spcPts val="0"/>
              </a:spcBef>
              <a:spcAft>
                <a:spcPts val="0"/>
              </a:spcAft>
              <a:buClrTx/>
              <a:buSzTx/>
              <a:buFontTx/>
              <a:buNone/>
              <a:tabLst/>
              <a:defRPr/>
            </a:pPr>
            <a:r>
              <a:rPr kumimoji="0" lang="es-EC" sz="1800" b="0" i="0" u="none" strike="noStrike" kern="0" cap="none" spc="0" normalizeH="0" baseline="0" noProof="0" dirty="0">
                <a:ln>
                  <a:noFill/>
                </a:ln>
                <a:solidFill>
                  <a:sysClr val="windowText" lastClr="000000"/>
                </a:solidFill>
                <a:effectLst/>
                <a:uLnTx/>
                <a:uFillTx/>
                <a:latin typeface="Arial"/>
                <a:ea typeface="Times New Roman"/>
                <a:cs typeface="Times New Roman"/>
              </a:rPr>
              <a:t>D/A: Deuda sobre Activos</a:t>
            </a:r>
            <a:endParaRPr kumimoji="0" lang="en-US" sz="1600" b="0" i="0" u="none" strike="noStrike" kern="0" cap="none" spc="0" normalizeH="0" baseline="0" noProof="0" dirty="0">
              <a:ln>
                <a:noFill/>
              </a:ln>
              <a:solidFill>
                <a:sysClr val="windowText" lastClr="000000"/>
              </a:solidFill>
              <a:effectLst/>
              <a:uLnTx/>
              <a:uFillTx/>
              <a:ea typeface="Times New Roman"/>
              <a:cs typeface="Times New Roman"/>
            </a:endParaRPr>
          </a:p>
          <a:p>
            <a:pPr marL="0" marR="0" lvl="0" indent="0" algn="just" defTabSz="914400" eaLnBrk="1" fontAlgn="auto" latinLnBrk="0" hangingPunct="1">
              <a:lnSpc>
                <a:spcPct val="150000"/>
              </a:lnSpc>
              <a:spcBef>
                <a:spcPts val="0"/>
              </a:spcBef>
              <a:spcAft>
                <a:spcPts val="0"/>
              </a:spcAft>
              <a:buClrTx/>
              <a:buSzTx/>
              <a:buFontTx/>
              <a:buNone/>
              <a:tabLst/>
              <a:defRPr/>
            </a:pPr>
            <a:r>
              <a:rPr kumimoji="0" lang="es-EC" sz="1800" b="0" i="0" u="none" strike="noStrike" kern="0" cap="none" spc="0" normalizeH="0" baseline="0" noProof="0" dirty="0" err="1">
                <a:ln>
                  <a:noFill/>
                </a:ln>
                <a:solidFill>
                  <a:sysClr val="windowText" lastClr="000000"/>
                </a:solidFill>
                <a:effectLst/>
                <a:uLnTx/>
                <a:uFillTx/>
                <a:latin typeface="Arial"/>
                <a:ea typeface="Times New Roman"/>
                <a:cs typeface="Times New Roman"/>
              </a:rPr>
              <a:t>Ke</a:t>
            </a:r>
            <a:r>
              <a:rPr kumimoji="0" lang="es-EC" sz="1800" b="0" i="0" u="none" strike="noStrike" kern="0" cap="none" spc="0" normalizeH="0" baseline="0" noProof="0" dirty="0">
                <a:ln>
                  <a:noFill/>
                </a:ln>
                <a:solidFill>
                  <a:sysClr val="windowText" lastClr="000000"/>
                </a:solidFill>
                <a:effectLst/>
                <a:uLnTx/>
                <a:uFillTx/>
                <a:latin typeface="Arial"/>
                <a:ea typeface="Times New Roman"/>
                <a:cs typeface="Times New Roman"/>
              </a:rPr>
              <a:t>: Rentabilidad exigida del capital propio.</a:t>
            </a:r>
            <a:endParaRPr kumimoji="0" lang="en-US" sz="1600" b="0" i="0" u="none" strike="noStrike" kern="0" cap="none" spc="0" normalizeH="0" baseline="0" noProof="0" dirty="0">
              <a:ln>
                <a:noFill/>
              </a:ln>
              <a:solidFill>
                <a:sysClr val="windowText" lastClr="000000"/>
              </a:solidFill>
              <a:effectLst/>
              <a:uLnTx/>
              <a:uFillTx/>
              <a:ea typeface="Times New Roman"/>
              <a:cs typeface="Times New Roman"/>
            </a:endParaRPr>
          </a:p>
          <a:p>
            <a:pPr marL="0" marR="0" lvl="0" indent="0" algn="just" defTabSz="914400" eaLnBrk="1" fontAlgn="auto" latinLnBrk="0" hangingPunct="1">
              <a:lnSpc>
                <a:spcPct val="150000"/>
              </a:lnSpc>
              <a:spcBef>
                <a:spcPts val="0"/>
              </a:spcBef>
              <a:spcAft>
                <a:spcPts val="0"/>
              </a:spcAft>
              <a:buClrTx/>
              <a:buSzTx/>
              <a:buFontTx/>
              <a:buNone/>
              <a:tabLst/>
              <a:defRPr/>
            </a:pPr>
            <a:r>
              <a:rPr kumimoji="0" lang="es-EC" sz="1800" b="0" i="0" u="none" strike="noStrike" kern="0" cap="none" spc="0" normalizeH="0" baseline="0" noProof="0" dirty="0">
                <a:ln>
                  <a:noFill/>
                </a:ln>
                <a:solidFill>
                  <a:sysClr val="windowText" lastClr="000000"/>
                </a:solidFill>
                <a:effectLst/>
                <a:uLnTx/>
                <a:uFillTx/>
                <a:latin typeface="Arial"/>
                <a:ea typeface="Times New Roman"/>
                <a:cs typeface="Times New Roman"/>
              </a:rPr>
              <a:t>P/A: Patrimonio  sobre activos</a:t>
            </a:r>
            <a:endParaRPr kumimoji="0" lang="en-US" sz="1600" b="0" i="0" u="none" strike="noStrike" kern="0" cap="none" spc="0" normalizeH="0" baseline="0" noProof="0" dirty="0">
              <a:ln>
                <a:noFill/>
              </a:ln>
              <a:solidFill>
                <a:sysClr val="windowText" lastClr="000000"/>
              </a:solidFill>
              <a:effectLst/>
              <a:uLnTx/>
              <a:uFillTx/>
              <a:ea typeface="Times New Roman"/>
              <a:cs typeface="Times New Roman"/>
            </a:endParaRPr>
          </a:p>
        </p:txBody>
      </p:sp>
      <p:pic>
        <p:nvPicPr>
          <p:cNvPr id="6156" name="Picture 12"/>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366833" y="1416943"/>
            <a:ext cx="2286000"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Marcador de número de diapositiva"/>
          <p:cNvSpPr>
            <a:spLocks noGrp="1"/>
          </p:cNvSpPr>
          <p:nvPr>
            <p:ph type="sldNum" sz="quarter" idx="12"/>
          </p:nvPr>
        </p:nvSpPr>
        <p:spPr/>
        <p:txBody>
          <a:bodyPr/>
          <a:lstStyle/>
          <a:p>
            <a:fld id="{22202610-FCAD-4105-BC1D-B6A865CDC5B8}" type="slidenum">
              <a:rPr lang="en-US" smtClean="0"/>
              <a:pPr/>
              <a:t>35</a:t>
            </a:fld>
            <a:endParaRPr lang="en-US"/>
          </a:p>
        </p:txBody>
      </p:sp>
    </p:spTree>
    <p:extLst>
      <p:ext uri="{BB962C8B-B14F-4D97-AF65-F5344CB8AC3E}">
        <p14:creationId xmlns:p14="http://schemas.microsoft.com/office/powerpoint/2010/main" val="8302449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3961618" y="0"/>
            <a:ext cx="5182382" cy="548680"/>
          </a:xfrm>
          <a:prstGeom prst="rect">
            <a:avLst/>
          </a:prstGeom>
        </p:spPr>
        <p:txBody>
          <a:bodyPr vert="horz" lIns="91440" tIns="45720" rIns="91440" bIns="45720" rtlCol="0">
            <a:normAutofit/>
          </a:bodyPr>
          <a:lstStyle>
            <a:lvl1pPr marL="0" indent="0" algn="r" defTabSz="914400" rtl="0" eaLnBrk="1" latinLnBrk="0" hangingPunct="1">
              <a:spcBef>
                <a:spcPct val="20000"/>
              </a:spcBef>
              <a:buFont typeface="Arial" pitchFamily="34" charset="0"/>
              <a:buNone/>
              <a:defRPr kumimoji="0" lang="es-ES" sz="2000" b="0" kern="1200">
                <a:solidFill>
                  <a:schemeClr val="tx1"/>
                </a:solidFill>
                <a:latin typeface="Georgia" pitchFamily="18" charset="0"/>
                <a:ea typeface="+mn-ea"/>
                <a:cs typeface="+mn-cs"/>
              </a:defRPr>
            </a:lvl1pPr>
            <a:lvl2pPr marL="457200" indent="0" algn="ctr" defTabSz="914400" rtl="0" eaLnBrk="1" latinLnBrk="0" hangingPunct="1">
              <a:spcBef>
                <a:spcPct val="20000"/>
              </a:spcBef>
              <a:buFont typeface="Arial" pitchFamily="34" charset="0"/>
              <a:buNone/>
              <a:defRPr kumimoji="0" lang="es-ES"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0" lang="es-ES"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0" lang="es-ES"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9pPr>
          </a:lstStyle>
          <a:p>
            <a:pPr algn="ctr">
              <a:lnSpc>
                <a:spcPct val="150000"/>
              </a:lnSpc>
            </a:pPr>
            <a:r>
              <a:rPr lang="es-ES" i="1" dirty="0" smtClean="0">
                <a:latin typeface="Arial" pitchFamily="34" charset="0"/>
                <a:cs typeface="Arial" pitchFamily="34" charset="0"/>
              </a:rPr>
              <a:t>Viste de Reversibles y Quedarás Increíble</a:t>
            </a:r>
          </a:p>
        </p:txBody>
      </p:sp>
      <p:sp>
        <p:nvSpPr>
          <p:cNvPr id="3" name="Title 1"/>
          <p:cNvSpPr>
            <a:spLocks noGrp="1"/>
          </p:cNvSpPr>
          <p:nvPr>
            <p:ph type="title"/>
            <p:custDataLst>
              <p:tags r:id="rId1"/>
            </p:custDataLst>
          </p:nvPr>
        </p:nvSpPr>
        <p:spPr bwMode="auto">
          <a:xfrm>
            <a:off x="838200" y="306168"/>
            <a:ext cx="8077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smtClean="0">
                <a:ln>
                  <a:noFill/>
                </a:ln>
                <a:solidFill>
                  <a:sysClr val="windowText" lastClr="000000"/>
                </a:solidFill>
                <a:effectLst/>
                <a:uLnTx/>
                <a:uFillTx/>
              </a:rPr>
              <a:t>TIR Y VAN</a:t>
            </a:r>
            <a:endParaRPr kumimoji="0" lang="es-ES" sz="2400" b="1" i="0" u="none" strike="noStrike" kern="0" cap="none" spc="0" normalizeH="0" baseline="0" noProof="0" dirty="0">
              <a:ln>
                <a:noFill/>
              </a:ln>
              <a:solidFill>
                <a:sysClr val="windowText" lastClr="000000"/>
              </a:solidFill>
              <a:effectLst/>
              <a:uLnTx/>
              <a:uFillTx/>
            </a:endParaRPr>
          </a:p>
        </p:txBody>
      </p:sp>
      <p:sp>
        <p:nvSpPr>
          <p:cNvPr id="5" name="Content Placeholder 4"/>
          <p:cNvSpPr>
            <a:spLocks noGrp="1"/>
          </p:cNvSpPr>
          <p:nvPr>
            <p:ph sz="half" idx="1"/>
          </p:nvPr>
        </p:nvSpPr>
        <p:spPr bwMode="auto">
          <a:xfrm>
            <a:off x="556691" y="1628800"/>
            <a:ext cx="4038600" cy="10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auto">
              <a:spcBef>
                <a:spcPts val="0"/>
              </a:spcBef>
              <a:spcAft>
                <a:spcPts val="0"/>
              </a:spcAft>
              <a:buClrTx/>
              <a:defRPr/>
            </a:pPr>
            <a:r>
              <a:rPr kumimoji="0" lang="es-ES" sz="2400" b="0" i="0" u="none" strike="noStrike" kern="0" cap="none" spc="0" normalizeH="0" baseline="0" noProof="0" dirty="0" smtClean="0">
                <a:ln>
                  <a:noFill/>
                </a:ln>
                <a:solidFill>
                  <a:sysClr val="windowText" lastClr="000000"/>
                </a:solidFill>
                <a:effectLst/>
                <a:uLnTx/>
                <a:uFillTx/>
              </a:rPr>
              <a:t>PROYECTO PURO</a:t>
            </a:r>
            <a:endParaRPr kumimoji="0" lang="en-US" sz="2400" b="0" i="0" u="none" strike="noStrike" kern="0" cap="none" spc="0" normalizeH="0" baseline="0" noProof="0" dirty="0">
              <a:ln>
                <a:noFill/>
              </a:ln>
              <a:solidFill>
                <a:sysClr val="windowText" lastClr="000000"/>
              </a:solidFill>
              <a:effectLst/>
              <a:uLnTx/>
              <a:uFillTx/>
            </a:endParaRPr>
          </a:p>
        </p:txBody>
      </p:sp>
      <p:sp>
        <p:nvSpPr>
          <p:cNvPr id="6" name="Content Placeholder 4"/>
          <p:cNvSpPr txBox="1">
            <a:spLocks/>
          </p:cNvSpPr>
          <p:nvPr/>
        </p:nvSpPr>
        <p:spPr>
          <a:xfrm>
            <a:off x="4716016" y="1628800"/>
            <a:ext cx="4038600" cy="10367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9pPr>
          </a:lstStyle>
          <a:p>
            <a:pPr fontAlgn="auto">
              <a:spcAft>
                <a:spcPts val="0"/>
              </a:spcAft>
              <a:defRPr/>
            </a:pPr>
            <a:r>
              <a:rPr kumimoji="0" lang="en-US" sz="2400" b="0" i="0" u="none" strike="noStrike" kern="1200" cap="none" spc="0" normalizeH="0" baseline="0" noProof="0" dirty="0" smtClean="0">
                <a:ln>
                  <a:noFill/>
                </a:ln>
                <a:solidFill>
                  <a:sysClr val="windowText" lastClr="000000"/>
                </a:solidFill>
                <a:effectLst/>
                <a:uLnTx/>
                <a:uFillTx/>
                <a:latin typeface="+mj-lt"/>
                <a:ea typeface="+mn-ea"/>
                <a:cs typeface="+mn-cs"/>
              </a:rPr>
              <a:t>DEL INVERSIONISTA</a:t>
            </a:r>
            <a:endParaRPr kumimoji="0" lang="en-US" sz="2400" b="0" i="0" u="none" strike="noStrike" kern="1200" cap="none" spc="0" normalizeH="0" baseline="0" noProof="0" dirty="0">
              <a:ln>
                <a:noFill/>
              </a:ln>
              <a:solidFill>
                <a:sysClr val="windowText" lastClr="000000"/>
              </a:solidFill>
              <a:effectLst/>
              <a:uLnTx/>
              <a:uFillTx/>
              <a:latin typeface="+mj-lt"/>
              <a:ea typeface="+mn-ea"/>
              <a:cs typeface="+mn-cs"/>
            </a:endParaRPr>
          </a:p>
        </p:txBody>
      </p:sp>
      <p:sp>
        <p:nvSpPr>
          <p:cNvPr id="7" name="Rectangle 6"/>
          <p:cNvSpPr/>
          <p:nvPr/>
        </p:nvSpPr>
        <p:spPr>
          <a:xfrm>
            <a:off x="611560" y="3212976"/>
            <a:ext cx="3960440" cy="857671"/>
          </a:xfrm>
          <a:prstGeom prst="rect">
            <a:avLst/>
          </a:prstGeom>
        </p:spPr>
        <p:txBody>
          <a:bodyPr wrap="square">
            <a:spAutoFit/>
          </a:bodyPr>
          <a:lstStyle/>
          <a:p>
            <a:pPr algn="ctr">
              <a:lnSpc>
                <a:spcPct val="115000"/>
              </a:lnSpc>
              <a:spcAft>
                <a:spcPts val="1000"/>
              </a:spcAft>
            </a:pPr>
            <a:r>
              <a:rPr lang="es-EC" b="1" dirty="0" smtClean="0">
                <a:latin typeface="Arial"/>
                <a:ea typeface="Times New Roman"/>
                <a:cs typeface="Times New Roman"/>
              </a:rPr>
              <a:t>TIR=21%</a:t>
            </a:r>
            <a:endParaRPr lang="en-US" sz="1600" dirty="0">
              <a:ea typeface="Times New Roman"/>
              <a:cs typeface="Times New Roman"/>
            </a:endParaRPr>
          </a:p>
          <a:p>
            <a:pPr algn="ctr">
              <a:lnSpc>
                <a:spcPct val="115000"/>
              </a:lnSpc>
              <a:spcAft>
                <a:spcPts val="1000"/>
              </a:spcAft>
            </a:pPr>
            <a:r>
              <a:rPr lang="es-EC" b="1" dirty="0">
                <a:latin typeface="Arial"/>
                <a:ea typeface="Times New Roman"/>
                <a:cs typeface="Times New Roman"/>
              </a:rPr>
              <a:t>VAN=$ </a:t>
            </a:r>
            <a:r>
              <a:rPr lang="es-EC" b="1" dirty="0" smtClean="0">
                <a:latin typeface="Arial"/>
                <a:ea typeface="Times New Roman"/>
                <a:cs typeface="Times New Roman"/>
              </a:rPr>
              <a:t>18.277,04</a:t>
            </a:r>
            <a:endParaRPr lang="en-US" sz="1600" dirty="0">
              <a:ea typeface="Times New Roman"/>
              <a:cs typeface="Times New Roman"/>
            </a:endParaRPr>
          </a:p>
        </p:txBody>
      </p:sp>
      <p:sp>
        <p:nvSpPr>
          <p:cNvPr id="8" name="Rectangle 7"/>
          <p:cNvSpPr/>
          <p:nvPr/>
        </p:nvSpPr>
        <p:spPr>
          <a:xfrm>
            <a:off x="4355976" y="3182879"/>
            <a:ext cx="4572000" cy="857671"/>
          </a:xfrm>
          <a:prstGeom prst="rect">
            <a:avLst/>
          </a:prstGeom>
        </p:spPr>
        <p:txBody>
          <a:bodyPr>
            <a:spAutoFit/>
          </a:bodyPr>
          <a:lstStyle/>
          <a:p>
            <a:pPr algn="ctr">
              <a:lnSpc>
                <a:spcPct val="115000"/>
              </a:lnSpc>
              <a:spcAft>
                <a:spcPts val="1000"/>
              </a:spcAft>
            </a:pPr>
            <a:r>
              <a:rPr lang="es-EC" b="1" dirty="0">
                <a:latin typeface="Arial"/>
                <a:ea typeface="Times New Roman"/>
                <a:cs typeface="Times New Roman"/>
              </a:rPr>
              <a:t>TIR= </a:t>
            </a:r>
            <a:r>
              <a:rPr lang="es-EC" b="1" dirty="0" smtClean="0">
                <a:latin typeface="Arial"/>
                <a:ea typeface="Times New Roman"/>
                <a:cs typeface="Times New Roman"/>
              </a:rPr>
              <a:t>25%</a:t>
            </a:r>
            <a:endParaRPr lang="en-US" sz="1600" dirty="0">
              <a:ea typeface="Times New Roman"/>
              <a:cs typeface="Times New Roman"/>
            </a:endParaRPr>
          </a:p>
          <a:p>
            <a:pPr algn="ctr">
              <a:lnSpc>
                <a:spcPct val="115000"/>
              </a:lnSpc>
              <a:spcAft>
                <a:spcPts val="1000"/>
              </a:spcAft>
            </a:pPr>
            <a:r>
              <a:rPr lang="es-EC" b="1" dirty="0">
                <a:latin typeface="Arial"/>
                <a:ea typeface="Times New Roman"/>
                <a:cs typeface="Times New Roman"/>
              </a:rPr>
              <a:t>VAN</a:t>
            </a:r>
            <a:r>
              <a:rPr lang="es-EC" b="1">
                <a:latin typeface="Arial"/>
                <a:ea typeface="Times New Roman"/>
                <a:cs typeface="Times New Roman"/>
              </a:rPr>
              <a:t>=$ </a:t>
            </a:r>
            <a:r>
              <a:rPr lang="es-EC" b="1" smtClean="0">
                <a:latin typeface="Arial"/>
                <a:ea typeface="Times New Roman"/>
                <a:cs typeface="Times New Roman"/>
              </a:rPr>
              <a:t>27.355,18</a:t>
            </a:r>
            <a:endParaRPr lang="en-US" sz="1600" dirty="0">
              <a:ea typeface="Times New Roman"/>
              <a:cs typeface="Times New Roman"/>
            </a:endParaRPr>
          </a:p>
        </p:txBody>
      </p:sp>
      <p:pic>
        <p:nvPicPr>
          <p:cNvPr id="9" name="Picture 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486943" y="4725144"/>
            <a:ext cx="2170113"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Marcador de número de diapositiva"/>
          <p:cNvSpPr>
            <a:spLocks noGrp="1"/>
          </p:cNvSpPr>
          <p:nvPr>
            <p:ph type="sldNum" sz="quarter" idx="12"/>
          </p:nvPr>
        </p:nvSpPr>
        <p:spPr/>
        <p:txBody>
          <a:bodyPr/>
          <a:lstStyle/>
          <a:p>
            <a:fld id="{22202610-FCAD-4105-BC1D-B6A865CDC5B8}" type="slidenum">
              <a:rPr lang="en-US" smtClean="0"/>
              <a:pPr/>
              <a:t>36</a:t>
            </a:fld>
            <a:endParaRPr lang="en-US"/>
          </a:p>
        </p:txBody>
      </p:sp>
    </p:spTree>
    <p:extLst>
      <p:ext uri="{BB962C8B-B14F-4D97-AF65-F5344CB8AC3E}">
        <p14:creationId xmlns:p14="http://schemas.microsoft.com/office/powerpoint/2010/main" val="5373605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3961618" y="0"/>
            <a:ext cx="5182382" cy="548680"/>
          </a:xfrm>
          <a:prstGeom prst="rect">
            <a:avLst/>
          </a:prstGeom>
        </p:spPr>
        <p:txBody>
          <a:bodyPr vert="horz" lIns="91440" tIns="45720" rIns="91440" bIns="45720" rtlCol="0">
            <a:normAutofit/>
          </a:bodyPr>
          <a:lstStyle>
            <a:lvl1pPr marL="0" indent="0" algn="r" defTabSz="914400" rtl="0" eaLnBrk="1" latinLnBrk="0" hangingPunct="1">
              <a:spcBef>
                <a:spcPct val="20000"/>
              </a:spcBef>
              <a:buFont typeface="Arial" pitchFamily="34" charset="0"/>
              <a:buNone/>
              <a:defRPr kumimoji="0" lang="es-ES" sz="2000" b="0" kern="1200">
                <a:solidFill>
                  <a:schemeClr val="tx1"/>
                </a:solidFill>
                <a:latin typeface="Georgia" pitchFamily="18" charset="0"/>
                <a:ea typeface="+mn-ea"/>
                <a:cs typeface="+mn-cs"/>
              </a:defRPr>
            </a:lvl1pPr>
            <a:lvl2pPr marL="457200" indent="0" algn="ctr" defTabSz="914400" rtl="0" eaLnBrk="1" latinLnBrk="0" hangingPunct="1">
              <a:spcBef>
                <a:spcPct val="20000"/>
              </a:spcBef>
              <a:buFont typeface="Arial" pitchFamily="34" charset="0"/>
              <a:buNone/>
              <a:defRPr kumimoji="0" lang="es-ES"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0" lang="es-ES"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0" lang="es-ES"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9pPr>
          </a:lstStyle>
          <a:p>
            <a:pPr algn="ctr">
              <a:lnSpc>
                <a:spcPct val="150000"/>
              </a:lnSpc>
            </a:pPr>
            <a:r>
              <a:rPr lang="es-ES" i="1" dirty="0" smtClean="0">
                <a:latin typeface="Arial" pitchFamily="34" charset="0"/>
                <a:cs typeface="Arial" pitchFamily="34" charset="0"/>
              </a:rPr>
              <a:t>Viste de Reversibles y Quedarás Increíble</a:t>
            </a:r>
          </a:p>
        </p:txBody>
      </p:sp>
      <p:sp>
        <p:nvSpPr>
          <p:cNvPr id="3" name="Title 1"/>
          <p:cNvSpPr>
            <a:spLocks noGrp="1"/>
          </p:cNvSpPr>
          <p:nvPr>
            <p:ph type="title"/>
            <p:custDataLst>
              <p:tags r:id="rId1"/>
            </p:custDataLst>
          </p:nvPr>
        </p:nvSpPr>
        <p:spPr bwMode="auto">
          <a:xfrm>
            <a:off x="838200" y="306168"/>
            <a:ext cx="8077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smtClean="0">
                <a:ln>
                  <a:noFill/>
                </a:ln>
                <a:solidFill>
                  <a:sysClr val="windowText" lastClr="000000"/>
                </a:solidFill>
                <a:effectLst/>
                <a:uLnTx/>
                <a:uFillTx/>
              </a:rPr>
              <a:t>ANÁLISIS DE SENSIBILIDAD - PRECIO</a:t>
            </a:r>
            <a:endParaRPr kumimoji="0" lang="es-ES" sz="2400" b="1" i="0" u="none" strike="noStrike" kern="0" cap="none" spc="0" normalizeH="0" baseline="0" noProof="0" dirty="0">
              <a:ln>
                <a:noFill/>
              </a:ln>
              <a:solidFill>
                <a:sysClr val="windowText" lastClr="000000"/>
              </a:solidFill>
              <a:effectLst/>
              <a:uLnTx/>
              <a:uFillTx/>
            </a:endParaRPr>
          </a:p>
        </p:txBody>
      </p:sp>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834176"/>
            <a:ext cx="2867025" cy="3755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4599201" y="2321861"/>
            <a:ext cx="3409524" cy="2276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Marcador de número de diapositiva"/>
          <p:cNvSpPr>
            <a:spLocks noGrp="1"/>
          </p:cNvSpPr>
          <p:nvPr>
            <p:ph type="sldNum" sz="quarter" idx="12"/>
          </p:nvPr>
        </p:nvSpPr>
        <p:spPr/>
        <p:txBody>
          <a:bodyPr/>
          <a:lstStyle/>
          <a:p>
            <a:fld id="{22202610-FCAD-4105-BC1D-B6A865CDC5B8}" type="slidenum">
              <a:rPr lang="en-US" smtClean="0"/>
              <a:pPr/>
              <a:t>37</a:t>
            </a:fld>
            <a:endParaRPr lang="en-US"/>
          </a:p>
        </p:txBody>
      </p:sp>
    </p:spTree>
    <p:extLst>
      <p:ext uri="{BB962C8B-B14F-4D97-AF65-F5344CB8AC3E}">
        <p14:creationId xmlns:p14="http://schemas.microsoft.com/office/powerpoint/2010/main" val="4655091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3961618" y="0"/>
            <a:ext cx="5182382" cy="548680"/>
          </a:xfrm>
          <a:prstGeom prst="rect">
            <a:avLst/>
          </a:prstGeom>
        </p:spPr>
        <p:txBody>
          <a:bodyPr vert="horz" lIns="91440" tIns="45720" rIns="91440" bIns="45720" rtlCol="0">
            <a:normAutofit/>
          </a:bodyPr>
          <a:lstStyle>
            <a:lvl1pPr marL="0" indent="0" algn="r" defTabSz="914400" rtl="0" eaLnBrk="1" latinLnBrk="0" hangingPunct="1">
              <a:spcBef>
                <a:spcPct val="20000"/>
              </a:spcBef>
              <a:buFont typeface="Arial" pitchFamily="34" charset="0"/>
              <a:buNone/>
              <a:defRPr kumimoji="0" lang="es-ES" sz="2000" b="0" kern="1200">
                <a:solidFill>
                  <a:schemeClr val="tx1"/>
                </a:solidFill>
                <a:latin typeface="Georgia" pitchFamily="18" charset="0"/>
                <a:ea typeface="+mn-ea"/>
                <a:cs typeface="+mn-cs"/>
              </a:defRPr>
            </a:lvl1pPr>
            <a:lvl2pPr marL="457200" indent="0" algn="ctr" defTabSz="914400" rtl="0" eaLnBrk="1" latinLnBrk="0" hangingPunct="1">
              <a:spcBef>
                <a:spcPct val="20000"/>
              </a:spcBef>
              <a:buFont typeface="Arial" pitchFamily="34" charset="0"/>
              <a:buNone/>
              <a:defRPr kumimoji="0" lang="es-ES"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0" lang="es-ES"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0" lang="es-ES"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9pPr>
          </a:lstStyle>
          <a:p>
            <a:pPr algn="ctr">
              <a:lnSpc>
                <a:spcPct val="150000"/>
              </a:lnSpc>
            </a:pPr>
            <a:r>
              <a:rPr lang="es-ES" i="1" dirty="0" smtClean="0">
                <a:latin typeface="Arial" pitchFamily="34" charset="0"/>
                <a:cs typeface="Arial" pitchFamily="34" charset="0"/>
              </a:rPr>
              <a:t>Viste de Reversibles y Quedarás Increíble</a:t>
            </a:r>
          </a:p>
        </p:txBody>
      </p:sp>
      <p:sp>
        <p:nvSpPr>
          <p:cNvPr id="3" name="Title 1"/>
          <p:cNvSpPr>
            <a:spLocks noGrp="1"/>
          </p:cNvSpPr>
          <p:nvPr>
            <p:ph type="title"/>
            <p:custDataLst>
              <p:tags r:id="rId1"/>
            </p:custDataLst>
          </p:nvPr>
        </p:nvSpPr>
        <p:spPr bwMode="auto">
          <a:xfrm>
            <a:off x="838200" y="306168"/>
            <a:ext cx="8077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smtClean="0">
                <a:ln>
                  <a:noFill/>
                </a:ln>
                <a:solidFill>
                  <a:sysClr val="windowText" lastClr="000000"/>
                </a:solidFill>
                <a:effectLst/>
                <a:uLnTx/>
                <a:uFillTx/>
              </a:rPr>
              <a:t>CONCLUSIONES</a:t>
            </a:r>
            <a:endParaRPr kumimoji="0" lang="es-ES" sz="2400" b="1" i="0" u="none" strike="noStrike" kern="0" cap="none" spc="0" normalizeH="0" baseline="0" noProof="0" dirty="0">
              <a:ln>
                <a:noFill/>
              </a:ln>
              <a:solidFill>
                <a:sysClr val="windowText" lastClr="000000"/>
              </a:solidFill>
              <a:effectLst/>
              <a:uLnTx/>
              <a:uFillTx/>
            </a:endParaRPr>
          </a:p>
        </p:txBody>
      </p:sp>
      <p:sp>
        <p:nvSpPr>
          <p:cNvPr id="5" name="Rectangle 4"/>
          <p:cNvSpPr/>
          <p:nvPr/>
        </p:nvSpPr>
        <p:spPr>
          <a:xfrm>
            <a:off x="2483768" y="1997839"/>
            <a:ext cx="4752528" cy="3416320"/>
          </a:xfrm>
          <a:prstGeom prst="rect">
            <a:avLst/>
          </a:prstGeom>
        </p:spPr>
        <p:txBody>
          <a:bodyPr wrap="square">
            <a:spAutoFit/>
          </a:bodyPr>
          <a:lstStyle/>
          <a:p>
            <a:pPr marL="285750" marR="0" lvl="0" indent="-285750" algn="just" defTabSz="914400" eaLnBrk="1" fontAlgn="auto" latinLnBrk="0" hangingPunct="1">
              <a:lnSpc>
                <a:spcPct val="100000"/>
              </a:lnSpc>
              <a:spcBef>
                <a:spcPts val="0"/>
              </a:spcBef>
              <a:spcAft>
                <a:spcPts val="0"/>
              </a:spcAft>
              <a:buClrTx/>
              <a:buSzTx/>
              <a:buFont typeface="Arial" pitchFamily="34" charset="0"/>
              <a:buChar char="•"/>
              <a:tabLst/>
              <a:defRPr/>
            </a:pPr>
            <a:r>
              <a:rPr kumimoji="0" lang="es-EC" sz="1800" b="0" i="0" u="none" strike="noStrike" kern="0" cap="none" spc="0" normalizeH="0" baseline="0" noProof="0" dirty="0">
                <a:ln>
                  <a:noFill/>
                </a:ln>
                <a:solidFill>
                  <a:sysClr val="windowText" lastClr="000000"/>
                </a:solidFill>
                <a:effectLst/>
                <a:uLnTx/>
                <a:uFillTx/>
              </a:rPr>
              <a:t>Dado que el proyecto está diseñado para el ahorro económico para el consumidor, se presenta una gran oportunidad de crecimiento. </a:t>
            </a:r>
            <a:endParaRPr kumimoji="0" lang="es-EC" sz="1800" b="0" i="0" u="none" strike="noStrike" kern="0" cap="none" spc="0" normalizeH="0" baseline="0" noProof="0" dirty="0" smtClean="0">
              <a:ln>
                <a:noFill/>
              </a:ln>
              <a:solidFill>
                <a:sysClr val="windowText" lastClr="000000"/>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endParaRPr lang="es-EC" kern="0" dirty="0">
              <a:solidFill>
                <a:sysClr val="windowText" lastClr="000000"/>
              </a:solidFill>
            </a:endParaRPr>
          </a:p>
          <a:p>
            <a:pPr marL="285750" marR="0" lvl="0" indent="-285750" algn="just" defTabSz="914400" eaLnBrk="1" fontAlgn="auto" latinLnBrk="0" hangingPunct="1">
              <a:lnSpc>
                <a:spcPct val="100000"/>
              </a:lnSpc>
              <a:spcBef>
                <a:spcPts val="0"/>
              </a:spcBef>
              <a:spcAft>
                <a:spcPts val="0"/>
              </a:spcAft>
              <a:buClrTx/>
              <a:buSzTx/>
              <a:buFont typeface="Arial" pitchFamily="34" charset="0"/>
              <a:buChar char="•"/>
              <a:tabLst/>
              <a:defRPr/>
            </a:pPr>
            <a:r>
              <a:rPr kumimoji="0" lang="es-EC" sz="1800" b="0" i="0" u="none" strike="noStrike" kern="0" cap="none" spc="0" normalizeH="0" baseline="0" noProof="0" dirty="0" smtClean="0">
                <a:ln>
                  <a:noFill/>
                </a:ln>
                <a:solidFill>
                  <a:sysClr val="windowText" lastClr="000000"/>
                </a:solidFill>
                <a:effectLst/>
                <a:uLnTx/>
                <a:uFillTx/>
              </a:rPr>
              <a:t>En </a:t>
            </a:r>
            <a:r>
              <a:rPr kumimoji="0" lang="es-EC" sz="1800" b="0" i="0" u="none" strike="noStrike" kern="0" cap="none" spc="0" normalizeH="0" baseline="0" noProof="0" dirty="0">
                <a:ln>
                  <a:noFill/>
                </a:ln>
                <a:solidFill>
                  <a:sysClr val="windowText" lastClr="000000"/>
                </a:solidFill>
                <a:effectLst/>
                <a:uLnTx/>
                <a:uFillTx/>
              </a:rPr>
              <a:t>resumen, se ofrecerá algo diferente, prendas exclusivas con diseño innovador y a precios atractivos, por eso nos vimos comprometidos en hacer un análisis del mercado y un estudio financiero con cotizaciones reales y materiales de buena calidad.</a:t>
            </a:r>
            <a:endParaRPr kumimoji="0" lang="en-US" sz="1800" b="0" i="0" u="none" strike="noStrike" kern="0" cap="none" spc="0" normalizeH="0" baseline="0" noProof="0" dirty="0">
              <a:ln>
                <a:noFill/>
              </a:ln>
              <a:solidFill>
                <a:sysClr val="windowText" lastClr="000000"/>
              </a:solidFill>
              <a:effectLst/>
              <a:uLnTx/>
              <a:uFillTx/>
            </a:endParaRPr>
          </a:p>
        </p:txBody>
      </p:sp>
      <p:sp>
        <p:nvSpPr>
          <p:cNvPr id="2" name="1 Marcador de número de diapositiva"/>
          <p:cNvSpPr>
            <a:spLocks noGrp="1"/>
          </p:cNvSpPr>
          <p:nvPr>
            <p:ph type="sldNum" sz="quarter" idx="12"/>
          </p:nvPr>
        </p:nvSpPr>
        <p:spPr/>
        <p:txBody>
          <a:bodyPr/>
          <a:lstStyle/>
          <a:p>
            <a:fld id="{22202610-FCAD-4105-BC1D-B6A865CDC5B8}" type="slidenum">
              <a:rPr lang="en-US" smtClean="0"/>
              <a:pPr/>
              <a:t>38</a:t>
            </a:fld>
            <a:endParaRPr lang="en-US"/>
          </a:p>
        </p:txBody>
      </p:sp>
    </p:spTree>
    <p:extLst>
      <p:ext uri="{BB962C8B-B14F-4D97-AF65-F5344CB8AC3E}">
        <p14:creationId xmlns:p14="http://schemas.microsoft.com/office/powerpoint/2010/main" val="40701528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3961618" y="0"/>
            <a:ext cx="5182382" cy="548680"/>
          </a:xfrm>
          <a:prstGeom prst="rect">
            <a:avLst/>
          </a:prstGeom>
        </p:spPr>
        <p:txBody>
          <a:bodyPr vert="horz" lIns="91440" tIns="45720" rIns="91440" bIns="45720" rtlCol="0">
            <a:normAutofit/>
          </a:bodyPr>
          <a:lstStyle>
            <a:lvl1pPr marL="0" indent="0" algn="r" defTabSz="914400" rtl="0" eaLnBrk="1" latinLnBrk="0" hangingPunct="1">
              <a:spcBef>
                <a:spcPct val="20000"/>
              </a:spcBef>
              <a:buFont typeface="Arial" pitchFamily="34" charset="0"/>
              <a:buNone/>
              <a:defRPr kumimoji="0" lang="es-ES" sz="2000" b="0" kern="1200">
                <a:solidFill>
                  <a:schemeClr val="tx1"/>
                </a:solidFill>
                <a:latin typeface="Georgia" pitchFamily="18" charset="0"/>
                <a:ea typeface="+mn-ea"/>
                <a:cs typeface="+mn-cs"/>
              </a:defRPr>
            </a:lvl1pPr>
            <a:lvl2pPr marL="457200" indent="0" algn="ctr" defTabSz="914400" rtl="0" eaLnBrk="1" latinLnBrk="0" hangingPunct="1">
              <a:spcBef>
                <a:spcPct val="20000"/>
              </a:spcBef>
              <a:buFont typeface="Arial" pitchFamily="34" charset="0"/>
              <a:buNone/>
              <a:defRPr kumimoji="0" lang="es-ES"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0" lang="es-ES"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0" lang="es-ES"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9pPr>
          </a:lstStyle>
          <a:p>
            <a:pPr algn="ctr">
              <a:lnSpc>
                <a:spcPct val="150000"/>
              </a:lnSpc>
            </a:pPr>
            <a:r>
              <a:rPr lang="es-ES" i="1" dirty="0" smtClean="0">
                <a:latin typeface="Arial" pitchFamily="34" charset="0"/>
                <a:cs typeface="Arial" pitchFamily="34" charset="0"/>
              </a:rPr>
              <a:t>Viste de Reversibles y Quedarás Increíble</a:t>
            </a:r>
          </a:p>
        </p:txBody>
      </p:sp>
      <p:sp>
        <p:nvSpPr>
          <p:cNvPr id="3" name="Title 1"/>
          <p:cNvSpPr>
            <a:spLocks noGrp="1"/>
          </p:cNvSpPr>
          <p:nvPr>
            <p:ph type="title"/>
            <p:custDataLst>
              <p:tags r:id="rId1"/>
            </p:custDataLst>
          </p:nvPr>
        </p:nvSpPr>
        <p:spPr bwMode="auto">
          <a:xfrm>
            <a:off x="838200" y="306168"/>
            <a:ext cx="8077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smtClean="0">
                <a:ln>
                  <a:noFill/>
                </a:ln>
                <a:solidFill>
                  <a:sysClr val="windowText" lastClr="000000"/>
                </a:solidFill>
                <a:effectLst/>
                <a:uLnTx/>
                <a:uFillTx/>
              </a:rPr>
              <a:t>RECOMENDACIONES</a:t>
            </a:r>
            <a:endParaRPr kumimoji="0" lang="es-ES" sz="2400" b="1" i="0" u="none" strike="noStrike" kern="0" cap="none" spc="0" normalizeH="0" baseline="0" noProof="0" dirty="0">
              <a:ln>
                <a:noFill/>
              </a:ln>
              <a:solidFill>
                <a:sysClr val="windowText" lastClr="000000"/>
              </a:solidFill>
              <a:effectLst/>
              <a:uLnTx/>
              <a:uFillTx/>
            </a:endParaRPr>
          </a:p>
        </p:txBody>
      </p:sp>
      <p:sp>
        <p:nvSpPr>
          <p:cNvPr id="5" name="Rectangle 4"/>
          <p:cNvSpPr/>
          <p:nvPr/>
        </p:nvSpPr>
        <p:spPr>
          <a:xfrm>
            <a:off x="2286000" y="1772816"/>
            <a:ext cx="4572000" cy="4524315"/>
          </a:xfrm>
          <a:prstGeom prst="rect">
            <a:avLst/>
          </a:prstGeom>
        </p:spPr>
        <p:txBody>
          <a:bodyPr>
            <a:spAutoFit/>
          </a:bodyPr>
          <a:lstStyle/>
          <a:p>
            <a:pPr marL="285750" marR="0" lvl="0" indent="-285750" algn="just" defTabSz="914400" eaLnBrk="1" fontAlgn="auto" latinLnBrk="0" hangingPunct="1">
              <a:lnSpc>
                <a:spcPct val="100000"/>
              </a:lnSpc>
              <a:spcBef>
                <a:spcPts val="0"/>
              </a:spcBef>
              <a:spcAft>
                <a:spcPts val="0"/>
              </a:spcAft>
              <a:buClrTx/>
              <a:buSzTx/>
              <a:buFont typeface="Arial" pitchFamily="34" charset="0"/>
              <a:buChar char="•"/>
              <a:tabLst/>
              <a:defRPr/>
            </a:pPr>
            <a:r>
              <a:rPr kumimoji="0" lang="es-EC" sz="1800" b="0" i="0" u="none" strike="noStrike" kern="0" cap="none" spc="0" normalizeH="0" baseline="0" noProof="0" dirty="0">
                <a:ln>
                  <a:noFill/>
                </a:ln>
                <a:solidFill>
                  <a:sysClr val="windowText" lastClr="000000"/>
                </a:solidFill>
                <a:effectLst/>
                <a:uLnTx/>
                <a:uFillTx/>
              </a:rPr>
              <a:t>Se sugiere la pronta ejecución del proyecto, de tal manera que se pueda aprovechar las ventajas de moverse primero, ya que no hay muchos negocios de este tipo en el mercado ecuatoriano. </a:t>
            </a:r>
            <a:endParaRPr lang="es-EC" kern="0" dirty="0">
              <a:solidFill>
                <a:sysClr val="windowText" lastClr="000000"/>
              </a:solidFill>
            </a:endParaRPr>
          </a:p>
          <a:p>
            <a:pPr marR="0" lvl="0" algn="just" defTabSz="914400" eaLnBrk="1" fontAlgn="auto" latinLnBrk="0" hangingPunct="1">
              <a:lnSpc>
                <a:spcPct val="100000"/>
              </a:lnSpc>
              <a:spcBef>
                <a:spcPts val="0"/>
              </a:spcBef>
              <a:spcAft>
                <a:spcPts val="0"/>
              </a:spcAft>
              <a:buClrTx/>
              <a:buSzTx/>
              <a:tabLst/>
              <a:defRPr/>
            </a:pPr>
            <a:endParaRPr lang="es-EC" kern="0" dirty="0">
              <a:solidFill>
                <a:sysClr val="windowText" lastClr="000000"/>
              </a:solidFill>
            </a:endParaRPr>
          </a:p>
          <a:p>
            <a:pPr marL="285750" marR="0" lvl="0" indent="-285750" algn="just" defTabSz="914400" eaLnBrk="1" fontAlgn="auto" latinLnBrk="0" hangingPunct="1">
              <a:lnSpc>
                <a:spcPct val="100000"/>
              </a:lnSpc>
              <a:spcBef>
                <a:spcPts val="0"/>
              </a:spcBef>
              <a:spcAft>
                <a:spcPts val="0"/>
              </a:spcAft>
              <a:buClrTx/>
              <a:buSzTx/>
              <a:buFont typeface="Arial" pitchFamily="34" charset="0"/>
              <a:buChar char="•"/>
              <a:tabLst/>
              <a:defRPr/>
            </a:pPr>
            <a:r>
              <a:rPr kumimoji="0" lang="es-EC" sz="1800" b="0" i="0" u="none" strike="noStrike" kern="0" cap="none" spc="0" normalizeH="0" baseline="0" noProof="0" dirty="0" smtClean="0">
                <a:ln>
                  <a:noFill/>
                </a:ln>
                <a:solidFill>
                  <a:sysClr val="windowText" lastClr="000000"/>
                </a:solidFill>
                <a:effectLst/>
                <a:uLnTx/>
                <a:uFillTx/>
              </a:rPr>
              <a:t>Si </a:t>
            </a:r>
            <a:r>
              <a:rPr kumimoji="0" lang="es-EC" sz="1800" b="0" i="0" u="none" strike="noStrike" kern="0" cap="none" spc="0" normalizeH="0" baseline="0" noProof="0" dirty="0">
                <a:ln>
                  <a:noFill/>
                </a:ln>
                <a:solidFill>
                  <a:sysClr val="windowText" lastClr="000000"/>
                </a:solidFill>
                <a:effectLst/>
                <a:uLnTx/>
                <a:uFillTx/>
              </a:rPr>
              <a:t>se implementa el proyecto, debe de hacerse siempre buscando la diferenciación</a:t>
            </a:r>
            <a:r>
              <a:rPr kumimoji="0" lang="es-EC" sz="1800" b="0" i="0" u="none" strike="noStrike" kern="0" cap="none" spc="0" normalizeH="0" baseline="0" noProof="0" dirty="0" smtClean="0">
                <a:ln>
                  <a:noFill/>
                </a:ln>
                <a:solidFill>
                  <a:sysClr val="windowText" lastClr="000000"/>
                </a:solidFill>
                <a:effectLst/>
                <a:uLnTx/>
                <a:uFillTx/>
              </a:rPr>
              <a:t>.</a:t>
            </a:r>
          </a:p>
          <a:p>
            <a:pPr marL="285750" marR="0" lvl="0" indent="-285750" algn="just" defTabSz="914400" eaLnBrk="1" fontAlgn="auto" latinLnBrk="0" hangingPunct="1">
              <a:lnSpc>
                <a:spcPct val="100000"/>
              </a:lnSpc>
              <a:spcBef>
                <a:spcPts val="0"/>
              </a:spcBef>
              <a:spcAft>
                <a:spcPts val="0"/>
              </a:spcAft>
              <a:buClrTx/>
              <a:buSzTx/>
              <a:buFont typeface="Arial" pitchFamily="34" charset="0"/>
              <a:buChar char="•"/>
              <a:tabLst/>
              <a:defRPr/>
            </a:pPr>
            <a:endParaRPr lang="es-EC" kern="0" dirty="0">
              <a:solidFill>
                <a:sysClr val="windowText" lastClr="000000"/>
              </a:solidFill>
            </a:endParaRPr>
          </a:p>
          <a:p>
            <a:pPr marL="285750" indent="-285750" algn="just" fontAlgn="auto">
              <a:spcBef>
                <a:spcPts val="0"/>
              </a:spcBef>
              <a:spcAft>
                <a:spcPts val="0"/>
              </a:spcAft>
              <a:buFont typeface="Arial" pitchFamily="34" charset="0"/>
              <a:buChar char="•"/>
              <a:defRPr/>
            </a:pPr>
            <a:r>
              <a:rPr lang="es-EC" kern="0" dirty="0">
                <a:solidFill>
                  <a:sysClr val="windowText" lastClr="000000"/>
                </a:solidFill>
              </a:rPr>
              <a:t>Una vez que la empresa esté estable es recomendable, que diversifique sus prendas.</a:t>
            </a:r>
            <a:endParaRPr lang="en-US" kern="0" dirty="0">
              <a:solidFill>
                <a:sysClr val="windowText" lastClr="000000"/>
              </a:solidFill>
            </a:endParaRPr>
          </a:p>
          <a:p>
            <a:pPr marR="0" lvl="0" algn="just" defTabSz="914400" eaLnBrk="1" fontAlgn="auto" latinLnBrk="0" hangingPunct="1">
              <a:lnSpc>
                <a:spcPct val="100000"/>
              </a:lnSpc>
              <a:spcBef>
                <a:spcPts val="0"/>
              </a:spcBef>
              <a:spcAft>
                <a:spcPts val="0"/>
              </a:spcAft>
              <a:buClrTx/>
              <a:buSzTx/>
              <a:tabLst/>
              <a:defRPr/>
            </a:pPr>
            <a:endParaRPr kumimoji="0" lang="en-US" sz="1800" b="0" i="0" u="none" strike="noStrike" kern="0" cap="none" spc="0" normalizeH="0" baseline="0" noProof="0" dirty="0">
              <a:ln>
                <a:noFill/>
              </a:ln>
              <a:solidFill>
                <a:sysClr val="windowText" lastClr="000000"/>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s-EC" sz="1800" b="0" i="0" u="none" strike="noStrike" kern="0" cap="none" spc="0" normalizeH="0" baseline="0" noProof="0" dirty="0">
                <a:ln>
                  <a:noFill/>
                </a:ln>
                <a:solidFill>
                  <a:sysClr val="windowText" lastClr="000000"/>
                </a:solidFill>
                <a:effectLst/>
                <a:uLnTx/>
                <a:uFillTx/>
              </a:rPr>
              <a:t> </a:t>
            </a:r>
            <a:endParaRPr kumimoji="0" lang="en-US" sz="1800" b="0" i="0" u="none" strike="noStrike" kern="0" cap="none" spc="0" normalizeH="0" baseline="0" noProof="0" dirty="0">
              <a:ln>
                <a:noFill/>
              </a:ln>
              <a:solidFill>
                <a:sysClr val="windowText" lastClr="000000"/>
              </a:solidFill>
              <a:effectLst/>
              <a:uLnTx/>
              <a:uFillTx/>
            </a:endParaRPr>
          </a:p>
        </p:txBody>
      </p:sp>
      <p:sp>
        <p:nvSpPr>
          <p:cNvPr id="6" name="Rectangle 5"/>
          <p:cNvSpPr/>
          <p:nvPr/>
        </p:nvSpPr>
        <p:spPr>
          <a:xfrm>
            <a:off x="2286000" y="4358951"/>
            <a:ext cx="4572000" cy="646331"/>
          </a:xfrm>
          <a:prstGeom prst="rect">
            <a:avLst/>
          </a:prstGeom>
        </p:spPr>
        <p:txBody>
          <a:bodyPr>
            <a:spAutoFit/>
          </a:bodyPr>
          <a:lstStyle/>
          <a:p>
            <a:pPr marL="285750" marR="0" lvl="0" indent="-285750" algn="just" defTabSz="914400" eaLnBrk="1" fontAlgn="auto" latinLnBrk="0" hangingPunct="1">
              <a:lnSpc>
                <a:spcPct val="100000"/>
              </a:lnSpc>
              <a:spcBef>
                <a:spcPts val="0"/>
              </a:spcBef>
              <a:spcAft>
                <a:spcPts val="0"/>
              </a:spcAft>
              <a:buClrTx/>
              <a:buSzTx/>
              <a:buFont typeface="Arial" pitchFamily="34" charset="0"/>
              <a:buChar char="•"/>
              <a:tabLst/>
              <a:defRPr/>
            </a:pPr>
            <a:endParaRPr kumimoji="0" lang="es-EC" sz="1800" b="0" i="0" u="none" strike="noStrike" kern="0" cap="none" spc="0" normalizeH="0" baseline="0" noProof="0" dirty="0" smtClean="0">
              <a:ln>
                <a:noFill/>
              </a:ln>
              <a:solidFill>
                <a:sysClr val="windowText" lastClr="000000"/>
              </a:solidFill>
              <a:effectLst/>
              <a:uLnTx/>
              <a:uFillTx/>
            </a:endParaRPr>
          </a:p>
          <a:p>
            <a:pPr marL="285750" marR="0" lvl="0" indent="-285750" algn="just" defTabSz="914400" eaLnBrk="1" fontAlgn="auto" latinLnBrk="0" hangingPunct="1">
              <a:lnSpc>
                <a:spcPct val="100000"/>
              </a:lnSpc>
              <a:spcBef>
                <a:spcPts val="0"/>
              </a:spcBef>
              <a:spcAft>
                <a:spcPts val="0"/>
              </a:spcAft>
              <a:buClrTx/>
              <a:buSzTx/>
              <a:buFont typeface="Arial" pitchFamily="34" charset="0"/>
              <a:buChar char="•"/>
              <a:tabLst/>
              <a:defRPr/>
            </a:pPr>
            <a:endParaRPr kumimoji="0" lang="es-EC" sz="1800" b="0" i="0" u="none" strike="noStrike" kern="0" cap="none" spc="0" normalizeH="0" baseline="0" noProof="0" dirty="0" smtClean="0">
              <a:ln>
                <a:noFill/>
              </a:ln>
              <a:solidFill>
                <a:sysClr val="windowText" lastClr="000000"/>
              </a:solidFill>
              <a:effectLst/>
              <a:uLnTx/>
              <a:uFillTx/>
            </a:endParaRPr>
          </a:p>
        </p:txBody>
      </p:sp>
      <p:sp>
        <p:nvSpPr>
          <p:cNvPr id="2" name="1 Marcador de número de diapositiva"/>
          <p:cNvSpPr>
            <a:spLocks noGrp="1"/>
          </p:cNvSpPr>
          <p:nvPr>
            <p:ph type="sldNum" sz="quarter" idx="12"/>
          </p:nvPr>
        </p:nvSpPr>
        <p:spPr/>
        <p:txBody>
          <a:bodyPr/>
          <a:lstStyle/>
          <a:p>
            <a:fld id="{22202610-FCAD-4105-BC1D-B6A865CDC5B8}" type="slidenum">
              <a:rPr lang="en-US" smtClean="0"/>
              <a:pPr/>
              <a:t>39</a:t>
            </a:fld>
            <a:endParaRPr lang="en-US"/>
          </a:p>
        </p:txBody>
      </p:sp>
    </p:spTree>
    <p:extLst>
      <p:ext uri="{BB962C8B-B14F-4D97-AF65-F5344CB8AC3E}">
        <p14:creationId xmlns:p14="http://schemas.microsoft.com/office/powerpoint/2010/main" val="6336744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custDataLst>
              <p:tags r:id="rId1"/>
            </p:custDataLst>
          </p:nvPr>
        </p:nvSpPr>
        <p:spPr>
          <a:xfrm>
            <a:off x="762000" y="620688"/>
            <a:ext cx="8077200" cy="1143000"/>
          </a:xfrm>
          <a:prstGeom prst="rect">
            <a:avLst/>
          </a:prstGeom>
        </p:spPr>
        <p:txBody>
          <a:bodyPr>
            <a:normAutofit/>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r>
              <a:rPr lang="es-ES" sz="2400" b="1" dirty="0" smtClean="0"/>
              <a:t>         OBJETIVO GENERAL</a:t>
            </a:r>
            <a:endParaRPr lang="es-ES" sz="2400" b="1" dirty="0"/>
          </a:p>
        </p:txBody>
      </p:sp>
      <p:sp>
        <p:nvSpPr>
          <p:cNvPr id="5" name="Rectangle 3"/>
          <p:cNvSpPr txBox="1">
            <a:spLocks noChangeArrowheads="1"/>
          </p:cNvSpPr>
          <p:nvPr/>
        </p:nvSpPr>
        <p:spPr>
          <a:xfrm>
            <a:off x="3961618" y="0"/>
            <a:ext cx="5182382" cy="548680"/>
          </a:xfrm>
          <a:prstGeom prst="rect">
            <a:avLst/>
          </a:prstGeom>
        </p:spPr>
        <p:txBody>
          <a:bodyPr vert="horz" lIns="91440" tIns="45720" rIns="91440" bIns="45720" rtlCol="0">
            <a:normAutofit/>
          </a:bodyPr>
          <a:lstStyle>
            <a:lvl1pPr marL="0" indent="0" algn="r" defTabSz="914400" rtl="0" eaLnBrk="1" latinLnBrk="0" hangingPunct="1">
              <a:spcBef>
                <a:spcPct val="20000"/>
              </a:spcBef>
              <a:buFont typeface="Arial" pitchFamily="34" charset="0"/>
              <a:buNone/>
              <a:defRPr kumimoji="0" lang="es-ES" sz="2000" b="0" kern="1200">
                <a:solidFill>
                  <a:schemeClr val="tx1"/>
                </a:solidFill>
                <a:latin typeface="Georgia" pitchFamily="18" charset="0"/>
                <a:ea typeface="+mn-ea"/>
                <a:cs typeface="+mn-cs"/>
              </a:defRPr>
            </a:lvl1pPr>
            <a:lvl2pPr marL="457200" indent="0" algn="ctr" defTabSz="914400" rtl="0" eaLnBrk="1" latinLnBrk="0" hangingPunct="1">
              <a:spcBef>
                <a:spcPct val="20000"/>
              </a:spcBef>
              <a:buFont typeface="Arial" pitchFamily="34" charset="0"/>
              <a:buNone/>
              <a:defRPr kumimoji="0" lang="es-ES"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0" lang="es-ES"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0" lang="es-ES"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9pPr>
          </a:lstStyle>
          <a:p>
            <a:pPr algn="ctr">
              <a:lnSpc>
                <a:spcPct val="150000"/>
              </a:lnSpc>
            </a:pPr>
            <a:r>
              <a:rPr lang="es-ES" i="1" dirty="0" smtClean="0">
                <a:latin typeface="Arial" pitchFamily="34" charset="0"/>
                <a:cs typeface="Arial" pitchFamily="34" charset="0"/>
              </a:rPr>
              <a:t>Viste de Reversibles y Quedarás Increíble</a:t>
            </a:r>
          </a:p>
        </p:txBody>
      </p:sp>
      <p:graphicFrame>
        <p:nvGraphicFramePr>
          <p:cNvPr id="6" name="12 Diagrama"/>
          <p:cNvGraphicFramePr/>
          <p:nvPr>
            <p:extLst>
              <p:ext uri="{D42A27DB-BD31-4B8C-83A1-F6EECF244321}">
                <p14:modId xmlns:p14="http://schemas.microsoft.com/office/powerpoint/2010/main" val="444743836"/>
              </p:ext>
            </p:extLst>
          </p:nvPr>
        </p:nvGraphicFramePr>
        <p:xfrm>
          <a:off x="762000" y="1268760"/>
          <a:ext cx="8077200"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Marcador de número de diapositiva"/>
          <p:cNvSpPr>
            <a:spLocks noGrp="1"/>
          </p:cNvSpPr>
          <p:nvPr>
            <p:ph type="sldNum" sz="quarter" idx="12"/>
          </p:nvPr>
        </p:nvSpPr>
        <p:spPr/>
        <p:txBody>
          <a:bodyPr/>
          <a:lstStyle/>
          <a:p>
            <a:fld id="{22202610-FCAD-4105-BC1D-B6A865CDC5B8}" type="slidenum">
              <a:rPr lang="en-US" smtClean="0"/>
              <a:pPr/>
              <a:t>4</a:t>
            </a:fld>
            <a:endParaRPr lang="en-US"/>
          </a:p>
        </p:txBody>
      </p:sp>
    </p:spTree>
    <p:extLst>
      <p:ext uri="{BB962C8B-B14F-4D97-AF65-F5344CB8AC3E}">
        <p14:creationId xmlns:p14="http://schemas.microsoft.com/office/powerpoint/2010/main" val="24542148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3961618" y="0"/>
            <a:ext cx="5182382" cy="548680"/>
          </a:xfrm>
          <a:prstGeom prst="rect">
            <a:avLst/>
          </a:prstGeom>
        </p:spPr>
        <p:txBody>
          <a:bodyPr vert="horz" lIns="91440" tIns="45720" rIns="91440" bIns="45720" rtlCol="0">
            <a:normAutofit/>
          </a:bodyPr>
          <a:lstStyle>
            <a:lvl1pPr marL="0" indent="0" algn="r" defTabSz="914400" rtl="0" eaLnBrk="1" latinLnBrk="0" hangingPunct="1">
              <a:spcBef>
                <a:spcPct val="20000"/>
              </a:spcBef>
              <a:buFont typeface="Arial" pitchFamily="34" charset="0"/>
              <a:buNone/>
              <a:defRPr kumimoji="0" lang="es-ES" sz="2000" b="0" kern="1200">
                <a:solidFill>
                  <a:schemeClr val="tx1"/>
                </a:solidFill>
                <a:latin typeface="Georgia" pitchFamily="18" charset="0"/>
                <a:ea typeface="+mn-ea"/>
                <a:cs typeface="+mn-cs"/>
              </a:defRPr>
            </a:lvl1pPr>
            <a:lvl2pPr marL="457200" indent="0" algn="ctr" defTabSz="914400" rtl="0" eaLnBrk="1" latinLnBrk="0" hangingPunct="1">
              <a:spcBef>
                <a:spcPct val="20000"/>
              </a:spcBef>
              <a:buFont typeface="Arial" pitchFamily="34" charset="0"/>
              <a:buNone/>
              <a:defRPr kumimoji="0" lang="es-ES"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0" lang="es-ES"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0" lang="es-ES"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9pPr>
          </a:lstStyle>
          <a:p>
            <a:pPr algn="ctr">
              <a:lnSpc>
                <a:spcPct val="150000"/>
              </a:lnSpc>
            </a:pPr>
            <a:r>
              <a:rPr lang="es-ES" i="1" dirty="0" smtClean="0">
                <a:latin typeface="Arial" pitchFamily="34" charset="0"/>
                <a:cs typeface="Arial" pitchFamily="34" charset="0"/>
              </a:rPr>
              <a:t>Viste de Reversibles y Quedarás Increíble</a:t>
            </a:r>
          </a:p>
        </p:txBody>
      </p:sp>
      <p:sp>
        <p:nvSpPr>
          <p:cNvPr id="3" name="Title 2"/>
          <p:cNvSpPr>
            <a:spLocks noGrp="1" noChangeArrowheads="1"/>
          </p:cNvSpPr>
          <p:nvPr>
            <p:ph type="title"/>
            <p:custDataLst>
              <p:tags r:id="rId1"/>
            </p:custDataLst>
          </p:nvPr>
        </p:nvSpPr>
        <p:spPr bwMode="auto">
          <a:xfrm>
            <a:off x="4572000" y="3048000"/>
            <a:ext cx="4343400"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lang="es-ES"/>
            </a:pPr>
            <a:r>
              <a:rPr kumimoji="0" lang="es-ES" b="0" i="0" u="none" strike="noStrike" kern="0" cap="none" spc="0" normalizeH="0" baseline="0" noProof="0" dirty="0" smtClean="0">
                <a:ln>
                  <a:noFill/>
                </a:ln>
                <a:solidFill>
                  <a:sysClr val="windowText" lastClr="000000"/>
                </a:solidFill>
                <a:effectLst/>
                <a:uLnTx/>
                <a:uFillTx/>
              </a:rPr>
              <a:t>GRACIAS…</a:t>
            </a:r>
            <a:endParaRPr kumimoji="0" lang="es-ES" b="0" i="0" u="none" strike="noStrike" kern="0" cap="none" spc="0" normalizeH="0" baseline="0" noProof="0" dirty="0">
              <a:ln>
                <a:noFill/>
              </a:ln>
              <a:solidFill>
                <a:sysClr val="windowText" lastClr="000000"/>
              </a:solidFill>
              <a:effectLst/>
              <a:uLnTx/>
              <a:uFillTx/>
            </a:endParaRPr>
          </a:p>
        </p:txBody>
      </p:sp>
      <p:sp>
        <p:nvSpPr>
          <p:cNvPr id="2" name="1 Marcador de número de diapositiva"/>
          <p:cNvSpPr>
            <a:spLocks noGrp="1"/>
          </p:cNvSpPr>
          <p:nvPr>
            <p:ph type="sldNum" sz="quarter" idx="12"/>
          </p:nvPr>
        </p:nvSpPr>
        <p:spPr/>
        <p:txBody>
          <a:bodyPr/>
          <a:lstStyle/>
          <a:p>
            <a:fld id="{22202610-FCAD-4105-BC1D-B6A865CDC5B8}" type="slidenum">
              <a:rPr lang="en-US" smtClean="0"/>
              <a:pPr/>
              <a:t>40</a:t>
            </a:fld>
            <a:endParaRPr lang="en-US"/>
          </a:p>
        </p:txBody>
      </p:sp>
    </p:spTree>
    <p:extLst>
      <p:ext uri="{BB962C8B-B14F-4D97-AF65-F5344CB8AC3E}">
        <p14:creationId xmlns:p14="http://schemas.microsoft.com/office/powerpoint/2010/main" val="35401125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a:spLocks noGrp="1"/>
          </p:cNvSpPr>
          <p:nvPr>
            <p:ph type="title"/>
          </p:nvPr>
        </p:nvSpPr>
        <p:spPr>
          <a:xfrm>
            <a:off x="755576" y="1052736"/>
            <a:ext cx="8077200" cy="647928"/>
          </a:xfrm>
        </p:spPr>
        <p:txBody>
          <a:bodyPr>
            <a:normAutofit fontScale="90000"/>
          </a:bodyPr>
          <a:lstStyle/>
          <a:p>
            <a:pPr algn="ctr"/>
            <a:r>
              <a:rPr lang="es-EC" dirty="0" smtClean="0">
                <a:cs typeface="Arial" pitchFamily="34" charset="0"/>
              </a:rPr>
              <a:t>   </a:t>
            </a:r>
            <a:r>
              <a:rPr lang="es-EC" sz="2700" b="1" dirty="0" smtClean="0">
                <a:cs typeface="Arial" pitchFamily="34" charset="0"/>
              </a:rPr>
              <a:t>SITUACIÓN </a:t>
            </a:r>
            <a:r>
              <a:rPr lang="es-EC" sz="2700" b="1" dirty="0">
                <a:cs typeface="Arial" pitchFamily="34" charset="0"/>
              </a:rPr>
              <a:t>ACTUAL</a:t>
            </a:r>
          </a:p>
        </p:txBody>
      </p:sp>
      <p:sp>
        <p:nvSpPr>
          <p:cNvPr id="9" name="2 Marcador de contenido"/>
          <p:cNvSpPr>
            <a:spLocks noGrp="1"/>
          </p:cNvSpPr>
          <p:nvPr>
            <p:ph idx="1"/>
          </p:nvPr>
        </p:nvSpPr>
        <p:spPr>
          <a:xfrm>
            <a:off x="755576" y="1764518"/>
            <a:ext cx="8077200" cy="4297363"/>
          </a:xfrm>
        </p:spPr>
        <p:txBody>
          <a:bodyPr>
            <a:normAutofit/>
          </a:bodyPr>
          <a:lstStyle/>
          <a:p>
            <a:pPr algn="just"/>
            <a:r>
              <a:rPr lang="es-EC" dirty="0">
                <a:latin typeface="Arial" pitchFamily="34" charset="0"/>
                <a:cs typeface="Arial" pitchFamily="34" charset="0"/>
              </a:rPr>
              <a:t> </a:t>
            </a:r>
            <a:r>
              <a:rPr lang="es-EC" sz="2000" dirty="0">
                <a:latin typeface="Arial" pitchFamily="34" charset="0"/>
                <a:cs typeface="Arial" pitchFamily="34" charset="0"/>
              </a:rPr>
              <a:t>El incremento de los precios de las materias primas de la industria textil ha mantenido preocupados a los productores de jeans de Pelileo en la provincia del Tungurahua. Si el jean  que se vende  a mercado internacional  fuera bien remunerado, entonces se vería  compensado el alto costo </a:t>
            </a:r>
            <a:r>
              <a:rPr lang="es-EC" sz="2000" dirty="0" smtClean="0">
                <a:latin typeface="Arial" pitchFamily="34" charset="0"/>
                <a:cs typeface="Arial" pitchFamily="34" charset="0"/>
              </a:rPr>
              <a:t>de los insumos</a:t>
            </a:r>
            <a:r>
              <a:rPr lang="es-EC" dirty="0" smtClean="0">
                <a:latin typeface="Arial" pitchFamily="34" charset="0"/>
                <a:cs typeface="Arial" pitchFamily="34" charset="0"/>
              </a:rPr>
              <a:t>.</a:t>
            </a:r>
          </a:p>
        </p:txBody>
      </p:sp>
      <p:sp>
        <p:nvSpPr>
          <p:cNvPr id="10" name="4 Rectángulo"/>
          <p:cNvSpPr/>
          <p:nvPr/>
        </p:nvSpPr>
        <p:spPr>
          <a:xfrm>
            <a:off x="3851920" y="188640"/>
            <a:ext cx="4489371" cy="456535"/>
          </a:xfrm>
          <a:prstGeom prst="rect">
            <a:avLst/>
          </a:prstGeom>
        </p:spPr>
        <p:txBody>
          <a:bodyPr wrap="none">
            <a:spAutoFit/>
          </a:bodyPr>
          <a:lstStyle/>
          <a:p>
            <a:pPr algn="ctr">
              <a:lnSpc>
                <a:spcPct val="150000"/>
              </a:lnSpc>
            </a:pPr>
            <a:r>
              <a:rPr lang="es-ES" i="1" dirty="0">
                <a:latin typeface="Arial" pitchFamily="34" charset="0"/>
                <a:cs typeface="Arial" pitchFamily="34" charset="0"/>
              </a:rPr>
              <a:t>Viste de Reversibles y </a:t>
            </a:r>
            <a:r>
              <a:rPr lang="es-ES" i="1" dirty="0" smtClean="0">
                <a:latin typeface="Arial" pitchFamily="34" charset="0"/>
                <a:cs typeface="Arial" pitchFamily="34" charset="0"/>
              </a:rPr>
              <a:t>Quedarás </a:t>
            </a:r>
            <a:r>
              <a:rPr lang="es-ES" i="1" dirty="0">
                <a:latin typeface="Arial" pitchFamily="34" charset="0"/>
                <a:cs typeface="Arial" pitchFamily="34" charset="0"/>
              </a:rPr>
              <a:t>Increíble</a:t>
            </a:r>
          </a:p>
        </p:txBody>
      </p:sp>
      <p:pic>
        <p:nvPicPr>
          <p:cNvPr id="11" name="5 Imagen" descr="vaquero reversible"/>
          <p:cNvPicPr/>
          <p:nvPr/>
        </p:nvPicPr>
        <p:blipFill>
          <a:blip r:embed="rId2" cstate="print"/>
          <a:srcRect/>
          <a:stretch>
            <a:fillRect/>
          </a:stretch>
        </p:blipFill>
        <p:spPr bwMode="auto">
          <a:xfrm>
            <a:off x="2306428" y="4138889"/>
            <a:ext cx="2232248" cy="1615609"/>
          </a:xfrm>
          <a:prstGeom prst="rect">
            <a:avLst/>
          </a:prstGeom>
          <a:noFill/>
          <a:ln w="9525">
            <a:noFill/>
            <a:miter lim="800000"/>
            <a:headEnd/>
            <a:tailEnd/>
          </a:ln>
        </p:spPr>
      </p:pic>
      <p:pic>
        <p:nvPicPr>
          <p:cNvPr id="12"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32485" y="3844214"/>
            <a:ext cx="2879875" cy="2204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Marcador de número de diapositiva"/>
          <p:cNvSpPr>
            <a:spLocks noGrp="1"/>
          </p:cNvSpPr>
          <p:nvPr>
            <p:ph type="sldNum" sz="quarter" idx="12"/>
          </p:nvPr>
        </p:nvSpPr>
        <p:spPr/>
        <p:txBody>
          <a:bodyPr/>
          <a:lstStyle/>
          <a:p>
            <a:fld id="{22202610-FCAD-4105-BC1D-B6A865CDC5B8}" type="slidenum">
              <a:rPr lang="en-US" smtClean="0"/>
              <a:pPr/>
              <a:t>5</a:t>
            </a:fld>
            <a:endParaRPr lang="en-US"/>
          </a:p>
        </p:txBody>
      </p:sp>
    </p:spTree>
    <p:extLst>
      <p:ext uri="{BB962C8B-B14F-4D97-AF65-F5344CB8AC3E}">
        <p14:creationId xmlns:p14="http://schemas.microsoft.com/office/powerpoint/2010/main" val="16602159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custDataLst>
              <p:tags r:id="rId1"/>
            </p:custDataLst>
          </p:nvPr>
        </p:nvSpPr>
        <p:spPr>
          <a:xfrm>
            <a:off x="762000" y="714356"/>
            <a:ext cx="8077200" cy="698276"/>
          </a:xfrm>
          <a:prstGeom prst="rect">
            <a:avLst/>
          </a:prstGeom>
        </p:spPr>
        <p:txBody>
          <a:bodyPr>
            <a:normAutofit/>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MX" sz="2400" b="1" i="0" u="none" strike="noStrike" kern="1200" cap="none" spc="0" normalizeH="0" baseline="0" noProof="0" dirty="0" smtClean="0">
                <a:ln>
                  <a:noFill/>
                </a:ln>
                <a:solidFill>
                  <a:sysClr val="windowText" lastClr="000000"/>
                </a:solidFill>
                <a:effectLst/>
                <a:uLnTx/>
                <a:uFillTx/>
                <a:ea typeface="+mj-ea"/>
                <a:cs typeface="+mj-cs"/>
              </a:rPr>
              <a:t>CARACTERÍSTICAS DEL PRODUCTO</a:t>
            </a:r>
            <a:endParaRPr kumimoji="0" lang="es-ES" sz="2400" b="1" i="0" u="none" strike="noStrike" kern="1200" cap="none" spc="0" normalizeH="0" baseline="0" noProof="0" dirty="0">
              <a:ln>
                <a:noFill/>
              </a:ln>
              <a:solidFill>
                <a:sysClr val="windowText" lastClr="000000"/>
              </a:solidFill>
              <a:effectLst/>
              <a:uLnTx/>
              <a:uFillTx/>
              <a:ea typeface="+mj-ea"/>
              <a:cs typeface="+mj-cs"/>
            </a:endParaRPr>
          </a:p>
        </p:txBody>
      </p:sp>
      <p:sp>
        <p:nvSpPr>
          <p:cNvPr id="5" name="Rectangle 3"/>
          <p:cNvSpPr txBox="1">
            <a:spLocks noChangeArrowheads="1"/>
          </p:cNvSpPr>
          <p:nvPr/>
        </p:nvSpPr>
        <p:spPr>
          <a:xfrm>
            <a:off x="3961618" y="0"/>
            <a:ext cx="5182382" cy="548680"/>
          </a:xfrm>
          <a:prstGeom prst="rect">
            <a:avLst/>
          </a:prstGeom>
        </p:spPr>
        <p:txBody>
          <a:bodyPr vert="horz" lIns="91440" tIns="45720" rIns="91440" bIns="45720" rtlCol="0">
            <a:normAutofit/>
          </a:bodyPr>
          <a:lstStyle>
            <a:lvl1pPr marL="0" indent="0" algn="r" defTabSz="914400" rtl="0" eaLnBrk="1" latinLnBrk="0" hangingPunct="1">
              <a:spcBef>
                <a:spcPct val="20000"/>
              </a:spcBef>
              <a:buFont typeface="Arial" pitchFamily="34" charset="0"/>
              <a:buNone/>
              <a:defRPr kumimoji="0" lang="es-ES" sz="2000" b="0" kern="1200">
                <a:solidFill>
                  <a:schemeClr val="tx1"/>
                </a:solidFill>
                <a:latin typeface="Georgia" pitchFamily="18" charset="0"/>
                <a:ea typeface="+mn-ea"/>
                <a:cs typeface="+mn-cs"/>
              </a:defRPr>
            </a:lvl1pPr>
            <a:lvl2pPr marL="457200" indent="0" algn="ctr" defTabSz="914400" rtl="0" eaLnBrk="1" latinLnBrk="0" hangingPunct="1">
              <a:spcBef>
                <a:spcPct val="20000"/>
              </a:spcBef>
              <a:buFont typeface="Arial" pitchFamily="34" charset="0"/>
              <a:buNone/>
              <a:defRPr kumimoji="0" lang="es-ES"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0" lang="es-ES"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0" lang="es-ES"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9pPr>
          </a:lstStyle>
          <a:p>
            <a:pPr algn="ctr">
              <a:lnSpc>
                <a:spcPct val="150000"/>
              </a:lnSpc>
            </a:pPr>
            <a:r>
              <a:rPr lang="es-ES" i="1" dirty="0" smtClean="0">
                <a:latin typeface="Arial" pitchFamily="34" charset="0"/>
                <a:cs typeface="Arial" pitchFamily="34" charset="0"/>
              </a:rPr>
              <a:t>Viste de Reversibles y Quedarás Increíble</a:t>
            </a:r>
          </a:p>
        </p:txBody>
      </p:sp>
      <p:graphicFrame>
        <p:nvGraphicFramePr>
          <p:cNvPr id="6" name="5 Diagrama"/>
          <p:cNvGraphicFramePr/>
          <p:nvPr>
            <p:extLst>
              <p:ext uri="{D42A27DB-BD31-4B8C-83A1-F6EECF244321}">
                <p14:modId xmlns:p14="http://schemas.microsoft.com/office/powerpoint/2010/main" val="3999755600"/>
              </p:ext>
            </p:extLst>
          </p:nvPr>
        </p:nvGraphicFramePr>
        <p:xfrm>
          <a:off x="1285852" y="1643050"/>
          <a:ext cx="6715172" cy="4857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6 Elipse"/>
          <p:cNvSpPr/>
          <p:nvPr/>
        </p:nvSpPr>
        <p:spPr>
          <a:xfrm>
            <a:off x="3428992" y="1214422"/>
            <a:ext cx="1357322" cy="1285884"/>
          </a:xfrm>
          <a:prstGeom prst="ellipse">
            <a:avLst/>
          </a:prstGeom>
          <a:solidFill>
            <a:srgbClr val="FFFF0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8" name="8 CuadroTexto"/>
          <p:cNvSpPr txBox="1"/>
          <p:nvPr/>
        </p:nvSpPr>
        <p:spPr>
          <a:xfrm>
            <a:off x="3500430" y="1571612"/>
            <a:ext cx="1285884"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2400" b="0" i="0" u="none" strike="noStrike" kern="0" cap="none" spc="0" normalizeH="0" baseline="0" noProof="0" dirty="0" smtClean="0">
                <a:ln>
                  <a:noFill/>
                </a:ln>
                <a:solidFill>
                  <a:sysClr val="windowText" lastClr="000000"/>
                </a:solidFill>
                <a:effectLst/>
                <a:uLnTx/>
                <a:uFillTx/>
              </a:rPr>
              <a:t> </a:t>
            </a:r>
            <a:r>
              <a:rPr kumimoji="0" lang="es-MX" sz="1600" b="0" i="0" u="none" strike="noStrike" kern="0" cap="none" spc="0" normalizeH="0" baseline="0" noProof="0" dirty="0" smtClean="0">
                <a:ln>
                  <a:noFill/>
                </a:ln>
                <a:solidFill>
                  <a:sysClr val="windowText" lastClr="000000"/>
                </a:solidFill>
                <a:effectLst/>
                <a:uLnTx/>
                <a:uFillTx/>
              </a:rPr>
              <a:t>CALIDAD</a:t>
            </a:r>
            <a:endParaRPr kumimoji="0" lang="es-ES" sz="1600" b="0" i="0" u="none" strike="noStrike" kern="0" cap="none" spc="0" normalizeH="0" baseline="0" noProof="0" dirty="0">
              <a:ln>
                <a:noFill/>
              </a:ln>
              <a:solidFill>
                <a:sysClr val="windowText" lastClr="000000"/>
              </a:solidFill>
              <a:effectLst/>
              <a:uLnTx/>
              <a:uFillTx/>
            </a:endParaRPr>
          </a:p>
        </p:txBody>
      </p:sp>
      <p:sp>
        <p:nvSpPr>
          <p:cNvPr id="2" name="1 Marcador de número de diapositiva"/>
          <p:cNvSpPr>
            <a:spLocks noGrp="1"/>
          </p:cNvSpPr>
          <p:nvPr>
            <p:ph type="sldNum" sz="quarter" idx="12"/>
          </p:nvPr>
        </p:nvSpPr>
        <p:spPr/>
        <p:txBody>
          <a:bodyPr/>
          <a:lstStyle/>
          <a:p>
            <a:fld id="{22202610-FCAD-4105-BC1D-B6A865CDC5B8}" type="slidenum">
              <a:rPr lang="en-US" smtClean="0"/>
              <a:pPr/>
              <a:t>6</a:t>
            </a:fld>
            <a:endParaRPr lang="en-US"/>
          </a:p>
        </p:txBody>
      </p:sp>
    </p:spTree>
    <p:extLst>
      <p:ext uri="{BB962C8B-B14F-4D97-AF65-F5344CB8AC3E}">
        <p14:creationId xmlns:p14="http://schemas.microsoft.com/office/powerpoint/2010/main" val="33105419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3961618" y="-2"/>
            <a:ext cx="4918209" cy="661448"/>
          </a:xfrm>
          <a:prstGeom prst="rect">
            <a:avLst/>
          </a:prstGeom>
        </p:spPr>
        <p:txBody>
          <a:bodyPr vert="horz" lIns="91440" tIns="45720" rIns="91440" bIns="45720" rtlCol="0">
            <a:normAutofit fontScale="92500"/>
          </a:bodyPr>
          <a:lstStyle>
            <a:lvl1pPr marL="0" indent="0" algn="r" defTabSz="914400" rtl="0" eaLnBrk="1" latinLnBrk="0" hangingPunct="1">
              <a:spcBef>
                <a:spcPct val="20000"/>
              </a:spcBef>
              <a:buFont typeface="Arial" pitchFamily="34" charset="0"/>
              <a:buNone/>
              <a:defRPr kumimoji="0" lang="es-ES" sz="2000" b="0" kern="1200">
                <a:solidFill>
                  <a:schemeClr val="tx1"/>
                </a:solidFill>
                <a:latin typeface="Georgia" pitchFamily="18" charset="0"/>
                <a:ea typeface="+mn-ea"/>
                <a:cs typeface="+mn-cs"/>
              </a:defRPr>
            </a:lvl1pPr>
            <a:lvl2pPr marL="457200" indent="0" algn="ctr" defTabSz="914400" rtl="0" eaLnBrk="1" latinLnBrk="0" hangingPunct="1">
              <a:spcBef>
                <a:spcPct val="20000"/>
              </a:spcBef>
              <a:buFont typeface="Arial" pitchFamily="34" charset="0"/>
              <a:buNone/>
              <a:defRPr kumimoji="0" lang="es-ES"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0" lang="es-ES"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0" lang="es-ES"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9pPr>
          </a:lstStyle>
          <a:p>
            <a:pPr algn="ctr">
              <a:lnSpc>
                <a:spcPct val="150000"/>
              </a:lnSpc>
            </a:pPr>
            <a:r>
              <a:rPr lang="es-ES" i="1" dirty="0" smtClean="0">
                <a:latin typeface="Arial" pitchFamily="34" charset="0"/>
                <a:cs typeface="Arial" pitchFamily="34" charset="0"/>
              </a:rPr>
              <a:t>Viste de Reversibles y Quedarás Increíble</a:t>
            </a:r>
          </a:p>
        </p:txBody>
      </p:sp>
      <p:sp>
        <p:nvSpPr>
          <p:cNvPr id="5" name="AutoShape 10"/>
          <p:cNvSpPr>
            <a:spLocks noChangeArrowheads="1"/>
          </p:cNvSpPr>
          <p:nvPr>
            <p:custDataLst>
              <p:tags r:id="rId1"/>
            </p:custDataLst>
          </p:nvPr>
        </p:nvSpPr>
        <p:spPr bwMode="invGray">
          <a:xfrm>
            <a:off x="783219" y="3703110"/>
            <a:ext cx="1664259" cy="2534202"/>
          </a:xfrm>
          <a:prstGeom prst="round2Diag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headEnd/>
            <a:tailEnd/>
          </a:ln>
          <a:effectLst>
            <a:outerShdw blurRad="40000" dist="20000" dir="5400000" rotWithShape="0">
              <a:srgbClr val="000000">
                <a:alpha val="38000"/>
              </a:srgbClr>
            </a:outerShdw>
          </a:effectLst>
        </p:spPr>
        <p:txBody>
          <a:bodyPr wrap="square" lIns="45720" rIns="45720" anchor="ctr">
            <a:noAutofit/>
          </a:bodyPr>
          <a:lstStyle/>
          <a:p>
            <a:pPr marL="0" marR="0" lvl="0" indent="0" algn="ctr" defTabSz="914400" eaLnBrk="1" fontAlgn="auto" latinLnBrk="0" hangingPunct="1">
              <a:lnSpc>
                <a:spcPct val="100000"/>
              </a:lnSpc>
              <a:spcBef>
                <a:spcPts val="0"/>
              </a:spcBef>
              <a:spcAft>
                <a:spcPts val="0"/>
              </a:spcAft>
              <a:buClrTx/>
              <a:buSzTx/>
              <a:buFont typeface="Arial" pitchFamily="34" charset="0"/>
              <a:buNone/>
              <a:tabLst/>
              <a:defRPr/>
            </a:pPr>
            <a:r>
              <a:rPr kumimoji="0" lang="es-ES" sz="2000" b="1" i="0" u="none" strike="noStrike" kern="0" cap="none" spc="0" normalizeH="0" baseline="0" noProof="0" dirty="0" smtClean="0">
                <a:ln>
                  <a:noFill/>
                </a:ln>
                <a:solidFill>
                  <a:sysClr val="windowText" lastClr="000000"/>
                </a:solidFill>
                <a:effectLst/>
                <a:uLnTx/>
                <a:uFillTx/>
                <a:latin typeface="Calibri"/>
                <a:ea typeface="+mn-ea"/>
                <a:cs typeface="+mn-cs"/>
              </a:rPr>
              <a:t>VISIÓN</a:t>
            </a:r>
            <a:endParaRPr kumimoji="0" lang="es-ES" sz="20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 name="AutoShape 10"/>
          <p:cNvSpPr>
            <a:spLocks noChangeArrowheads="1"/>
          </p:cNvSpPr>
          <p:nvPr>
            <p:custDataLst>
              <p:tags r:id="rId2"/>
            </p:custDataLst>
          </p:nvPr>
        </p:nvSpPr>
        <p:spPr bwMode="invGray">
          <a:xfrm>
            <a:off x="2799442" y="3703110"/>
            <a:ext cx="5877014" cy="2534202"/>
          </a:xfrm>
          <a:prstGeom prst="round2DiagRect">
            <a:avLst/>
          </a:prstGeom>
          <a:solidFill>
            <a:srgbClr val="CCCCFF"/>
          </a:solidFill>
          <a:ln w="12700">
            <a:solidFill>
              <a:srgbClr val="1F497D"/>
            </a:solidFill>
            <a:round/>
            <a:headEnd/>
            <a:tailEnd/>
          </a:ln>
          <a:effectLst>
            <a:outerShdw blurRad="50800" dist="38100" dir="2700000" algn="tl" rotWithShape="0">
              <a:prstClr val="black">
                <a:alpha val="40000"/>
              </a:prstClr>
            </a:outerShdw>
          </a:effectLst>
        </p:spPr>
        <p:txBody>
          <a:bodyPr wrap="square" lIns="45720" rIns="45720" anchor="ctr">
            <a:noAutofit/>
          </a:bodyPr>
          <a:lstStyle/>
          <a:p>
            <a:pPr marL="0" marR="0" lvl="0" indent="0" algn="ctr" defTabSz="914400" eaLnBrk="1" fontAlgn="auto" latinLnBrk="0" hangingPunct="1">
              <a:lnSpc>
                <a:spcPct val="100000"/>
              </a:lnSpc>
              <a:spcBef>
                <a:spcPts val="0"/>
              </a:spcBef>
              <a:spcAft>
                <a:spcPts val="0"/>
              </a:spcAft>
              <a:buClrTx/>
              <a:buSzTx/>
              <a:buFont typeface="Arial" pitchFamily="34" charset="0"/>
              <a:buNone/>
              <a:tabLst/>
              <a:defRPr/>
            </a:pPr>
            <a:r>
              <a:rPr kumimoji="0" lang="es-ES" sz="2000" b="1" i="0" u="none" strike="noStrike" kern="0" cap="none" spc="0" normalizeH="0" baseline="0" noProof="0" dirty="0">
                <a:ln>
                  <a:noFill/>
                </a:ln>
                <a:solidFill>
                  <a:sysClr val="windowText" lastClr="000000"/>
                </a:solidFill>
                <a:effectLst/>
                <a:uLnTx/>
                <a:uFillTx/>
              </a:rPr>
              <a:t>	</a:t>
            </a:r>
            <a:r>
              <a:rPr kumimoji="0" lang="es-ES" sz="2000" b="1" i="1" u="none" strike="noStrike" kern="0" cap="none" spc="0" normalizeH="0" baseline="0" noProof="0" dirty="0">
                <a:ln>
                  <a:noFill/>
                </a:ln>
                <a:solidFill>
                  <a:sysClr val="windowText" lastClr="000000"/>
                </a:solidFill>
                <a:effectLst/>
                <a:uLnTx/>
                <a:uFillTx/>
              </a:rPr>
              <a:t>“</a:t>
            </a:r>
            <a:r>
              <a:rPr kumimoji="0" lang="es-ES" sz="2000" b="0" i="1" u="none" strike="noStrike" kern="0" cap="none" spc="0" normalizeH="0" baseline="0" noProof="0" dirty="0">
                <a:ln>
                  <a:noFill/>
                </a:ln>
                <a:solidFill>
                  <a:sysClr val="windowText" lastClr="000000"/>
                </a:solidFill>
                <a:effectLst/>
                <a:uLnTx/>
                <a:uFillTx/>
              </a:rPr>
              <a:t>Ser la </a:t>
            </a:r>
            <a:r>
              <a:rPr kumimoji="0" lang="es-ES" sz="2000" b="0" i="1" u="none" strike="noStrike" kern="0" cap="none" spc="0" normalizeH="0" baseline="0" noProof="0" dirty="0" smtClean="0">
                <a:ln>
                  <a:noFill/>
                </a:ln>
                <a:solidFill>
                  <a:sysClr val="windowText" lastClr="000000"/>
                </a:solidFill>
                <a:effectLst/>
                <a:uLnTx/>
                <a:uFillTx/>
              </a:rPr>
              <a:t>empresa </a:t>
            </a:r>
            <a:r>
              <a:rPr kumimoji="0" lang="es-ES" sz="2000" b="0" i="1" u="none" strike="noStrike" kern="0" cap="none" spc="0" normalizeH="0" baseline="0" noProof="0" dirty="0">
                <a:ln>
                  <a:noFill/>
                </a:ln>
                <a:solidFill>
                  <a:sysClr val="windowText" lastClr="000000"/>
                </a:solidFill>
                <a:effectLst/>
                <a:uLnTx/>
                <a:uFillTx/>
              </a:rPr>
              <a:t>líder en la comercialización de pantalones reversibles en ventas tanto al por mayor como  al por menor en el territorio ecuatoriano, contando con los mejores precios del mercado y con miras a internacionalizarnos, llevando la innovación como nuestra constante..”</a:t>
            </a:r>
          </a:p>
          <a:p>
            <a:pPr marL="0" marR="0" lvl="0" indent="0" algn="ctr" defTabSz="914400" eaLnBrk="1" fontAlgn="auto" latinLnBrk="0" hangingPunct="1">
              <a:lnSpc>
                <a:spcPct val="100000"/>
              </a:lnSpc>
              <a:spcBef>
                <a:spcPts val="0"/>
              </a:spcBef>
              <a:spcAft>
                <a:spcPts val="0"/>
              </a:spcAft>
              <a:buClrTx/>
              <a:buSzTx/>
              <a:buFontTx/>
              <a:buNone/>
              <a:tabLst/>
              <a:defRPr lang="es-ES"/>
            </a:pPr>
            <a:endParaRPr kumimoji="0" lang="es-ES" sz="2000" b="0" i="0" u="none" strike="noStrike" kern="0" cap="none" spc="0" normalizeH="0" baseline="0" noProof="0" dirty="0">
              <a:ln>
                <a:noFill/>
              </a:ln>
              <a:solidFill>
                <a:sysClr val="windowText" lastClr="000000"/>
              </a:solidFill>
              <a:effectLst/>
              <a:uLnTx/>
              <a:uFillTx/>
            </a:endParaRPr>
          </a:p>
        </p:txBody>
      </p:sp>
      <p:sp>
        <p:nvSpPr>
          <p:cNvPr id="7" name="AutoShape 10"/>
          <p:cNvSpPr>
            <a:spLocks noChangeArrowheads="1"/>
          </p:cNvSpPr>
          <p:nvPr>
            <p:custDataLst>
              <p:tags r:id="rId3"/>
            </p:custDataLst>
          </p:nvPr>
        </p:nvSpPr>
        <p:spPr bwMode="invGray">
          <a:xfrm>
            <a:off x="783219" y="1110822"/>
            <a:ext cx="1664259" cy="2534202"/>
          </a:xfrm>
          <a:prstGeom prst="round2Diag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headEnd/>
            <a:tailEnd/>
          </a:ln>
          <a:effectLst>
            <a:outerShdw blurRad="40000" dist="20000" dir="5400000" rotWithShape="0">
              <a:srgbClr val="000000">
                <a:alpha val="38000"/>
              </a:srgbClr>
            </a:outerShdw>
          </a:effectLst>
        </p:spPr>
        <p:txBody>
          <a:bodyPr wrap="square" lIns="45720" rIns="45720" anchor="ctr">
            <a:noAutofit/>
          </a:bodyPr>
          <a:lstStyle/>
          <a:p>
            <a:pPr marL="0" marR="0" lvl="0" indent="0" algn="ctr" defTabSz="914400" eaLnBrk="1" fontAlgn="auto" latinLnBrk="0" hangingPunct="1">
              <a:lnSpc>
                <a:spcPct val="100000"/>
              </a:lnSpc>
              <a:spcBef>
                <a:spcPts val="0"/>
              </a:spcBef>
              <a:spcAft>
                <a:spcPts val="0"/>
              </a:spcAft>
              <a:buClrTx/>
              <a:buSzTx/>
              <a:buFont typeface="Arial" pitchFamily="34" charset="0"/>
              <a:buNone/>
              <a:tabLst/>
              <a:defRPr/>
            </a:pPr>
            <a:r>
              <a:rPr kumimoji="0" lang="es-EC" sz="2000" b="1" i="0" u="none" strike="noStrike" kern="0" cap="none" spc="0" normalizeH="0" baseline="0" noProof="0" dirty="0">
                <a:ln>
                  <a:noFill/>
                </a:ln>
                <a:solidFill>
                  <a:sysClr val="windowText" lastClr="000000"/>
                </a:solidFill>
                <a:effectLst/>
                <a:uLnTx/>
                <a:uFillTx/>
                <a:latin typeface="Calibri"/>
                <a:ea typeface="+mn-ea"/>
                <a:cs typeface="+mn-cs"/>
              </a:rPr>
              <a:t>MISIÓN</a:t>
            </a:r>
            <a:endParaRPr kumimoji="0" lang="es-ES" sz="20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8" name="AutoShape 10"/>
          <p:cNvSpPr>
            <a:spLocks noChangeArrowheads="1"/>
          </p:cNvSpPr>
          <p:nvPr>
            <p:custDataLst>
              <p:tags r:id="rId4"/>
            </p:custDataLst>
          </p:nvPr>
        </p:nvSpPr>
        <p:spPr bwMode="invGray">
          <a:xfrm>
            <a:off x="2799442" y="1110822"/>
            <a:ext cx="5877014" cy="2534202"/>
          </a:xfrm>
          <a:prstGeom prst="round2DiagRect">
            <a:avLst/>
          </a:prstGeom>
          <a:solidFill>
            <a:srgbClr val="F79646">
              <a:lumMod val="20000"/>
              <a:lumOff val="80000"/>
            </a:srgbClr>
          </a:solidFill>
          <a:ln w="12700">
            <a:solidFill>
              <a:srgbClr val="1F497D"/>
            </a:solidFill>
            <a:round/>
            <a:headEnd/>
            <a:tailEnd/>
          </a:ln>
          <a:effectLst>
            <a:outerShdw blurRad="50800" dist="38100" dir="2700000" algn="tl" rotWithShape="0">
              <a:prstClr val="black">
                <a:alpha val="40000"/>
              </a:prstClr>
            </a:outerShdw>
          </a:effectLst>
        </p:spPr>
        <p:txBody>
          <a:bodyPr wrap="square" lIns="45720" rIns="4572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lang="es-ES"/>
            </a:pPr>
            <a:r>
              <a:rPr kumimoji="0" lang="es-EC" sz="2000" b="1" i="0" u="none" strike="noStrike" kern="0" cap="none" spc="0" normalizeH="0" baseline="0" noProof="0" dirty="0">
                <a:ln>
                  <a:noFill/>
                </a:ln>
                <a:solidFill>
                  <a:sysClr val="windowText" lastClr="000000"/>
                </a:solidFill>
                <a:effectLst/>
                <a:uLnTx/>
                <a:uFillTx/>
              </a:rPr>
              <a:t>“</a:t>
            </a:r>
            <a:r>
              <a:rPr kumimoji="0" lang="es-EC" sz="2000" b="0" i="1" u="none" strike="noStrike" kern="0" cap="none" spc="0" normalizeH="0" baseline="0" noProof="0" dirty="0">
                <a:ln>
                  <a:noFill/>
                </a:ln>
                <a:solidFill>
                  <a:sysClr val="windowText" lastClr="000000"/>
                </a:solidFill>
                <a:effectLst/>
                <a:uLnTx/>
                <a:uFillTx/>
              </a:rPr>
              <a:t>Ofrecer a nuestros clientes, estilos de jeans reversibles innovadores y confortables hechos con materiales de calidad a un precio accesible, buscando satisfacer al máximo sus necesidades.”</a:t>
            </a:r>
            <a:endParaRPr kumimoji="0" lang="es-ES" sz="2000" b="0" i="1" u="none" strike="noStrike" kern="0" cap="none" spc="0" normalizeH="0" baseline="0" noProof="0" dirty="0">
              <a:ln>
                <a:no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lang="es-ES"/>
            </a:pPr>
            <a:endParaRPr kumimoji="0" lang="es-ES" sz="2000" b="0" i="0" u="none" strike="noStrike" kern="0" cap="none" spc="0" normalizeH="0" baseline="0" noProof="0" dirty="0">
              <a:ln>
                <a:noFill/>
              </a:ln>
              <a:solidFill>
                <a:sysClr val="windowText" lastClr="000000"/>
              </a:solidFill>
              <a:effectLst/>
              <a:uLnTx/>
              <a:uFillTx/>
            </a:endParaRPr>
          </a:p>
        </p:txBody>
      </p:sp>
      <p:sp>
        <p:nvSpPr>
          <p:cNvPr id="2" name="1 Marcador de número de diapositiva"/>
          <p:cNvSpPr>
            <a:spLocks noGrp="1"/>
          </p:cNvSpPr>
          <p:nvPr>
            <p:ph type="sldNum" sz="quarter" idx="12"/>
          </p:nvPr>
        </p:nvSpPr>
        <p:spPr/>
        <p:txBody>
          <a:bodyPr/>
          <a:lstStyle/>
          <a:p>
            <a:fld id="{22202610-FCAD-4105-BC1D-B6A865CDC5B8}" type="slidenum">
              <a:rPr lang="en-US" smtClean="0"/>
              <a:pPr/>
              <a:t>7</a:t>
            </a:fld>
            <a:endParaRPr lang="en-US"/>
          </a:p>
        </p:txBody>
      </p:sp>
    </p:spTree>
    <p:extLst>
      <p:ext uri="{BB962C8B-B14F-4D97-AF65-F5344CB8AC3E}">
        <p14:creationId xmlns:p14="http://schemas.microsoft.com/office/powerpoint/2010/main" val="1792272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bwMode="auto">
          <a:xfrm>
            <a:off x="762000" y="269632"/>
            <a:ext cx="8077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2400" b="1" i="0" u="none" strike="noStrike" kern="0" cap="none" spc="0" normalizeH="0" baseline="0" noProof="0" dirty="0" smtClean="0">
                <a:ln>
                  <a:noFill/>
                </a:ln>
                <a:solidFill>
                  <a:sysClr val="windowText" lastClr="000000"/>
                </a:solidFill>
                <a:effectLst/>
                <a:uLnTx/>
                <a:uFillTx/>
              </a:rPr>
              <a:t>VALORES DE LA EMPRESA</a:t>
            </a:r>
            <a:endParaRPr kumimoji="0" lang="es-ES" sz="2400" b="1" i="0" u="none" strike="noStrike" kern="0" cap="none" spc="0" normalizeH="0" baseline="0" noProof="0" dirty="0">
              <a:ln>
                <a:noFill/>
              </a:ln>
              <a:solidFill>
                <a:sysClr val="windowText" lastClr="000000"/>
              </a:solidFill>
              <a:effectLst/>
              <a:uLnTx/>
              <a:uFillTx/>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1390009802"/>
              </p:ext>
            </p:extLst>
          </p:nvPr>
        </p:nvGraphicFramePr>
        <p:xfrm>
          <a:off x="539552" y="1268760"/>
          <a:ext cx="8106124" cy="5303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3"/>
          <p:cNvSpPr txBox="1">
            <a:spLocks noChangeArrowheads="1"/>
          </p:cNvSpPr>
          <p:nvPr/>
        </p:nvSpPr>
        <p:spPr>
          <a:xfrm>
            <a:off x="3961618" y="0"/>
            <a:ext cx="5182382" cy="548680"/>
          </a:xfrm>
          <a:prstGeom prst="rect">
            <a:avLst/>
          </a:prstGeom>
        </p:spPr>
        <p:txBody>
          <a:bodyPr vert="horz" lIns="91440" tIns="45720" rIns="91440" bIns="45720" rtlCol="0">
            <a:normAutofit/>
          </a:bodyPr>
          <a:lstStyle>
            <a:lvl1pPr marL="0" indent="0" algn="r" defTabSz="914400" rtl="0" eaLnBrk="1" latinLnBrk="0" hangingPunct="1">
              <a:spcBef>
                <a:spcPct val="20000"/>
              </a:spcBef>
              <a:buFont typeface="Arial" pitchFamily="34" charset="0"/>
              <a:buNone/>
              <a:defRPr kumimoji="0" lang="es-ES" sz="2000" b="0" kern="1200">
                <a:solidFill>
                  <a:schemeClr val="tx1"/>
                </a:solidFill>
                <a:latin typeface="Georgia" pitchFamily="18" charset="0"/>
                <a:ea typeface="+mn-ea"/>
                <a:cs typeface="+mn-cs"/>
              </a:defRPr>
            </a:lvl1pPr>
            <a:lvl2pPr marL="457200" indent="0" algn="ctr" defTabSz="914400" rtl="0" eaLnBrk="1" latinLnBrk="0" hangingPunct="1">
              <a:spcBef>
                <a:spcPct val="20000"/>
              </a:spcBef>
              <a:buFont typeface="Arial" pitchFamily="34" charset="0"/>
              <a:buNone/>
              <a:defRPr kumimoji="0" lang="es-ES"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0" lang="es-ES"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0" lang="es-ES"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9pPr>
          </a:lstStyle>
          <a:p>
            <a:pPr algn="ctr">
              <a:lnSpc>
                <a:spcPct val="150000"/>
              </a:lnSpc>
            </a:pPr>
            <a:r>
              <a:rPr lang="es-ES" i="1" dirty="0" smtClean="0">
                <a:latin typeface="Arial" pitchFamily="34" charset="0"/>
                <a:cs typeface="Arial" pitchFamily="34" charset="0"/>
              </a:rPr>
              <a:t>Viste de Reversibles y Quedarás Increíble</a:t>
            </a:r>
          </a:p>
        </p:txBody>
      </p:sp>
      <p:sp>
        <p:nvSpPr>
          <p:cNvPr id="2" name="1 Marcador de número de diapositiva"/>
          <p:cNvSpPr>
            <a:spLocks noGrp="1"/>
          </p:cNvSpPr>
          <p:nvPr>
            <p:ph type="sldNum" sz="quarter" idx="12"/>
          </p:nvPr>
        </p:nvSpPr>
        <p:spPr/>
        <p:txBody>
          <a:bodyPr/>
          <a:lstStyle/>
          <a:p>
            <a:fld id="{22202610-FCAD-4105-BC1D-B6A865CDC5B8}" type="slidenum">
              <a:rPr lang="en-US" smtClean="0"/>
              <a:pPr/>
              <a:t>8</a:t>
            </a:fld>
            <a:endParaRPr lang="en-US"/>
          </a:p>
        </p:txBody>
      </p:sp>
    </p:spTree>
    <p:extLst>
      <p:ext uri="{BB962C8B-B14F-4D97-AF65-F5344CB8AC3E}">
        <p14:creationId xmlns:p14="http://schemas.microsoft.com/office/powerpoint/2010/main" val="16570863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3961618" y="0"/>
            <a:ext cx="5182382" cy="548680"/>
          </a:xfrm>
          <a:prstGeom prst="rect">
            <a:avLst/>
          </a:prstGeom>
        </p:spPr>
        <p:txBody>
          <a:bodyPr vert="horz" lIns="91440" tIns="45720" rIns="91440" bIns="45720" rtlCol="0">
            <a:normAutofit/>
          </a:bodyPr>
          <a:lstStyle>
            <a:lvl1pPr marL="0" indent="0" algn="r" defTabSz="914400" rtl="0" eaLnBrk="1" latinLnBrk="0" hangingPunct="1">
              <a:spcBef>
                <a:spcPct val="20000"/>
              </a:spcBef>
              <a:buFont typeface="Arial" pitchFamily="34" charset="0"/>
              <a:buNone/>
              <a:defRPr kumimoji="0" lang="es-ES" sz="2000" b="0" kern="1200">
                <a:solidFill>
                  <a:schemeClr val="tx1"/>
                </a:solidFill>
                <a:latin typeface="Georgia" pitchFamily="18" charset="0"/>
                <a:ea typeface="+mn-ea"/>
                <a:cs typeface="+mn-cs"/>
              </a:defRPr>
            </a:lvl1pPr>
            <a:lvl2pPr marL="457200" indent="0" algn="ctr" defTabSz="914400" rtl="0" eaLnBrk="1" latinLnBrk="0" hangingPunct="1">
              <a:spcBef>
                <a:spcPct val="20000"/>
              </a:spcBef>
              <a:buFont typeface="Arial" pitchFamily="34" charset="0"/>
              <a:buNone/>
              <a:defRPr kumimoji="0" lang="es-ES"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0" lang="es-ES"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0" lang="es-ES"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9pPr>
          </a:lstStyle>
          <a:p>
            <a:pPr algn="ctr">
              <a:lnSpc>
                <a:spcPct val="150000"/>
              </a:lnSpc>
            </a:pPr>
            <a:r>
              <a:rPr lang="es-ES" i="1" dirty="0" smtClean="0">
                <a:latin typeface="Arial" pitchFamily="34" charset="0"/>
                <a:cs typeface="Arial" pitchFamily="34" charset="0"/>
              </a:rPr>
              <a:t>Viste de Reversibles y Quedarás Increíble</a:t>
            </a:r>
          </a:p>
        </p:txBody>
      </p:sp>
      <p:graphicFrame>
        <p:nvGraphicFramePr>
          <p:cNvPr id="3" name="7 Diagrama"/>
          <p:cNvGraphicFramePr/>
          <p:nvPr>
            <p:extLst>
              <p:ext uri="{D42A27DB-BD31-4B8C-83A1-F6EECF244321}">
                <p14:modId xmlns:p14="http://schemas.microsoft.com/office/powerpoint/2010/main" val="2861628367"/>
              </p:ext>
            </p:extLst>
          </p:nvPr>
        </p:nvGraphicFramePr>
        <p:xfrm>
          <a:off x="971600" y="1196752"/>
          <a:ext cx="7867600"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txBox="1">
            <a:spLocks/>
          </p:cNvSpPr>
          <p:nvPr>
            <p:custDataLst>
              <p:tags r:id="rId1"/>
            </p:custDataLst>
          </p:nvPr>
        </p:nvSpPr>
        <p:spPr>
          <a:xfrm>
            <a:off x="762000" y="269632"/>
            <a:ext cx="8077200" cy="1143000"/>
          </a:xfrm>
          <a:prstGeom prst="rect">
            <a:avLst/>
          </a:prstGeom>
        </p:spPr>
        <p:txBody>
          <a:bodyPr>
            <a:normAutofit/>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s-ES" sz="2400" b="1" dirty="0" smtClean="0">
              <a:solidFill>
                <a:sysClr val="windowText" lastClr="000000"/>
              </a:solidFill>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s-ES" sz="2400" b="1" dirty="0" smtClean="0">
                <a:solidFill>
                  <a:sysClr val="windowText" lastClr="000000"/>
                </a:solidFill>
              </a:rPr>
              <a:t>      ORGANIGRAMA</a:t>
            </a:r>
            <a:endParaRPr kumimoji="0" lang="es-ES" sz="2400" b="1" i="0" u="none" strike="noStrike" kern="1200" cap="none" spc="0" normalizeH="0" baseline="0" noProof="0" dirty="0">
              <a:ln>
                <a:noFill/>
              </a:ln>
              <a:solidFill>
                <a:sysClr val="windowText" lastClr="000000"/>
              </a:solidFill>
              <a:effectLst/>
              <a:uLnTx/>
              <a:uFillTx/>
              <a:ea typeface="+mj-ea"/>
              <a:cs typeface="+mj-cs"/>
            </a:endParaRPr>
          </a:p>
        </p:txBody>
      </p:sp>
      <p:sp>
        <p:nvSpPr>
          <p:cNvPr id="2" name="1 Marcador de número de diapositiva"/>
          <p:cNvSpPr>
            <a:spLocks noGrp="1"/>
          </p:cNvSpPr>
          <p:nvPr>
            <p:ph type="sldNum" sz="quarter" idx="12"/>
          </p:nvPr>
        </p:nvSpPr>
        <p:spPr/>
        <p:txBody>
          <a:bodyPr/>
          <a:lstStyle/>
          <a:p>
            <a:fld id="{22202610-FCAD-4105-BC1D-B6A865CDC5B8}" type="slidenum">
              <a:rPr lang="en-US" smtClean="0"/>
              <a:pPr/>
              <a:t>9</a:t>
            </a:fld>
            <a:endParaRPr lang="en-US"/>
          </a:p>
        </p:txBody>
      </p:sp>
    </p:spTree>
    <p:extLst>
      <p:ext uri="{BB962C8B-B14F-4D97-AF65-F5344CB8AC3E}">
        <p14:creationId xmlns:p14="http://schemas.microsoft.com/office/powerpoint/2010/main" val="270690738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0.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11.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12.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13.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14.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15.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16.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17.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18.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19.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2.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20.xml><?xml version="1.0" encoding="utf-8"?>
<p:tagLst xmlns:a="http://schemas.openxmlformats.org/drawingml/2006/main" xmlns:r="http://schemas.openxmlformats.org/officeDocument/2006/relationships" xmlns:p="http://schemas.openxmlformats.org/presentationml/2006/main">
  <p:tag name="DVSHAPEID" val="397Sh4Wf3q9VkhYZEnvozL"/>
</p:tagLst>
</file>

<file path=ppt/tags/tag21.xml><?xml version="1.0" encoding="utf-8"?>
<p:tagLst xmlns:a="http://schemas.openxmlformats.org/drawingml/2006/main" xmlns:r="http://schemas.openxmlformats.org/officeDocument/2006/relationships" xmlns:p="http://schemas.openxmlformats.org/presentationml/2006/main">
  <p:tag name="DVSHAPEID" val="b7YHL0AN4yxWP6rbpeJiil"/>
</p:tagLst>
</file>

<file path=ppt/tags/tag22.xml><?xml version="1.0" encoding="utf-8"?>
<p:tagLst xmlns:a="http://schemas.openxmlformats.org/drawingml/2006/main" xmlns:r="http://schemas.openxmlformats.org/officeDocument/2006/relationships" xmlns:p="http://schemas.openxmlformats.org/presentationml/2006/main">
  <p:tag name="DVSHAPEID" val="V8QIQoYhKAdhY0TAjVFglB"/>
</p:tagLst>
</file>

<file path=ppt/tags/tag23.xml><?xml version="1.0" encoding="utf-8"?>
<p:tagLst xmlns:a="http://schemas.openxmlformats.org/drawingml/2006/main" xmlns:r="http://schemas.openxmlformats.org/officeDocument/2006/relationships" xmlns:p="http://schemas.openxmlformats.org/presentationml/2006/main">
  <p:tag name="DVSHAPEID" val="onsRxtYgFhsQbQR2acPMNW"/>
</p:tagLst>
</file>

<file path=ppt/tags/tag24.xml><?xml version="1.0" encoding="utf-8"?>
<p:tagLst xmlns:a="http://schemas.openxmlformats.org/drawingml/2006/main" xmlns:r="http://schemas.openxmlformats.org/officeDocument/2006/relationships" xmlns:p="http://schemas.openxmlformats.org/presentationml/2006/main">
  <p:tag name="DVSHAPEID" val="Ix8rhPVNC2ZkJsgYQvjtVW"/>
</p:tagLst>
</file>

<file path=ppt/tags/tag25.xml><?xml version="1.0" encoding="utf-8"?>
<p:tagLst xmlns:a="http://schemas.openxmlformats.org/drawingml/2006/main" xmlns:r="http://schemas.openxmlformats.org/officeDocument/2006/relationships" xmlns:p="http://schemas.openxmlformats.org/presentationml/2006/main">
  <p:tag name="DVSHAPEID" val="O8O3IgLtryNrFUJ6b9lREq"/>
</p:tagLst>
</file>

<file path=ppt/tags/tag26.xml><?xml version="1.0" encoding="utf-8"?>
<p:tagLst xmlns:a="http://schemas.openxmlformats.org/drawingml/2006/main" xmlns:r="http://schemas.openxmlformats.org/officeDocument/2006/relationships" xmlns:p="http://schemas.openxmlformats.org/presentationml/2006/main">
  <p:tag name="DVSHAPEID" val="xiNleKja73hohXWjuz775t"/>
</p:tagLst>
</file>

<file path=ppt/tags/tag27.xml><?xml version="1.0" encoding="utf-8"?>
<p:tagLst xmlns:a="http://schemas.openxmlformats.org/drawingml/2006/main" xmlns:r="http://schemas.openxmlformats.org/officeDocument/2006/relationships" xmlns:p="http://schemas.openxmlformats.org/presentationml/2006/main">
  <p:tag name="DVSHAPEID" val="pSbIsX2HQuOqjOBqXA0jcY"/>
</p:tagLst>
</file>

<file path=ppt/tags/tag28.xml><?xml version="1.0" encoding="utf-8"?>
<p:tagLst xmlns:a="http://schemas.openxmlformats.org/drawingml/2006/main" xmlns:r="http://schemas.openxmlformats.org/officeDocument/2006/relationships" xmlns:p="http://schemas.openxmlformats.org/presentationml/2006/main">
  <p:tag name="DVSHAPEID" val="QQ6pMcljtk1MJ0De6E19Bq"/>
</p:tagLst>
</file>

<file path=ppt/tags/tag29.xml><?xml version="1.0" encoding="utf-8"?>
<p:tagLst xmlns:a="http://schemas.openxmlformats.org/drawingml/2006/main" xmlns:r="http://schemas.openxmlformats.org/officeDocument/2006/relationships" xmlns:p="http://schemas.openxmlformats.org/presentationml/2006/main">
  <p:tag name="DVSHAPEID" val="pSbIsX2HQuOqjOBqXA0jcY"/>
</p:tagLst>
</file>

<file path=ppt/tags/tag3.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30.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31.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32.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33.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34.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35.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36.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37.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38.xml><?xml version="1.0" encoding="utf-8"?>
<p:tagLst xmlns:a="http://schemas.openxmlformats.org/drawingml/2006/main" xmlns:r="http://schemas.openxmlformats.org/officeDocument/2006/relationships" xmlns:p="http://schemas.openxmlformats.org/presentationml/2006/main">
  <p:tag name="DVSHAPEID" val="GFUQynbDZ7CnnKAa7cx9MM"/>
</p:tagLst>
</file>

<file path=ppt/tags/tag4.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5.xml><?xml version="1.0" encoding="utf-8"?>
<p:tagLst xmlns:a="http://schemas.openxmlformats.org/drawingml/2006/main" xmlns:r="http://schemas.openxmlformats.org/officeDocument/2006/relationships" xmlns:p="http://schemas.openxmlformats.org/presentationml/2006/main">
  <p:tag name="DVSHAPEID" val="Ix8rhPVNC2ZkJsgYQvjtVW"/>
</p:tagLst>
</file>

<file path=ppt/tags/tag6.xml><?xml version="1.0" encoding="utf-8"?>
<p:tagLst xmlns:a="http://schemas.openxmlformats.org/drawingml/2006/main" xmlns:r="http://schemas.openxmlformats.org/officeDocument/2006/relationships" xmlns:p="http://schemas.openxmlformats.org/presentationml/2006/main">
  <p:tag name="DVSHAPEID" val="Ix8rhPVNC2ZkJsgYQvjtVW"/>
</p:tagLst>
</file>

<file path=ppt/tags/tag7.xml><?xml version="1.0" encoding="utf-8"?>
<p:tagLst xmlns:a="http://schemas.openxmlformats.org/drawingml/2006/main" xmlns:r="http://schemas.openxmlformats.org/officeDocument/2006/relationships" xmlns:p="http://schemas.openxmlformats.org/presentationml/2006/main">
  <p:tag name="DVSHAPEID" val="Ix8rhPVNC2ZkJsgYQvjtVW"/>
</p:tagLst>
</file>

<file path=ppt/tags/tag8.xml><?xml version="1.0" encoding="utf-8"?>
<p:tagLst xmlns:a="http://schemas.openxmlformats.org/drawingml/2006/main" xmlns:r="http://schemas.openxmlformats.org/officeDocument/2006/relationships" xmlns:p="http://schemas.openxmlformats.org/presentationml/2006/main">
  <p:tag name="DVSHAPEID" val="Ix8rhPVNC2ZkJsgYQvjtVW"/>
</p:tagLst>
</file>

<file path=ppt/tags/tag9.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heme/theme1.xml><?xml version="1.0" encoding="utf-8"?>
<a:theme xmlns:a="http://schemas.openxmlformats.org/drawingml/2006/main" name="10069043">
  <a:themeElements>
    <a:clrScheme name="Default Design 2">
      <a:dk1>
        <a:srgbClr val="000000"/>
      </a:dk1>
      <a:lt1>
        <a:srgbClr val="E8C567"/>
      </a:lt1>
      <a:dk2>
        <a:srgbClr val="2B5502"/>
      </a:dk2>
      <a:lt2>
        <a:srgbClr val="777777"/>
      </a:lt2>
      <a:accent1>
        <a:srgbClr val="909082"/>
      </a:accent1>
      <a:accent2>
        <a:srgbClr val="809EA8"/>
      </a:accent2>
      <a:accent3>
        <a:srgbClr val="F2DFB8"/>
      </a:accent3>
      <a:accent4>
        <a:srgbClr val="000000"/>
      </a:accent4>
      <a:accent5>
        <a:srgbClr val="C6C6C1"/>
      </a:accent5>
      <a:accent6>
        <a:srgbClr val="738F98"/>
      </a:accent6>
      <a:hlink>
        <a:srgbClr val="FFCC66"/>
      </a:hlink>
      <a:folHlink>
        <a:srgbClr val="E9DCB9"/>
      </a:folHlink>
    </a:clrScheme>
    <a:fontScheme name="Default Design">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E8C567"/>
        </a:lt1>
        <a:dk2>
          <a:srgbClr val="2B5502"/>
        </a:dk2>
        <a:lt2>
          <a:srgbClr val="969696"/>
        </a:lt2>
        <a:accent1>
          <a:srgbClr val="FBDF53"/>
        </a:accent1>
        <a:accent2>
          <a:srgbClr val="FF9966"/>
        </a:accent2>
        <a:accent3>
          <a:srgbClr val="F2DFB8"/>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E8C567"/>
        </a:lt1>
        <a:dk2>
          <a:srgbClr val="2B5502"/>
        </a:dk2>
        <a:lt2>
          <a:srgbClr val="777777"/>
        </a:lt2>
        <a:accent1>
          <a:srgbClr val="909082"/>
        </a:accent1>
        <a:accent2>
          <a:srgbClr val="809EA8"/>
        </a:accent2>
        <a:accent3>
          <a:srgbClr val="F2DFB8"/>
        </a:accent3>
        <a:accent4>
          <a:srgbClr val="000000"/>
        </a:accent4>
        <a:accent5>
          <a:srgbClr val="C6C6C1"/>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10069043</Template>
  <TotalTime>242</TotalTime>
  <Words>2251</Words>
  <Application>Microsoft Office PowerPoint</Application>
  <PresentationFormat>Presentación en pantalla (4:3)</PresentationFormat>
  <Paragraphs>437</Paragraphs>
  <Slides>40</Slides>
  <Notes>1</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40</vt:i4>
      </vt:variant>
    </vt:vector>
  </HeadingPairs>
  <TitlesOfParts>
    <vt:vector size="42" baseType="lpstr">
      <vt:lpstr>10069043</vt:lpstr>
      <vt:lpstr>Document</vt:lpstr>
      <vt:lpstr>ESCUELA  SUPERIOR POLITÉCNICA DEL LITORAL   FACULTAD DE ECONOMÍA Y NEGOCIOS</vt:lpstr>
      <vt:lpstr>INTRODUCCIÓN</vt:lpstr>
      <vt:lpstr>INTRODUCCIÓN</vt:lpstr>
      <vt:lpstr>Presentación de PowerPoint</vt:lpstr>
      <vt:lpstr>   SITUACIÓN ACTUAL</vt:lpstr>
      <vt:lpstr>Presentación de PowerPoint</vt:lpstr>
      <vt:lpstr>Presentación de PowerPoint</vt:lpstr>
      <vt:lpstr>VALORES DE LA EMPRESA</vt:lpstr>
      <vt:lpstr>Presentación de PowerPoint</vt:lpstr>
      <vt:lpstr>Presentación de PowerPoint</vt:lpstr>
      <vt:lpstr>Presentación de PowerPoint</vt:lpstr>
      <vt:lpstr>OBJETIVOS ESPECÍFICOS DE LA INVESTIGACIÓN DE MERCADO</vt:lpstr>
      <vt:lpstr>POBLACIÓN: TAMAÑO DE LA MUESTRA</vt:lpstr>
      <vt:lpstr>RESULTADO DE LAS ENCUESTAS</vt:lpstr>
      <vt:lpstr>RESULTADO DE LAS ENCUESTAS</vt:lpstr>
      <vt:lpstr>RESULTADO DE LAS ENCUESTAS</vt:lpstr>
      <vt:lpstr>RESULTADO DE LAS ENCUESTAS</vt:lpstr>
      <vt:lpstr>RESULTADO DE LAS ENCUESTAS</vt:lpstr>
      <vt:lpstr>RESULTADO DE LAS ENCUESTAS</vt:lpstr>
      <vt:lpstr>RESULTADO DE LAS ENCUESTAS</vt:lpstr>
      <vt:lpstr>CONCLUSIONES DE LA INVESTIGACIÓN DE MERCADO </vt:lpstr>
      <vt:lpstr>FODA CONFECCIONES REVERSIBLES S.A</vt:lpstr>
      <vt:lpstr>OBJETIVOS DEL PLAN DE MARKETING</vt:lpstr>
      <vt:lpstr>GENRALIDADES DEL PROCESO DE PRODUCCIÓN</vt:lpstr>
      <vt:lpstr>INVERSIÓN INICIAL</vt:lpstr>
      <vt:lpstr>CAPITAL DE TRABAJO: MÉTODO DEL DÉFICIT ACUMULADO MÁXIMO</vt:lpstr>
      <vt:lpstr>ESTRUCTURA DEL FINANCIAMIENTO</vt:lpstr>
      <vt:lpstr>ESTADO DE SITUACIÓN FINACIERA</vt:lpstr>
      <vt:lpstr>ESTIMACIÓN DE LA DEMANDA</vt:lpstr>
      <vt:lpstr>ESTIMACIÓN DE LOS INGRESOS</vt:lpstr>
      <vt:lpstr>COSTOS</vt:lpstr>
      <vt:lpstr>FLUJO DE CAJA PURO</vt:lpstr>
      <vt:lpstr>FLUJO DE CAJA DEL INVERSIONISTA</vt:lpstr>
      <vt:lpstr>TMAR</vt:lpstr>
      <vt:lpstr>COSTO PROMEDIO PONDERADO DE CAPITAL (WACC)</vt:lpstr>
      <vt:lpstr>TIR Y VAN</vt:lpstr>
      <vt:lpstr>ANÁLISIS DE SENSIBILIDAD - PRECIO</vt:lpstr>
      <vt:lpstr>CONCLUSIONES</vt:lpstr>
      <vt:lpstr>RECOMENDACIONES</vt:lpstr>
      <vt:lpstr>GRACIAS…</vt:lpstr>
    </vt:vector>
  </TitlesOfParts>
  <Company>Lirisons 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Mercedes</dc:creator>
  <cp:lastModifiedBy>Roger Córdova</cp:lastModifiedBy>
  <cp:revision>24</cp:revision>
  <dcterms:created xsi:type="dcterms:W3CDTF">2012-02-23T03:06:51Z</dcterms:created>
  <dcterms:modified xsi:type="dcterms:W3CDTF">2012-02-23T17:09:37Z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TC100690433082</vt:lpwstr>
  </property>
</Properties>
</file>