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Default Extension="gif" ContentType="image/gif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64" r:id="rId6"/>
    <p:sldId id="267" r:id="rId7"/>
    <p:sldId id="270" r:id="rId8"/>
    <p:sldId id="272" r:id="rId9"/>
    <p:sldId id="278" r:id="rId10"/>
    <p:sldId id="287" r:id="rId11"/>
    <p:sldId id="288" r:id="rId12"/>
    <p:sldId id="289" r:id="rId13"/>
    <p:sldId id="290" r:id="rId14"/>
    <p:sldId id="292" r:id="rId15"/>
    <p:sldId id="293" r:id="rId16"/>
    <p:sldId id="297" r:id="rId17"/>
    <p:sldId id="299" r:id="rId18"/>
    <p:sldId id="301" r:id="rId19"/>
    <p:sldId id="303" r:id="rId20"/>
    <p:sldId id="305" r:id="rId21"/>
    <p:sldId id="328" r:id="rId22"/>
    <p:sldId id="307" r:id="rId23"/>
    <p:sldId id="309" r:id="rId24"/>
    <p:sldId id="311" r:id="rId25"/>
    <p:sldId id="313" r:id="rId26"/>
    <p:sldId id="329" r:id="rId27"/>
    <p:sldId id="315" r:id="rId28"/>
    <p:sldId id="317" r:id="rId29"/>
    <p:sldId id="319" r:id="rId30"/>
    <p:sldId id="321" r:id="rId31"/>
    <p:sldId id="325" r:id="rId32"/>
    <p:sldId id="322" r:id="rId33"/>
    <p:sldId id="323" r:id="rId34"/>
    <p:sldId id="324" r:id="rId35"/>
    <p:sldId id="326" r:id="rId36"/>
    <p:sldId id="327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2652" autoAdjust="0"/>
  </p:normalViewPr>
  <p:slideViewPr>
    <p:cSldViewPr>
      <p:cViewPr>
        <p:scale>
          <a:sx n="60" d="100"/>
          <a:sy n="60" d="100"/>
        </p:scale>
        <p:origin x="-170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Hidalgo\Desktop\PA\Calcul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Hidalgo\Desktop\PA\Calcul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Hidalgo\Desktop\PA\Calcul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Hidalgo\Desktop\PA\Calcul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C"/>
              <a:t>SENSIBILIDAD INGRESOS - VAN</a:t>
            </a:r>
          </a:p>
        </c:rich>
      </c:tx>
      <c:layout>
        <c:manualLayout>
          <c:xMode val="edge"/>
          <c:yMode val="edge"/>
          <c:x val="0.31892504498354762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Sensibilidad!$E$5</c:f>
              <c:strCache>
                <c:ptCount val="1"/>
                <c:pt idx="0">
                  <c:v>VAN</c:v>
                </c:pt>
              </c:strCache>
            </c:strRef>
          </c:tx>
          <c:marker>
            <c:symbol val="none"/>
          </c:marker>
          <c:cat>
            <c:numRef>
              <c:f>Sensibilidad!$D$6:$D$11</c:f>
              <c:numCache>
                <c:formatCode>General</c:formatCode>
                <c:ptCount val="6"/>
                <c:pt idx="0" formatCode="0%">
                  <c:v>5.0000000000000107E-2</c:v>
                </c:pt>
                <c:pt idx="1">
                  <c:v>0</c:v>
                </c:pt>
                <c:pt idx="2" formatCode="0%">
                  <c:v>-5.0000000000000107E-2</c:v>
                </c:pt>
                <c:pt idx="3" formatCode="0%">
                  <c:v>-0.1</c:v>
                </c:pt>
                <c:pt idx="4" formatCode="0%">
                  <c:v>-0.15000000000000024</c:v>
                </c:pt>
                <c:pt idx="5" formatCode="0%">
                  <c:v>-0.2</c:v>
                </c:pt>
              </c:numCache>
            </c:numRef>
          </c:cat>
          <c:val>
            <c:numRef>
              <c:f>Sensibilidad!$E$6:$E$11</c:f>
              <c:numCache>
                <c:formatCode>"$"\ #,##0.00</c:formatCode>
                <c:ptCount val="6"/>
                <c:pt idx="0">
                  <c:v>200878.93</c:v>
                </c:pt>
                <c:pt idx="1">
                  <c:v>136914.01991331019</c:v>
                </c:pt>
                <c:pt idx="2">
                  <c:v>72949.11</c:v>
                </c:pt>
                <c:pt idx="3" formatCode="&quot;$&quot;\ #,##0.00_);[Red]\(&quot;$&quot;\ #,##0.00\)">
                  <c:v>8984.2000000000007</c:v>
                </c:pt>
                <c:pt idx="4" formatCode="&quot;$&quot;\ #,##0.00_);[Red]\(&quot;$&quot;\ #,##0.00\)">
                  <c:v>-54980.71</c:v>
                </c:pt>
                <c:pt idx="5" formatCode="&quot;$&quot;\ #,##0.00_);[Red]\(&quot;$&quot;\ #,##0.00\)">
                  <c:v>-118945.62000000002</c:v>
                </c:pt>
              </c:numCache>
            </c:numRef>
          </c:val>
        </c:ser>
        <c:ser>
          <c:idx val="1"/>
          <c:order val="1"/>
          <c:tx>
            <c:v>VARIACIONES INGRESOS</c:v>
          </c:tx>
          <c:marker>
            <c:symbol val="none"/>
          </c:marker>
          <c:cat>
            <c:numRef>
              <c:f>Sensibilidad!$D$6:$D$11</c:f>
              <c:numCache>
                <c:formatCode>General</c:formatCode>
                <c:ptCount val="6"/>
                <c:pt idx="0" formatCode="0%">
                  <c:v>5.0000000000000107E-2</c:v>
                </c:pt>
                <c:pt idx="1">
                  <c:v>0</c:v>
                </c:pt>
                <c:pt idx="2" formatCode="0%">
                  <c:v>-5.0000000000000107E-2</c:v>
                </c:pt>
                <c:pt idx="3" formatCode="0%">
                  <c:v>-0.1</c:v>
                </c:pt>
                <c:pt idx="4" formatCode="0%">
                  <c:v>-0.15000000000000024</c:v>
                </c:pt>
                <c:pt idx="5" formatCode="0%">
                  <c:v>-0.2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strRef>
              <c:f>Sensibilidad!$F$3</c:f>
              <c:strCache>
                <c:ptCount val="1"/>
                <c:pt idx="0">
                  <c:v>TMAR</c:v>
                </c:pt>
              </c:strCache>
            </c:strRef>
          </c:tx>
          <c:marker>
            <c:symbol val="none"/>
          </c:marker>
          <c:val>
            <c:numRef>
              <c:f>Sensibilidad!$I$6:$I$11</c:f>
              <c:numCache>
                <c:formatCode>General</c:formatCode>
                <c:ptCount val="6"/>
              </c:numCache>
            </c:numRef>
          </c:val>
        </c:ser>
        <c:marker val="1"/>
        <c:axId val="63884288"/>
        <c:axId val="64619648"/>
      </c:lineChart>
      <c:catAx>
        <c:axId val="63884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Variación</a:t>
                </a:r>
              </a:p>
            </c:rich>
          </c:tx>
        </c:title>
        <c:numFmt formatCode="0%" sourceLinked="1"/>
        <c:majorTickMark val="none"/>
        <c:tickLblPos val="nextTo"/>
        <c:crossAx val="64619648"/>
        <c:crosses val="autoZero"/>
        <c:auto val="1"/>
        <c:lblAlgn val="ctr"/>
        <c:lblOffset val="100"/>
      </c:catAx>
      <c:valAx>
        <c:axId val="64619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VAN</a:t>
                </a:r>
              </a:p>
            </c:rich>
          </c:tx>
        </c:title>
        <c:numFmt formatCode="&quot;$&quot;\ #,##0.00" sourceLinked="1"/>
        <c:tickLblPos val="nextTo"/>
        <c:crossAx val="6388428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</c:legend>
    <c:plotVisOnly val="1"/>
    <c:dispBlanksAs val="gap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SENSIBILIDAD INGRESOS - TIR</a:t>
            </a:r>
          </a:p>
        </c:rich>
      </c:tx>
    </c:title>
    <c:plotArea>
      <c:layout>
        <c:manualLayout>
          <c:layoutTarget val="inner"/>
          <c:xMode val="edge"/>
          <c:yMode val="edge"/>
          <c:x val="0.14519685039370078"/>
          <c:y val="0.1901738845144357"/>
          <c:w val="0.65024759405074362"/>
          <c:h val="0.59104512977544299"/>
        </c:manualLayout>
      </c:layout>
      <c:lineChart>
        <c:grouping val="standard"/>
        <c:ser>
          <c:idx val="0"/>
          <c:order val="0"/>
          <c:tx>
            <c:strRef>
              <c:f>Sensibilidad!$F$5</c:f>
              <c:strCache>
                <c:ptCount val="1"/>
                <c:pt idx="0">
                  <c:v>TIR</c:v>
                </c:pt>
              </c:strCache>
            </c:strRef>
          </c:tx>
          <c:marker>
            <c:symbol val="none"/>
          </c:marker>
          <c:cat>
            <c:numRef>
              <c:f>Sensibilidad!$D$6:$D$11</c:f>
              <c:numCache>
                <c:formatCode>General</c:formatCode>
                <c:ptCount val="6"/>
                <c:pt idx="0" formatCode="0%">
                  <c:v>0.05</c:v>
                </c:pt>
                <c:pt idx="1">
                  <c:v>0</c:v>
                </c:pt>
                <c:pt idx="2" formatCode="0%">
                  <c:v>-0.05</c:v>
                </c:pt>
                <c:pt idx="3" formatCode="0%">
                  <c:v>-0.1</c:v>
                </c:pt>
                <c:pt idx="4" formatCode="0%">
                  <c:v>-0.15000000000000024</c:v>
                </c:pt>
                <c:pt idx="5" formatCode="0%">
                  <c:v>-0.2</c:v>
                </c:pt>
              </c:numCache>
            </c:numRef>
          </c:cat>
          <c:val>
            <c:numRef>
              <c:f>Sensibilidad!$F$6:$F$11</c:f>
              <c:numCache>
                <c:formatCode>0%</c:formatCode>
                <c:ptCount val="6"/>
                <c:pt idx="0">
                  <c:v>0.38000000000000067</c:v>
                </c:pt>
                <c:pt idx="1">
                  <c:v>0.30938994997836239</c:v>
                </c:pt>
                <c:pt idx="2">
                  <c:v>0.24000000000000021</c:v>
                </c:pt>
                <c:pt idx="3">
                  <c:v>0.17</c:v>
                </c:pt>
                <c:pt idx="4">
                  <c:v>0.1</c:v>
                </c:pt>
                <c:pt idx="5">
                  <c:v>4.0000000000000022E-2</c:v>
                </c:pt>
              </c:numCache>
            </c:numRef>
          </c:val>
        </c:ser>
        <c:ser>
          <c:idx val="1"/>
          <c:order val="1"/>
          <c:tx>
            <c:v>TMAR</c:v>
          </c:tx>
          <c:marker>
            <c:symbol val="none"/>
          </c:marker>
          <c:val>
            <c:numRef>
              <c:f>Sensibilidad!$H$3</c:f>
              <c:numCache>
                <c:formatCode>0.00%</c:formatCode>
                <c:ptCount val="1"/>
                <c:pt idx="0">
                  <c:v>0.16209999999999999</c:v>
                </c:pt>
              </c:numCache>
            </c:numRef>
          </c:val>
        </c:ser>
        <c:ser>
          <c:idx val="2"/>
          <c:order val="2"/>
          <c:tx>
            <c:strRef>
              <c:f>Sensibilidad!$F$3</c:f>
              <c:strCache>
                <c:ptCount val="1"/>
                <c:pt idx="0">
                  <c:v>TMAR</c:v>
                </c:pt>
              </c:strCache>
            </c:strRef>
          </c:tx>
          <c:marker>
            <c:symbol val="none"/>
          </c:marker>
          <c:val>
            <c:numRef>
              <c:f>Sensibilidad!$G$16:$G$21</c:f>
              <c:numCache>
                <c:formatCode>0.00%</c:formatCode>
                <c:ptCount val="6"/>
                <c:pt idx="0">
                  <c:v>0.16209999999999999</c:v>
                </c:pt>
                <c:pt idx="1">
                  <c:v>0.16209999999999999</c:v>
                </c:pt>
                <c:pt idx="2">
                  <c:v>0.16209999999999999</c:v>
                </c:pt>
                <c:pt idx="3">
                  <c:v>0.16209999999999999</c:v>
                </c:pt>
                <c:pt idx="4">
                  <c:v>0.16209999999999999</c:v>
                </c:pt>
                <c:pt idx="5">
                  <c:v>0.16209999999999999</c:v>
                </c:pt>
              </c:numCache>
            </c:numRef>
          </c:val>
        </c:ser>
        <c:marker val="1"/>
        <c:axId val="64650624"/>
        <c:axId val="64656896"/>
      </c:lineChart>
      <c:catAx>
        <c:axId val="64650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Variación</a:t>
                </a:r>
              </a:p>
            </c:rich>
          </c:tx>
        </c:title>
        <c:numFmt formatCode="0%" sourceLinked="1"/>
        <c:majorTickMark val="none"/>
        <c:tickLblPos val="nextTo"/>
        <c:crossAx val="64656896"/>
        <c:crosses val="autoZero"/>
        <c:auto val="1"/>
        <c:lblAlgn val="ctr"/>
        <c:lblOffset val="100"/>
      </c:catAx>
      <c:valAx>
        <c:axId val="64656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TIR</a:t>
                </a:r>
              </a:p>
            </c:rich>
          </c:tx>
        </c:title>
        <c:numFmt formatCode="0%" sourceLinked="1"/>
        <c:tickLblPos val="nextTo"/>
        <c:crossAx val="64650624"/>
        <c:crosses val="autoZero"/>
        <c:crossBetween val="between"/>
      </c:valAx>
    </c:plotArea>
    <c:legend>
      <c:legendPos val="r"/>
      <c:legendEntry>
        <c:idx val="1"/>
        <c:delete val="1"/>
      </c:legendEntry>
    </c:legend>
    <c:plotVisOnly val="1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C"/>
              <a:t>SENSIBILIDAD COSTOS - VAN</a:t>
            </a:r>
          </a:p>
        </c:rich>
      </c:tx>
    </c:title>
    <c:plotArea>
      <c:layout>
        <c:manualLayout>
          <c:layoutTarget val="inner"/>
          <c:xMode val="edge"/>
          <c:yMode val="edge"/>
          <c:x val="0.27208573928259056"/>
          <c:y val="0.19480351414406533"/>
          <c:w val="0.55315026246719357"/>
          <c:h val="0.68387685914260721"/>
        </c:manualLayout>
      </c:layout>
      <c:lineChart>
        <c:grouping val="standard"/>
        <c:ser>
          <c:idx val="0"/>
          <c:order val="0"/>
          <c:tx>
            <c:strRef>
              <c:f>Sensibilidad!$E$15</c:f>
              <c:strCache>
                <c:ptCount val="1"/>
                <c:pt idx="0">
                  <c:v>VAN</c:v>
                </c:pt>
              </c:strCache>
            </c:strRef>
          </c:tx>
          <c:marker>
            <c:symbol val="none"/>
          </c:marker>
          <c:cat>
            <c:numRef>
              <c:f>Sensibilidad!$D$16:$D$21</c:f>
              <c:numCache>
                <c:formatCode>0%</c:formatCode>
                <c:ptCount val="6"/>
                <c:pt idx="0">
                  <c:v>0.4</c:v>
                </c:pt>
                <c:pt idx="1">
                  <c:v>0.30000000000000032</c:v>
                </c:pt>
                <c:pt idx="2">
                  <c:v>0.2</c:v>
                </c:pt>
                <c:pt idx="3">
                  <c:v>0.1</c:v>
                </c:pt>
                <c:pt idx="4" formatCode="General">
                  <c:v>0</c:v>
                </c:pt>
                <c:pt idx="5">
                  <c:v>-0.05</c:v>
                </c:pt>
              </c:numCache>
            </c:numRef>
          </c:cat>
          <c:val>
            <c:numRef>
              <c:f>Sensibilidad!$E$16:$E$21</c:f>
              <c:numCache>
                <c:formatCode>"$"\ #,##0.00_);[Red]\("$"\ #,##0.00\)</c:formatCode>
                <c:ptCount val="6"/>
                <c:pt idx="0">
                  <c:v>-47304.92</c:v>
                </c:pt>
                <c:pt idx="1">
                  <c:v>-1250.1899999999998</c:v>
                </c:pt>
                <c:pt idx="2" formatCode="&quot;$&quot;\ #,##0.00">
                  <c:v>44804.55</c:v>
                </c:pt>
                <c:pt idx="3" formatCode="&quot;$&quot;\ #,##0.00">
                  <c:v>90859.28</c:v>
                </c:pt>
                <c:pt idx="4" formatCode="&quot;$&quot;\ #,##0.00">
                  <c:v>136914.01991331019</c:v>
                </c:pt>
                <c:pt idx="5" formatCode="&quot;$&quot;\ #,##0.00">
                  <c:v>159941.38999999964</c:v>
                </c:pt>
              </c:numCache>
            </c:numRef>
          </c:val>
        </c:ser>
        <c:hiLowLines/>
        <c:marker val="1"/>
        <c:axId val="64982400"/>
        <c:axId val="64992768"/>
      </c:lineChart>
      <c:catAx>
        <c:axId val="64982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Variación</a:t>
                </a:r>
              </a:p>
            </c:rich>
          </c:tx>
        </c:title>
        <c:numFmt formatCode="0%" sourceLinked="1"/>
        <c:majorTickMark val="none"/>
        <c:tickLblPos val="nextTo"/>
        <c:crossAx val="64992768"/>
        <c:crosses val="autoZero"/>
        <c:auto val="1"/>
        <c:lblAlgn val="ctr"/>
        <c:lblOffset val="100"/>
      </c:catAx>
      <c:valAx>
        <c:axId val="64992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VAN</a:t>
                </a:r>
              </a:p>
            </c:rich>
          </c:tx>
        </c:title>
        <c:numFmt formatCode="&quot;$&quot;\ #,##0.00_);[Red]\(&quot;$&quot;\ #,##0.00\)" sourceLinked="1"/>
        <c:tickLblPos val="nextTo"/>
        <c:crossAx val="64982400"/>
        <c:crosses val="autoZero"/>
        <c:crossBetween val="between"/>
      </c:valAx>
    </c:plotArea>
    <c:legend>
      <c:legendPos val="r"/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l">
              <a:defRPr/>
            </a:pPr>
            <a:r>
              <a:rPr lang="en-US"/>
              <a:t>SENSIBILIDAD COSTOS - TIR</a:t>
            </a:r>
          </a:p>
        </c:rich>
      </c:tx>
      <c:layout>
        <c:manualLayout>
          <c:xMode val="edge"/>
          <c:yMode val="edge"/>
          <c:x val="0.20316666666666666"/>
          <c:y val="4.629629629629648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Sensibilidad!$F$15</c:f>
              <c:strCache>
                <c:ptCount val="1"/>
                <c:pt idx="0">
                  <c:v>TIR</c:v>
                </c:pt>
              </c:strCache>
            </c:strRef>
          </c:tx>
          <c:marker>
            <c:symbol val="none"/>
          </c:marker>
          <c:cat>
            <c:numRef>
              <c:f>Sensibilidad!$D$16:$D$21</c:f>
              <c:numCache>
                <c:formatCode>0%</c:formatCode>
                <c:ptCount val="6"/>
                <c:pt idx="0">
                  <c:v>0.4</c:v>
                </c:pt>
                <c:pt idx="1">
                  <c:v>0.30000000000000032</c:v>
                </c:pt>
                <c:pt idx="2">
                  <c:v>0.2</c:v>
                </c:pt>
                <c:pt idx="3">
                  <c:v>0.1</c:v>
                </c:pt>
                <c:pt idx="4" formatCode="General">
                  <c:v>0</c:v>
                </c:pt>
                <c:pt idx="5">
                  <c:v>-0.05</c:v>
                </c:pt>
              </c:numCache>
            </c:numRef>
          </c:cat>
          <c:val>
            <c:numRef>
              <c:f>Sensibilidad!$F$16:$F$21</c:f>
              <c:numCache>
                <c:formatCode>0%</c:formatCode>
                <c:ptCount val="6"/>
                <c:pt idx="0">
                  <c:v>0.11</c:v>
                </c:pt>
                <c:pt idx="1">
                  <c:v>0.16</c:v>
                </c:pt>
                <c:pt idx="2">
                  <c:v>0.21000000000000021</c:v>
                </c:pt>
                <c:pt idx="3">
                  <c:v>0.26</c:v>
                </c:pt>
                <c:pt idx="4">
                  <c:v>0.30938994997836239</c:v>
                </c:pt>
                <c:pt idx="5">
                  <c:v>0.33000000000000085</c:v>
                </c:pt>
              </c:numCache>
            </c:numRef>
          </c:val>
        </c:ser>
        <c:ser>
          <c:idx val="1"/>
          <c:order val="1"/>
          <c:tx>
            <c:strRef>
              <c:f>Sensibilidad!$G$15</c:f>
              <c:strCache>
                <c:ptCount val="1"/>
                <c:pt idx="0">
                  <c:v>TMAR</c:v>
                </c:pt>
              </c:strCache>
            </c:strRef>
          </c:tx>
          <c:marker>
            <c:symbol val="none"/>
          </c:marker>
          <c:val>
            <c:numRef>
              <c:f>Sensibilidad!$G$16:$G$21</c:f>
              <c:numCache>
                <c:formatCode>0.00%</c:formatCode>
                <c:ptCount val="6"/>
                <c:pt idx="0">
                  <c:v>0.16209999999999999</c:v>
                </c:pt>
                <c:pt idx="1">
                  <c:v>0.16209999999999999</c:v>
                </c:pt>
                <c:pt idx="2">
                  <c:v>0.16209999999999999</c:v>
                </c:pt>
                <c:pt idx="3">
                  <c:v>0.16209999999999999</c:v>
                </c:pt>
                <c:pt idx="4">
                  <c:v>0.16209999999999999</c:v>
                </c:pt>
                <c:pt idx="5">
                  <c:v>0.16209999999999999</c:v>
                </c:pt>
              </c:numCache>
            </c:numRef>
          </c:val>
        </c:ser>
        <c:marker val="1"/>
        <c:axId val="65009920"/>
        <c:axId val="65016192"/>
      </c:lineChart>
      <c:catAx>
        <c:axId val="65009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Variación</a:t>
                </a:r>
              </a:p>
            </c:rich>
          </c:tx>
        </c:title>
        <c:numFmt formatCode="0%" sourceLinked="1"/>
        <c:majorTickMark val="none"/>
        <c:tickLblPos val="nextTo"/>
        <c:crossAx val="65016192"/>
        <c:crosses val="autoZero"/>
        <c:auto val="1"/>
        <c:lblAlgn val="ctr"/>
        <c:lblOffset val="100"/>
      </c:catAx>
      <c:valAx>
        <c:axId val="65016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TIR</a:t>
                </a:r>
              </a:p>
            </c:rich>
          </c:tx>
        </c:title>
        <c:numFmt formatCode="0%" sourceLinked="1"/>
        <c:tickLblPos val="nextTo"/>
        <c:crossAx val="65009920"/>
        <c:crosses val="autoZero"/>
        <c:crossBetween val="between"/>
      </c:valAx>
    </c:plotArea>
    <c:legend>
      <c:legendPos val="r"/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5BA66-5C1F-43AA-A2D3-469E00D94B0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1400575-6AF0-4662-B594-4E5CA154BD6D}">
      <dgm:prSet phldrT="[Texto]" custT="1"/>
      <dgm:spPr/>
      <dgm:t>
        <a:bodyPr/>
        <a:lstStyle/>
        <a:p>
          <a:r>
            <a:rPr lang="es-EC" sz="2000" b="1" u="none" dirty="0" smtClean="0">
              <a:solidFill>
                <a:schemeClr val="bg1"/>
              </a:solidFill>
            </a:rPr>
            <a:t>DATA SOLUTIONS </a:t>
          </a:r>
          <a:endParaRPr lang="es-EC" sz="2000" b="1" dirty="0"/>
        </a:p>
      </dgm:t>
    </dgm:pt>
    <dgm:pt modelId="{1C2D1E9C-2DA2-4647-A8FA-BFFDA27DB5F9}" type="parTrans" cxnId="{9EA807CD-86FE-45B5-B6C4-6349F8225B0F}">
      <dgm:prSet/>
      <dgm:spPr/>
      <dgm:t>
        <a:bodyPr/>
        <a:lstStyle/>
        <a:p>
          <a:endParaRPr lang="es-EC"/>
        </a:p>
      </dgm:t>
    </dgm:pt>
    <dgm:pt modelId="{E406C44A-79AC-4170-B66A-7F2F4065C660}" type="sibTrans" cxnId="{9EA807CD-86FE-45B5-B6C4-6349F8225B0F}">
      <dgm:prSet/>
      <dgm:spPr/>
      <dgm:t>
        <a:bodyPr/>
        <a:lstStyle/>
        <a:p>
          <a:endParaRPr lang="es-EC"/>
        </a:p>
      </dgm:t>
    </dgm:pt>
    <dgm:pt modelId="{054692F1-4638-4298-ADED-F16112AAA2BF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Manejo profesional de todo tipo  de  archivos.</a:t>
          </a:r>
          <a:endParaRPr lang="es-EC" dirty="0"/>
        </a:p>
      </dgm:t>
    </dgm:pt>
    <dgm:pt modelId="{D2EBE8C2-C41B-42B3-8DC9-9E984BDADDEC}" type="parTrans" cxnId="{A28640A7-D5C3-4755-9B5B-4AAA628E9515}">
      <dgm:prSet/>
      <dgm:spPr/>
      <dgm:t>
        <a:bodyPr/>
        <a:lstStyle/>
        <a:p>
          <a:endParaRPr lang="es-EC"/>
        </a:p>
      </dgm:t>
    </dgm:pt>
    <dgm:pt modelId="{AAB9E8BD-0057-47A8-B521-6BF0D2AC24BA}" type="sibTrans" cxnId="{A28640A7-D5C3-4755-9B5B-4AAA628E9515}">
      <dgm:prSet/>
      <dgm:spPr/>
      <dgm:t>
        <a:bodyPr/>
        <a:lstStyle/>
        <a:p>
          <a:endParaRPr lang="es-EC"/>
        </a:p>
      </dgm:t>
    </dgm:pt>
    <dgm:pt modelId="{304CEBC1-2016-4ED0-9A12-81F620AF9069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Para:</a:t>
          </a:r>
        </a:p>
        <a:p>
          <a:r>
            <a:rPr lang="es-EC" dirty="0" smtClean="0"/>
            <a:t>empresas</a:t>
          </a:r>
          <a:endParaRPr lang="es-EC" dirty="0"/>
        </a:p>
      </dgm:t>
    </dgm:pt>
    <dgm:pt modelId="{53FCF83A-E348-498C-B042-C7B90DC2375E}" type="parTrans" cxnId="{7C6A0B69-A153-494D-8BBD-CD398037670A}">
      <dgm:prSet/>
      <dgm:spPr/>
      <dgm:t>
        <a:bodyPr/>
        <a:lstStyle/>
        <a:p>
          <a:endParaRPr lang="es-EC"/>
        </a:p>
      </dgm:t>
    </dgm:pt>
    <dgm:pt modelId="{C5E23D92-81DA-45DF-A58F-98DB42ACD116}" type="sibTrans" cxnId="{7C6A0B69-A153-494D-8BBD-CD398037670A}">
      <dgm:prSet/>
      <dgm:spPr/>
      <dgm:t>
        <a:bodyPr/>
        <a:lstStyle/>
        <a:p>
          <a:endParaRPr lang="es-EC"/>
        </a:p>
      </dgm:t>
    </dgm:pt>
    <dgm:pt modelId="{ADE9B85D-6CC0-4577-93D5-F6BCE2945E08}" type="pres">
      <dgm:prSet presAssocID="{4655BA66-5C1F-43AA-A2D3-469E00D94B0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4861015-752C-4D7D-A5D4-1E8AC6E1E77C}" type="pres">
      <dgm:prSet presAssocID="{41400575-6AF0-4662-B594-4E5CA154BD6D}" presName="posSpace" presStyleCnt="0"/>
      <dgm:spPr/>
    </dgm:pt>
    <dgm:pt modelId="{27F28BE3-CDDF-446E-84F9-D01E9B498049}" type="pres">
      <dgm:prSet presAssocID="{41400575-6AF0-4662-B594-4E5CA154BD6D}" presName="vertFlow" presStyleCnt="0"/>
      <dgm:spPr/>
    </dgm:pt>
    <dgm:pt modelId="{415B93DC-6E6F-45D0-AE40-49C88D5916B4}" type="pres">
      <dgm:prSet presAssocID="{41400575-6AF0-4662-B594-4E5CA154BD6D}" presName="topSpace" presStyleCnt="0"/>
      <dgm:spPr/>
    </dgm:pt>
    <dgm:pt modelId="{535A8B48-A713-4C7A-9C5D-4832E6A6CFF9}" type="pres">
      <dgm:prSet presAssocID="{41400575-6AF0-4662-B594-4E5CA154BD6D}" presName="firstComp" presStyleCnt="0"/>
      <dgm:spPr/>
    </dgm:pt>
    <dgm:pt modelId="{AD1B07CE-729F-4CBF-B6BF-C92EE97D09BB}" type="pres">
      <dgm:prSet presAssocID="{41400575-6AF0-4662-B594-4E5CA154BD6D}" presName="firstChild" presStyleLbl="bgAccFollowNode1" presStyleIdx="0" presStyleCnt="2"/>
      <dgm:spPr/>
      <dgm:t>
        <a:bodyPr/>
        <a:lstStyle/>
        <a:p>
          <a:endParaRPr lang="es-EC"/>
        </a:p>
      </dgm:t>
    </dgm:pt>
    <dgm:pt modelId="{611C4814-0CC8-4A3F-816E-87459456E2BB}" type="pres">
      <dgm:prSet presAssocID="{41400575-6AF0-4662-B594-4E5CA154BD6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2E75D6-C1D8-4D96-AD64-1F642F9B543C}" type="pres">
      <dgm:prSet presAssocID="{304CEBC1-2016-4ED0-9A12-81F620AF9069}" presName="comp" presStyleCnt="0"/>
      <dgm:spPr/>
    </dgm:pt>
    <dgm:pt modelId="{794EC493-0BA8-458E-AC7F-ED4CE278BAC8}" type="pres">
      <dgm:prSet presAssocID="{304CEBC1-2016-4ED0-9A12-81F620AF9069}" presName="child" presStyleLbl="bgAccFollowNode1" presStyleIdx="1" presStyleCnt="2"/>
      <dgm:spPr/>
      <dgm:t>
        <a:bodyPr/>
        <a:lstStyle/>
        <a:p>
          <a:endParaRPr lang="es-EC"/>
        </a:p>
      </dgm:t>
    </dgm:pt>
    <dgm:pt modelId="{91A19F4E-4D66-4880-89F1-22E7573A2D73}" type="pres">
      <dgm:prSet presAssocID="{304CEBC1-2016-4ED0-9A12-81F620AF9069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5D116A-CFCB-4C6F-AC64-3610CFF11477}" type="pres">
      <dgm:prSet presAssocID="{41400575-6AF0-4662-B594-4E5CA154BD6D}" presName="negSpace" presStyleCnt="0"/>
      <dgm:spPr/>
    </dgm:pt>
    <dgm:pt modelId="{83214C91-5236-4D1E-B66D-8EAB43ED544B}" type="pres">
      <dgm:prSet presAssocID="{41400575-6AF0-4662-B594-4E5CA154BD6D}" presName="circle" presStyleLbl="node1" presStyleIdx="0" presStyleCnt="1" custScaleX="112955" custLinFactNeighborX="-5490"/>
      <dgm:spPr/>
      <dgm:t>
        <a:bodyPr/>
        <a:lstStyle/>
        <a:p>
          <a:endParaRPr lang="es-EC"/>
        </a:p>
      </dgm:t>
    </dgm:pt>
  </dgm:ptLst>
  <dgm:cxnLst>
    <dgm:cxn modelId="{7C6A0B69-A153-494D-8BBD-CD398037670A}" srcId="{41400575-6AF0-4662-B594-4E5CA154BD6D}" destId="{304CEBC1-2016-4ED0-9A12-81F620AF9069}" srcOrd="1" destOrd="0" parTransId="{53FCF83A-E348-498C-B042-C7B90DC2375E}" sibTransId="{C5E23D92-81DA-45DF-A58F-98DB42ACD116}"/>
    <dgm:cxn modelId="{9EA807CD-86FE-45B5-B6C4-6349F8225B0F}" srcId="{4655BA66-5C1F-43AA-A2D3-469E00D94B07}" destId="{41400575-6AF0-4662-B594-4E5CA154BD6D}" srcOrd="0" destOrd="0" parTransId="{1C2D1E9C-2DA2-4647-A8FA-BFFDA27DB5F9}" sibTransId="{E406C44A-79AC-4170-B66A-7F2F4065C660}"/>
    <dgm:cxn modelId="{11C55196-3D5F-47C3-896A-797E2A4D9B78}" type="presOf" srcId="{054692F1-4638-4298-ADED-F16112AAA2BF}" destId="{611C4814-0CC8-4A3F-816E-87459456E2BB}" srcOrd="1" destOrd="0" presId="urn:microsoft.com/office/officeart/2005/8/layout/hList9"/>
    <dgm:cxn modelId="{A28640A7-D5C3-4755-9B5B-4AAA628E9515}" srcId="{41400575-6AF0-4662-B594-4E5CA154BD6D}" destId="{054692F1-4638-4298-ADED-F16112AAA2BF}" srcOrd="0" destOrd="0" parTransId="{D2EBE8C2-C41B-42B3-8DC9-9E984BDADDEC}" sibTransId="{AAB9E8BD-0057-47A8-B521-6BF0D2AC24BA}"/>
    <dgm:cxn modelId="{BC469402-D546-4769-B774-3986278DB8DD}" type="presOf" srcId="{304CEBC1-2016-4ED0-9A12-81F620AF9069}" destId="{91A19F4E-4D66-4880-89F1-22E7573A2D73}" srcOrd="1" destOrd="0" presId="urn:microsoft.com/office/officeart/2005/8/layout/hList9"/>
    <dgm:cxn modelId="{A37BD568-CFBB-48E1-B2FA-65F122DB416E}" type="presOf" srcId="{054692F1-4638-4298-ADED-F16112AAA2BF}" destId="{AD1B07CE-729F-4CBF-B6BF-C92EE97D09BB}" srcOrd="0" destOrd="0" presId="urn:microsoft.com/office/officeart/2005/8/layout/hList9"/>
    <dgm:cxn modelId="{51E81436-CC44-4B65-9E44-60CF5861CB61}" type="presOf" srcId="{4655BA66-5C1F-43AA-A2D3-469E00D94B07}" destId="{ADE9B85D-6CC0-4577-93D5-F6BCE2945E08}" srcOrd="0" destOrd="0" presId="urn:microsoft.com/office/officeart/2005/8/layout/hList9"/>
    <dgm:cxn modelId="{0555926D-230B-4F80-B992-9981B0E1BF41}" type="presOf" srcId="{304CEBC1-2016-4ED0-9A12-81F620AF9069}" destId="{794EC493-0BA8-458E-AC7F-ED4CE278BAC8}" srcOrd="0" destOrd="0" presId="urn:microsoft.com/office/officeart/2005/8/layout/hList9"/>
    <dgm:cxn modelId="{CED5718A-9D7F-48C2-A596-8EBEBE2CB381}" type="presOf" srcId="{41400575-6AF0-4662-B594-4E5CA154BD6D}" destId="{83214C91-5236-4D1E-B66D-8EAB43ED544B}" srcOrd="0" destOrd="0" presId="urn:microsoft.com/office/officeart/2005/8/layout/hList9"/>
    <dgm:cxn modelId="{3CD60255-813D-4302-9A7B-4689494C9162}" type="presParOf" srcId="{ADE9B85D-6CC0-4577-93D5-F6BCE2945E08}" destId="{14861015-752C-4D7D-A5D4-1E8AC6E1E77C}" srcOrd="0" destOrd="0" presId="urn:microsoft.com/office/officeart/2005/8/layout/hList9"/>
    <dgm:cxn modelId="{DF807A25-D31E-4140-A4C0-4E7A1B6C3DF1}" type="presParOf" srcId="{ADE9B85D-6CC0-4577-93D5-F6BCE2945E08}" destId="{27F28BE3-CDDF-446E-84F9-D01E9B498049}" srcOrd="1" destOrd="0" presId="urn:microsoft.com/office/officeart/2005/8/layout/hList9"/>
    <dgm:cxn modelId="{74DD5846-FE0F-4F06-B3A6-3E0C6A09DEF8}" type="presParOf" srcId="{27F28BE3-CDDF-446E-84F9-D01E9B498049}" destId="{415B93DC-6E6F-45D0-AE40-49C88D5916B4}" srcOrd="0" destOrd="0" presId="urn:microsoft.com/office/officeart/2005/8/layout/hList9"/>
    <dgm:cxn modelId="{A5E834EE-6D02-4848-B491-E859382F56BA}" type="presParOf" srcId="{27F28BE3-CDDF-446E-84F9-D01E9B498049}" destId="{535A8B48-A713-4C7A-9C5D-4832E6A6CFF9}" srcOrd="1" destOrd="0" presId="urn:microsoft.com/office/officeart/2005/8/layout/hList9"/>
    <dgm:cxn modelId="{DD4374B9-75C7-48C6-B74F-103151D0B763}" type="presParOf" srcId="{535A8B48-A713-4C7A-9C5D-4832E6A6CFF9}" destId="{AD1B07CE-729F-4CBF-B6BF-C92EE97D09BB}" srcOrd="0" destOrd="0" presId="urn:microsoft.com/office/officeart/2005/8/layout/hList9"/>
    <dgm:cxn modelId="{758DC170-9284-44B5-87BD-A4F20AB242BB}" type="presParOf" srcId="{535A8B48-A713-4C7A-9C5D-4832E6A6CFF9}" destId="{611C4814-0CC8-4A3F-816E-87459456E2BB}" srcOrd="1" destOrd="0" presId="urn:microsoft.com/office/officeart/2005/8/layout/hList9"/>
    <dgm:cxn modelId="{5E30AE7C-A0B7-4824-80D3-19D2AF0D0BBA}" type="presParOf" srcId="{27F28BE3-CDDF-446E-84F9-D01E9B498049}" destId="{632E75D6-C1D8-4D96-AD64-1F642F9B543C}" srcOrd="2" destOrd="0" presId="urn:microsoft.com/office/officeart/2005/8/layout/hList9"/>
    <dgm:cxn modelId="{42AA8502-FA1B-4801-AFAE-98EA4C376791}" type="presParOf" srcId="{632E75D6-C1D8-4D96-AD64-1F642F9B543C}" destId="{794EC493-0BA8-458E-AC7F-ED4CE278BAC8}" srcOrd="0" destOrd="0" presId="urn:microsoft.com/office/officeart/2005/8/layout/hList9"/>
    <dgm:cxn modelId="{DEBFE8A7-2EAA-4BE1-9506-AE79E379AF86}" type="presParOf" srcId="{632E75D6-C1D8-4D96-AD64-1F642F9B543C}" destId="{91A19F4E-4D66-4880-89F1-22E7573A2D73}" srcOrd="1" destOrd="0" presId="urn:microsoft.com/office/officeart/2005/8/layout/hList9"/>
    <dgm:cxn modelId="{BE0248A3-1A12-48F9-A067-9D04328F43C8}" type="presParOf" srcId="{ADE9B85D-6CC0-4577-93D5-F6BCE2945E08}" destId="{BC5D116A-CFCB-4C6F-AC64-3610CFF11477}" srcOrd="2" destOrd="0" presId="urn:microsoft.com/office/officeart/2005/8/layout/hList9"/>
    <dgm:cxn modelId="{E39DD42E-8999-4613-AD70-B0E5B673D209}" type="presParOf" srcId="{ADE9B85D-6CC0-4577-93D5-F6BCE2945E08}" destId="{83214C91-5236-4D1E-B66D-8EAB43ED544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1FAE09-AE76-4FE9-9186-C623156CA6D3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97E834F8-6F0E-413B-9A30-9AB137899F3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i="0" dirty="0" smtClean="0"/>
            <a:t>Poder de negociación de los Clientes:</a:t>
          </a:r>
        </a:p>
        <a:p>
          <a:r>
            <a:rPr lang="es-ES" sz="1400" b="1" i="0" dirty="0" smtClean="0"/>
            <a:t>BAJA</a:t>
          </a:r>
          <a:endParaRPr lang="es-EC" sz="1400" dirty="0"/>
        </a:p>
      </dgm:t>
    </dgm:pt>
    <dgm:pt modelId="{97D6E969-C88A-4EFC-8C50-E1254608D5AC}" type="parTrans" cxnId="{81338233-ED9B-4596-8610-14FC0AE9C529}">
      <dgm:prSet/>
      <dgm:spPr/>
      <dgm:t>
        <a:bodyPr/>
        <a:lstStyle/>
        <a:p>
          <a:endParaRPr lang="es-EC" sz="2000"/>
        </a:p>
      </dgm:t>
    </dgm:pt>
    <dgm:pt modelId="{7B45B524-D123-446B-A678-CBEBF883DBFD}" type="sibTrans" cxnId="{81338233-ED9B-4596-8610-14FC0AE9C529}">
      <dgm:prSet/>
      <dgm:spPr/>
      <dgm:t>
        <a:bodyPr/>
        <a:lstStyle/>
        <a:p>
          <a:endParaRPr lang="es-EC" sz="2000"/>
        </a:p>
      </dgm:t>
    </dgm:pt>
    <dgm:pt modelId="{1BE627F4-B549-4C14-8F1D-B770BD08A8A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i="0" dirty="0" smtClean="0"/>
            <a:t>Poder de negociación de los Proveedores o Vendedores:</a:t>
          </a:r>
        </a:p>
        <a:p>
          <a:r>
            <a:rPr lang="es-ES" sz="1400" b="1" i="0" dirty="0" smtClean="0"/>
            <a:t>BAJA</a:t>
          </a:r>
          <a:endParaRPr lang="es-EC" sz="1400" dirty="0"/>
        </a:p>
      </dgm:t>
    </dgm:pt>
    <dgm:pt modelId="{68323BB0-2FF8-4E8B-854F-7E87EC779F3F}" type="parTrans" cxnId="{91B9C0D1-828E-49CE-BDEA-B374126BBF84}">
      <dgm:prSet/>
      <dgm:spPr/>
      <dgm:t>
        <a:bodyPr/>
        <a:lstStyle/>
        <a:p>
          <a:endParaRPr lang="es-EC" sz="2000"/>
        </a:p>
      </dgm:t>
    </dgm:pt>
    <dgm:pt modelId="{488DCB71-62DE-4BB6-899B-6FC7B76A1FF5}" type="sibTrans" cxnId="{91B9C0D1-828E-49CE-BDEA-B374126BBF84}">
      <dgm:prSet/>
      <dgm:spPr/>
      <dgm:t>
        <a:bodyPr/>
        <a:lstStyle/>
        <a:p>
          <a:endParaRPr lang="es-EC" sz="2000"/>
        </a:p>
      </dgm:t>
    </dgm:pt>
    <dgm:pt modelId="{78857530-F760-4181-9EE7-DCCD220EF55C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i="0" dirty="0" smtClean="0"/>
            <a:t>Amenaza de nuevos entrantes:</a:t>
          </a:r>
        </a:p>
        <a:p>
          <a:r>
            <a:rPr lang="es-ES" sz="1400" b="1" i="0" dirty="0" smtClean="0"/>
            <a:t>BAJA</a:t>
          </a:r>
          <a:endParaRPr lang="es-EC" sz="1400" dirty="0"/>
        </a:p>
      </dgm:t>
    </dgm:pt>
    <dgm:pt modelId="{74150AEE-10B7-4283-9B4F-5A004EE9D507}" type="parTrans" cxnId="{E8FED1BC-8899-47AC-AD50-EA71D86D9E69}">
      <dgm:prSet/>
      <dgm:spPr/>
      <dgm:t>
        <a:bodyPr/>
        <a:lstStyle/>
        <a:p>
          <a:endParaRPr lang="es-EC" sz="2000"/>
        </a:p>
      </dgm:t>
    </dgm:pt>
    <dgm:pt modelId="{63F6ACAC-3B00-4F30-9570-B6C5D8FB745B}" type="sibTrans" cxnId="{E8FED1BC-8899-47AC-AD50-EA71D86D9E69}">
      <dgm:prSet/>
      <dgm:spPr/>
      <dgm:t>
        <a:bodyPr/>
        <a:lstStyle/>
        <a:p>
          <a:endParaRPr lang="es-EC" sz="2000"/>
        </a:p>
      </dgm:t>
    </dgm:pt>
    <dgm:pt modelId="{615E64F4-F8F4-4556-935C-37361234C63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i="0" dirty="0" smtClean="0"/>
            <a:t>Amenaza de servicios sustitutivos:</a:t>
          </a:r>
        </a:p>
        <a:p>
          <a:r>
            <a:rPr lang="es-ES" sz="1400" b="1" i="0" dirty="0" smtClean="0"/>
            <a:t>MEDIA - ALTA</a:t>
          </a:r>
          <a:endParaRPr lang="es-EC" sz="1400" dirty="0"/>
        </a:p>
      </dgm:t>
    </dgm:pt>
    <dgm:pt modelId="{903DFB26-F0F5-4E57-B7B4-F384B7078B40}" type="parTrans" cxnId="{E816412D-59B7-492C-9B92-44364E25B066}">
      <dgm:prSet/>
      <dgm:spPr/>
      <dgm:t>
        <a:bodyPr/>
        <a:lstStyle/>
        <a:p>
          <a:endParaRPr lang="es-EC" sz="2000"/>
        </a:p>
      </dgm:t>
    </dgm:pt>
    <dgm:pt modelId="{14581BBE-258C-464E-9811-705F11D9A77E}" type="sibTrans" cxnId="{E816412D-59B7-492C-9B92-44364E25B066}">
      <dgm:prSet/>
      <dgm:spPr/>
      <dgm:t>
        <a:bodyPr/>
        <a:lstStyle/>
        <a:p>
          <a:endParaRPr lang="es-EC" sz="2000"/>
        </a:p>
      </dgm:t>
    </dgm:pt>
    <dgm:pt modelId="{328CBAB2-E67F-42C3-A645-6D8AD28F38D1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i="0" dirty="0" smtClean="0"/>
            <a:t>Rivalidad entre los competidores:</a:t>
          </a:r>
        </a:p>
        <a:p>
          <a:r>
            <a:rPr lang="es-EC" sz="1400" b="1" dirty="0" smtClean="0"/>
            <a:t>ALTA</a:t>
          </a:r>
          <a:endParaRPr lang="es-EC" sz="1400" b="1" dirty="0"/>
        </a:p>
      </dgm:t>
    </dgm:pt>
    <dgm:pt modelId="{3D2E2972-B78A-4BFE-907D-19032FE200EA}" type="parTrans" cxnId="{DB8CDA11-1B53-45FC-9180-41D215D4157F}">
      <dgm:prSet/>
      <dgm:spPr/>
      <dgm:t>
        <a:bodyPr/>
        <a:lstStyle/>
        <a:p>
          <a:endParaRPr lang="es-EC" sz="2000"/>
        </a:p>
      </dgm:t>
    </dgm:pt>
    <dgm:pt modelId="{DA8E6498-6BCF-41D1-A9A7-C4468D162294}" type="sibTrans" cxnId="{DB8CDA11-1B53-45FC-9180-41D215D4157F}">
      <dgm:prSet/>
      <dgm:spPr/>
      <dgm:t>
        <a:bodyPr/>
        <a:lstStyle/>
        <a:p>
          <a:endParaRPr lang="es-EC" sz="2000"/>
        </a:p>
      </dgm:t>
    </dgm:pt>
    <dgm:pt modelId="{193B81B8-477D-45B8-8C8D-9754BAE5C19D}" type="pres">
      <dgm:prSet presAssocID="{831FAE09-AE76-4FE9-9186-C623156CA6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0FBE13-EE94-4331-A341-C78D34E311BA}" type="pres">
      <dgm:prSet presAssocID="{831FAE09-AE76-4FE9-9186-C623156CA6D3}" presName="cycle" presStyleCnt="0"/>
      <dgm:spPr/>
      <dgm:t>
        <a:bodyPr/>
        <a:lstStyle/>
        <a:p>
          <a:endParaRPr lang="es-EC"/>
        </a:p>
      </dgm:t>
    </dgm:pt>
    <dgm:pt modelId="{D23472B9-A78D-42B4-9412-58EB91246FD1}" type="pres">
      <dgm:prSet presAssocID="{97E834F8-6F0E-413B-9A30-9AB137899F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AA334D-D4AA-4701-BF5E-1403A5C1A040}" type="pres">
      <dgm:prSet presAssocID="{7B45B524-D123-446B-A678-CBEBF883DBFD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AB2121DE-3DF0-43F3-BD9C-97A5AAE1C756}" type="pres">
      <dgm:prSet presAssocID="{1BE627F4-B549-4C14-8F1D-B770BD08A8A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32E0A8-E3DF-4EC9-AC9D-C67899B90F7F}" type="pres">
      <dgm:prSet presAssocID="{78857530-F760-4181-9EE7-DCCD220EF55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A68064-15BA-449F-9266-7BE50384801E}" type="pres">
      <dgm:prSet presAssocID="{615E64F4-F8F4-4556-935C-37361234C63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61864-7E49-4FBC-9C3F-4E25BB160B27}" type="pres">
      <dgm:prSet presAssocID="{328CBAB2-E67F-42C3-A645-6D8AD28F38D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8CDA11-1B53-45FC-9180-41D215D4157F}" srcId="{831FAE09-AE76-4FE9-9186-C623156CA6D3}" destId="{328CBAB2-E67F-42C3-A645-6D8AD28F38D1}" srcOrd="4" destOrd="0" parTransId="{3D2E2972-B78A-4BFE-907D-19032FE200EA}" sibTransId="{DA8E6498-6BCF-41D1-A9A7-C4468D162294}"/>
    <dgm:cxn modelId="{E8FED1BC-8899-47AC-AD50-EA71D86D9E69}" srcId="{831FAE09-AE76-4FE9-9186-C623156CA6D3}" destId="{78857530-F760-4181-9EE7-DCCD220EF55C}" srcOrd="2" destOrd="0" parTransId="{74150AEE-10B7-4283-9B4F-5A004EE9D507}" sibTransId="{63F6ACAC-3B00-4F30-9570-B6C5D8FB745B}"/>
    <dgm:cxn modelId="{795483D4-BACB-4D62-A398-B6EE8E327B17}" type="presOf" srcId="{831FAE09-AE76-4FE9-9186-C623156CA6D3}" destId="{193B81B8-477D-45B8-8C8D-9754BAE5C19D}" srcOrd="0" destOrd="0" presId="urn:microsoft.com/office/officeart/2005/8/layout/cycle3"/>
    <dgm:cxn modelId="{66EA9779-0100-4C5E-8F1A-406391E95A90}" type="presOf" srcId="{1BE627F4-B549-4C14-8F1D-B770BD08A8A4}" destId="{AB2121DE-3DF0-43F3-BD9C-97A5AAE1C756}" srcOrd="0" destOrd="0" presId="urn:microsoft.com/office/officeart/2005/8/layout/cycle3"/>
    <dgm:cxn modelId="{E816412D-59B7-492C-9B92-44364E25B066}" srcId="{831FAE09-AE76-4FE9-9186-C623156CA6D3}" destId="{615E64F4-F8F4-4556-935C-37361234C633}" srcOrd="3" destOrd="0" parTransId="{903DFB26-F0F5-4E57-B7B4-F384B7078B40}" sibTransId="{14581BBE-258C-464E-9811-705F11D9A77E}"/>
    <dgm:cxn modelId="{BD0C9C7E-4ED1-4F11-85F2-3E80288151B6}" type="presOf" srcId="{7B45B524-D123-446B-A678-CBEBF883DBFD}" destId="{59AA334D-D4AA-4701-BF5E-1403A5C1A040}" srcOrd="0" destOrd="0" presId="urn:microsoft.com/office/officeart/2005/8/layout/cycle3"/>
    <dgm:cxn modelId="{21FB7885-E764-4CDD-BC91-C7F23F191023}" type="presOf" srcId="{97E834F8-6F0E-413B-9A30-9AB137899F39}" destId="{D23472B9-A78D-42B4-9412-58EB91246FD1}" srcOrd="0" destOrd="0" presId="urn:microsoft.com/office/officeart/2005/8/layout/cycle3"/>
    <dgm:cxn modelId="{81338233-ED9B-4596-8610-14FC0AE9C529}" srcId="{831FAE09-AE76-4FE9-9186-C623156CA6D3}" destId="{97E834F8-6F0E-413B-9A30-9AB137899F39}" srcOrd="0" destOrd="0" parTransId="{97D6E969-C88A-4EFC-8C50-E1254608D5AC}" sibTransId="{7B45B524-D123-446B-A678-CBEBF883DBFD}"/>
    <dgm:cxn modelId="{60BCE943-20FD-4E1C-A448-2DD3E2274BEA}" type="presOf" srcId="{78857530-F760-4181-9EE7-DCCD220EF55C}" destId="{1432E0A8-E3DF-4EC9-AC9D-C67899B90F7F}" srcOrd="0" destOrd="0" presId="urn:microsoft.com/office/officeart/2005/8/layout/cycle3"/>
    <dgm:cxn modelId="{F08C0B54-6EF9-4E7C-8BE7-3A2D102D653D}" type="presOf" srcId="{615E64F4-F8F4-4556-935C-37361234C633}" destId="{B5A68064-15BA-449F-9266-7BE50384801E}" srcOrd="0" destOrd="0" presId="urn:microsoft.com/office/officeart/2005/8/layout/cycle3"/>
    <dgm:cxn modelId="{DB14CA7D-9D16-453E-BBC0-C57D02FF13D9}" type="presOf" srcId="{328CBAB2-E67F-42C3-A645-6D8AD28F38D1}" destId="{72B61864-7E49-4FBC-9C3F-4E25BB160B27}" srcOrd="0" destOrd="0" presId="urn:microsoft.com/office/officeart/2005/8/layout/cycle3"/>
    <dgm:cxn modelId="{91B9C0D1-828E-49CE-BDEA-B374126BBF84}" srcId="{831FAE09-AE76-4FE9-9186-C623156CA6D3}" destId="{1BE627F4-B549-4C14-8F1D-B770BD08A8A4}" srcOrd="1" destOrd="0" parTransId="{68323BB0-2FF8-4E8B-854F-7E87EC779F3F}" sibTransId="{488DCB71-62DE-4BB6-899B-6FC7B76A1FF5}"/>
    <dgm:cxn modelId="{FE32F691-FE52-453B-BC74-CE6C01064F01}" type="presParOf" srcId="{193B81B8-477D-45B8-8C8D-9754BAE5C19D}" destId="{DC0FBE13-EE94-4331-A341-C78D34E311BA}" srcOrd="0" destOrd="0" presId="urn:microsoft.com/office/officeart/2005/8/layout/cycle3"/>
    <dgm:cxn modelId="{F0DFB61A-F318-46C4-9746-489FC0C680ED}" type="presParOf" srcId="{DC0FBE13-EE94-4331-A341-C78D34E311BA}" destId="{D23472B9-A78D-42B4-9412-58EB91246FD1}" srcOrd="0" destOrd="0" presId="urn:microsoft.com/office/officeart/2005/8/layout/cycle3"/>
    <dgm:cxn modelId="{7B3C4F29-F763-401D-9558-32581CFB9B2B}" type="presParOf" srcId="{DC0FBE13-EE94-4331-A341-C78D34E311BA}" destId="{59AA334D-D4AA-4701-BF5E-1403A5C1A040}" srcOrd="1" destOrd="0" presId="urn:microsoft.com/office/officeart/2005/8/layout/cycle3"/>
    <dgm:cxn modelId="{81B42CCD-1C98-4A04-AEB9-8790B03AE230}" type="presParOf" srcId="{DC0FBE13-EE94-4331-A341-C78D34E311BA}" destId="{AB2121DE-3DF0-43F3-BD9C-97A5AAE1C756}" srcOrd="2" destOrd="0" presId="urn:microsoft.com/office/officeart/2005/8/layout/cycle3"/>
    <dgm:cxn modelId="{1475CB11-3582-4C2F-B405-0ACA7E5A135C}" type="presParOf" srcId="{DC0FBE13-EE94-4331-A341-C78D34E311BA}" destId="{1432E0A8-E3DF-4EC9-AC9D-C67899B90F7F}" srcOrd="3" destOrd="0" presId="urn:microsoft.com/office/officeart/2005/8/layout/cycle3"/>
    <dgm:cxn modelId="{32304D1B-7D1F-4D22-86AF-3C39707323A3}" type="presParOf" srcId="{DC0FBE13-EE94-4331-A341-C78D34E311BA}" destId="{B5A68064-15BA-449F-9266-7BE50384801E}" srcOrd="4" destOrd="0" presId="urn:microsoft.com/office/officeart/2005/8/layout/cycle3"/>
    <dgm:cxn modelId="{A2335894-07DA-4136-A252-E971BB99CE28}" type="presParOf" srcId="{DC0FBE13-EE94-4331-A341-C78D34E311BA}" destId="{72B61864-7E49-4FBC-9C3F-4E25BB160B2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855EE3-F3FB-4B8F-A148-D040B50746D1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D97132-8EB9-4307-9370-198F7F830190}">
      <dgm:prSet phldrT="[Texto]" custT="1"/>
      <dgm:spPr/>
      <dgm:t>
        <a:bodyPr/>
        <a:lstStyle/>
        <a:p>
          <a:pPr algn="ctr"/>
          <a:r>
            <a:rPr lang="es-EC" sz="1600" b="1" dirty="0" smtClean="0"/>
            <a:t>CLIENTE</a:t>
          </a:r>
        </a:p>
        <a:p>
          <a:pPr algn="ctr"/>
          <a:r>
            <a:rPr lang="es-EC" sz="1600" b="1" dirty="0" smtClean="0"/>
            <a:t>Medianas y  grandes compañías </a:t>
          </a:r>
          <a:endParaRPr lang="es-ES" sz="1600" b="1" dirty="0"/>
        </a:p>
      </dgm:t>
    </dgm:pt>
    <dgm:pt modelId="{E4B76B34-7DBB-479B-ACA7-14AEDC51CFF2}" type="parTrans" cxnId="{FD1A2029-47F8-439A-B415-811181428993}">
      <dgm:prSet/>
      <dgm:spPr/>
      <dgm:t>
        <a:bodyPr/>
        <a:lstStyle/>
        <a:p>
          <a:endParaRPr lang="es-ES" sz="2400"/>
        </a:p>
      </dgm:t>
    </dgm:pt>
    <dgm:pt modelId="{235F8223-21DF-431B-B799-7DE001C39A10}" type="sibTrans" cxnId="{FD1A2029-47F8-439A-B415-811181428993}">
      <dgm:prSet custT="1"/>
      <dgm:spPr/>
      <dgm:t>
        <a:bodyPr/>
        <a:lstStyle/>
        <a:p>
          <a:endParaRPr lang="es-ES" sz="1400"/>
        </a:p>
      </dgm:t>
    </dgm:pt>
    <dgm:pt modelId="{148F0EB0-AE29-4A94-8E2E-8DFC063D6DB8}">
      <dgm:prSet phldrT="[Texto]" custT="1"/>
      <dgm:spPr/>
      <dgm:t>
        <a:bodyPr/>
        <a:lstStyle/>
        <a:p>
          <a:pPr algn="ctr"/>
          <a:r>
            <a:rPr lang="es-EC" sz="1600" b="1" dirty="0" smtClean="0"/>
            <a:t>COSTO</a:t>
          </a:r>
        </a:p>
        <a:p>
          <a:pPr algn="ctr"/>
          <a:r>
            <a:rPr lang="es-EC" sz="1600" b="1" dirty="0" smtClean="0"/>
            <a:t>Estimación de $1.80 </a:t>
          </a:r>
          <a:endParaRPr lang="es-ES" sz="1600" b="1" dirty="0"/>
        </a:p>
      </dgm:t>
    </dgm:pt>
    <dgm:pt modelId="{5706F533-7BA8-46EE-AE95-2C63EDE0C63F}" type="parTrans" cxnId="{063298AA-A8DD-4A25-9735-A16D43C133D1}">
      <dgm:prSet/>
      <dgm:spPr/>
      <dgm:t>
        <a:bodyPr/>
        <a:lstStyle/>
        <a:p>
          <a:endParaRPr lang="es-ES" sz="2400"/>
        </a:p>
      </dgm:t>
    </dgm:pt>
    <dgm:pt modelId="{2C1FFA62-7624-48DF-9E61-8A3CD1BCC456}" type="sibTrans" cxnId="{063298AA-A8DD-4A25-9735-A16D43C133D1}">
      <dgm:prSet custT="1"/>
      <dgm:spPr/>
      <dgm:t>
        <a:bodyPr/>
        <a:lstStyle/>
        <a:p>
          <a:endParaRPr lang="es-ES" sz="1400"/>
        </a:p>
      </dgm:t>
    </dgm:pt>
    <dgm:pt modelId="{F8A86258-52E6-498B-B07A-86B7300FB24A}">
      <dgm:prSet phldrT="[Texto]" custT="1"/>
      <dgm:spPr/>
      <dgm:t>
        <a:bodyPr/>
        <a:lstStyle/>
        <a:p>
          <a:pPr algn="ctr"/>
          <a:r>
            <a:rPr lang="es-EC" sz="1600" b="1" dirty="0" smtClean="0"/>
            <a:t>COMUNICACIÓN</a:t>
          </a:r>
        </a:p>
        <a:p>
          <a:pPr algn="ctr"/>
          <a:r>
            <a:rPr lang="es-EC" sz="1600" b="1" dirty="0" smtClean="0"/>
            <a:t>Páginas web y otros medios</a:t>
          </a:r>
          <a:endParaRPr lang="es-ES" sz="1600" b="1" dirty="0"/>
        </a:p>
      </dgm:t>
    </dgm:pt>
    <dgm:pt modelId="{A486A6C7-E463-4DAB-99A5-04B7F4007F80}" type="parTrans" cxnId="{0DA30998-9FD7-40E1-A172-85D0CC46C482}">
      <dgm:prSet/>
      <dgm:spPr/>
      <dgm:t>
        <a:bodyPr/>
        <a:lstStyle/>
        <a:p>
          <a:endParaRPr lang="es-ES" sz="2400"/>
        </a:p>
      </dgm:t>
    </dgm:pt>
    <dgm:pt modelId="{45EFAAF9-DF2C-436C-B68C-428FC2DDEFCF}" type="sibTrans" cxnId="{0DA30998-9FD7-40E1-A172-85D0CC46C482}">
      <dgm:prSet custT="1"/>
      <dgm:spPr/>
      <dgm:t>
        <a:bodyPr/>
        <a:lstStyle/>
        <a:p>
          <a:endParaRPr lang="es-ES" sz="1400"/>
        </a:p>
      </dgm:t>
    </dgm:pt>
    <dgm:pt modelId="{5936CFE3-1DA8-4AD7-8159-A4CA1BC3BBD1}">
      <dgm:prSet phldrT="[Texto]" custT="1"/>
      <dgm:spPr/>
      <dgm:t>
        <a:bodyPr/>
        <a:lstStyle/>
        <a:p>
          <a:r>
            <a:rPr lang="es-EC" sz="1600" b="1" dirty="0" smtClean="0"/>
            <a:t>CONVENIENCIA</a:t>
          </a:r>
        </a:p>
        <a:p>
          <a:r>
            <a:rPr lang="es-EC" sz="1600" b="1" dirty="0" smtClean="0"/>
            <a:t>Infraestructura amplia y espaciosa </a:t>
          </a:r>
          <a:endParaRPr lang="es-ES" sz="1600" b="1" dirty="0"/>
        </a:p>
      </dgm:t>
    </dgm:pt>
    <dgm:pt modelId="{121AD864-CFE5-46DA-9230-BC70F0CE92C0}" type="parTrans" cxnId="{2049CC9A-43CF-4DA9-A119-B601757BFFC2}">
      <dgm:prSet/>
      <dgm:spPr/>
      <dgm:t>
        <a:bodyPr/>
        <a:lstStyle/>
        <a:p>
          <a:endParaRPr lang="es-ES" sz="2400"/>
        </a:p>
      </dgm:t>
    </dgm:pt>
    <dgm:pt modelId="{BDEFF6A4-079A-4BA7-BC32-AD06B8068382}" type="sibTrans" cxnId="{2049CC9A-43CF-4DA9-A119-B601757BFFC2}">
      <dgm:prSet/>
      <dgm:spPr/>
      <dgm:t>
        <a:bodyPr/>
        <a:lstStyle/>
        <a:p>
          <a:endParaRPr lang="es-ES" sz="2400"/>
        </a:p>
      </dgm:t>
    </dgm:pt>
    <dgm:pt modelId="{E2A68973-9D5A-4D3F-8F33-5F2AAF52A788}" type="pres">
      <dgm:prSet presAssocID="{44855EE3-F3FB-4B8F-A148-D040B50746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870969-37FE-4193-89A5-C4B8C7A891D5}" type="pres">
      <dgm:prSet presAssocID="{0CD97132-8EB9-4307-9370-198F7F830190}" presName="composite" presStyleCnt="0"/>
      <dgm:spPr/>
    </dgm:pt>
    <dgm:pt modelId="{3700AF7D-C5E2-46BD-879E-5910F56340ED}" type="pres">
      <dgm:prSet presAssocID="{0CD97132-8EB9-4307-9370-198F7F830190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BFEEF48-8735-44FA-9F5C-B6567847D98C}" type="pres">
      <dgm:prSet presAssocID="{0CD97132-8EB9-4307-9370-198F7F83019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620A8-BE0E-4F3A-BA37-6FE05DEC3D70}" type="pres">
      <dgm:prSet presAssocID="{235F8223-21DF-431B-B799-7DE001C39A1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026BB6E-C00B-4634-9AC6-09BFD53B3BC2}" type="pres">
      <dgm:prSet presAssocID="{235F8223-21DF-431B-B799-7DE001C39A10}" presName="connTx" presStyleLbl="sibTrans2D1" presStyleIdx="0" presStyleCnt="3"/>
      <dgm:spPr/>
      <dgm:t>
        <a:bodyPr/>
        <a:lstStyle/>
        <a:p>
          <a:endParaRPr lang="es-ES"/>
        </a:p>
      </dgm:t>
    </dgm:pt>
    <dgm:pt modelId="{72F7CF73-3406-4440-914D-697F38F38316}" type="pres">
      <dgm:prSet presAssocID="{148F0EB0-AE29-4A94-8E2E-8DFC063D6DB8}" presName="composite" presStyleCnt="0"/>
      <dgm:spPr/>
    </dgm:pt>
    <dgm:pt modelId="{C2386134-DD91-4EEB-A3A0-4921F3F2DC2C}" type="pres">
      <dgm:prSet presAssocID="{148F0EB0-AE29-4A94-8E2E-8DFC063D6DB8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A610D0-DE7F-4340-B8CD-D7F0F58799CC}" type="pres">
      <dgm:prSet presAssocID="{148F0EB0-AE29-4A94-8E2E-8DFC063D6DB8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638CF9-9A83-4723-839A-920951879183}" type="pres">
      <dgm:prSet presAssocID="{2C1FFA62-7624-48DF-9E61-8A3CD1BCC45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4A96AE3-372E-43B9-B428-00DD2BED7DCE}" type="pres">
      <dgm:prSet presAssocID="{2C1FFA62-7624-48DF-9E61-8A3CD1BCC456}" presName="connTx" presStyleLbl="sibTrans2D1" presStyleIdx="1" presStyleCnt="3"/>
      <dgm:spPr/>
      <dgm:t>
        <a:bodyPr/>
        <a:lstStyle/>
        <a:p>
          <a:endParaRPr lang="es-ES"/>
        </a:p>
      </dgm:t>
    </dgm:pt>
    <dgm:pt modelId="{B00E5CBB-A325-49E6-9BD5-CDAAF5F55070}" type="pres">
      <dgm:prSet presAssocID="{F8A86258-52E6-498B-B07A-86B7300FB24A}" presName="composite" presStyleCnt="0"/>
      <dgm:spPr/>
    </dgm:pt>
    <dgm:pt modelId="{260365FE-0DF2-4CED-B796-608BF0C46CB5}" type="pres">
      <dgm:prSet presAssocID="{F8A86258-52E6-498B-B07A-86B7300FB24A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6FC49DD-BC8A-4529-865E-DB08B1B4E766}" type="pres">
      <dgm:prSet presAssocID="{F8A86258-52E6-498B-B07A-86B7300FB24A}" presName="txNode" presStyleLbl="node1" presStyleIdx="2" presStyleCnt="4" custScaleX="127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2B9B3-FFFA-4C33-BE56-0B46825E51F2}" type="pres">
      <dgm:prSet presAssocID="{45EFAAF9-DF2C-436C-B68C-428FC2DDEFCF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C3A3FDE-5141-4DBD-B041-C30561FE7F40}" type="pres">
      <dgm:prSet presAssocID="{45EFAAF9-DF2C-436C-B68C-428FC2DDEFCF}" presName="connTx" presStyleLbl="sibTrans2D1" presStyleIdx="2" presStyleCnt="3"/>
      <dgm:spPr/>
      <dgm:t>
        <a:bodyPr/>
        <a:lstStyle/>
        <a:p>
          <a:endParaRPr lang="es-ES"/>
        </a:p>
      </dgm:t>
    </dgm:pt>
    <dgm:pt modelId="{704AF738-1D15-4463-A73F-44C9310392A4}" type="pres">
      <dgm:prSet presAssocID="{5936CFE3-1DA8-4AD7-8159-A4CA1BC3BBD1}" presName="composite" presStyleCnt="0"/>
      <dgm:spPr/>
    </dgm:pt>
    <dgm:pt modelId="{3A61CCB1-0900-48F6-9976-B34E62776251}" type="pres">
      <dgm:prSet presAssocID="{5936CFE3-1DA8-4AD7-8159-A4CA1BC3BBD1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BFA7CC8-BCA9-49EE-A76B-105C2CF66D07}" type="pres">
      <dgm:prSet presAssocID="{5936CFE3-1DA8-4AD7-8159-A4CA1BC3BBD1}" presName="txNode" presStyleLbl="node1" presStyleIdx="3" presStyleCnt="4" custScaleX="1277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9AFFBC-BF81-4DEB-917B-CF939EDF02F3}" type="presOf" srcId="{235F8223-21DF-431B-B799-7DE001C39A10}" destId="{0026BB6E-C00B-4634-9AC6-09BFD53B3BC2}" srcOrd="1" destOrd="0" presId="urn:microsoft.com/office/officeart/2005/8/layout/hProcess10#1"/>
    <dgm:cxn modelId="{2049CC9A-43CF-4DA9-A119-B601757BFFC2}" srcId="{44855EE3-F3FB-4B8F-A148-D040B50746D1}" destId="{5936CFE3-1DA8-4AD7-8159-A4CA1BC3BBD1}" srcOrd="3" destOrd="0" parTransId="{121AD864-CFE5-46DA-9230-BC70F0CE92C0}" sibTransId="{BDEFF6A4-079A-4BA7-BC32-AD06B8068382}"/>
    <dgm:cxn modelId="{1C95B823-34B4-4E91-967E-1F2F2D054B7E}" type="presOf" srcId="{235F8223-21DF-431B-B799-7DE001C39A10}" destId="{1CE620A8-BE0E-4F3A-BA37-6FE05DEC3D70}" srcOrd="0" destOrd="0" presId="urn:microsoft.com/office/officeart/2005/8/layout/hProcess10#1"/>
    <dgm:cxn modelId="{031F4E60-0FC7-434E-88FD-11067A0C50FD}" type="presOf" srcId="{2C1FFA62-7624-48DF-9E61-8A3CD1BCC456}" destId="{86638CF9-9A83-4723-839A-920951879183}" srcOrd="0" destOrd="0" presId="urn:microsoft.com/office/officeart/2005/8/layout/hProcess10#1"/>
    <dgm:cxn modelId="{BFE6189E-84B3-4E3E-A169-F3F2B269C95A}" type="presOf" srcId="{44855EE3-F3FB-4B8F-A148-D040B50746D1}" destId="{E2A68973-9D5A-4D3F-8F33-5F2AAF52A788}" srcOrd="0" destOrd="0" presId="urn:microsoft.com/office/officeart/2005/8/layout/hProcess10#1"/>
    <dgm:cxn modelId="{280F4C16-D1A5-4494-AE38-20AE491AB25C}" type="presOf" srcId="{45EFAAF9-DF2C-436C-B68C-428FC2DDEFCF}" destId="{DCB2B9B3-FFFA-4C33-BE56-0B46825E51F2}" srcOrd="0" destOrd="0" presId="urn:microsoft.com/office/officeart/2005/8/layout/hProcess10#1"/>
    <dgm:cxn modelId="{063298AA-A8DD-4A25-9735-A16D43C133D1}" srcId="{44855EE3-F3FB-4B8F-A148-D040B50746D1}" destId="{148F0EB0-AE29-4A94-8E2E-8DFC063D6DB8}" srcOrd="1" destOrd="0" parTransId="{5706F533-7BA8-46EE-AE95-2C63EDE0C63F}" sibTransId="{2C1FFA62-7624-48DF-9E61-8A3CD1BCC456}"/>
    <dgm:cxn modelId="{C12DAB48-CF28-4055-8A3B-1AA74FA7878E}" type="presOf" srcId="{5936CFE3-1DA8-4AD7-8159-A4CA1BC3BBD1}" destId="{9BFA7CC8-BCA9-49EE-A76B-105C2CF66D07}" srcOrd="0" destOrd="0" presId="urn:microsoft.com/office/officeart/2005/8/layout/hProcess10#1"/>
    <dgm:cxn modelId="{0DA30998-9FD7-40E1-A172-85D0CC46C482}" srcId="{44855EE3-F3FB-4B8F-A148-D040B50746D1}" destId="{F8A86258-52E6-498B-B07A-86B7300FB24A}" srcOrd="2" destOrd="0" parTransId="{A486A6C7-E463-4DAB-99A5-04B7F4007F80}" sibTransId="{45EFAAF9-DF2C-436C-B68C-428FC2DDEFCF}"/>
    <dgm:cxn modelId="{C352B512-2F25-4863-A2EC-1233168DAB55}" type="presOf" srcId="{148F0EB0-AE29-4A94-8E2E-8DFC063D6DB8}" destId="{31A610D0-DE7F-4340-B8CD-D7F0F58799CC}" srcOrd="0" destOrd="0" presId="urn:microsoft.com/office/officeart/2005/8/layout/hProcess10#1"/>
    <dgm:cxn modelId="{FE327B43-34BB-463F-804D-1C33DC956A82}" type="presOf" srcId="{0CD97132-8EB9-4307-9370-198F7F830190}" destId="{ABFEEF48-8735-44FA-9F5C-B6567847D98C}" srcOrd="0" destOrd="0" presId="urn:microsoft.com/office/officeart/2005/8/layout/hProcess10#1"/>
    <dgm:cxn modelId="{038D4762-FC40-4BBC-A691-B17D3F9353F4}" type="presOf" srcId="{2C1FFA62-7624-48DF-9E61-8A3CD1BCC456}" destId="{04A96AE3-372E-43B9-B428-00DD2BED7DCE}" srcOrd="1" destOrd="0" presId="urn:microsoft.com/office/officeart/2005/8/layout/hProcess10#1"/>
    <dgm:cxn modelId="{85573F8A-1B20-45DF-A568-C4BBF425193C}" type="presOf" srcId="{F8A86258-52E6-498B-B07A-86B7300FB24A}" destId="{76FC49DD-BC8A-4529-865E-DB08B1B4E766}" srcOrd="0" destOrd="0" presId="urn:microsoft.com/office/officeart/2005/8/layout/hProcess10#1"/>
    <dgm:cxn modelId="{3A4B446F-762E-46D9-AD45-049BF6A8F157}" type="presOf" srcId="{45EFAAF9-DF2C-436C-B68C-428FC2DDEFCF}" destId="{FC3A3FDE-5141-4DBD-B041-C30561FE7F40}" srcOrd="1" destOrd="0" presId="urn:microsoft.com/office/officeart/2005/8/layout/hProcess10#1"/>
    <dgm:cxn modelId="{FD1A2029-47F8-439A-B415-811181428993}" srcId="{44855EE3-F3FB-4B8F-A148-D040B50746D1}" destId="{0CD97132-8EB9-4307-9370-198F7F830190}" srcOrd="0" destOrd="0" parTransId="{E4B76B34-7DBB-479B-ACA7-14AEDC51CFF2}" sibTransId="{235F8223-21DF-431B-B799-7DE001C39A10}"/>
    <dgm:cxn modelId="{1B8DA39C-7F8B-43D7-9D23-DB7BF7AED766}" type="presParOf" srcId="{E2A68973-9D5A-4D3F-8F33-5F2AAF52A788}" destId="{B3870969-37FE-4193-89A5-C4B8C7A891D5}" srcOrd="0" destOrd="0" presId="urn:microsoft.com/office/officeart/2005/8/layout/hProcess10#1"/>
    <dgm:cxn modelId="{8F34BF7A-4B7F-4450-953A-F7E17560B82C}" type="presParOf" srcId="{B3870969-37FE-4193-89A5-C4B8C7A891D5}" destId="{3700AF7D-C5E2-46BD-879E-5910F56340ED}" srcOrd="0" destOrd="0" presId="urn:microsoft.com/office/officeart/2005/8/layout/hProcess10#1"/>
    <dgm:cxn modelId="{74BA773B-99A3-4D3D-8423-4F66D8510DDB}" type="presParOf" srcId="{B3870969-37FE-4193-89A5-C4B8C7A891D5}" destId="{ABFEEF48-8735-44FA-9F5C-B6567847D98C}" srcOrd="1" destOrd="0" presId="urn:microsoft.com/office/officeart/2005/8/layout/hProcess10#1"/>
    <dgm:cxn modelId="{5678586C-A045-4619-A9C4-2B5CD86DB987}" type="presParOf" srcId="{E2A68973-9D5A-4D3F-8F33-5F2AAF52A788}" destId="{1CE620A8-BE0E-4F3A-BA37-6FE05DEC3D70}" srcOrd="1" destOrd="0" presId="urn:microsoft.com/office/officeart/2005/8/layout/hProcess10#1"/>
    <dgm:cxn modelId="{E2ECDD86-91CE-4D9D-A7D6-8F6CF7FAF2F6}" type="presParOf" srcId="{1CE620A8-BE0E-4F3A-BA37-6FE05DEC3D70}" destId="{0026BB6E-C00B-4634-9AC6-09BFD53B3BC2}" srcOrd="0" destOrd="0" presId="urn:microsoft.com/office/officeart/2005/8/layout/hProcess10#1"/>
    <dgm:cxn modelId="{2EA6C81C-AB88-4B55-95C4-9BCC1E51F356}" type="presParOf" srcId="{E2A68973-9D5A-4D3F-8F33-5F2AAF52A788}" destId="{72F7CF73-3406-4440-914D-697F38F38316}" srcOrd="2" destOrd="0" presId="urn:microsoft.com/office/officeart/2005/8/layout/hProcess10#1"/>
    <dgm:cxn modelId="{147942CB-FC47-4157-B147-2986837EAECB}" type="presParOf" srcId="{72F7CF73-3406-4440-914D-697F38F38316}" destId="{C2386134-DD91-4EEB-A3A0-4921F3F2DC2C}" srcOrd="0" destOrd="0" presId="urn:microsoft.com/office/officeart/2005/8/layout/hProcess10#1"/>
    <dgm:cxn modelId="{67B6D732-7B83-4FCF-999E-1F96AAFCE03E}" type="presParOf" srcId="{72F7CF73-3406-4440-914D-697F38F38316}" destId="{31A610D0-DE7F-4340-B8CD-D7F0F58799CC}" srcOrd="1" destOrd="0" presId="urn:microsoft.com/office/officeart/2005/8/layout/hProcess10#1"/>
    <dgm:cxn modelId="{B2FAF4D1-DEC7-4601-9B44-88822787EF08}" type="presParOf" srcId="{E2A68973-9D5A-4D3F-8F33-5F2AAF52A788}" destId="{86638CF9-9A83-4723-839A-920951879183}" srcOrd="3" destOrd="0" presId="urn:microsoft.com/office/officeart/2005/8/layout/hProcess10#1"/>
    <dgm:cxn modelId="{1EE983F0-1201-4D45-AC58-D1D1F2E25A12}" type="presParOf" srcId="{86638CF9-9A83-4723-839A-920951879183}" destId="{04A96AE3-372E-43B9-B428-00DD2BED7DCE}" srcOrd="0" destOrd="0" presId="urn:microsoft.com/office/officeart/2005/8/layout/hProcess10#1"/>
    <dgm:cxn modelId="{FFC45899-BBF8-4318-8572-0D7B01647DC7}" type="presParOf" srcId="{E2A68973-9D5A-4D3F-8F33-5F2AAF52A788}" destId="{B00E5CBB-A325-49E6-9BD5-CDAAF5F55070}" srcOrd="4" destOrd="0" presId="urn:microsoft.com/office/officeart/2005/8/layout/hProcess10#1"/>
    <dgm:cxn modelId="{4E23BB7E-9F7D-4C1A-87F6-660CF22074EB}" type="presParOf" srcId="{B00E5CBB-A325-49E6-9BD5-CDAAF5F55070}" destId="{260365FE-0DF2-4CED-B796-608BF0C46CB5}" srcOrd="0" destOrd="0" presId="urn:microsoft.com/office/officeart/2005/8/layout/hProcess10#1"/>
    <dgm:cxn modelId="{4FB0083E-2300-442D-B394-BA19D9AA9AE3}" type="presParOf" srcId="{B00E5CBB-A325-49E6-9BD5-CDAAF5F55070}" destId="{76FC49DD-BC8A-4529-865E-DB08B1B4E766}" srcOrd="1" destOrd="0" presId="urn:microsoft.com/office/officeart/2005/8/layout/hProcess10#1"/>
    <dgm:cxn modelId="{8241EB9E-AC89-47BD-B48D-D3FD903F7343}" type="presParOf" srcId="{E2A68973-9D5A-4D3F-8F33-5F2AAF52A788}" destId="{DCB2B9B3-FFFA-4C33-BE56-0B46825E51F2}" srcOrd="5" destOrd="0" presId="urn:microsoft.com/office/officeart/2005/8/layout/hProcess10#1"/>
    <dgm:cxn modelId="{5FC253E2-91A8-45C1-8836-94D0D9C473E1}" type="presParOf" srcId="{DCB2B9B3-FFFA-4C33-BE56-0B46825E51F2}" destId="{FC3A3FDE-5141-4DBD-B041-C30561FE7F40}" srcOrd="0" destOrd="0" presId="urn:microsoft.com/office/officeart/2005/8/layout/hProcess10#1"/>
    <dgm:cxn modelId="{8B95111E-B816-4387-A486-A2EDFE6B68AF}" type="presParOf" srcId="{E2A68973-9D5A-4D3F-8F33-5F2AAF52A788}" destId="{704AF738-1D15-4463-A73F-44C9310392A4}" srcOrd="6" destOrd="0" presId="urn:microsoft.com/office/officeart/2005/8/layout/hProcess10#1"/>
    <dgm:cxn modelId="{4D15C07D-9978-4369-A61E-9FAB1591E2F1}" type="presParOf" srcId="{704AF738-1D15-4463-A73F-44C9310392A4}" destId="{3A61CCB1-0900-48F6-9976-B34E62776251}" srcOrd="0" destOrd="0" presId="urn:microsoft.com/office/officeart/2005/8/layout/hProcess10#1"/>
    <dgm:cxn modelId="{D1C14D80-E466-4AE1-849F-F12CB3ACDDE7}" type="presParOf" srcId="{704AF738-1D15-4463-A73F-44C9310392A4}" destId="{9BFA7CC8-BCA9-49EE-A76B-105C2CF66D07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EB19F9-CBEF-4CBB-9E13-CD5019E311C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97F77B-FA15-4965-BD15-737E12C55929}">
      <dgm:prSet phldrT="[Texto]"/>
      <dgm:spPr/>
      <dgm:t>
        <a:bodyPr/>
        <a:lstStyle/>
        <a:p>
          <a:r>
            <a:rPr lang="es-EC" b="1" dirty="0" smtClean="0"/>
            <a:t>Necesidades de activos</a:t>
          </a:r>
          <a:endParaRPr lang="es-ES" b="1" dirty="0"/>
        </a:p>
      </dgm:t>
    </dgm:pt>
    <dgm:pt modelId="{95BECBDB-9A9A-4E68-BEF5-FC0E8C09D6C9}" type="parTrans" cxnId="{BF698765-357B-4CB6-88CE-D51001FAFDEA}">
      <dgm:prSet/>
      <dgm:spPr/>
      <dgm:t>
        <a:bodyPr/>
        <a:lstStyle/>
        <a:p>
          <a:endParaRPr lang="es-ES"/>
        </a:p>
      </dgm:t>
    </dgm:pt>
    <dgm:pt modelId="{A4B2D754-7088-40F6-AFD5-DE0197E866FB}" type="sibTrans" cxnId="{BF698765-357B-4CB6-88CE-D51001FAFDEA}">
      <dgm:prSet/>
      <dgm:spPr/>
      <dgm:t>
        <a:bodyPr/>
        <a:lstStyle/>
        <a:p>
          <a:endParaRPr lang="es-ES"/>
        </a:p>
      </dgm:t>
    </dgm:pt>
    <dgm:pt modelId="{10148CF3-A34D-4496-A776-A68FD8BE49E0}">
      <dgm:prSet phldrT="[Texto]"/>
      <dgm:spPr/>
      <dgm:t>
        <a:bodyPr/>
        <a:lstStyle/>
        <a:p>
          <a:r>
            <a:rPr lang="es-EC" b="1" dirty="0" smtClean="0"/>
            <a:t>Necesidades de recursos humanos</a:t>
          </a:r>
          <a:endParaRPr lang="es-ES" b="1" dirty="0"/>
        </a:p>
      </dgm:t>
    </dgm:pt>
    <dgm:pt modelId="{D1057A9C-F35C-4315-AF16-21326B2981FA}" type="parTrans" cxnId="{41A0BD49-CEDE-49CD-BD9B-BDE6D22E4161}">
      <dgm:prSet/>
      <dgm:spPr/>
      <dgm:t>
        <a:bodyPr/>
        <a:lstStyle/>
        <a:p>
          <a:endParaRPr lang="es-ES"/>
        </a:p>
      </dgm:t>
    </dgm:pt>
    <dgm:pt modelId="{A498CD3D-1948-491A-A27B-3504B4BB3FBC}" type="sibTrans" cxnId="{41A0BD49-CEDE-49CD-BD9B-BDE6D22E4161}">
      <dgm:prSet/>
      <dgm:spPr/>
      <dgm:t>
        <a:bodyPr/>
        <a:lstStyle/>
        <a:p>
          <a:endParaRPr lang="es-ES"/>
        </a:p>
      </dgm:t>
    </dgm:pt>
    <dgm:pt modelId="{1FE005ED-213F-4BF0-8AE1-692B9738B457}" type="pres">
      <dgm:prSet presAssocID="{3FEB19F9-CBEF-4CBB-9E13-CD5019E311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B73E6B-FFE4-443D-AAF5-8D36695B56E5}" type="pres">
      <dgm:prSet presAssocID="{3FEB19F9-CBEF-4CBB-9E13-CD5019E311C6}" presName="ribbon" presStyleLbl="node1" presStyleIdx="0" presStyleCnt="1" custScaleX="95730" custScaleY="106420" custLinFactNeighborY="5398"/>
      <dgm:spPr/>
    </dgm:pt>
    <dgm:pt modelId="{C2E27C0A-A609-4A98-8E13-88192882D07E}" type="pres">
      <dgm:prSet presAssocID="{3FEB19F9-CBEF-4CBB-9E13-CD5019E311C6}" presName="leftArrowText" presStyleLbl="node1" presStyleIdx="0" presStyleCnt="1" custScaleX="82195" custScaleY="762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F18A3-B41B-45F0-97C7-B03CD088E83C}" type="pres">
      <dgm:prSet presAssocID="{3FEB19F9-CBEF-4CBB-9E13-CD5019E311C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4F0F9F-7F08-413C-88DE-62EED1D53311}" type="presOf" srcId="{3FEB19F9-CBEF-4CBB-9E13-CD5019E311C6}" destId="{1FE005ED-213F-4BF0-8AE1-692B9738B457}" srcOrd="0" destOrd="0" presId="urn:microsoft.com/office/officeart/2005/8/layout/arrow6"/>
    <dgm:cxn modelId="{41A0BD49-CEDE-49CD-BD9B-BDE6D22E4161}" srcId="{3FEB19F9-CBEF-4CBB-9E13-CD5019E311C6}" destId="{10148CF3-A34D-4496-A776-A68FD8BE49E0}" srcOrd="1" destOrd="0" parTransId="{D1057A9C-F35C-4315-AF16-21326B2981FA}" sibTransId="{A498CD3D-1948-491A-A27B-3504B4BB3FBC}"/>
    <dgm:cxn modelId="{EE50F131-D63B-462C-8CE9-FE98EAC3CFD1}" type="presOf" srcId="{10148CF3-A34D-4496-A776-A68FD8BE49E0}" destId="{1C7F18A3-B41B-45F0-97C7-B03CD088E83C}" srcOrd="0" destOrd="0" presId="urn:microsoft.com/office/officeart/2005/8/layout/arrow6"/>
    <dgm:cxn modelId="{BF698765-357B-4CB6-88CE-D51001FAFDEA}" srcId="{3FEB19F9-CBEF-4CBB-9E13-CD5019E311C6}" destId="{F597F77B-FA15-4965-BD15-737E12C55929}" srcOrd="0" destOrd="0" parTransId="{95BECBDB-9A9A-4E68-BEF5-FC0E8C09D6C9}" sibTransId="{A4B2D754-7088-40F6-AFD5-DE0197E866FB}"/>
    <dgm:cxn modelId="{3A2568AC-BE4C-4D18-8B16-8B7E44E10123}" type="presOf" srcId="{F597F77B-FA15-4965-BD15-737E12C55929}" destId="{C2E27C0A-A609-4A98-8E13-88192882D07E}" srcOrd="0" destOrd="0" presId="urn:microsoft.com/office/officeart/2005/8/layout/arrow6"/>
    <dgm:cxn modelId="{CB28DF29-5868-4E09-8D33-A34E534DAAEC}" type="presParOf" srcId="{1FE005ED-213F-4BF0-8AE1-692B9738B457}" destId="{9FB73E6B-FFE4-443D-AAF5-8D36695B56E5}" srcOrd="0" destOrd="0" presId="urn:microsoft.com/office/officeart/2005/8/layout/arrow6"/>
    <dgm:cxn modelId="{07F192A7-0A5B-46E8-9F0D-0953166F7A7F}" type="presParOf" srcId="{1FE005ED-213F-4BF0-8AE1-692B9738B457}" destId="{C2E27C0A-A609-4A98-8E13-88192882D07E}" srcOrd="1" destOrd="0" presId="urn:microsoft.com/office/officeart/2005/8/layout/arrow6"/>
    <dgm:cxn modelId="{BC3DA3A3-2F11-40F3-92CA-CF78D9E7833F}" type="presParOf" srcId="{1FE005ED-213F-4BF0-8AE1-692B9738B457}" destId="{1C7F18A3-B41B-45F0-97C7-B03CD088E83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AF14A3-564C-4844-9493-EFE6E2EEC5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B0BA7B-56C8-4B0E-A0F4-DBE5A0A19D5C}">
      <dgm:prSet phldrT="[Texto]"/>
      <dgm:spPr/>
      <dgm:t>
        <a:bodyPr/>
        <a:lstStyle/>
        <a:p>
          <a:r>
            <a:rPr lang="es-EC" dirty="0" smtClean="0"/>
            <a:t>1</a:t>
          </a:r>
          <a:endParaRPr lang="es-EC" dirty="0"/>
        </a:p>
      </dgm:t>
    </dgm:pt>
    <dgm:pt modelId="{3AD5DFC3-D01D-4BF5-9482-4F9D05D4F98E}" type="parTrans" cxnId="{0E0EDAFE-0D98-4D24-8E73-E980E78A28DB}">
      <dgm:prSet/>
      <dgm:spPr/>
      <dgm:t>
        <a:bodyPr/>
        <a:lstStyle/>
        <a:p>
          <a:endParaRPr lang="es-EC"/>
        </a:p>
      </dgm:t>
    </dgm:pt>
    <dgm:pt modelId="{8C33BBFB-F8C6-4673-96D6-C0704831AD2E}" type="sibTrans" cxnId="{0E0EDAFE-0D98-4D24-8E73-E980E78A28DB}">
      <dgm:prSet/>
      <dgm:spPr/>
      <dgm:t>
        <a:bodyPr/>
        <a:lstStyle/>
        <a:p>
          <a:endParaRPr lang="es-EC"/>
        </a:p>
      </dgm:t>
    </dgm:pt>
    <dgm:pt modelId="{8B88002B-A3C4-4F5B-B0EC-141E3D777403}">
      <dgm:prSet phldrT="[Texto]" custT="1"/>
      <dgm:spPr/>
      <dgm:t>
        <a:bodyPr/>
        <a:lstStyle/>
        <a:p>
          <a:pPr algn="just"/>
          <a:r>
            <a:rPr lang="es-EC" sz="2000" dirty="0" smtClean="0"/>
            <a:t>Respuesta favorable en el mercado guayaquileño.</a:t>
          </a:r>
          <a:endParaRPr lang="es-EC" sz="2000" dirty="0"/>
        </a:p>
      </dgm:t>
    </dgm:pt>
    <dgm:pt modelId="{85B185A8-C6C8-4ED6-81A5-3712763D0D4D}" type="parTrans" cxnId="{0434B26C-AE30-4946-915C-C059389117B2}">
      <dgm:prSet/>
      <dgm:spPr/>
      <dgm:t>
        <a:bodyPr/>
        <a:lstStyle/>
        <a:p>
          <a:endParaRPr lang="es-EC"/>
        </a:p>
      </dgm:t>
    </dgm:pt>
    <dgm:pt modelId="{192CA009-3081-4F18-B4B7-BC933B94E594}" type="sibTrans" cxnId="{0434B26C-AE30-4946-915C-C059389117B2}">
      <dgm:prSet/>
      <dgm:spPr/>
      <dgm:t>
        <a:bodyPr/>
        <a:lstStyle/>
        <a:p>
          <a:endParaRPr lang="es-EC"/>
        </a:p>
      </dgm:t>
    </dgm:pt>
    <dgm:pt modelId="{14FAA774-B805-49B7-A455-7BFA11EC1808}">
      <dgm:prSet phldrT="[Texto]"/>
      <dgm:spPr/>
      <dgm:t>
        <a:bodyPr/>
        <a:lstStyle/>
        <a:p>
          <a:r>
            <a:rPr lang="es-EC" dirty="0" smtClean="0"/>
            <a:t>2</a:t>
          </a:r>
          <a:endParaRPr lang="es-EC" dirty="0"/>
        </a:p>
      </dgm:t>
    </dgm:pt>
    <dgm:pt modelId="{3FB3D918-D82E-47E2-9E66-339EDF4E7473}" type="parTrans" cxnId="{876494D0-5BC0-4BD1-B1EF-3FDD1CE17816}">
      <dgm:prSet/>
      <dgm:spPr/>
      <dgm:t>
        <a:bodyPr/>
        <a:lstStyle/>
        <a:p>
          <a:endParaRPr lang="es-EC"/>
        </a:p>
      </dgm:t>
    </dgm:pt>
    <dgm:pt modelId="{76B895EC-2132-4955-8C1B-A9F16B740DB6}" type="sibTrans" cxnId="{876494D0-5BC0-4BD1-B1EF-3FDD1CE17816}">
      <dgm:prSet/>
      <dgm:spPr/>
      <dgm:t>
        <a:bodyPr/>
        <a:lstStyle/>
        <a:p>
          <a:endParaRPr lang="es-EC"/>
        </a:p>
      </dgm:t>
    </dgm:pt>
    <dgm:pt modelId="{1E995EC6-3B18-406F-8120-543D9EF81FC8}">
      <dgm:prSet phldrT="[Texto]" custT="1"/>
      <dgm:spPr/>
      <dgm:t>
        <a:bodyPr/>
        <a:lstStyle/>
        <a:p>
          <a:pPr algn="just"/>
          <a:r>
            <a:rPr lang="es-EC" sz="2000" dirty="0" smtClean="0"/>
            <a:t>Desarrollado el Flujo de Efectivo, se cuenta con una TIR de </a:t>
          </a:r>
          <a:r>
            <a:rPr lang="es-EC" sz="2000" b="1" dirty="0" smtClean="0"/>
            <a:t>31%</a:t>
          </a:r>
          <a:r>
            <a:rPr lang="es-EC" sz="2000" dirty="0" smtClean="0"/>
            <a:t> siendo mayor a la TMAR de </a:t>
          </a:r>
          <a:r>
            <a:rPr lang="es-EC" sz="2000" b="1" dirty="0" smtClean="0"/>
            <a:t>16,21%</a:t>
          </a:r>
          <a:r>
            <a:rPr lang="es-EC" sz="2000" dirty="0" smtClean="0"/>
            <a:t> y un VAN de  </a:t>
          </a:r>
          <a:r>
            <a:rPr lang="es-EC" sz="2000" b="1" dirty="0" smtClean="0"/>
            <a:t>$136.914,02 </a:t>
          </a:r>
          <a:r>
            <a:rPr lang="es-EC" sz="2000" dirty="0" smtClean="0"/>
            <a:t>que garantiza la valoración de la empresa en el año 0. </a:t>
          </a:r>
          <a:endParaRPr lang="es-EC" sz="2000" dirty="0"/>
        </a:p>
      </dgm:t>
    </dgm:pt>
    <dgm:pt modelId="{691A364B-7616-49F2-931A-F388319D30FC}" type="parTrans" cxnId="{63B288DF-78DD-4740-AAF0-83FB947BE488}">
      <dgm:prSet/>
      <dgm:spPr/>
      <dgm:t>
        <a:bodyPr/>
        <a:lstStyle/>
        <a:p>
          <a:endParaRPr lang="es-EC"/>
        </a:p>
      </dgm:t>
    </dgm:pt>
    <dgm:pt modelId="{3E86B227-8AB9-4AF1-94D5-F11471642B30}" type="sibTrans" cxnId="{63B288DF-78DD-4740-AAF0-83FB947BE488}">
      <dgm:prSet/>
      <dgm:spPr/>
      <dgm:t>
        <a:bodyPr/>
        <a:lstStyle/>
        <a:p>
          <a:endParaRPr lang="es-EC"/>
        </a:p>
      </dgm:t>
    </dgm:pt>
    <dgm:pt modelId="{BE0CD706-ADA9-4E05-9F70-C82DC5043428}">
      <dgm:prSet phldrT="[Texto]"/>
      <dgm:spPr/>
      <dgm:t>
        <a:bodyPr/>
        <a:lstStyle/>
        <a:p>
          <a:r>
            <a:rPr lang="es-EC" dirty="0" smtClean="0"/>
            <a:t>3</a:t>
          </a:r>
          <a:endParaRPr lang="es-EC" dirty="0"/>
        </a:p>
      </dgm:t>
    </dgm:pt>
    <dgm:pt modelId="{6813A31D-462F-4148-AE4D-BD0A57B28676}" type="parTrans" cxnId="{BA12EDDD-7AF7-4282-BC99-E78DBDB1C1E9}">
      <dgm:prSet/>
      <dgm:spPr/>
      <dgm:t>
        <a:bodyPr/>
        <a:lstStyle/>
        <a:p>
          <a:endParaRPr lang="es-EC"/>
        </a:p>
      </dgm:t>
    </dgm:pt>
    <dgm:pt modelId="{270742D5-AC2B-417E-9D1A-F1FF51B0226D}" type="sibTrans" cxnId="{BA12EDDD-7AF7-4282-BC99-E78DBDB1C1E9}">
      <dgm:prSet/>
      <dgm:spPr/>
      <dgm:t>
        <a:bodyPr/>
        <a:lstStyle/>
        <a:p>
          <a:endParaRPr lang="es-EC"/>
        </a:p>
      </dgm:t>
    </dgm:pt>
    <dgm:pt modelId="{ACC19412-EC1E-4C68-AA39-CA39E115A746}">
      <dgm:prSet phldrT="[Texto]" custT="1"/>
      <dgm:spPr/>
      <dgm:t>
        <a:bodyPr/>
        <a:lstStyle/>
        <a:p>
          <a:pPr algn="just"/>
          <a:r>
            <a:rPr lang="es-EC" sz="2000" dirty="0" smtClean="0"/>
            <a:t>Análisis del </a:t>
          </a:r>
          <a:r>
            <a:rPr lang="es-EC" sz="2000" dirty="0" err="1" smtClean="0"/>
            <a:t>Payback</a:t>
          </a:r>
          <a:r>
            <a:rPr lang="es-EC" sz="2000" dirty="0" smtClean="0"/>
            <a:t>: La inversión del proyecto se recupera a partir del año 8, por lo que, los inversionistas considerarían aceptable este tiempo, debido a la fuerte inversión de capital al inicio del proyecto.</a:t>
          </a:r>
          <a:endParaRPr lang="es-EC" sz="2000" dirty="0"/>
        </a:p>
      </dgm:t>
    </dgm:pt>
    <dgm:pt modelId="{71431041-B82C-4A84-AA2E-483073C08836}" type="parTrans" cxnId="{84CE2B52-7AAE-47D7-870C-824606A200F5}">
      <dgm:prSet/>
      <dgm:spPr/>
      <dgm:t>
        <a:bodyPr/>
        <a:lstStyle/>
        <a:p>
          <a:endParaRPr lang="es-EC"/>
        </a:p>
      </dgm:t>
    </dgm:pt>
    <dgm:pt modelId="{5F978843-66F8-43F4-ABEA-9ECA85C719CC}" type="sibTrans" cxnId="{84CE2B52-7AAE-47D7-870C-824606A200F5}">
      <dgm:prSet/>
      <dgm:spPr/>
      <dgm:t>
        <a:bodyPr/>
        <a:lstStyle/>
        <a:p>
          <a:endParaRPr lang="es-EC"/>
        </a:p>
      </dgm:t>
    </dgm:pt>
    <dgm:pt modelId="{EF7DDF02-E840-48D6-902A-17F26797B418}" type="pres">
      <dgm:prSet presAssocID="{C1AF14A3-564C-4844-9493-EFE6E2EEC5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342173-21C5-4D41-AF32-C38C7EA85EE1}" type="pres">
      <dgm:prSet presAssocID="{D5B0BA7B-56C8-4B0E-A0F4-DBE5A0A19D5C}" presName="composite" presStyleCnt="0"/>
      <dgm:spPr/>
    </dgm:pt>
    <dgm:pt modelId="{A1A9E0F1-F533-46BD-B2AB-592F2EA66F4D}" type="pres">
      <dgm:prSet presAssocID="{D5B0BA7B-56C8-4B0E-A0F4-DBE5A0A19D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D5EAD9-627C-4E71-A0D2-BE63D2F5508F}" type="pres">
      <dgm:prSet presAssocID="{D5B0BA7B-56C8-4B0E-A0F4-DBE5A0A19D5C}" presName="descendantText" presStyleLbl="alignAcc1" presStyleIdx="0" presStyleCnt="3" custScaleY="1010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073B9-98A3-449C-AB32-2126F5B79A27}" type="pres">
      <dgm:prSet presAssocID="{8C33BBFB-F8C6-4673-96D6-C0704831AD2E}" presName="sp" presStyleCnt="0"/>
      <dgm:spPr/>
    </dgm:pt>
    <dgm:pt modelId="{09D53CB2-6313-40CD-BA12-0CC746F03ADC}" type="pres">
      <dgm:prSet presAssocID="{14FAA774-B805-49B7-A455-7BFA11EC1808}" presName="composite" presStyleCnt="0"/>
      <dgm:spPr/>
    </dgm:pt>
    <dgm:pt modelId="{02576D73-4F26-491B-8648-770A2D4A3F9C}" type="pres">
      <dgm:prSet presAssocID="{14FAA774-B805-49B7-A455-7BFA11EC18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029FE-38C6-481F-9E22-DCEDFF80D1CD}" type="pres">
      <dgm:prSet presAssocID="{14FAA774-B805-49B7-A455-7BFA11EC1808}" presName="descendantText" presStyleLbl="alignAcc1" presStyleIdx="1" presStyleCnt="3" custScaleY="1102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277ECE-0AFB-43E9-8FFD-517ED1F32D93}" type="pres">
      <dgm:prSet presAssocID="{76B895EC-2132-4955-8C1B-A9F16B740DB6}" presName="sp" presStyleCnt="0"/>
      <dgm:spPr/>
    </dgm:pt>
    <dgm:pt modelId="{B8154377-BFBC-4BF7-AC28-42C2D00376DE}" type="pres">
      <dgm:prSet presAssocID="{BE0CD706-ADA9-4E05-9F70-C82DC5043428}" presName="composite" presStyleCnt="0"/>
      <dgm:spPr/>
    </dgm:pt>
    <dgm:pt modelId="{DDBE8060-180E-4EE9-A062-CFD13BAB521A}" type="pres">
      <dgm:prSet presAssocID="{BE0CD706-ADA9-4E05-9F70-C82DC50434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45F12-2C9C-4471-9EDD-3794E0F9186B}" type="pres">
      <dgm:prSet presAssocID="{BE0CD706-ADA9-4E05-9F70-C82DC5043428}" presName="descendantText" presStyleLbl="alignAcc1" presStyleIdx="2" presStyleCnt="3" custScaleY="110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0E6C75-755C-42EA-BDA4-C200C140980A}" type="presOf" srcId="{D5B0BA7B-56C8-4B0E-A0F4-DBE5A0A19D5C}" destId="{A1A9E0F1-F533-46BD-B2AB-592F2EA66F4D}" srcOrd="0" destOrd="0" presId="urn:microsoft.com/office/officeart/2005/8/layout/chevron2"/>
    <dgm:cxn modelId="{E6BE4CCC-81C2-4540-9952-93454CC1552D}" type="presOf" srcId="{1E995EC6-3B18-406F-8120-543D9EF81FC8}" destId="{911029FE-38C6-481F-9E22-DCEDFF80D1CD}" srcOrd="0" destOrd="0" presId="urn:microsoft.com/office/officeart/2005/8/layout/chevron2"/>
    <dgm:cxn modelId="{45F394E0-4860-4B72-B0CF-62A1EB93F6D3}" type="presOf" srcId="{ACC19412-EC1E-4C68-AA39-CA39E115A746}" destId="{B5E45F12-2C9C-4471-9EDD-3794E0F9186B}" srcOrd="0" destOrd="0" presId="urn:microsoft.com/office/officeart/2005/8/layout/chevron2"/>
    <dgm:cxn modelId="{1661CFC1-113E-4DCB-B6B1-8BB4FC0E4257}" type="presOf" srcId="{C1AF14A3-564C-4844-9493-EFE6E2EEC560}" destId="{EF7DDF02-E840-48D6-902A-17F26797B418}" srcOrd="0" destOrd="0" presId="urn:microsoft.com/office/officeart/2005/8/layout/chevron2"/>
    <dgm:cxn modelId="{63B288DF-78DD-4740-AAF0-83FB947BE488}" srcId="{14FAA774-B805-49B7-A455-7BFA11EC1808}" destId="{1E995EC6-3B18-406F-8120-543D9EF81FC8}" srcOrd="0" destOrd="0" parTransId="{691A364B-7616-49F2-931A-F388319D30FC}" sibTransId="{3E86B227-8AB9-4AF1-94D5-F11471642B30}"/>
    <dgm:cxn modelId="{0E0EDAFE-0D98-4D24-8E73-E980E78A28DB}" srcId="{C1AF14A3-564C-4844-9493-EFE6E2EEC560}" destId="{D5B0BA7B-56C8-4B0E-A0F4-DBE5A0A19D5C}" srcOrd="0" destOrd="0" parTransId="{3AD5DFC3-D01D-4BF5-9482-4F9D05D4F98E}" sibTransId="{8C33BBFB-F8C6-4673-96D6-C0704831AD2E}"/>
    <dgm:cxn modelId="{5B7D42D1-98E7-4A10-A41F-D0253C20714F}" type="presOf" srcId="{8B88002B-A3C4-4F5B-B0EC-141E3D777403}" destId="{9CD5EAD9-627C-4E71-A0D2-BE63D2F5508F}" srcOrd="0" destOrd="0" presId="urn:microsoft.com/office/officeart/2005/8/layout/chevron2"/>
    <dgm:cxn modelId="{0B15EF1A-7802-4E9C-A87A-062E6E39EB20}" type="presOf" srcId="{14FAA774-B805-49B7-A455-7BFA11EC1808}" destId="{02576D73-4F26-491B-8648-770A2D4A3F9C}" srcOrd="0" destOrd="0" presId="urn:microsoft.com/office/officeart/2005/8/layout/chevron2"/>
    <dgm:cxn modelId="{84CE2B52-7AAE-47D7-870C-824606A200F5}" srcId="{BE0CD706-ADA9-4E05-9F70-C82DC5043428}" destId="{ACC19412-EC1E-4C68-AA39-CA39E115A746}" srcOrd="0" destOrd="0" parTransId="{71431041-B82C-4A84-AA2E-483073C08836}" sibTransId="{5F978843-66F8-43F4-ABEA-9ECA85C719CC}"/>
    <dgm:cxn modelId="{164437A4-CC44-4B73-930C-E0873774AEED}" type="presOf" srcId="{BE0CD706-ADA9-4E05-9F70-C82DC5043428}" destId="{DDBE8060-180E-4EE9-A062-CFD13BAB521A}" srcOrd="0" destOrd="0" presId="urn:microsoft.com/office/officeart/2005/8/layout/chevron2"/>
    <dgm:cxn modelId="{BA12EDDD-7AF7-4282-BC99-E78DBDB1C1E9}" srcId="{C1AF14A3-564C-4844-9493-EFE6E2EEC560}" destId="{BE0CD706-ADA9-4E05-9F70-C82DC5043428}" srcOrd="2" destOrd="0" parTransId="{6813A31D-462F-4148-AE4D-BD0A57B28676}" sibTransId="{270742D5-AC2B-417E-9D1A-F1FF51B0226D}"/>
    <dgm:cxn modelId="{0434B26C-AE30-4946-915C-C059389117B2}" srcId="{D5B0BA7B-56C8-4B0E-A0F4-DBE5A0A19D5C}" destId="{8B88002B-A3C4-4F5B-B0EC-141E3D777403}" srcOrd="0" destOrd="0" parTransId="{85B185A8-C6C8-4ED6-81A5-3712763D0D4D}" sibTransId="{192CA009-3081-4F18-B4B7-BC933B94E594}"/>
    <dgm:cxn modelId="{876494D0-5BC0-4BD1-B1EF-3FDD1CE17816}" srcId="{C1AF14A3-564C-4844-9493-EFE6E2EEC560}" destId="{14FAA774-B805-49B7-A455-7BFA11EC1808}" srcOrd="1" destOrd="0" parTransId="{3FB3D918-D82E-47E2-9E66-339EDF4E7473}" sibTransId="{76B895EC-2132-4955-8C1B-A9F16B740DB6}"/>
    <dgm:cxn modelId="{CF7560C8-61E5-467D-A50C-41BC5666D244}" type="presParOf" srcId="{EF7DDF02-E840-48D6-902A-17F26797B418}" destId="{D7342173-21C5-4D41-AF32-C38C7EA85EE1}" srcOrd="0" destOrd="0" presId="urn:microsoft.com/office/officeart/2005/8/layout/chevron2"/>
    <dgm:cxn modelId="{D1C0C510-72BD-4811-B572-B2BD57C2CF10}" type="presParOf" srcId="{D7342173-21C5-4D41-AF32-C38C7EA85EE1}" destId="{A1A9E0F1-F533-46BD-B2AB-592F2EA66F4D}" srcOrd="0" destOrd="0" presId="urn:microsoft.com/office/officeart/2005/8/layout/chevron2"/>
    <dgm:cxn modelId="{C3BD734A-E10F-4DAA-8330-D4A7CB042525}" type="presParOf" srcId="{D7342173-21C5-4D41-AF32-C38C7EA85EE1}" destId="{9CD5EAD9-627C-4E71-A0D2-BE63D2F5508F}" srcOrd="1" destOrd="0" presId="urn:microsoft.com/office/officeart/2005/8/layout/chevron2"/>
    <dgm:cxn modelId="{75B8844A-9D6D-4171-8734-6588A3EF5624}" type="presParOf" srcId="{EF7DDF02-E840-48D6-902A-17F26797B418}" destId="{F7C073B9-98A3-449C-AB32-2126F5B79A27}" srcOrd="1" destOrd="0" presId="urn:microsoft.com/office/officeart/2005/8/layout/chevron2"/>
    <dgm:cxn modelId="{E67C736C-A976-4D25-ADA2-A31C2C6A49A1}" type="presParOf" srcId="{EF7DDF02-E840-48D6-902A-17F26797B418}" destId="{09D53CB2-6313-40CD-BA12-0CC746F03ADC}" srcOrd="2" destOrd="0" presId="urn:microsoft.com/office/officeart/2005/8/layout/chevron2"/>
    <dgm:cxn modelId="{C10F3DC6-B79B-419D-8E5E-103593BB5742}" type="presParOf" srcId="{09D53CB2-6313-40CD-BA12-0CC746F03ADC}" destId="{02576D73-4F26-491B-8648-770A2D4A3F9C}" srcOrd="0" destOrd="0" presId="urn:microsoft.com/office/officeart/2005/8/layout/chevron2"/>
    <dgm:cxn modelId="{1C79DCAF-8FFE-407B-9F78-814AD0508698}" type="presParOf" srcId="{09D53CB2-6313-40CD-BA12-0CC746F03ADC}" destId="{911029FE-38C6-481F-9E22-DCEDFF80D1CD}" srcOrd="1" destOrd="0" presId="urn:microsoft.com/office/officeart/2005/8/layout/chevron2"/>
    <dgm:cxn modelId="{C5D2695F-A5FD-4B9A-A562-AA64C88868DE}" type="presParOf" srcId="{EF7DDF02-E840-48D6-902A-17F26797B418}" destId="{41277ECE-0AFB-43E9-8FFD-517ED1F32D93}" srcOrd="3" destOrd="0" presId="urn:microsoft.com/office/officeart/2005/8/layout/chevron2"/>
    <dgm:cxn modelId="{993FABD1-8DA0-4B10-9914-F2EA1B5FD599}" type="presParOf" srcId="{EF7DDF02-E840-48D6-902A-17F26797B418}" destId="{B8154377-BFBC-4BF7-AC28-42C2D00376DE}" srcOrd="4" destOrd="0" presId="urn:microsoft.com/office/officeart/2005/8/layout/chevron2"/>
    <dgm:cxn modelId="{6B8E5CCA-EB3E-4A22-A234-D4EAC32A0F6A}" type="presParOf" srcId="{B8154377-BFBC-4BF7-AC28-42C2D00376DE}" destId="{DDBE8060-180E-4EE9-A062-CFD13BAB521A}" srcOrd="0" destOrd="0" presId="urn:microsoft.com/office/officeart/2005/8/layout/chevron2"/>
    <dgm:cxn modelId="{B5477437-75A2-4490-A742-913DBE28EEB8}" type="presParOf" srcId="{B8154377-BFBC-4BF7-AC28-42C2D00376DE}" destId="{B5E45F12-2C9C-4471-9EDD-3794E0F918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AF14A3-564C-4844-9493-EFE6E2EEC5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B0BA7B-56C8-4B0E-A0F4-DBE5A0A19D5C}">
      <dgm:prSet phldrT="[Texto]"/>
      <dgm:spPr/>
      <dgm:t>
        <a:bodyPr/>
        <a:lstStyle/>
        <a:p>
          <a:r>
            <a:rPr lang="es-EC" dirty="0" smtClean="0"/>
            <a:t>4</a:t>
          </a:r>
          <a:endParaRPr lang="es-EC" dirty="0"/>
        </a:p>
      </dgm:t>
    </dgm:pt>
    <dgm:pt modelId="{3AD5DFC3-D01D-4BF5-9482-4F9D05D4F98E}" type="parTrans" cxnId="{0E0EDAFE-0D98-4D24-8E73-E980E78A28DB}">
      <dgm:prSet/>
      <dgm:spPr/>
      <dgm:t>
        <a:bodyPr/>
        <a:lstStyle/>
        <a:p>
          <a:endParaRPr lang="es-EC"/>
        </a:p>
      </dgm:t>
    </dgm:pt>
    <dgm:pt modelId="{8C33BBFB-F8C6-4673-96D6-C0704831AD2E}" type="sibTrans" cxnId="{0E0EDAFE-0D98-4D24-8E73-E980E78A28DB}">
      <dgm:prSet/>
      <dgm:spPr/>
      <dgm:t>
        <a:bodyPr/>
        <a:lstStyle/>
        <a:p>
          <a:endParaRPr lang="es-EC"/>
        </a:p>
      </dgm:t>
    </dgm:pt>
    <dgm:pt modelId="{8B88002B-A3C4-4F5B-B0EC-141E3D777403}">
      <dgm:prSet phldrT="[Texto]" custT="1"/>
      <dgm:spPr/>
      <dgm:t>
        <a:bodyPr/>
        <a:lstStyle/>
        <a:p>
          <a:pPr algn="just"/>
          <a:r>
            <a:rPr lang="es-EC" sz="2000" dirty="0" smtClean="0"/>
            <a:t>Análisis de Sensibilidad: Ante variaciones en ingresos y costos, se pudo constatar que el proyecto soportaría hasta una variación de -10% en sus ingresos y un incremento del 20% en los costos de DATALIRUST S.A.</a:t>
          </a:r>
          <a:endParaRPr lang="es-EC" sz="2000" dirty="0"/>
        </a:p>
      </dgm:t>
    </dgm:pt>
    <dgm:pt modelId="{85B185A8-C6C8-4ED6-81A5-3712763D0D4D}" type="parTrans" cxnId="{0434B26C-AE30-4946-915C-C059389117B2}">
      <dgm:prSet/>
      <dgm:spPr/>
      <dgm:t>
        <a:bodyPr/>
        <a:lstStyle/>
        <a:p>
          <a:endParaRPr lang="es-EC"/>
        </a:p>
      </dgm:t>
    </dgm:pt>
    <dgm:pt modelId="{192CA009-3081-4F18-B4B7-BC933B94E594}" type="sibTrans" cxnId="{0434B26C-AE30-4946-915C-C059389117B2}">
      <dgm:prSet/>
      <dgm:spPr/>
      <dgm:t>
        <a:bodyPr/>
        <a:lstStyle/>
        <a:p>
          <a:endParaRPr lang="es-EC"/>
        </a:p>
      </dgm:t>
    </dgm:pt>
    <dgm:pt modelId="{14FAA774-B805-49B7-A455-7BFA11EC1808}">
      <dgm:prSet phldrT="[Texto]"/>
      <dgm:spPr/>
      <dgm:t>
        <a:bodyPr/>
        <a:lstStyle/>
        <a:p>
          <a:r>
            <a:rPr lang="es-EC" dirty="0" smtClean="0"/>
            <a:t>5</a:t>
          </a:r>
          <a:endParaRPr lang="es-EC" dirty="0"/>
        </a:p>
      </dgm:t>
    </dgm:pt>
    <dgm:pt modelId="{3FB3D918-D82E-47E2-9E66-339EDF4E7473}" type="parTrans" cxnId="{876494D0-5BC0-4BD1-B1EF-3FDD1CE17816}">
      <dgm:prSet/>
      <dgm:spPr/>
      <dgm:t>
        <a:bodyPr/>
        <a:lstStyle/>
        <a:p>
          <a:endParaRPr lang="es-EC"/>
        </a:p>
      </dgm:t>
    </dgm:pt>
    <dgm:pt modelId="{76B895EC-2132-4955-8C1B-A9F16B740DB6}" type="sibTrans" cxnId="{876494D0-5BC0-4BD1-B1EF-3FDD1CE17816}">
      <dgm:prSet/>
      <dgm:spPr/>
      <dgm:t>
        <a:bodyPr/>
        <a:lstStyle/>
        <a:p>
          <a:endParaRPr lang="es-EC"/>
        </a:p>
      </dgm:t>
    </dgm:pt>
    <dgm:pt modelId="{1E995EC6-3B18-406F-8120-543D9EF81FC8}">
      <dgm:prSet phldrT="[Texto]" custT="1"/>
      <dgm:spPr/>
      <dgm:t>
        <a:bodyPr/>
        <a:lstStyle/>
        <a:p>
          <a:pPr algn="just"/>
          <a:r>
            <a:rPr lang="es-EC" sz="2000" dirty="0" smtClean="0"/>
            <a:t>Este servicio gestionará de manera eficiente el ordenamiento de los archivos para su uso, respaldo y legalización.</a:t>
          </a:r>
          <a:endParaRPr lang="es-EC" sz="2000" dirty="0"/>
        </a:p>
      </dgm:t>
    </dgm:pt>
    <dgm:pt modelId="{691A364B-7616-49F2-931A-F388319D30FC}" type="parTrans" cxnId="{63B288DF-78DD-4740-AAF0-83FB947BE488}">
      <dgm:prSet/>
      <dgm:spPr/>
      <dgm:t>
        <a:bodyPr/>
        <a:lstStyle/>
        <a:p>
          <a:endParaRPr lang="es-EC"/>
        </a:p>
      </dgm:t>
    </dgm:pt>
    <dgm:pt modelId="{3E86B227-8AB9-4AF1-94D5-F11471642B30}" type="sibTrans" cxnId="{63B288DF-78DD-4740-AAF0-83FB947BE488}">
      <dgm:prSet/>
      <dgm:spPr/>
      <dgm:t>
        <a:bodyPr/>
        <a:lstStyle/>
        <a:p>
          <a:endParaRPr lang="es-EC"/>
        </a:p>
      </dgm:t>
    </dgm:pt>
    <dgm:pt modelId="{EF7DDF02-E840-48D6-902A-17F26797B418}" type="pres">
      <dgm:prSet presAssocID="{C1AF14A3-564C-4844-9493-EFE6E2EEC5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342173-21C5-4D41-AF32-C38C7EA85EE1}" type="pres">
      <dgm:prSet presAssocID="{D5B0BA7B-56C8-4B0E-A0F4-DBE5A0A19D5C}" presName="composite" presStyleCnt="0"/>
      <dgm:spPr/>
    </dgm:pt>
    <dgm:pt modelId="{A1A9E0F1-F533-46BD-B2AB-592F2EA66F4D}" type="pres">
      <dgm:prSet presAssocID="{D5B0BA7B-56C8-4B0E-A0F4-DBE5A0A19D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D5EAD9-627C-4E71-A0D2-BE63D2F5508F}" type="pres">
      <dgm:prSet presAssocID="{D5B0BA7B-56C8-4B0E-A0F4-DBE5A0A19D5C}" presName="descendantText" presStyleLbl="alignAcc1" presStyleIdx="0" presStyleCnt="2" custScaleY="1270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073B9-98A3-449C-AB32-2126F5B79A27}" type="pres">
      <dgm:prSet presAssocID="{8C33BBFB-F8C6-4673-96D6-C0704831AD2E}" presName="sp" presStyleCnt="0"/>
      <dgm:spPr/>
    </dgm:pt>
    <dgm:pt modelId="{09D53CB2-6313-40CD-BA12-0CC746F03ADC}" type="pres">
      <dgm:prSet presAssocID="{14FAA774-B805-49B7-A455-7BFA11EC1808}" presName="composite" presStyleCnt="0"/>
      <dgm:spPr/>
    </dgm:pt>
    <dgm:pt modelId="{02576D73-4F26-491B-8648-770A2D4A3F9C}" type="pres">
      <dgm:prSet presAssocID="{14FAA774-B805-49B7-A455-7BFA11EC180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029FE-38C6-481F-9E22-DCEDFF80D1CD}" type="pres">
      <dgm:prSet presAssocID="{14FAA774-B805-49B7-A455-7BFA11EC1808}" presName="descendantText" presStyleLbl="alignAcc1" presStyleIdx="1" presStyleCnt="2" custScaleY="1255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C977AA-9DA9-4A21-9F43-9F0DF0A178F1}" type="presOf" srcId="{1E995EC6-3B18-406F-8120-543D9EF81FC8}" destId="{911029FE-38C6-481F-9E22-DCEDFF80D1CD}" srcOrd="0" destOrd="0" presId="urn:microsoft.com/office/officeart/2005/8/layout/chevron2"/>
    <dgm:cxn modelId="{161A8964-4C19-4791-AEFD-2963B64709AD}" type="presOf" srcId="{C1AF14A3-564C-4844-9493-EFE6E2EEC560}" destId="{EF7DDF02-E840-48D6-902A-17F26797B418}" srcOrd="0" destOrd="0" presId="urn:microsoft.com/office/officeart/2005/8/layout/chevron2"/>
    <dgm:cxn modelId="{9A85F762-80AA-4876-AB7E-C6AB0F5F7404}" type="presOf" srcId="{14FAA774-B805-49B7-A455-7BFA11EC1808}" destId="{02576D73-4F26-491B-8648-770A2D4A3F9C}" srcOrd="0" destOrd="0" presId="urn:microsoft.com/office/officeart/2005/8/layout/chevron2"/>
    <dgm:cxn modelId="{63B288DF-78DD-4740-AAF0-83FB947BE488}" srcId="{14FAA774-B805-49B7-A455-7BFA11EC1808}" destId="{1E995EC6-3B18-406F-8120-543D9EF81FC8}" srcOrd="0" destOrd="0" parTransId="{691A364B-7616-49F2-931A-F388319D30FC}" sibTransId="{3E86B227-8AB9-4AF1-94D5-F11471642B30}"/>
    <dgm:cxn modelId="{0E0EDAFE-0D98-4D24-8E73-E980E78A28DB}" srcId="{C1AF14A3-564C-4844-9493-EFE6E2EEC560}" destId="{D5B0BA7B-56C8-4B0E-A0F4-DBE5A0A19D5C}" srcOrd="0" destOrd="0" parTransId="{3AD5DFC3-D01D-4BF5-9482-4F9D05D4F98E}" sibTransId="{8C33BBFB-F8C6-4673-96D6-C0704831AD2E}"/>
    <dgm:cxn modelId="{0F55D87E-FBE5-4C8D-8BB9-10CA9CE260B7}" type="presOf" srcId="{D5B0BA7B-56C8-4B0E-A0F4-DBE5A0A19D5C}" destId="{A1A9E0F1-F533-46BD-B2AB-592F2EA66F4D}" srcOrd="0" destOrd="0" presId="urn:microsoft.com/office/officeart/2005/8/layout/chevron2"/>
    <dgm:cxn modelId="{671CA280-1EF4-4E2F-A745-87577C6D691C}" type="presOf" srcId="{8B88002B-A3C4-4F5B-B0EC-141E3D777403}" destId="{9CD5EAD9-627C-4E71-A0D2-BE63D2F5508F}" srcOrd="0" destOrd="0" presId="urn:microsoft.com/office/officeart/2005/8/layout/chevron2"/>
    <dgm:cxn modelId="{0434B26C-AE30-4946-915C-C059389117B2}" srcId="{D5B0BA7B-56C8-4B0E-A0F4-DBE5A0A19D5C}" destId="{8B88002B-A3C4-4F5B-B0EC-141E3D777403}" srcOrd="0" destOrd="0" parTransId="{85B185A8-C6C8-4ED6-81A5-3712763D0D4D}" sibTransId="{192CA009-3081-4F18-B4B7-BC933B94E594}"/>
    <dgm:cxn modelId="{876494D0-5BC0-4BD1-B1EF-3FDD1CE17816}" srcId="{C1AF14A3-564C-4844-9493-EFE6E2EEC560}" destId="{14FAA774-B805-49B7-A455-7BFA11EC1808}" srcOrd="1" destOrd="0" parTransId="{3FB3D918-D82E-47E2-9E66-339EDF4E7473}" sibTransId="{76B895EC-2132-4955-8C1B-A9F16B740DB6}"/>
    <dgm:cxn modelId="{F98F9E5A-F657-4435-9B3E-790C95A92BD2}" type="presParOf" srcId="{EF7DDF02-E840-48D6-902A-17F26797B418}" destId="{D7342173-21C5-4D41-AF32-C38C7EA85EE1}" srcOrd="0" destOrd="0" presId="urn:microsoft.com/office/officeart/2005/8/layout/chevron2"/>
    <dgm:cxn modelId="{536A7131-1FE4-45F6-9B34-5D0F42E3B7DF}" type="presParOf" srcId="{D7342173-21C5-4D41-AF32-C38C7EA85EE1}" destId="{A1A9E0F1-F533-46BD-B2AB-592F2EA66F4D}" srcOrd="0" destOrd="0" presId="urn:microsoft.com/office/officeart/2005/8/layout/chevron2"/>
    <dgm:cxn modelId="{354ABCDE-C615-4D2B-9D49-9AC340CBF628}" type="presParOf" srcId="{D7342173-21C5-4D41-AF32-C38C7EA85EE1}" destId="{9CD5EAD9-627C-4E71-A0D2-BE63D2F5508F}" srcOrd="1" destOrd="0" presId="urn:microsoft.com/office/officeart/2005/8/layout/chevron2"/>
    <dgm:cxn modelId="{D3732C5E-FF9A-4A19-843F-7A182AEE613E}" type="presParOf" srcId="{EF7DDF02-E840-48D6-902A-17F26797B418}" destId="{F7C073B9-98A3-449C-AB32-2126F5B79A27}" srcOrd="1" destOrd="0" presId="urn:microsoft.com/office/officeart/2005/8/layout/chevron2"/>
    <dgm:cxn modelId="{97FB0074-B3C3-4B87-A8AF-C279612833CD}" type="presParOf" srcId="{EF7DDF02-E840-48D6-902A-17F26797B418}" destId="{09D53CB2-6313-40CD-BA12-0CC746F03ADC}" srcOrd="2" destOrd="0" presId="urn:microsoft.com/office/officeart/2005/8/layout/chevron2"/>
    <dgm:cxn modelId="{3AF7202A-A08F-47F5-BF3B-F8D4089983F8}" type="presParOf" srcId="{09D53CB2-6313-40CD-BA12-0CC746F03ADC}" destId="{02576D73-4F26-491B-8648-770A2D4A3F9C}" srcOrd="0" destOrd="0" presId="urn:microsoft.com/office/officeart/2005/8/layout/chevron2"/>
    <dgm:cxn modelId="{24205DEF-DA75-4311-97E9-2DB8066EA29C}" type="presParOf" srcId="{09D53CB2-6313-40CD-BA12-0CC746F03ADC}" destId="{911029FE-38C6-481F-9E22-DCEDFF80D1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04335D-7FB1-40DC-A5CD-ED48ED6E8A0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1345854-38B2-4ECA-9437-90E689A051A4}">
      <dgm:prSet phldrT="[Texto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800" dirty="0" smtClean="0"/>
            <a:t>La minimización de costos de cada una de las compras que DATALIRUST realice en los años posteriores a su implementación, por lo que se debería inducir al buen manejo del recurso financiero para no incurrir en gastos innecesarios.</a:t>
          </a:r>
          <a:endParaRPr lang="es-EC" sz="1800" dirty="0"/>
        </a:p>
      </dgm:t>
    </dgm:pt>
    <dgm:pt modelId="{DFBB753A-5AA9-4C69-8F1E-DFB93CDB09DE}" type="parTrans" cxnId="{DDFA14BC-5571-4290-BDD3-5DF04CFBEC8C}">
      <dgm:prSet/>
      <dgm:spPr/>
      <dgm:t>
        <a:bodyPr/>
        <a:lstStyle/>
        <a:p>
          <a:endParaRPr lang="es-EC"/>
        </a:p>
      </dgm:t>
    </dgm:pt>
    <dgm:pt modelId="{BFB28AD3-7532-4E28-A105-580F449C73B1}" type="sibTrans" cxnId="{DDFA14BC-5571-4290-BDD3-5DF04CFBEC8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DDA5E8D4-D6A4-45B2-ABDC-A7C7813D4BB5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sz="1800" dirty="0" smtClean="0"/>
            <a:t>Implementar una buena estrategia de marketing (fuertes campañas publicitarias) para conseguir los objetivos en números de ventas mensuales y anuales proyectados para DATALIRUST.</a:t>
          </a:r>
        </a:p>
      </dgm:t>
    </dgm:pt>
    <dgm:pt modelId="{5483104B-D55E-497D-AF89-CF322FBAFF4C}" type="parTrans" cxnId="{2F0EF5A2-B08E-4B14-8890-08F42618A119}">
      <dgm:prSet/>
      <dgm:spPr/>
      <dgm:t>
        <a:bodyPr/>
        <a:lstStyle/>
        <a:p>
          <a:endParaRPr lang="es-EC"/>
        </a:p>
      </dgm:t>
    </dgm:pt>
    <dgm:pt modelId="{35AD1726-7D96-4A9E-93DE-F08A0C2C9250}" type="sibTrans" cxnId="{2F0EF5A2-B08E-4B14-8890-08F42618A119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34C1BAAB-3EA2-4884-A798-9D46329AF98D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C" sz="2000" dirty="0" smtClean="0"/>
            <a:t>Proyecto realizado es realmente FACTIBLE, por lo que se recomienda la implementación del mismo. </a:t>
          </a:r>
          <a:endParaRPr lang="es-EC" sz="2000" dirty="0"/>
        </a:p>
      </dgm:t>
    </dgm:pt>
    <dgm:pt modelId="{B3ACF6F4-681E-42A7-AA25-C16E32A0A0CE}" type="parTrans" cxnId="{6D36E0AE-99DB-4573-9202-06251327521B}">
      <dgm:prSet/>
      <dgm:spPr/>
      <dgm:t>
        <a:bodyPr/>
        <a:lstStyle/>
        <a:p>
          <a:endParaRPr lang="es-EC"/>
        </a:p>
      </dgm:t>
    </dgm:pt>
    <dgm:pt modelId="{51A7EF44-2E55-45AB-9E1A-B0B24857BBF4}" type="sibTrans" cxnId="{6D36E0AE-99DB-4573-9202-06251327521B}">
      <dgm:prSet/>
      <dgm:spPr/>
      <dgm:t>
        <a:bodyPr/>
        <a:lstStyle/>
        <a:p>
          <a:endParaRPr lang="es-EC"/>
        </a:p>
      </dgm:t>
    </dgm:pt>
    <dgm:pt modelId="{B5C70E0A-FAEA-4036-9361-A42AB2AE39C9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C" sz="1800" dirty="0" smtClean="0"/>
            <a:t>Se considera necesario un sistema de comunicación (organización – cliente) para conocer a fondo los requerimientos del cliente para la mejora constante del servicio. </a:t>
          </a:r>
          <a:endParaRPr lang="es-EC" sz="1800" dirty="0"/>
        </a:p>
      </dgm:t>
    </dgm:pt>
    <dgm:pt modelId="{565C6DB7-C2DD-483C-BD60-087634F388A3}" type="parTrans" cxnId="{AD554C52-8EC4-4DC2-B673-EA1C5686A5B7}">
      <dgm:prSet/>
      <dgm:spPr/>
      <dgm:t>
        <a:bodyPr/>
        <a:lstStyle/>
        <a:p>
          <a:endParaRPr lang="es-EC"/>
        </a:p>
      </dgm:t>
    </dgm:pt>
    <dgm:pt modelId="{6477E9B0-17E5-4564-9F97-B6823EC03B05}" type="sibTrans" cxnId="{AD554C52-8EC4-4DC2-B673-EA1C5686A5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1AA3B60B-2BD3-4AAF-A923-9FC7CEA179D2}" type="pres">
      <dgm:prSet presAssocID="{DB04335D-7FB1-40DC-A5CD-ED48ED6E8A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F02D79-3318-4AF6-A564-085AA92C1D18}" type="pres">
      <dgm:prSet presAssocID="{DB04335D-7FB1-40DC-A5CD-ED48ED6E8A03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2A52318D-273D-4CFA-AF66-EE76C3C0C809}" type="pres">
      <dgm:prSet presAssocID="{DB04335D-7FB1-40DC-A5CD-ED48ED6E8A0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341FCF-A226-4C41-A0F1-B4D5F578081C}" type="pres">
      <dgm:prSet presAssocID="{DB04335D-7FB1-40DC-A5CD-ED48ED6E8A0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65379-7B18-47FB-A89A-6EB4437C4A7B}" type="pres">
      <dgm:prSet presAssocID="{DB04335D-7FB1-40DC-A5CD-ED48ED6E8A0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56B3E1-487B-4EE1-AB33-F9D68C65D67A}" type="pres">
      <dgm:prSet presAssocID="{DB04335D-7FB1-40DC-A5CD-ED48ED6E8A0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321190-50EA-49AC-8125-7DA6008E08B3}" type="pres">
      <dgm:prSet presAssocID="{DB04335D-7FB1-40DC-A5CD-ED48ED6E8A0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CCE81-0E51-41BC-9EA1-B6676C6E5C7C}" type="pres">
      <dgm:prSet presAssocID="{DB04335D-7FB1-40DC-A5CD-ED48ED6E8A0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CA9ABB-96AC-4049-8432-7FBD747DCF0F}" type="pres">
      <dgm:prSet presAssocID="{DB04335D-7FB1-40DC-A5CD-ED48ED6E8A0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D60254-80D9-4163-8B01-A33863EF98AC}" type="pres">
      <dgm:prSet presAssocID="{DB04335D-7FB1-40DC-A5CD-ED48ED6E8A0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DBF3B9-0E55-46D9-9047-A5D99DAF0AE2}" type="pres">
      <dgm:prSet presAssocID="{DB04335D-7FB1-40DC-A5CD-ED48ED6E8A0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890CBC-06CC-48C7-8C5C-E970706571C6}" type="pres">
      <dgm:prSet presAssocID="{DB04335D-7FB1-40DC-A5CD-ED48ED6E8A0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67E44B-7713-4355-AEE1-C9A57C83ED14}" type="pres">
      <dgm:prSet presAssocID="{DB04335D-7FB1-40DC-A5CD-ED48ED6E8A0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FA14BC-5571-4290-BDD3-5DF04CFBEC8C}" srcId="{DB04335D-7FB1-40DC-A5CD-ED48ED6E8A03}" destId="{61345854-38B2-4ECA-9437-90E689A051A4}" srcOrd="0" destOrd="0" parTransId="{DFBB753A-5AA9-4C69-8F1E-DFB93CDB09DE}" sibTransId="{BFB28AD3-7532-4E28-A105-580F449C73B1}"/>
    <dgm:cxn modelId="{0CD27526-D3D2-49AD-99F6-6DE642E75C5E}" type="presOf" srcId="{61345854-38B2-4ECA-9437-90E689A051A4}" destId="{2A52318D-273D-4CFA-AF66-EE76C3C0C809}" srcOrd="0" destOrd="0" presId="urn:microsoft.com/office/officeart/2005/8/layout/vProcess5"/>
    <dgm:cxn modelId="{51C81FF9-D890-422B-88E3-655032AC41F0}" type="presOf" srcId="{B5C70E0A-FAEA-4036-9361-A42AB2AE39C9}" destId="{CC890CBC-06CC-48C7-8C5C-E970706571C6}" srcOrd="1" destOrd="0" presId="urn:microsoft.com/office/officeart/2005/8/layout/vProcess5"/>
    <dgm:cxn modelId="{ED70748C-0DEA-4B11-A0B8-A6F0B66D945F}" type="presOf" srcId="{DDA5E8D4-D6A4-45B2-ABDC-A7C7813D4BB5}" destId="{D7DBF3B9-0E55-46D9-9047-A5D99DAF0AE2}" srcOrd="1" destOrd="0" presId="urn:microsoft.com/office/officeart/2005/8/layout/vProcess5"/>
    <dgm:cxn modelId="{5970D4D6-78E9-4AF0-AF0A-CA5EF48E84D9}" type="presOf" srcId="{DDA5E8D4-D6A4-45B2-ABDC-A7C7813D4BB5}" destId="{DA341FCF-A226-4C41-A0F1-B4D5F578081C}" srcOrd="0" destOrd="0" presId="urn:microsoft.com/office/officeart/2005/8/layout/vProcess5"/>
    <dgm:cxn modelId="{8A851D96-F533-4CA0-B19C-09B0588CE54E}" type="presOf" srcId="{DB04335D-7FB1-40DC-A5CD-ED48ED6E8A03}" destId="{1AA3B60B-2BD3-4AAF-A923-9FC7CEA179D2}" srcOrd="0" destOrd="0" presId="urn:microsoft.com/office/officeart/2005/8/layout/vProcess5"/>
    <dgm:cxn modelId="{2B59C242-81EA-47A4-A98D-978E264F3A57}" type="presOf" srcId="{BFB28AD3-7532-4E28-A105-580F449C73B1}" destId="{92321190-50EA-49AC-8125-7DA6008E08B3}" srcOrd="0" destOrd="0" presId="urn:microsoft.com/office/officeart/2005/8/layout/vProcess5"/>
    <dgm:cxn modelId="{2F0EF5A2-B08E-4B14-8890-08F42618A119}" srcId="{DB04335D-7FB1-40DC-A5CD-ED48ED6E8A03}" destId="{DDA5E8D4-D6A4-45B2-ABDC-A7C7813D4BB5}" srcOrd="1" destOrd="0" parTransId="{5483104B-D55E-497D-AF89-CF322FBAFF4C}" sibTransId="{35AD1726-7D96-4A9E-93DE-F08A0C2C9250}"/>
    <dgm:cxn modelId="{782C59E6-2939-4E40-BFEE-36566CB1E3D3}" type="presOf" srcId="{6477E9B0-17E5-4564-9F97-B6823EC03B05}" destId="{2DCA9ABB-96AC-4049-8432-7FBD747DCF0F}" srcOrd="0" destOrd="0" presId="urn:microsoft.com/office/officeart/2005/8/layout/vProcess5"/>
    <dgm:cxn modelId="{A5342CB8-7B4D-453C-AF55-C329EFAF4733}" type="presOf" srcId="{34C1BAAB-3EA2-4884-A798-9D46329AF98D}" destId="{9567E44B-7713-4355-AEE1-C9A57C83ED14}" srcOrd="1" destOrd="0" presId="urn:microsoft.com/office/officeart/2005/8/layout/vProcess5"/>
    <dgm:cxn modelId="{AD554C52-8EC4-4DC2-B673-EA1C5686A5B7}" srcId="{DB04335D-7FB1-40DC-A5CD-ED48ED6E8A03}" destId="{B5C70E0A-FAEA-4036-9361-A42AB2AE39C9}" srcOrd="2" destOrd="0" parTransId="{565C6DB7-C2DD-483C-BD60-087634F388A3}" sibTransId="{6477E9B0-17E5-4564-9F97-B6823EC03B05}"/>
    <dgm:cxn modelId="{DD19FDC6-FCE4-4C52-B412-6CF31E5866C9}" type="presOf" srcId="{34C1BAAB-3EA2-4884-A798-9D46329AF98D}" destId="{9256B3E1-487B-4EE1-AB33-F9D68C65D67A}" srcOrd="0" destOrd="0" presId="urn:microsoft.com/office/officeart/2005/8/layout/vProcess5"/>
    <dgm:cxn modelId="{6D36E0AE-99DB-4573-9202-06251327521B}" srcId="{DB04335D-7FB1-40DC-A5CD-ED48ED6E8A03}" destId="{34C1BAAB-3EA2-4884-A798-9D46329AF98D}" srcOrd="3" destOrd="0" parTransId="{B3ACF6F4-681E-42A7-AA25-C16E32A0A0CE}" sibTransId="{51A7EF44-2E55-45AB-9E1A-B0B24857BBF4}"/>
    <dgm:cxn modelId="{7D385504-99FB-4478-B7F8-75ED14D82699}" type="presOf" srcId="{B5C70E0A-FAEA-4036-9361-A42AB2AE39C9}" destId="{D9A65379-7B18-47FB-A89A-6EB4437C4A7B}" srcOrd="0" destOrd="0" presId="urn:microsoft.com/office/officeart/2005/8/layout/vProcess5"/>
    <dgm:cxn modelId="{BFFAEAAA-1D42-4F39-B7A0-9BEC5C9FB455}" type="presOf" srcId="{35AD1726-7D96-4A9E-93DE-F08A0C2C9250}" destId="{994CCE81-0E51-41BC-9EA1-B6676C6E5C7C}" srcOrd="0" destOrd="0" presId="urn:microsoft.com/office/officeart/2005/8/layout/vProcess5"/>
    <dgm:cxn modelId="{5D154D51-D976-41E9-92A6-875A23342BEA}" type="presOf" srcId="{61345854-38B2-4ECA-9437-90E689A051A4}" destId="{ABD60254-80D9-4163-8B01-A33863EF98AC}" srcOrd="1" destOrd="0" presId="urn:microsoft.com/office/officeart/2005/8/layout/vProcess5"/>
    <dgm:cxn modelId="{18D1C997-1576-4A54-9D37-130674A4B7E6}" type="presParOf" srcId="{1AA3B60B-2BD3-4AAF-A923-9FC7CEA179D2}" destId="{DBF02D79-3318-4AF6-A564-085AA92C1D18}" srcOrd="0" destOrd="0" presId="urn:microsoft.com/office/officeart/2005/8/layout/vProcess5"/>
    <dgm:cxn modelId="{593B2EC1-9CF8-49CD-854E-59B3639BBB0D}" type="presParOf" srcId="{1AA3B60B-2BD3-4AAF-A923-9FC7CEA179D2}" destId="{2A52318D-273D-4CFA-AF66-EE76C3C0C809}" srcOrd="1" destOrd="0" presId="urn:microsoft.com/office/officeart/2005/8/layout/vProcess5"/>
    <dgm:cxn modelId="{00516C11-CAFA-4C9B-8EEC-12DA839A4A1F}" type="presParOf" srcId="{1AA3B60B-2BD3-4AAF-A923-9FC7CEA179D2}" destId="{DA341FCF-A226-4C41-A0F1-B4D5F578081C}" srcOrd="2" destOrd="0" presId="urn:microsoft.com/office/officeart/2005/8/layout/vProcess5"/>
    <dgm:cxn modelId="{3A011F5C-B78B-4B3F-BDBE-A255C2A8369F}" type="presParOf" srcId="{1AA3B60B-2BD3-4AAF-A923-9FC7CEA179D2}" destId="{D9A65379-7B18-47FB-A89A-6EB4437C4A7B}" srcOrd="3" destOrd="0" presId="urn:microsoft.com/office/officeart/2005/8/layout/vProcess5"/>
    <dgm:cxn modelId="{D21AFA10-A289-4256-A47B-82430632847C}" type="presParOf" srcId="{1AA3B60B-2BD3-4AAF-A923-9FC7CEA179D2}" destId="{9256B3E1-487B-4EE1-AB33-F9D68C65D67A}" srcOrd="4" destOrd="0" presId="urn:microsoft.com/office/officeart/2005/8/layout/vProcess5"/>
    <dgm:cxn modelId="{4FC4659C-C9C6-40FA-B367-CF6B1F0F1736}" type="presParOf" srcId="{1AA3B60B-2BD3-4AAF-A923-9FC7CEA179D2}" destId="{92321190-50EA-49AC-8125-7DA6008E08B3}" srcOrd="5" destOrd="0" presId="urn:microsoft.com/office/officeart/2005/8/layout/vProcess5"/>
    <dgm:cxn modelId="{8E0B1665-C459-45B5-A6ED-E90A2F83AF28}" type="presParOf" srcId="{1AA3B60B-2BD3-4AAF-A923-9FC7CEA179D2}" destId="{994CCE81-0E51-41BC-9EA1-B6676C6E5C7C}" srcOrd="6" destOrd="0" presId="urn:microsoft.com/office/officeart/2005/8/layout/vProcess5"/>
    <dgm:cxn modelId="{B10F58D7-1088-46C2-A3CF-9BD932941436}" type="presParOf" srcId="{1AA3B60B-2BD3-4AAF-A923-9FC7CEA179D2}" destId="{2DCA9ABB-96AC-4049-8432-7FBD747DCF0F}" srcOrd="7" destOrd="0" presId="urn:microsoft.com/office/officeart/2005/8/layout/vProcess5"/>
    <dgm:cxn modelId="{5A1A88A5-B7AA-4104-B5C1-CCEC87F39479}" type="presParOf" srcId="{1AA3B60B-2BD3-4AAF-A923-9FC7CEA179D2}" destId="{ABD60254-80D9-4163-8B01-A33863EF98AC}" srcOrd="8" destOrd="0" presId="urn:microsoft.com/office/officeart/2005/8/layout/vProcess5"/>
    <dgm:cxn modelId="{038D7388-91AC-4D66-8E69-D11987D5346A}" type="presParOf" srcId="{1AA3B60B-2BD3-4AAF-A923-9FC7CEA179D2}" destId="{D7DBF3B9-0E55-46D9-9047-A5D99DAF0AE2}" srcOrd="9" destOrd="0" presId="urn:microsoft.com/office/officeart/2005/8/layout/vProcess5"/>
    <dgm:cxn modelId="{B7B08EF1-0EF5-4085-8213-05112E1F5CA9}" type="presParOf" srcId="{1AA3B60B-2BD3-4AAF-A923-9FC7CEA179D2}" destId="{CC890CBC-06CC-48C7-8C5C-E970706571C6}" srcOrd="10" destOrd="0" presId="urn:microsoft.com/office/officeart/2005/8/layout/vProcess5"/>
    <dgm:cxn modelId="{71399108-7E7B-4079-9474-2BB911DBD1BA}" type="presParOf" srcId="{1AA3B60B-2BD3-4AAF-A923-9FC7CEA179D2}" destId="{9567E44B-7713-4355-AEE1-C9A57C83ED14}" srcOrd="11" destOrd="0" presId="urn:microsoft.com/office/officeart/2005/8/layout/vProcess5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0F36D-C578-46C9-B6B9-6D01F81F857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3F640EC-EBAA-48BA-9F2B-A1A832950FD9}">
      <dgm:prSet phldrT="[Texto]"/>
      <dgm:spPr/>
      <dgm:t>
        <a:bodyPr/>
        <a:lstStyle/>
        <a:p>
          <a:r>
            <a:rPr lang="es-EC" b="1" u="none" dirty="0" smtClean="0">
              <a:solidFill>
                <a:schemeClr val="bg1"/>
              </a:solidFill>
            </a:rPr>
            <a:t>CITYBOX MINI BODEGAS C.A.</a:t>
          </a:r>
          <a:endParaRPr lang="es-EC" dirty="0"/>
        </a:p>
      </dgm:t>
    </dgm:pt>
    <dgm:pt modelId="{9F085F98-90AA-487E-85F2-3511DBEEF1AF}" type="parTrans" cxnId="{B9BDE905-EA24-4EFC-9FF0-8736C5A6FC14}">
      <dgm:prSet/>
      <dgm:spPr/>
      <dgm:t>
        <a:bodyPr/>
        <a:lstStyle/>
        <a:p>
          <a:endParaRPr lang="es-EC"/>
        </a:p>
      </dgm:t>
    </dgm:pt>
    <dgm:pt modelId="{E165B32B-B422-4FC7-8C08-CDD2B6208A9C}" type="sibTrans" cxnId="{B9BDE905-EA24-4EFC-9FF0-8736C5A6FC14}">
      <dgm:prSet/>
      <dgm:spPr/>
      <dgm:t>
        <a:bodyPr/>
        <a:lstStyle/>
        <a:p>
          <a:endParaRPr lang="es-EC"/>
        </a:p>
      </dgm:t>
    </dgm:pt>
    <dgm:pt modelId="{E011EB12-ED95-4DC3-BBDA-0146CC03ECA7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Centro de almacenaje de toda clase de activos.</a:t>
          </a:r>
          <a:endParaRPr lang="es-EC" dirty="0"/>
        </a:p>
      </dgm:t>
    </dgm:pt>
    <dgm:pt modelId="{28FA7083-88C5-46F2-8EDD-6DF47673F074}" type="parTrans" cxnId="{98DD60FA-6CC4-4EE7-847E-965443A24595}">
      <dgm:prSet/>
      <dgm:spPr/>
      <dgm:t>
        <a:bodyPr/>
        <a:lstStyle/>
        <a:p>
          <a:endParaRPr lang="es-EC"/>
        </a:p>
      </dgm:t>
    </dgm:pt>
    <dgm:pt modelId="{9CEAC80F-02F3-4E7C-864C-44AF3EA75774}" type="sibTrans" cxnId="{98DD60FA-6CC4-4EE7-847E-965443A24595}">
      <dgm:prSet/>
      <dgm:spPr/>
      <dgm:t>
        <a:bodyPr/>
        <a:lstStyle/>
        <a:p>
          <a:endParaRPr lang="es-EC"/>
        </a:p>
      </dgm:t>
    </dgm:pt>
    <dgm:pt modelId="{29064817-306C-412A-B47F-610955517807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Para: particulares y empresas</a:t>
          </a:r>
          <a:endParaRPr lang="es-EC" dirty="0"/>
        </a:p>
      </dgm:t>
    </dgm:pt>
    <dgm:pt modelId="{0A95988A-98A6-41E5-BC05-260009E3072F}" type="parTrans" cxnId="{75CBA20A-8B04-49CA-A6EE-4C71FB614F76}">
      <dgm:prSet/>
      <dgm:spPr/>
      <dgm:t>
        <a:bodyPr/>
        <a:lstStyle/>
        <a:p>
          <a:endParaRPr lang="es-EC"/>
        </a:p>
      </dgm:t>
    </dgm:pt>
    <dgm:pt modelId="{44FF1EC7-414B-4561-9430-E4130BEC5DA1}" type="sibTrans" cxnId="{75CBA20A-8B04-49CA-A6EE-4C71FB614F76}">
      <dgm:prSet/>
      <dgm:spPr/>
      <dgm:t>
        <a:bodyPr/>
        <a:lstStyle/>
        <a:p>
          <a:endParaRPr lang="es-EC"/>
        </a:p>
      </dgm:t>
    </dgm:pt>
    <dgm:pt modelId="{6619A52D-1DE4-4103-B1F0-3257A8A3A5F3}" type="pres">
      <dgm:prSet presAssocID="{6880F36D-C578-46C9-B6B9-6D01F81F857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457DB48-019F-4C24-9C8D-0EE1B712D2FC}" type="pres">
      <dgm:prSet presAssocID="{63F640EC-EBAA-48BA-9F2B-A1A832950FD9}" presName="posSpace" presStyleCnt="0"/>
      <dgm:spPr/>
    </dgm:pt>
    <dgm:pt modelId="{12666070-BAAF-4F3D-8C06-3917A2401022}" type="pres">
      <dgm:prSet presAssocID="{63F640EC-EBAA-48BA-9F2B-A1A832950FD9}" presName="vertFlow" presStyleCnt="0"/>
      <dgm:spPr/>
    </dgm:pt>
    <dgm:pt modelId="{42C7C9C8-CA11-4605-84A6-9BC519FF5E71}" type="pres">
      <dgm:prSet presAssocID="{63F640EC-EBAA-48BA-9F2B-A1A832950FD9}" presName="topSpace" presStyleCnt="0"/>
      <dgm:spPr/>
    </dgm:pt>
    <dgm:pt modelId="{2F4B661B-C876-4CAB-B944-3D897A41C6E5}" type="pres">
      <dgm:prSet presAssocID="{63F640EC-EBAA-48BA-9F2B-A1A832950FD9}" presName="firstComp" presStyleCnt="0"/>
      <dgm:spPr/>
    </dgm:pt>
    <dgm:pt modelId="{222250A8-515E-4937-BEFA-2290B5591A7C}" type="pres">
      <dgm:prSet presAssocID="{63F640EC-EBAA-48BA-9F2B-A1A832950FD9}" presName="firstChild" presStyleLbl="bgAccFollowNode1" presStyleIdx="0" presStyleCnt="2"/>
      <dgm:spPr/>
      <dgm:t>
        <a:bodyPr/>
        <a:lstStyle/>
        <a:p>
          <a:endParaRPr lang="es-EC"/>
        </a:p>
      </dgm:t>
    </dgm:pt>
    <dgm:pt modelId="{8622E00A-79CB-4702-8F4C-637B15C84ED0}" type="pres">
      <dgm:prSet presAssocID="{63F640EC-EBAA-48BA-9F2B-A1A832950FD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59DACF-1BF0-4F18-97B1-D5B5ECA3489D}" type="pres">
      <dgm:prSet presAssocID="{29064817-306C-412A-B47F-610955517807}" presName="comp" presStyleCnt="0"/>
      <dgm:spPr/>
    </dgm:pt>
    <dgm:pt modelId="{1D87E4A3-4A30-4158-BA85-F083B8ADE5A3}" type="pres">
      <dgm:prSet presAssocID="{29064817-306C-412A-B47F-610955517807}" presName="child" presStyleLbl="bgAccFollowNode1" presStyleIdx="1" presStyleCnt="2"/>
      <dgm:spPr/>
      <dgm:t>
        <a:bodyPr/>
        <a:lstStyle/>
        <a:p>
          <a:endParaRPr lang="es-EC"/>
        </a:p>
      </dgm:t>
    </dgm:pt>
    <dgm:pt modelId="{971563D2-8320-459D-A657-F4FAC31A6F5F}" type="pres">
      <dgm:prSet presAssocID="{29064817-306C-412A-B47F-610955517807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E6D0A-386D-4977-82E3-9A970D92EF80}" type="pres">
      <dgm:prSet presAssocID="{63F640EC-EBAA-48BA-9F2B-A1A832950FD9}" presName="negSpace" presStyleCnt="0"/>
      <dgm:spPr/>
    </dgm:pt>
    <dgm:pt modelId="{092F89CF-6600-4431-8382-A225BF5E5973}" type="pres">
      <dgm:prSet presAssocID="{63F640EC-EBAA-48BA-9F2B-A1A832950FD9}" presName="circle" presStyleLbl="node1" presStyleIdx="0" presStyleCnt="1"/>
      <dgm:spPr/>
      <dgm:t>
        <a:bodyPr/>
        <a:lstStyle/>
        <a:p>
          <a:endParaRPr lang="es-EC"/>
        </a:p>
      </dgm:t>
    </dgm:pt>
  </dgm:ptLst>
  <dgm:cxnLst>
    <dgm:cxn modelId="{AFCB02B8-240E-4036-8257-393FD702568B}" type="presOf" srcId="{E011EB12-ED95-4DC3-BBDA-0146CC03ECA7}" destId="{222250A8-515E-4937-BEFA-2290B5591A7C}" srcOrd="0" destOrd="0" presId="urn:microsoft.com/office/officeart/2005/8/layout/hList9"/>
    <dgm:cxn modelId="{12D0D640-A3DB-4D42-80EF-8532DD2166A9}" type="presOf" srcId="{6880F36D-C578-46C9-B6B9-6D01F81F8579}" destId="{6619A52D-1DE4-4103-B1F0-3257A8A3A5F3}" srcOrd="0" destOrd="0" presId="urn:microsoft.com/office/officeart/2005/8/layout/hList9"/>
    <dgm:cxn modelId="{98DD60FA-6CC4-4EE7-847E-965443A24595}" srcId="{63F640EC-EBAA-48BA-9F2B-A1A832950FD9}" destId="{E011EB12-ED95-4DC3-BBDA-0146CC03ECA7}" srcOrd="0" destOrd="0" parTransId="{28FA7083-88C5-46F2-8EDD-6DF47673F074}" sibTransId="{9CEAC80F-02F3-4E7C-864C-44AF3EA75774}"/>
    <dgm:cxn modelId="{75CBA20A-8B04-49CA-A6EE-4C71FB614F76}" srcId="{63F640EC-EBAA-48BA-9F2B-A1A832950FD9}" destId="{29064817-306C-412A-B47F-610955517807}" srcOrd="1" destOrd="0" parTransId="{0A95988A-98A6-41E5-BC05-260009E3072F}" sibTransId="{44FF1EC7-414B-4561-9430-E4130BEC5DA1}"/>
    <dgm:cxn modelId="{05014600-C1AF-4425-8AA5-C994BCF3C0F6}" type="presOf" srcId="{63F640EC-EBAA-48BA-9F2B-A1A832950FD9}" destId="{092F89CF-6600-4431-8382-A225BF5E5973}" srcOrd="0" destOrd="0" presId="urn:microsoft.com/office/officeart/2005/8/layout/hList9"/>
    <dgm:cxn modelId="{55CD54DD-B1EB-430B-97B0-3A856BE2B261}" type="presOf" srcId="{29064817-306C-412A-B47F-610955517807}" destId="{1D87E4A3-4A30-4158-BA85-F083B8ADE5A3}" srcOrd="0" destOrd="0" presId="urn:microsoft.com/office/officeart/2005/8/layout/hList9"/>
    <dgm:cxn modelId="{E5545991-E208-4F2B-A94F-CC736AE3A5AA}" type="presOf" srcId="{29064817-306C-412A-B47F-610955517807}" destId="{971563D2-8320-459D-A657-F4FAC31A6F5F}" srcOrd="1" destOrd="0" presId="urn:microsoft.com/office/officeart/2005/8/layout/hList9"/>
    <dgm:cxn modelId="{B9BDE905-EA24-4EFC-9FF0-8736C5A6FC14}" srcId="{6880F36D-C578-46C9-B6B9-6D01F81F8579}" destId="{63F640EC-EBAA-48BA-9F2B-A1A832950FD9}" srcOrd="0" destOrd="0" parTransId="{9F085F98-90AA-487E-85F2-3511DBEEF1AF}" sibTransId="{E165B32B-B422-4FC7-8C08-CDD2B6208A9C}"/>
    <dgm:cxn modelId="{65A3C963-83F0-456B-BB07-57170453E89B}" type="presOf" srcId="{E011EB12-ED95-4DC3-BBDA-0146CC03ECA7}" destId="{8622E00A-79CB-4702-8F4C-637B15C84ED0}" srcOrd="1" destOrd="0" presId="urn:microsoft.com/office/officeart/2005/8/layout/hList9"/>
    <dgm:cxn modelId="{A2A78D30-362C-483D-ACB6-D706B85AE90B}" type="presParOf" srcId="{6619A52D-1DE4-4103-B1F0-3257A8A3A5F3}" destId="{1457DB48-019F-4C24-9C8D-0EE1B712D2FC}" srcOrd="0" destOrd="0" presId="urn:microsoft.com/office/officeart/2005/8/layout/hList9"/>
    <dgm:cxn modelId="{927B5F76-3E19-428A-AFED-F93DDBE666E0}" type="presParOf" srcId="{6619A52D-1DE4-4103-B1F0-3257A8A3A5F3}" destId="{12666070-BAAF-4F3D-8C06-3917A2401022}" srcOrd="1" destOrd="0" presId="urn:microsoft.com/office/officeart/2005/8/layout/hList9"/>
    <dgm:cxn modelId="{30AD6AF1-FF8C-48E4-9314-5C1CDA8105E5}" type="presParOf" srcId="{12666070-BAAF-4F3D-8C06-3917A2401022}" destId="{42C7C9C8-CA11-4605-84A6-9BC519FF5E71}" srcOrd="0" destOrd="0" presId="urn:microsoft.com/office/officeart/2005/8/layout/hList9"/>
    <dgm:cxn modelId="{0B0DE43A-7396-46C3-9A56-2B6C985CBFF2}" type="presParOf" srcId="{12666070-BAAF-4F3D-8C06-3917A2401022}" destId="{2F4B661B-C876-4CAB-B944-3D897A41C6E5}" srcOrd="1" destOrd="0" presId="urn:microsoft.com/office/officeart/2005/8/layout/hList9"/>
    <dgm:cxn modelId="{330CDF59-5A30-4E0C-A148-1E32946EA3B1}" type="presParOf" srcId="{2F4B661B-C876-4CAB-B944-3D897A41C6E5}" destId="{222250A8-515E-4937-BEFA-2290B5591A7C}" srcOrd="0" destOrd="0" presId="urn:microsoft.com/office/officeart/2005/8/layout/hList9"/>
    <dgm:cxn modelId="{C04A0245-C424-4784-8490-30ECDE207A84}" type="presParOf" srcId="{2F4B661B-C876-4CAB-B944-3D897A41C6E5}" destId="{8622E00A-79CB-4702-8F4C-637B15C84ED0}" srcOrd="1" destOrd="0" presId="urn:microsoft.com/office/officeart/2005/8/layout/hList9"/>
    <dgm:cxn modelId="{51F6CBC8-04B1-48C4-9B72-5DE12C2FBC3D}" type="presParOf" srcId="{12666070-BAAF-4F3D-8C06-3917A2401022}" destId="{5C59DACF-1BF0-4F18-97B1-D5B5ECA3489D}" srcOrd="2" destOrd="0" presId="urn:microsoft.com/office/officeart/2005/8/layout/hList9"/>
    <dgm:cxn modelId="{4D794936-B55B-4951-BDBB-C21CD8B6FA34}" type="presParOf" srcId="{5C59DACF-1BF0-4F18-97B1-D5B5ECA3489D}" destId="{1D87E4A3-4A30-4158-BA85-F083B8ADE5A3}" srcOrd="0" destOrd="0" presId="urn:microsoft.com/office/officeart/2005/8/layout/hList9"/>
    <dgm:cxn modelId="{AA47CBD1-ADE7-47B7-B0D5-EA19A741CC3C}" type="presParOf" srcId="{5C59DACF-1BF0-4F18-97B1-D5B5ECA3489D}" destId="{971563D2-8320-459D-A657-F4FAC31A6F5F}" srcOrd="1" destOrd="0" presId="urn:microsoft.com/office/officeart/2005/8/layout/hList9"/>
    <dgm:cxn modelId="{20EBDAD3-6AA7-4AB9-A153-AB6E97FA018D}" type="presParOf" srcId="{6619A52D-1DE4-4103-B1F0-3257A8A3A5F3}" destId="{AFFE6D0A-386D-4977-82E3-9A970D92EF80}" srcOrd="2" destOrd="0" presId="urn:microsoft.com/office/officeart/2005/8/layout/hList9"/>
    <dgm:cxn modelId="{A485BDDD-1ABE-4EE8-9382-2281123E0884}" type="presParOf" srcId="{6619A52D-1DE4-4103-B1F0-3257A8A3A5F3}" destId="{092F89CF-6600-4431-8382-A225BF5E597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9B11CD-387B-4FEF-9DA5-76AF5BA6F47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E3351AF-0D62-40FF-BBE1-696B27A69C9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Administración</a:t>
          </a:r>
          <a:endParaRPr lang="es-EC" dirty="0"/>
        </a:p>
      </dgm:t>
    </dgm:pt>
    <dgm:pt modelId="{F4CF9154-F51A-4AF7-87C1-0B03250C1A4B}" type="parTrans" cxnId="{958908F1-C374-4748-8324-FE6C7DF61EF7}">
      <dgm:prSet/>
      <dgm:spPr/>
      <dgm:t>
        <a:bodyPr/>
        <a:lstStyle/>
        <a:p>
          <a:endParaRPr lang="es-EC"/>
        </a:p>
      </dgm:t>
    </dgm:pt>
    <dgm:pt modelId="{F2076B1A-EC18-42FA-B846-B9A280AA9988}" type="sibTrans" cxnId="{958908F1-C374-4748-8324-FE6C7DF61EF7}">
      <dgm:prSet/>
      <dgm:spPr/>
      <dgm:t>
        <a:bodyPr/>
        <a:lstStyle/>
        <a:p>
          <a:endParaRPr lang="es-EC"/>
        </a:p>
      </dgm:t>
    </dgm:pt>
    <dgm:pt modelId="{D7CB277B-E35D-4C49-8275-4DA812640A30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Almacenamiento</a:t>
          </a:r>
          <a:endParaRPr lang="es-EC" dirty="0"/>
        </a:p>
      </dgm:t>
    </dgm:pt>
    <dgm:pt modelId="{40C086D0-F54B-4624-8DF9-DF80C5CE1D8D}" type="parTrans" cxnId="{B7DBCBAF-0ED2-4E8F-8A65-6E1B404E2665}">
      <dgm:prSet/>
      <dgm:spPr/>
      <dgm:t>
        <a:bodyPr/>
        <a:lstStyle/>
        <a:p>
          <a:endParaRPr lang="es-EC"/>
        </a:p>
      </dgm:t>
    </dgm:pt>
    <dgm:pt modelId="{8D139343-2A24-46AA-A4C5-AB054ECBBD77}" type="sibTrans" cxnId="{B7DBCBAF-0ED2-4E8F-8A65-6E1B404E2665}">
      <dgm:prSet/>
      <dgm:spPr/>
      <dgm:t>
        <a:bodyPr/>
        <a:lstStyle/>
        <a:p>
          <a:endParaRPr lang="es-EC"/>
        </a:p>
      </dgm:t>
    </dgm:pt>
    <dgm:pt modelId="{EC7EDE5B-C5F4-48DA-909C-8B812380749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Digitalización</a:t>
          </a:r>
          <a:endParaRPr lang="es-EC" dirty="0"/>
        </a:p>
      </dgm:t>
    </dgm:pt>
    <dgm:pt modelId="{3578ABBB-FD26-4BAD-A962-766EF4AA81D4}" type="parTrans" cxnId="{78CEB3D1-60AB-49BE-A64A-121035232A10}">
      <dgm:prSet/>
      <dgm:spPr/>
      <dgm:t>
        <a:bodyPr/>
        <a:lstStyle/>
        <a:p>
          <a:endParaRPr lang="es-EC"/>
        </a:p>
      </dgm:t>
    </dgm:pt>
    <dgm:pt modelId="{E5931C93-CA24-4ED1-8327-8624DEDC9A33}" type="sibTrans" cxnId="{78CEB3D1-60AB-49BE-A64A-121035232A10}">
      <dgm:prSet/>
      <dgm:spPr/>
      <dgm:t>
        <a:bodyPr/>
        <a:lstStyle/>
        <a:p>
          <a:endParaRPr lang="es-EC"/>
        </a:p>
      </dgm:t>
    </dgm:pt>
    <dgm:pt modelId="{6952B1CE-445A-4394-837B-EFC0289D735B}" type="pres">
      <dgm:prSet presAssocID="{F59B11CD-387B-4FEF-9DA5-76AF5BA6F4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8363EA-E688-4405-ADDD-C92625FFC70B}" type="pres">
      <dgm:prSet presAssocID="{5E3351AF-0D62-40FF-BBE1-696B27A69C92}" presName="parentLin" presStyleCnt="0"/>
      <dgm:spPr/>
    </dgm:pt>
    <dgm:pt modelId="{BA7F759A-5F6F-4099-BC9F-7EC5E45632E3}" type="pres">
      <dgm:prSet presAssocID="{5E3351AF-0D62-40FF-BBE1-696B27A69C9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A95B6A6-0F59-42BE-B884-73E59089C65C}" type="pres">
      <dgm:prSet presAssocID="{5E3351AF-0D62-40FF-BBE1-696B27A69C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ABED63-DBB1-4039-8C19-226DF80E6627}" type="pres">
      <dgm:prSet presAssocID="{5E3351AF-0D62-40FF-BBE1-696B27A69C92}" presName="negativeSpace" presStyleCnt="0"/>
      <dgm:spPr/>
    </dgm:pt>
    <dgm:pt modelId="{7421CDB1-3798-4F17-8258-E1E6F1780984}" type="pres">
      <dgm:prSet presAssocID="{5E3351AF-0D62-40FF-BBE1-696B27A69C92}" presName="childText" presStyleLbl="conFgAcc1" presStyleIdx="0" presStyleCnt="3">
        <dgm:presLayoutVars>
          <dgm:bulletEnabled val="1"/>
        </dgm:presLayoutVars>
      </dgm:prSet>
      <dgm:spPr/>
    </dgm:pt>
    <dgm:pt modelId="{A126399A-F20C-40A7-8BE4-E5502BAD4B44}" type="pres">
      <dgm:prSet presAssocID="{F2076B1A-EC18-42FA-B846-B9A280AA9988}" presName="spaceBetweenRectangles" presStyleCnt="0"/>
      <dgm:spPr/>
    </dgm:pt>
    <dgm:pt modelId="{17346E36-277C-476B-BFC3-9E4AA1958468}" type="pres">
      <dgm:prSet presAssocID="{D7CB277B-E35D-4C49-8275-4DA812640A30}" presName="parentLin" presStyleCnt="0"/>
      <dgm:spPr/>
    </dgm:pt>
    <dgm:pt modelId="{B6609783-1184-4DDD-8A4A-5B612C08B659}" type="pres">
      <dgm:prSet presAssocID="{D7CB277B-E35D-4C49-8275-4DA812640A3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D225F9A2-B111-40F4-82C3-EEF867DC6AC4}" type="pres">
      <dgm:prSet presAssocID="{D7CB277B-E35D-4C49-8275-4DA812640A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9BAFAB-4B74-45E1-A586-8E02C70B60AC}" type="pres">
      <dgm:prSet presAssocID="{D7CB277B-E35D-4C49-8275-4DA812640A30}" presName="negativeSpace" presStyleCnt="0"/>
      <dgm:spPr/>
    </dgm:pt>
    <dgm:pt modelId="{D19805F3-1EDE-4C57-BAF9-A0BBB1C52E54}" type="pres">
      <dgm:prSet presAssocID="{D7CB277B-E35D-4C49-8275-4DA812640A30}" presName="childText" presStyleLbl="conFgAcc1" presStyleIdx="1" presStyleCnt="3">
        <dgm:presLayoutVars>
          <dgm:bulletEnabled val="1"/>
        </dgm:presLayoutVars>
      </dgm:prSet>
      <dgm:spPr/>
    </dgm:pt>
    <dgm:pt modelId="{64B291A7-2E99-4695-A3E9-1D9E22CEA6FC}" type="pres">
      <dgm:prSet presAssocID="{8D139343-2A24-46AA-A4C5-AB054ECBBD77}" presName="spaceBetweenRectangles" presStyleCnt="0"/>
      <dgm:spPr/>
    </dgm:pt>
    <dgm:pt modelId="{378921CF-F081-4700-84BB-257C60DDE640}" type="pres">
      <dgm:prSet presAssocID="{EC7EDE5B-C5F4-48DA-909C-8B8123807491}" presName="parentLin" presStyleCnt="0"/>
      <dgm:spPr/>
    </dgm:pt>
    <dgm:pt modelId="{CF5EEA17-0D35-4024-87EA-DBA55A2C30F3}" type="pres">
      <dgm:prSet presAssocID="{EC7EDE5B-C5F4-48DA-909C-8B8123807491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8BA4B44B-B1BC-43D6-84F5-5272C468A2DC}" type="pres">
      <dgm:prSet presAssocID="{EC7EDE5B-C5F4-48DA-909C-8B81238074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FABF6B-51C6-4124-95CF-8A6495148CC6}" type="pres">
      <dgm:prSet presAssocID="{EC7EDE5B-C5F4-48DA-909C-8B8123807491}" presName="negativeSpace" presStyleCnt="0"/>
      <dgm:spPr/>
    </dgm:pt>
    <dgm:pt modelId="{66750A42-51F2-4247-B6F7-A01F16EB1875}" type="pres">
      <dgm:prSet presAssocID="{EC7EDE5B-C5F4-48DA-909C-8B81238074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C88D83-DCE8-4ED6-B3C0-1F406990641C}" type="presOf" srcId="{D7CB277B-E35D-4C49-8275-4DA812640A30}" destId="{B6609783-1184-4DDD-8A4A-5B612C08B659}" srcOrd="0" destOrd="0" presId="urn:microsoft.com/office/officeart/2005/8/layout/list1"/>
    <dgm:cxn modelId="{78CEB3D1-60AB-49BE-A64A-121035232A10}" srcId="{F59B11CD-387B-4FEF-9DA5-76AF5BA6F472}" destId="{EC7EDE5B-C5F4-48DA-909C-8B8123807491}" srcOrd="2" destOrd="0" parTransId="{3578ABBB-FD26-4BAD-A962-766EF4AA81D4}" sibTransId="{E5931C93-CA24-4ED1-8327-8624DEDC9A33}"/>
    <dgm:cxn modelId="{2B148DA8-2978-41C7-A112-4EB9825CF384}" type="presOf" srcId="{D7CB277B-E35D-4C49-8275-4DA812640A30}" destId="{D225F9A2-B111-40F4-82C3-EEF867DC6AC4}" srcOrd="1" destOrd="0" presId="urn:microsoft.com/office/officeart/2005/8/layout/list1"/>
    <dgm:cxn modelId="{958908F1-C374-4748-8324-FE6C7DF61EF7}" srcId="{F59B11CD-387B-4FEF-9DA5-76AF5BA6F472}" destId="{5E3351AF-0D62-40FF-BBE1-696B27A69C92}" srcOrd="0" destOrd="0" parTransId="{F4CF9154-F51A-4AF7-87C1-0B03250C1A4B}" sibTransId="{F2076B1A-EC18-42FA-B846-B9A280AA9988}"/>
    <dgm:cxn modelId="{25CE8054-63B7-4D1C-8C2C-0A95C1D5B7AC}" type="presOf" srcId="{F59B11CD-387B-4FEF-9DA5-76AF5BA6F472}" destId="{6952B1CE-445A-4394-837B-EFC0289D735B}" srcOrd="0" destOrd="0" presId="urn:microsoft.com/office/officeart/2005/8/layout/list1"/>
    <dgm:cxn modelId="{1BF09AC3-2F1C-4DE2-A5F6-EC1108FE5A39}" type="presOf" srcId="{EC7EDE5B-C5F4-48DA-909C-8B8123807491}" destId="{CF5EEA17-0D35-4024-87EA-DBA55A2C30F3}" srcOrd="0" destOrd="0" presId="urn:microsoft.com/office/officeart/2005/8/layout/list1"/>
    <dgm:cxn modelId="{B7DBCBAF-0ED2-4E8F-8A65-6E1B404E2665}" srcId="{F59B11CD-387B-4FEF-9DA5-76AF5BA6F472}" destId="{D7CB277B-E35D-4C49-8275-4DA812640A30}" srcOrd="1" destOrd="0" parTransId="{40C086D0-F54B-4624-8DF9-DF80C5CE1D8D}" sibTransId="{8D139343-2A24-46AA-A4C5-AB054ECBBD77}"/>
    <dgm:cxn modelId="{18AD2FC8-4002-4716-860D-15719541B69F}" type="presOf" srcId="{5E3351AF-0D62-40FF-BBE1-696B27A69C92}" destId="{BA7F759A-5F6F-4099-BC9F-7EC5E45632E3}" srcOrd="0" destOrd="0" presId="urn:microsoft.com/office/officeart/2005/8/layout/list1"/>
    <dgm:cxn modelId="{84C2701D-718A-43F0-B1F5-9D254BD234EC}" type="presOf" srcId="{EC7EDE5B-C5F4-48DA-909C-8B8123807491}" destId="{8BA4B44B-B1BC-43D6-84F5-5272C468A2DC}" srcOrd="1" destOrd="0" presId="urn:microsoft.com/office/officeart/2005/8/layout/list1"/>
    <dgm:cxn modelId="{CB48DE7B-030B-4B10-9597-575C983BE393}" type="presOf" srcId="{5E3351AF-0D62-40FF-BBE1-696B27A69C92}" destId="{2A95B6A6-0F59-42BE-B884-73E59089C65C}" srcOrd="1" destOrd="0" presId="urn:microsoft.com/office/officeart/2005/8/layout/list1"/>
    <dgm:cxn modelId="{BCBB39DA-1DF7-44ED-A12D-2E2C359FF578}" type="presParOf" srcId="{6952B1CE-445A-4394-837B-EFC0289D735B}" destId="{468363EA-E688-4405-ADDD-C92625FFC70B}" srcOrd="0" destOrd="0" presId="urn:microsoft.com/office/officeart/2005/8/layout/list1"/>
    <dgm:cxn modelId="{FEABAA48-3A70-45CD-A94A-59945273C130}" type="presParOf" srcId="{468363EA-E688-4405-ADDD-C92625FFC70B}" destId="{BA7F759A-5F6F-4099-BC9F-7EC5E45632E3}" srcOrd="0" destOrd="0" presId="urn:microsoft.com/office/officeart/2005/8/layout/list1"/>
    <dgm:cxn modelId="{B4640FCB-9C2D-4A35-8538-832B7814DA7D}" type="presParOf" srcId="{468363EA-E688-4405-ADDD-C92625FFC70B}" destId="{2A95B6A6-0F59-42BE-B884-73E59089C65C}" srcOrd="1" destOrd="0" presId="urn:microsoft.com/office/officeart/2005/8/layout/list1"/>
    <dgm:cxn modelId="{6BD626D8-71FB-4CDD-9B73-CDE23C0252F9}" type="presParOf" srcId="{6952B1CE-445A-4394-837B-EFC0289D735B}" destId="{AAABED63-DBB1-4039-8C19-226DF80E6627}" srcOrd="1" destOrd="0" presId="urn:microsoft.com/office/officeart/2005/8/layout/list1"/>
    <dgm:cxn modelId="{3D0653DF-C7C3-40F5-9243-40849BB31B64}" type="presParOf" srcId="{6952B1CE-445A-4394-837B-EFC0289D735B}" destId="{7421CDB1-3798-4F17-8258-E1E6F1780984}" srcOrd="2" destOrd="0" presId="urn:microsoft.com/office/officeart/2005/8/layout/list1"/>
    <dgm:cxn modelId="{C952CD66-1FE0-47F2-9DEF-AEF0EB4CEE3D}" type="presParOf" srcId="{6952B1CE-445A-4394-837B-EFC0289D735B}" destId="{A126399A-F20C-40A7-8BE4-E5502BAD4B44}" srcOrd="3" destOrd="0" presId="urn:microsoft.com/office/officeart/2005/8/layout/list1"/>
    <dgm:cxn modelId="{348D2A40-1E3D-4E1A-A043-3E401E434D2A}" type="presParOf" srcId="{6952B1CE-445A-4394-837B-EFC0289D735B}" destId="{17346E36-277C-476B-BFC3-9E4AA1958468}" srcOrd="4" destOrd="0" presId="urn:microsoft.com/office/officeart/2005/8/layout/list1"/>
    <dgm:cxn modelId="{2D7B5F45-8BE4-4D60-957E-CECD70549F51}" type="presParOf" srcId="{17346E36-277C-476B-BFC3-9E4AA1958468}" destId="{B6609783-1184-4DDD-8A4A-5B612C08B659}" srcOrd="0" destOrd="0" presId="urn:microsoft.com/office/officeart/2005/8/layout/list1"/>
    <dgm:cxn modelId="{77BC365E-BBB9-44EC-BC8D-1905E20F52D1}" type="presParOf" srcId="{17346E36-277C-476B-BFC3-9E4AA1958468}" destId="{D225F9A2-B111-40F4-82C3-EEF867DC6AC4}" srcOrd="1" destOrd="0" presId="urn:microsoft.com/office/officeart/2005/8/layout/list1"/>
    <dgm:cxn modelId="{D28F697A-73AE-48CB-8F3E-F1F2328EA98A}" type="presParOf" srcId="{6952B1CE-445A-4394-837B-EFC0289D735B}" destId="{B79BAFAB-4B74-45E1-A586-8E02C70B60AC}" srcOrd="5" destOrd="0" presId="urn:microsoft.com/office/officeart/2005/8/layout/list1"/>
    <dgm:cxn modelId="{2B37D054-CE4D-4BCB-A8F4-B5180A0B7E70}" type="presParOf" srcId="{6952B1CE-445A-4394-837B-EFC0289D735B}" destId="{D19805F3-1EDE-4C57-BAF9-A0BBB1C52E54}" srcOrd="6" destOrd="0" presId="urn:microsoft.com/office/officeart/2005/8/layout/list1"/>
    <dgm:cxn modelId="{AAD9A2A9-9ACC-4A9B-B26C-15EA6EAA8ECC}" type="presParOf" srcId="{6952B1CE-445A-4394-837B-EFC0289D735B}" destId="{64B291A7-2E99-4695-A3E9-1D9E22CEA6FC}" srcOrd="7" destOrd="0" presId="urn:microsoft.com/office/officeart/2005/8/layout/list1"/>
    <dgm:cxn modelId="{9269B65C-8757-4BB0-950F-49F604281786}" type="presParOf" srcId="{6952B1CE-445A-4394-837B-EFC0289D735B}" destId="{378921CF-F081-4700-84BB-257C60DDE640}" srcOrd="8" destOrd="0" presId="urn:microsoft.com/office/officeart/2005/8/layout/list1"/>
    <dgm:cxn modelId="{568F3293-55F2-4B3D-AA87-4B2F1B6BF75F}" type="presParOf" srcId="{378921CF-F081-4700-84BB-257C60DDE640}" destId="{CF5EEA17-0D35-4024-87EA-DBA55A2C30F3}" srcOrd="0" destOrd="0" presId="urn:microsoft.com/office/officeart/2005/8/layout/list1"/>
    <dgm:cxn modelId="{7907D61A-622C-4024-8434-AD5DEAA0581A}" type="presParOf" srcId="{378921CF-F081-4700-84BB-257C60DDE640}" destId="{8BA4B44B-B1BC-43D6-84F5-5272C468A2DC}" srcOrd="1" destOrd="0" presId="urn:microsoft.com/office/officeart/2005/8/layout/list1"/>
    <dgm:cxn modelId="{BA133292-095E-45B1-9465-2204CBF01EE0}" type="presParOf" srcId="{6952B1CE-445A-4394-837B-EFC0289D735B}" destId="{E8FABF6B-51C6-4124-95CF-8A6495148CC6}" srcOrd="9" destOrd="0" presId="urn:microsoft.com/office/officeart/2005/8/layout/list1"/>
    <dgm:cxn modelId="{567DBA51-47A1-41B8-9C6D-4C9883A8223E}" type="presParOf" srcId="{6952B1CE-445A-4394-837B-EFC0289D735B}" destId="{66750A42-51F2-4247-B6F7-A01F16EB18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F7C9D-1135-4D0F-A952-C549A9EF326E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9466A8A-9D13-4932-A8AD-A55F8E3863F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/>
            <a:t>Custodia de archivos físicos</a:t>
          </a:r>
          <a:endParaRPr lang="es-EC" sz="2000" b="1" dirty="0"/>
        </a:p>
      </dgm:t>
    </dgm:pt>
    <dgm:pt modelId="{BBA57FE0-678F-4193-8931-1AC669BDA7DC}" type="parTrans" cxnId="{F0844141-4C5D-4C90-A1D9-66295E88F3A1}">
      <dgm:prSet/>
      <dgm:spPr/>
      <dgm:t>
        <a:bodyPr/>
        <a:lstStyle/>
        <a:p>
          <a:endParaRPr lang="es-EC"/>
        </a:p>
      </dgm:t>
    </dgm:pt>
    <dgm:pt modelId="{3162B621-2636-4822-8A80-9EC103F4DFEA}" type="sibTrans" cxnId="{F0844141-4C5D-4C90-A1D9-66295E88F3A1}">
      <dgm:prSet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59C1728F-5A7A-4105-9675-28ADE15A20B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/>
            <a:t>Ordenamiento de archivos e indexación de documentos</a:t>
          </a:r>
          <a:endParaRPr lang="es-EC" sz="1600" b="1" dirty="0"/>
        </a:p>
      </dgm:t>
    </dgm:pt>
    <dgm:pt modelId="{882ED446-71D8-4485-8FC9-D688C12E98BA}" type="parTrans" cxnId="{D037E0B2-E4B3-4405-B1F9-8016180F6A16}">
      <dgm:prSet/>
      <dgm:spPr/>
      <dgm:t>
        <a:bodyPr/>
        <a:lstStyle/>
        <a:p>
          <a:endParaRPr lang="es-EC"/>
        </a:p>
      </dgm:t>
    </dgm:pt>
    <dgm:pt modelId="{9198D639-FDCD-4CAE-971D-531E3CE837B6}" type="sibTrans" cxnId="{D037E0B2-E4B3-4405-B1F9-8016180F6A16}">
      <dgm:prSet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1191914E-94BC-48EB-9E3B-399895A21AF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/>
            <a:t>Digitalización de archivos y documentos</a:t>
          </a:r>
          <a:endParaRPr lang="es-EC" sz="1800" b="1" dirty="0"/>
        </a:p>
      </dgm:t>
    </dgm:pt>
    <dgm:pt modelId="{D8541019-A615-4696-A5EF-355FAD6CB4F5}" type="parTrans" cxnId="{F252E2E8-F34F-44D8-9E75-308B3D7B4422}">
      <dgm:prSet/>
      <dgm:spPr/>
      <dgm:t>
        <a:bodyPr/>
        <a:lstStyle/>
        <a:p>
          <a:endParaRPr lang="es-EC"/>
        </a:p>
      </dgm:t>
    </dgm:pt>
    <dgm:pt modelId="{80A71664-C750-41E0-BAB7-D97E655F9D55}" type="sibTrans" cxnId="{F252E2E8-F34F-44D8-9E75-308B3D7B4422}">
      <dgm:prSet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1A93D8E4-D86A-4B4B-8B10-0E3E23E0158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/>
            <a:t>Seguimiento online</a:t>
          </a:r>
          <a:endParaRPr lang="es-EC" sz="2000" b="1" dirty="0"/>
        </a:p>
      </dgm:t>
    </dgm:pt>
    <dgm:pt modelId="{1BB011F2-C193-429E-850C-85EDC8FC8EE2}" type="parTrans" cxnId="{06A1BBFC-93D2-4388-A34F-40DF335DEC63}">
      <dgm:prSet/>
      <dgm:spPr/>
      <dgm:t>
        <a:bodyPr/>
        <a:lstStyle/>
        <a:p>
          <a:endParaRPr lang="es-EC"/>
        </a:p>
      </dgm:t>
    </dgm:pt>
    <dgm:pt modelId="{A984BCCC-58A5-4A16-96D6-421929037BE8}" type="sibTrans" cxnId="{06A1BBFC-93D2-4388-A34F-40DF335DEC63}">
      <dgm:prSet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EF41E4D9-CB48-4762-9E99-D5A5965EB05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/>
            <a:t>Destrucción periódica de los archivos digitales</a:t>
          </a:r>
          <a:endParaRPr lang="es-EC" sz="1800" b="1" dirty="0"/>
        </a:p>
      </dgm:t>
    </dgm:pt>
    <dgm:pt modelId="{D31F5BE7-37A8-40DE-B524-32F23F888EAB}" type="parTrans" cxnId="{4B31598F-150F-44E2-982D-47CAC9A1E88A}">
      <dgm:prSet/>
      <dgm:spPr/>
      <dgm:t>
        <a:bodyPr/>
        <a:lstStyle/>
        <a:p>
          <a:endParaRPr lang="es-EC"/>
        </a:p>
      </dgm:t>
    </dgm:pt>
    <dgm:pt modelId="{67D6864C-0348-476D-BA37-7C5BA30BA678}" type="sibTrans" cxnId="{4B31598F-150F-44E2-982D-47CAC9A1E88A}">
      <dgm:prSet/>
      <dgm:spPr/>
      <dgm:t>
        <a:bodyPr/>
        <a:lstStyle/>
        <a:p>
          <a:endParaRPr lang="es-EC"/>
        </a:p>
      </dgm:t>
    </dgm:pt>
    <dgm:pt modelId="{866682C4-484C-4914-A7EC-2A71A267E743}" type="pres">
      <dgm:prSet presAssocID="{F02F7C9D-1135-4D0F-A952-C549A9EF326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B470874-22AB-44C8-B1AF-E203A92BB592}" type="pres">
      <dgm:prSet presAssocID="{69466A8A-9D13-4932-A8AD-A55F8E3863F9}" presName="firstNode" presStyleLbl="node1" presStyleIdx="0" presStyleCnt="5" custScaleX="108391" custScaleY="1063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AC6A70-F678-4E4B-9B0E-495824B37EF7}" type="pres">
      <dgm:prSet presAssocID="{3162B621-2636-4822-8A80-9EC103F4DFEA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C3FC914-E5F0-43F8-9EFF-4448B0676C48}" type="pres">
      <dgm:prSet presAssocID="{59C1728F-5A7A-4105-9675-28ADE15A20B6}" presName="middleNode" presStyleCnt="0"/>
      <dgm:spPr/>
    </dgm:pt>
    <dgm:pt modelId="{A284C1F3-9D33-4F26-895E-B6E1CF7AB3B4}" type="pres">
      <dgm:prSet presAssocID="{59C1728F-5A7A-4105-9675-28ADE15A20B6}" presName="padding" presStyleLbl="node1" presStyleIdx="0" presStyleCnt="5"/>
      <dgm:spPr/>
    </dgm:pt>
    <dgm:pt modelId="{671FD55F-1B8A-4712-B9B6-9D305B8C76B6}" type="pres">
      <dgm:prSet presAssocID="{59C1728F-5A7A-4105-9675-28ADE15A20B6}" presName="shape" presStyleLbl="node1" presStyleIdx="1" presStyleCnt="5" custScaleX="180983" custScaleY="160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F1CF5A-9D3D-4DA0-A1C5-E08F00498F7D}" type="pres">
      <dgm:prSet presAssocID="{9198D639-FDCD-4CAE-971D-531E3CE837B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1AEEAF4F-F0C8-4DC9-BB45-B58B09FD79BA}" type="pres">
      <dgm:prSet presAssocID="{1191914E-94BC-48EB-9E3B-399895A21AF8}" presName="middleNode" presStyleCnt="0"/>
      <dgm:spPr/>
    </dgm:pt>
    <dgm:pt modelId="{144B1598-1998-48C6-B336-E52663BEB878}" type="pres">
      <dgm:prSet presAssocID="{1191914E-94BC-48EB-9E3B-399895A21AF8}" presName="padding" presStyleLbl="node1" presStyleIdx="1" presStyleCnt="5"/>
      <dgm:spPr/>
    </dgm:pt>
    <dgm:pt modelId="{63D76FF1-27DD-47CD-9225-5E05E80953D6}" type="pres">
      <dgm:prSet presAssocID="{1191914E-94BC-48EB-9E3B-399895A21AF8}" presName="shape" presStyleLbl="node1" presStyleIdx="2" presStyleCnt="5" custScaleX="189354" custScaleY="1714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80F1E7-7AC7-490D-9060-FFEF184EAC82}" type="pres">
      <dgm:prSet presAssocID="{80A71664-C750-41E0-BAB7-D97E655F9D5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50298029-A1CC-47AF-8474-36129DBE996E}" type="pres">
      <dgm:prSet presAssocID="{1A93D8E4-D86A-4B4B-8B10-0E3E23E01582}" presName="middleNode" presStyleCnt="0"/>
      <dgm:spPr/>
    </dgm:pt>
    <dgm:pt modelId="{092D3536-4356-4438-AEEA-8608730FC830}" type="pres">
      <dgm:prSet presAssocID="{1A93D8E4-D86A-4B4B-8B10-0E3E23E01582}" presName="padding" presStyleLbl="node1" presStyleIdx="2" presStyleCnt="5"/>
      <dgm:spPr/>
    </dgm:pt>
    <dgm:pt modelId="{136401B7-3802-434F-B04F-42D15FB60FA4}" type="pres">
      <dgm:prSet presAssocID="{1A93D8E4-D86A-4B4B-8B10-0E3E23E01582}" presName="shape" presStyleLbl="node1" presStyleIdx="3" presStyleCnt="5" custScaleX="179664" custScaleY="1584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795EA2-F833-43FE-B7A0-5140B63F4C58}" type="pres">
      <dgm:prSet presAssocID="{A984BCCC-58A5-4A16-96D6-421929037BE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1775BF97-7CC1-4D66-A032-BBBC335FD66A}" type="pres">
      <dgm:prSet presAssocID="{EF41E4D9-CB48-4762-9E99-D5A5965EB05F}" presName="lastNode" presStyleLbl="node1" presStyleIdx="4" presStyleCnt="5" custScaleX="115038" custScaleY="112080" custLinFactNeighborX="-8118" custLinFactNeighborY="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844141-4C5D-4C90-A1D9-66295E88F3A1}" srcId="{F02F7C9D-1135-4D0F-A952-C549A9EF326E}" destId="{69466A8A-9D13-4932-A8AD-A55F8E3863F9}" srcOrd="0" destOrd="0" parTransId="{BBA57FE0-678F-4193-8931-1AC669BDA7DC}" sibTransId="{3162B621-2636-4822-8A80-9EC103F4DFEA}"/>
    <dgm:cxn modelId="{358D58CD-B882-4404-8FED-AA47509DF00E}" type="presOf" srcId="{F02F7C9D-1135-4D0F-A952-C549A9EF326E}" destId="{866682C4-484C-4914-A7EC-2A71A267E743}" srcOrd="0" destOrd="0" presId="urn:microsoft.com/office/officeart/2005/8/layout/bProcess2"/>
    <dgm:cxn modelId="{24697BF6-2680-4AA1-AE94-E3C30D446FE1}" type="presOf" srcId="{1191914E-94BC-48EB-9E3B-399895A21AF8}" destId="{63D76FF1-27DD-47CD-9225-5E05E80953D6}" srcOrd="0" destOrd="0" presId="urn:microsoft.com/office/officeart/2005/8/layout/bProcess2"/>
    <dgm:cxn modelId="{19A52F16-DF30-4489-9560-4897EC4FBE67}" type="presOf" srcId="{EF41E4D9-CB48-4762-9E99-D5A5965EB05F}" destId="{1775BF97-7CC1-4D66-A032-BBBC335FD66A}" srcOrd="0" destOrd="0" presId="urn:microsoft.com/office/officeart/2005/8/layout/bProcess2"/>
    <dgm:cxn modelId="{F252E2E8-F34F-44D8-9E75-308B3D7B4422}" srcId="{F02F7C9D-1135-4D0F-A952-C549A9EF326E}" destId="{1191914E-94BC-48EB-9E3B-399895A21AF8}" srcOrd="2" destOrd="0" parTransId="{D8541019-A615-4696-A5EF-355FAD6CB4F5}" sibTransId="{80A71664-C750-41E0-BAB7-D97E655F9D55}"/>
    <dgm:cxn modelId="{BA0D81E1-24B6-4286-A8AD-C7BF65015406}" type="presOf" srcId="{80A71664-C750-41E0-BAB7-D97E655F9D55}" destId="{FB80F1E7-7AC7-490D-9060-FFEF184EAC82}" srcOrd="0" destOrd="0" presId="urn:microsoft.com/office/officeart/2005/8/layout/bProcess2"/>
    <dgm:cxn modelId="{6466A533-9453-4633-B101-E37B8B13C276}" type="presOf" srcId="{69466A8A-9D13-4932-A8AD-A55F8E3863F9}" destId="{0B470874-22AB-44C8-B1AF-E203A92BB592}" srcOrd="0" destOrd="0" presId="urn:microsoft.com/office/officeart/2005/8/layout/bProcess2"/>
    <dgm:cxn modelId="{D037E0B2-E4B3-4405-B1F9-8016180F6A16}" srcId="{F02F7C9D-1135-4D0F-A952-C549A9EF326E}" destId="{59C1728F-5A7A-4105-9675-28ADE15A20B6}" srcOrd="1" destOrd="0" parTransId="{882ED446-71D8-4485-8FC9-D688C12E98BA}" sibTransId="{9198D639-FDCD-4CAE-971D-531E3CE837B6}"/>
    <dgm:cxn modelId="{2E06DD28-2C62-4580-BF36-D7C1602EE82B}" type="presOf" srcId="{59C1728F-5A7A-4105-9675-28ADE15A20B6}" destId="{671FD55F-1B8A-4712-B9B6-9D305B8C76B6}" srcOrd="0" destOrd="0" presId="urn:microsoft.com/office/officeart/2005/8/layout/bProcess2"/>
    <dgm:cxn modelId="{03445175-71B7-41D7-8B5C-035CE30793F4}" type="presOf" srcId="{9198D639-FDCD-4CAE-971D-531E3CE837B6}" destId="{1AF1CF5A-9D3D-4DA0-A1C5-E08F00498F7D}" srcOrd="0" destOrd="0" presId="urn:microsoft.com/office/officeart/2005/8/layout/bProcess2"/>
    <dgm:cxn modelId="{B1B1758B-0C40-4020-BA31-0232ABD4E687}" type="presOf" srcId="{1A93D8E4-D86A-4B4B-8B10-0E3E23E01582}" destId="{136401B7-3802-434F-B04F-42D15FB60FA4}" srcOrd="0" destOrd="0" presId="urn:microsoft.com/office/officeart/2005/8/layout/bProcess2"/>
    <dgm:cxn modelId="{BF1D6EBF-35F0-464B-9E69-FDA09CAD67E9}" type="presOf" srcId="{A984BCCC-58A5-4A16-96D6-421929037BE8}" destId="{65795EA2-F833-43FE-B7A0-5140B63F4C58}" srcOrd="0" destOrd="0" presId="urn:microsoft.com/office/officeart/2005/8/layout/bProcess2"/>
    <dgm:cxn modelId="{06A1BBFC-93D2-4388-A34F-40DF335DEC63}" srcId="{F02F7C9D-1135-4D0F-A952-C549A9EF326E}" destId="{1A93D8E4-D86A-4B4B-8B10-0E3E23E01582}" srcOrd="3" destOrd="0" parTransId="{1BB011F2-C193-429E-850C-85EDC8FC8EE2}" sibTransId="{A984BCCC-58A5-4A16-96D6-421929037BE8}"/>
    <dgm:cxn modelId="{A94FD1B2-64B4-4B3F-AA62-837CADB58D35}" type="presOf" srcId="{3162B621-2636-4822-8A80-9EC103F4DFEA}" destId="{B2AC6A70-F678-4E4B-9B0E-495824B37EF7}" srcOrd="0" destOrd="0" presId="urn:microsoft.com/office/officeart/2005/8/layout/bProcess2"/>
    <dgm:cxn modelId="{4B31598F-150F-44E2-982D-47CAC9A1E88A}" srcId="{F02F7C9D-1135-4D0F-A952-C549A9EF326E}" destId="{EF41E4D9-CB48-4762-9E99-D5A5965EB05F}" srcOrd="4" destOrd="0" parTransId="{D31F5BE7-37A8-40DE-B524-32F23F888EAB}" sibTransId="{67D6864C-0348-476D-BA37-7C5BA30BA678}"/>
    <dgm:cxn modelId="{3EBF4219-B041-44D3-B2FD-6888EF0372A0}" type="presParOf" srcId="{866682C4-484C-4914-A7EC-2A71A267E743}" destId="{0B470874-22AB-44C8-B1AF-E203A92BB592}" srcOrd="0" destOrd="0" presId="urn:microsoft.com/office/officeart/2005/8/layout/bProcess2"/>
    <dgm:cxn modelId="{0A08DF71-40AA-4EE0-9E00-5608C1C1DFFC}" type="presParOf" srcId="{866682C4-484C-4914-A7EC-2A71A267E743}" destId="{B2AC6A70-F678-4E4B-9B0E-495824B37EF7}" srcOrd="1" destOrd="0" presId="urn:microsoft.com/office/officeart/2005/8/layout/bProcess2"/>
    <dgm:cxn modelId="{9D56D21B-96DF-4CE6-81CE-1285929B76CB}" type="presParOf" srcId="{866682C4-484C-4914-A7EC-2A71A267E743}" destId="{7C3FC914-E5F0-43F8-9EFF-4448B0676C48}" srcOrd="2" destOrd="0" presId="urn:microsoft.com/office/officeart/2005/8/layout/bProcess2"/>
    <dgm:cxn modelId="{FB370C6F-D32D-4696-8B2D-173A6BAB21C6}" type="presParOf" srcId="{7C3FC914-E5F0-43F8-9EFF-4448B0676C48}" destId="{A284C1F3-9D33-4F26-895E-B6E1CF7AB3B4}" srcOrd="0" destOrd="0" presId="urn:microsoft.com/office/officeart/2005/8/layout/bProcess2"/>
    <dgm:cxn modelId="{D4FAC401-4DFD-4557-B46C-7FA510F32D1A}" type="presParOf" srcId="{7C3FC914-E5F0-43F8-9EFF-4448B0676C48}" destId="{671FD55F-1B8A-4712-B9B6-9D305B8C76B6}" srcOrd="1" destOrd="0" presId="urn:microsoft.com/office/officeart/2005/8/layout/bProcess2"/>
    <dgm:cxn modelId="{BB0D09FA-03F4-460B-99A2-134878788797}" type="presParOf" srcId="{866682C4-484C-4914-A7EC-2A71A267E743}" destId="{1AF1CF5A-9D3D-4DA0-A1C5-E08F00498F7D}" srcOrd="3" destOrd="0" presId="urn:microsoft.com/office/officeart/2005/8/layout/bProcess2"/>
    <dgm:cxn modelId="{3CAFE599-93F5-47A5-A940-A69D966C8DA1}" type="presParOf" srcId="{866682C4-484C-4914-A7EC-2A71A267E743}" destId="{1AEEAF4F-F0C8-4DC9-BB45-B58B09FD79BA}" srcOrd="4" destOrd="0" presId="urn:microsoft.com/office/officeart/2005/8/layout/bProcess2"/>
    <dgm:cxn modelId="{4515D430-32C3-4CE1-8242-39F55636B0DC}" type="presParOf" srcId="{1AEEAF4F-F0C8-4DC9-BB45-B58B09FD79BA}" destId="{144B1598-1998-48C6-B336-E52663BEB878}" srcOrd="0" destOrd="0" presId="urn:microsoft.com/office/officeart/2005/8/layout/bProcess2"/>
    <dgm:cxn modelId="{6676765B-5FF1-413D-A969-8E360CA27086}" type="presParOf" srcId="{1AEEAF4F-F0C8-4DC9-BB45-B58B09FD79BA}" destId="{63D76FF1-27DD-47CD-9225-5E05E80953D6}" srcOrd="1" destOrd="0" presId="urn:microsoft.com/office/officeart/2005/8/layout/bProcess2"/>
    <dgm:cxn modelId="{60606A16-549C-4B8C-88A0-D65C5BB8BD1C}" type="presParOf" srcId="{866682C4-484C-4914-A7EC-2A71A267E743}" destId="{FB80F1E7-7AC7-490D-9060-FFEF184EAC82}" srcOrd="5" destOrd="0" presId="urn:microsoft.com/office/officeart/2005/8/layout/bProcess2"/>
    <dgm:cxn modelId="{60E49EA1-E8CB-41F6-85C6-85990436DD3B}" type="presParOf" srcId="{866682C4-484C-4914-A7EC-2A71A267E743}" destId="{50298029-A1CC-47AF-8474-36129DBE996E}" srcOrd="6" destOrd="0" presId="urn:microsoft.com/office/officeart/2005/8/layout/bProcess2"/>
    <dgm:cxn modelId="{BE6081CA-F2F9-4FA8-BF4A-2918D21BAE8A}" type="presParOf" srcId="{50298029-A1CC-47AF-8474-36129DBE996E}" destId="{092D3536-4356-4438-AEEA-8608730FC830}" srcOrd="0" destOrd="0" presId="urn:microsoft.com/office/officeart/2005/8/layout/bProcess2"/>
    <dgm:cxn modelId="{149EF31A-8990-4093-A82D-DDB6323858EF}" type="presParOf" srcId="{50298029-A1CC-47AF-8474-36129DBE996E}" destId="{136401B7-3802-434F-B04F-42D15FB60FA4}" srcOrd="1" destOrd="0" presId="urn:microsoft.com/office/officeart/2005/8/layout/bProcess2"/>
    <dgm:cxn modelId="{7BF4B528-99D9-4036-A421-5DADB1CE0CA5}" type="presParOf" srcId="{866682C4-484C-4914-A7EC-2A71A267E743}" destId="{65795EA2-F833-43FE-B7A0-5140B63F4C58}" srcOrd="7" destOrd="0" presId="urn:microsoft.com/office/officeart/2005/8/layout/bProcess2"/>
    <dgm:cxn modelId="{567D816E-C2CC-4484-9A10-7C86A2576A28}" type="presParOf" srcId="{866682C4-484C-4914-A7EC-2A71A267E743}" destId="{1775BF97-7CC1-4D66-A032-BBBC335FD66A}" srcOrd="8" destOrd="0" presId="urn:microsoft.com/office/officeart/2005/8/layout/bProcess2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DB1695-5787-424D-8B90-C0F9C37B5E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3059B7A-1D01-4832-BE5E-74665CC45709}">
      <dgm:prSet phldrT="[Texto]" custT="1"/>
      <dgm:spPr/>
      <dgm:t>
        <a:bodyPr/>
        <a:lstStyle/>
        <a:p>
          <a:pPr algn="ctr"/>
          <a:r>
            <a:rPr lang="es-EC" sz="3200" b="1" dirty="0" smtClean="0"/>
            <a:t>MISIÓN</a:t>
          </a:r>
          <a:endParaRPr lang="es-EC" sz="3200" dirty="0"/>
        </a:p>
      </dgm:t>
    </dgm:pt>
    <dgm:pt modelId="{5C06C124-5E45-4C96-A33B-593D6AEBBAA8}" type="parTrans" cxnId="{DCB3CE9A-399B-4FB1-9CF5-7862E778C8E0}">
      <dgm:prSet/>
      <dgm:spPr/>
      <dgm:t>
        <a:bodyPr/>
        <a:lstStyle/>
        <a:p>
          <a:endParaRPr lang="es-EC"/>
        </a:p>
      </dgm:t>
    </dgm:pt>
    <dgm:pt modelId="{37819476-50BF-46CE-95EA-070DDD6D6A18}" type="sibTrans" cxnId="{DCB3CE9A-399B-4FB1-9CF5-7862E778C8E0}">
      <dgm:prSet/>
      <dgm:spPr/>
      <dgm:t>
        <a:bodyPr/>
        <a:lstStyle/>
        <a:p>
          <a:endParaRPr lang="es-EC"/>
        </a:p>
      </dgm:t>
    </dgm:pt>
    <dgm:pt modelId="{4339D3E8-7C58-4186-B2D9-296247E044B9}">
      <dgm:prSet phldrT="[Texto]"/>
      <dgm:spPr/>
      <dgm:t>
        <a:bodyPr/>
        <a:lstStyle/>
        <a:p>
          <a:r>
            <a:rPr lang="es-EC" dirty="0" smtClean="0"/>
            <a:t>Brindar servicio de calidad para facilitar la gestión de almacenamiento de archivos pasivos de las pequeñas y grandes empresas en la ciudad de Guayaquil, que permita satisfacer las necesidades y expectativas de los clientes basándose  en sus requerimientos.</a:t>
          </a:r>
          <a:endParaRPr lang="es-EC" dirty="0"/>
        </a:p>
      </dgm:t>
    </dgm:pt>
    <dgm:pt modelId="{6BFE54CE-AFBC-405F-A98D-A0868E73079C}" type="sibTrans" cxnId="{049F5D78-1DD8-4556-8A0A-9C09709A4376}">
      <dgm:prSet/>
      <dgm:spPr/>
      <dgm:t>
        <a:bodyPr/>
        <a:lstStyle/>
        <a:p>
          <a:endParaRPr lang="es-EC"/>
        </a:p>
      </dgm:t>
    </dgm:pt>
    <dgm:pt modelId="{5BFDAE98-7267-4644-9762-8EA2F70BEB60}" type="parTrans" cxnId="{049F5D78-1DD8-4556-8A0A-9C09709A4376}">
      <dgm:prSet/>
      <dgm:spPr/>
      <dgm:t>
        <a:bodyPr/>
        <a:lstStyle/>
        <a:p>
          <a:endParaRPr lang="es-EC"/>
        </a:p>
      </dgm:t>
    </dgm:pt>
    <dgm:pt modelId="{D6B32580-DEBC-4447-8C90-3D6F54451A25}" type="pres">
      <dgm:prSet presAssocID="{BBDB1695-5787-424D-8B90-C0F9C37B5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01C028-4D6E-488A-8EF4-9B0D21DA5FEA}" type="pres">
      <dgm:prSet presAssocID="{4339D3E8-7C58-4186-B2D9-296247E044B9}" presName="parentText" presStyleLbl="node1" presStyleIdx="0" presStyleCnt="1" custLinFactY="10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1DAB0-4BB9-481B-8598-8B378D7BBD20}" type="pres">
      <dgm:prSet presAssocID="{4339D3E8-7C58-4186-B2D9-296247E044B9}" presName="childText" presStyleLbl="revTx" presStyleIdx="0" presStyleCnt="1" custLinFactY="-247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FC4A5C-C0A4-4D95-9500-C98A0A69F920}" type="presOf" srcId="{BBDB1695-5787-424D-8B90-C0F9C37B5E42}" destId="{D6B32580-DEBC-4447-8C90-3D6F54451A25}" srcOrd="0" destOrd="0" presId="urn:microsoft.com/office/officeart/2005/8/layout/vList2"/>
    <dgm:cxn modelId="{476E5177-F989-4B62-A7C2-8E65AAC6EB06}" type="presOf" srcId="{4339D3E8-7C58-4186-B2D9-296247E044B9}" destId="{5001C028-4D6E-488A-8EF4-9B0D21DA5FEA}" srcOrd="0" destOrd="0" presId="urn:microsoft.com/office/officeart/2005/8/layout/vList2"/>
    <dgm:cxn modelId="{049F5D78-1DD8-4556-8A0A-9C09709A4376}" srcId="{BBDB1695-5787-424D-8B90-C0F9C37B5E42}" destId="{4339D3E8-7C58-4186-B2D9-296247E044B9}" srcOrd="0" destOrd="0" parTransId="{5BFDAE98-7267-4644-9762-8EA2F70BEB60}" sibTransId="{6BFE54CE-AFBC-405F-A98D-A0868E73079C}"/>
    <dgm:cxn modelId="{98FD4966-67E6-4F2A-8DC4-CECCCE565D89}" type="presOf" srcId="{A3059B7A-1D01-4832-BE5E-74665CC45709}" destId="{FE21DAB0-4BB9-481B-8598-8B378D7BBD20}" srcOrd="0" destOrd="0" presId="urn:microsoft.com/office/officeart/2005/8/layout/vList2"/>
    <dgm:cxn modelId="{DCB3CE9A-399B-4FB1-9CF5-7862E778C8E0}" srcId="{4339D3E8-7C58-4186-B2D9-296247E044B9}" destId="{A3059B7A-1D01-4832-BE5E-74665CC45709}" srcOrd="0" destOrd="0" parTransId="{5C06C124-5E45-4C96-A33B-593D6AEBBAA8}" sibTransId="{37819476-50BF-46CE-95EA-070DDD6D6A18}"/>
    <dgm:cxn modelId="{D2E4A3B5-803D-48A8-A65E-78E146A5F81B}" type="presParOf" srcId="{D6B32580-DEBC-4447-8C90-3D6F54451A25}" destId="{5001C028-4D6E-488A-8EF4-9B0D21DA5FEA}" srcOrd="0" destOrd="0" presId="urn:microsoft.com/office/officeart/2005/8/layout/vList2"/>
    <dgm:cxn modelId="{DFF30DAE-3E95-4A35-8A6C-2F4DA1C2C669}" type="presParOf" srcId="{D6B32580-DEBC-4447-8C90-3D6F54451A25}" destId="{FE21DAB0-4BB9-481B-8598-8B378D7BBD2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18223-CF24-48D0-BA68-A9AD3D2F7F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4C80C7-13AF-439B-9D27-05B25222C04D}">
      <dgm:prSet phldrT="[Texto]"/>
      <dgm:spPr/>
      <dgm:t>
        <a:bodyPr/>
        <a:lstStyle/>
        <a:p>
          <a:r>
            <a:rPr lang="es-EC" dirty="0" smtClean="0"/>
            <a:t>Ser pioneros en el servicio de almacenamiento de documentos dentro de la provincia del Guayas, otorgando confianza y credibilidad a los usuarios incondicionalmente</a:t>
          </a:r>
          <a:endParaRPr lang="es-EC" dirty="0"/>
        </a:p>
      </dgm:t>
    </dgm:pt>
    <dgm:pt modelId="{922CB8D6-B9FF-4AE0-8136-FDD3BF9C0701}" type="parTrans" cxnId="{22B80920-D620-41FF-8009-204E578E4135}">
      <dgm:prSet/>
      <dgm:spPr/>
      <dgm:t>
        <a:bodyPr/>
        <a:lstStyle/>
        <a:p>
          <a:endParaRPr lang="es-EC"/>
        </a:p>
      </dgm:t>
    </dgm:pt>
    <dgm:pt modelId="{FF5E613D-9DBC-42B8-AECB-343170BE79DB}" type="sibTrans" cxnId="{22B80920-D620-41FF-8009-204E578E4135}">
      <dgm:prSet/>
      <dgm:spPr/>
      <dgm:t>
        <a:bodyPr/>
        <a:lstStyle/>
        <a:p>
          <a:endParaRPr lang="es-EC"/>
        </a:p>
      </dgm:t>
    </dgm:pt>
    <dgm:pt modelId="{FE833DBE-DFD8-4659-9254-B87A3D8D727B}">
      <dgm:prSet phldrT="[Texto]" custT="1"/>
      <dgm:spPr/>
      <dgm:t>
        <a:bodyPr/>
        <a:lstStyle/>
        <a:p>
          <a:pPr algn="ctr"/>
          <a:r>
            <a:rPr lang="es-EC" sz="3200" b="1" dirty="0" smtClean="0"/>
            <a:t>VISIÓN</a:t>
          </a:r>
          <a:endParaRPr lang="es-EC" sz="3200" b="1" dirty="0"/>
        </a:p>
      </dgm:t>
    </dgm:pt>
    <dgm:pt modelId="{596EB509-5231-4717-9612-A13AAD4FEB3A}" type="parTrans" cxnId="{EC90402A-5B66-4FA6-89AF-1A164EB3FCF2}">
      <dgm:prSet/>
      <dgm:spPr/>
      <dgm:t>
        <a:bodyPr/>
        <a:lstStyle/>
        <a:p>
          <a:endParaRPr lang="es-EC"/>
        </a:p>
      </dgm:t>
    </dgm:pt>
    <dgm:pt modelId="{8ACFF3AF-F7BD-46C0-A9C4-201DE7041130}" type="sibTrans" cxnId="{EC90402A-5B66-4FA6-89AF-1A164EB3FCF2}">
      <dgm:prSet/>
      <dgm:spPr/>
      <dgm:t>
        <a:bodyPr/>
        <a:lstStyle/>
        <a:p>
          <a:endParaRPr lang="es-EC"/>
        </a:p>
      </dgm:t>
    </dgm:pt>
    <dgm:pt modelId="{77DAAC97-1F30-4D56-AF60-0133C8DD1E98}" type="pres">
      <dgm:prSet presAssocID="{1D418223-CF24-48D0-BA68-A9AD3D2F7F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9ADC55-24CB-4381-83F1-FE35A94A1FBC}" type="pres">
      <dgm:prSet presAssocID="{AF4C80C7-13AF-439B-9D27-05B25222C0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36DFDD-A399-4FF8-9459-9F7FCAE31F95}" type="pres">
      <dgm:prSet presAssocID="{AF4C80C7-13AF-439B-9D27-05B25222C04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87EB20-4A3A-48F1-A8DD-E8ED7C4A4203}" type="presOf" srcId="{1D418223-CF24-48D0-BA68-A9AD3D2F7F28}" destId="{77DAAC97-1F30-4D56-AF60-0133C8DD1E98}" srcOrd="0" destOrd="0" presId="urn:microsoft.com/office/officeart/2005/8/layout/vList2"/>
    <dgm:cxn modelId="{FCE9C4E2-5866-48CA-9B31-BA304A16631C}" type="presOf" srcId="{AF4C80C7-13AF-439B-9D27-05B25222C04D}" destId="{1F9ADC55-24CB-4381-83F1-FE35A94A1FBC}" srcOrd="0" destOrd="0" presId="urn:microsoft.com/office/officeart/2005/8/layout/vList2"/>
    <dgm:cxn modelId="{22B80920-D620-41FF-8009-204E578E4135}" srcId="{1D418223-CF24-48D0-BA68-A9AD3D2F7F28}" destId="{AF4C80C7-13AF-439B-9D27-05B25222C04D}" srcOrd="0" destOrd="0" parTransId="{922CB8D6-B9FF-4AE0-8136-FDD3BF9C0701}" sibTransId="{FF5E613D-9DBC-42B8-AECB-343170BE79DB}"/>
    <dgm:cxn modelId="{DE030FE0-5F4E-43AE-8843-D02AFBFE2427}" type="presOf" srcId="{FE833DBE-DFD8-4659-9254-B87A3D8D727B}" destId="{4C36DFDD-A399-4FF8-9459-9F7FCAE31F95}" srcOrd="0" destOrd="0" presId="urn:microsoft.com/office/officeart/2005/8/layout/vList2"/>
    <dgm:cxn modelId="{EC90402A-5B66-4FA6-89AF-1A164EB3FCF2}" srcId="{AF4C80C7-13AF-439B-9D27-05B25222C04D}" destId="{FE833DBE-DFD8-4659-9254-B87A3D8D727B}" srcOrd="0" destOrd="0" parTransId="{596EB509-5231-4717-9612-A13AAD4FEB3A}" sibTransId="{8ACFF3AF-F7BD-46C0-A9C4-201DE7041130}"/>
    <dgm:cxn modelId="{150CCB70-D6D8-4E72-8999-D39E09411538}" type="presParOf" srcId="{77DAAC97-1F30-4D56-AF60-0133C8DD1E98}" destId="{1F9ADC55-24CB-4381-83F1-FE35A94A1FBC}" srcOrd="0" destOrd="0" presId="urn:microsoft.com/office/officeart/2005/8/layout/vList2"/>
    <dgm:cxn modelId="{F1DB4FF6-0574-40B2-8027-712A94C54D3C}" type="presParOf" srcId="{77DAAC97-1F30-4D56-AF60-0133C8DD1E98}" destId="{4C36DFDD-A399-4FF8-9459-9F7FCAE31F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AC6FBB-7168-4D47-90CD-E19ED10049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6506164-A5E7-457F-B421-E35F535D5C42}">
      <dgm:prSet phldrT="[Texto]" custT="1"/>
      <dgm:spPr/>
      <dgm:t>
        <a:bodyPr/>
        <a:lstStyle/>
        <a:p>
          <a:r>
            <a:rPr lang="es-EC" sz="2000" b="1" dirty="0" smtClean="0"/>
            <a:t>GERENTE GENERAL</a:t>
          </a:r>
          <a:endParaRPr lang="es-EC" sz="2000" b="1" dirty="0"/>
        </a:p>
      </dgm:t>
    </dgm:pt>
    <dgm:pt modelId="{1141BFC5-088B-4B99-B900-97314A13AA92}" type="parTrans" cxnId="{63E55C6D-CE77-46F1-8E96-3E3B1A884618}">
      <dgm:prSet/>
      <dgm:spPr/>
      <dgm:t>
        <a:bodyPr/>
        <a:lstStyle/>
        <a:p>
          <a:endParaRPr lang="es-EC"/>
        </a:p>
      </dgm:t>
    </dgm:pt>
    <dgm:pt modelId="{5D103011-AE02-42F6-963D-1914779253C3}" type="sibTrans" cxnId="{63E55C6D-CE77-46F1-8E96-3E3B1A884618}">
      <dgm:prSet/>
      <dgm:spPr/>
      <dgm:t>
        <a:bodyPr/>
        <a:lstStyle/>
        <a:p>
          <a:endParaRPr lang="es-EC"/>
        </a:p>
      </dgm:t>
    </dgm:pt>
    <dgm:pt modelId="{249A608C-A0B1-4BC2-8A14-75D74E5BF0F1}">
      <dgm:prSet phldrT="[Texto]" custT="1"/>
      <dgm:spPr/>
      <dgm:t>
        <a:bodyPr/>
        <a:lstStyle/>
        <a:p>
          <a:r>
            <a:rPr lang="es-EC" sz="1600" dirty="0" smtClean="0"/>
            <a:t>PERSONAL ADMINISTRATIVO</a:t>
          </a:r>
          <a:endParaRPr lang="es-EC" sz="1600" dirty="0"/>
        </a:p>
      </dgm:t>
    </dgm:pt>
    <dgm:pt modelId="{1D2C42C0-ABA6-485A-AC4A-66B20F64C6AE}" type="parTrans" cxnId="{02A2ECF3-1037-44A8-855D-FCF675C33962}">
      <dgm:prSet/>
      <dgm:spPr/>
      <dgm:t>
        <a:bodyPr/>
        <a:lstStyle/>
        <a:p>
          <a:endParaRPr lang="es-EC"/>
        </a:p>
      </dgm:t>
    </dgm:pt>
    <dgm:pt modelId="{DE162C36-DE2F-4040-A4F1-3AEB882AA37C}" type="sibTrans" cxnId="{02A2ECF3-1037-44A8-855D-FCF675C33962}">
      <dgm:prSet/>
      <dgm:spPr/>
      <dgm:t>
        <a:bodyPr/>
        <a:lstStyle/>
        <a:p>
          <a:endParaRPr lang="es-EC"/>
        </a:p>
      </dgm:t>
    </dgm:pt>
    <dgm:pt modelId="{0D01C3A8-D1C1-4393-A9DD-1ADFE10C7828}">
      <dgm:prSet phldrT="[Texto]" custT="1"/>
      <dgm:spPr/>
      <dgm:t>
        <a:bodyPr/>
        <a:lstStyle/>
        <a:p>
          <a:r>
            <a:rPr lang="es-EC" sz="1600" dirty="0" smtClean="0"/>
            <a:t>GERENTE DE OPERACIONES</a:t>
          </a:r>
          <a:endParaRPr lang="es-EC" sz="1600" dirty="0"/>
        </a:p>
      </dgm:t>
    </dgm:pt>
    <dgm:pt modelId="{DB6AF468-AB82-40A3-A098-7D70F6FB6C74}" type="parTrans" cxnId="{CAFB2CAD-EDE7-45C7-BC47-494F55B4E3CB}">
      <dgm:prSet/>
      <dgm:spPr/>
      <dgm:t>
        <a:bodyPr/>
        <a:lstStyle/>
        <a:p>
          <a:endParaRPr lang="es-EC"/>
        </a:p>
      </dgm:t>
    </dgm:pt>
    <dgm:pt modelId="{FDBF7A1D-12C4-433B-9490-61846154B534}" type="sibTrans" cxnId="{CAFB2CAD-EDE7-45C7-BC47-494F55B4E3CB}">
      <dgm:prSet/>
      <dgm:spPr/>
      <dgm:t>
        <a:bodyPr/>
        <a:lstStyle/>
        <a:p>
          <a:endParaRPr lang="es-EC"/>
        </a:p>
      </dgm:t>
    </dgm:pt>
    <dgm:pt modelId="{5D2D1DA5-2532-4A06-A564-D4542C7516F4}">
      <dgm:prSet phldrT="[Texto]" custT="1"/>
      <dgm:spPr/>
      <dgm:t>
        <a:bodyPr/>
        <a:lstStyle/>
        <a:p>
          <a:r>
            <a:rPr lang="es-EC" sz="1600" dirty="0" smtClean="0"/>
            <a:t>SUPERVISOR</a:t>
          </a:r>
          <a:endParaRPr lang="es-EC" sz="1600" dirty="0"/>
        </a:p>
      </dgm:t>
    </dgm:pt>
    <dgm:pt modelId="{85EBA2FE-5CD8-4C7B-97E1-3F16119D1E36}" type="parTrans" cxnId="{F8185FAC-C641-4CAA-86D1-5C003B1178D1}">
      <dgm:prSet/>
      <dgm:spPr/>
      <dgm:t>
        <a:bodyPr/>
        <a:lstStyle/>
        <a:p>
          <a:endParaRPr lang="es-EC"/>
        </a:p>
      </dgm:t>
    </dgm:pt>
    <dgm:pt modelId="{4340EF3A-1AE1-43DC-BC84-489B1F3F2CAA}" type="sibTrans" cxnId="{F8185FAC-C641-4CAA-86D1-5C003B1178D1}">
      <dgm:prSet/>
      <dgm:spPr/>
      <dgm:t>
        <a:bodyPr/>
        <a:lstStyle/>
        <a:p>
          <a:endParaRPr lang="es-EC"/>
        </a:p>
      </dgm:t>
    </dgm:pt>
    <dgm:pt modelId="{DB162710-E56F-491D-A4E0-FD5CA4735473}">
      <dgm:prSet custT="1"/>
      <dgm:spPr/>
      <dgm:t>
        <a:bodyPr/>
        <a:lstStyle/>
        <a:p>
          <a:r>
            <a:rPr lang="es-EC" sz="1600" dirty="0" smtClean="0"/>
            <a:t>PERSONAL OPERATIVO</a:t>
          </a:r>
          <a:endParaRPr lang="es-EC" sz="1600" dirty="0"/>
        </a:p>
      </dgm:t>
    </dgm:pt>
    <dgm:pt modelId="{937D0042-3777-453B-9EA4-D9414D85120D}" type="parTrans" cxnId="{59CF4197-8154-48FF-BA94-8063AF12F7B0}">
      <dgm:prSet/>
      <dgm:spPr/>
      <dgm:t>
        <a:bodyPr/>
        <a:lstStyle/>
        <a:p>
          <a:endParaRPr lang="es-EC"/>
        </a:p>
      </dgm:t>
    </dgm:pt>
    <dgm:pt modelId="{9D1ED643-4413-4BE1-BF72-122DF86ADE44}" type="sibTrans" cxnId="{59CF4197-8154-48FF-BA94-8063AF12F7B0}">
      <dgm:prSet/>
      <dgm:spPr/>
      <dgm:t>
        <a:bodyPr/>
        <a:lstStyle/>
        <a:p>
          <a:endParaRPr lang="es-EC"/>
        </a:p>
      </dgm:t>
    </dgm:pt>
    <dgm:pt modelId="{F7CA3937-08B9-4554-A285-13DE76712842}" type="pres">
      <dgm:prSet presAssocID="{68AC6FBB-7168-4D47-90CD-E19ED10049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0F8E2E8-2DD6-4F56-8D86-88DF8904F14A}" type="pres">
      <dgm:prSet presAssocID="{B6506164-A5E7-457F-B421-E35F535D5C42}" presName="hierRoot1" presStyleCnt="0"/>
      <dgm:spPr/>
    </dgm:pt>
    <dgm:pt modelId="{BC1FC74D-D897-461D-9780-ECA37689155A}" type="pres">
      <dgm:prSet presAssocID="{B6506164-A5E7-457F-B421-E35F535D5C42}" presName="composite" presStyleCnt="0"/>
      <dgm:spPr/>
    </dgm:pt>
    <dgm:pt modelId="{F31F2BD5-431F-4BD9-B607-A375D9FA0FA4}" type="pres">
      <dgm:prSet presAssocID="{B6506164-A5E7-457F-B421-E35F535D5C42}" presName="background" presStyleLbl="node0" presStyleIdx="0" presStyleCnt="1"/>
      <dgm:spPr/>
    </dgm:pt>
    <dgm:pt modelId="{FF60A0DE-D6B5-4D4E-BC1A-A73236637657}" type="pres">
      <dgm:prSet presAssocID="{B6506164-A5E7-457F-B421-E35F535D5C42}" presName="text" presStyleLbl="fgAcc0" presStyleIdx="0" presStyleCnt="1" custScaleX="1690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9D6AFD-9F7D-4B19-8A12-B828778E570B}" type="pres">
      <dgm:prSet presAssocID="{B6506164-A5E7-457F-B421-E35F535D5C42}" presName="hierChild2" presStyleCnt="0"/>
      <dgm:spPr/>
    </dgm:pt>
    <dgm:pt modelId="{BA3597CF-88A2-49EA-BD73-516A4502DF7E}" type="pres">
      <dgm:prSet presAssocID="{1D2C42C0-ABA6-485A-AC4A-66B20F64C6AE}" presName="Name10" presStyleLbl="parChTrans1D2" presStyleIdx="0" presStyleCnt="2"/>
      <dgm:spPr/>
      <dgm:t>
        <a:bodyPr/>
        <a:lstStyle/>
        <a:p>
          <a:endParaRPr lang="es-EC"/>
        </a:p>
      </dgm:t>
    </dgm:pt>
    <dgm:pt modelId="{77700B3A-FD7E-4776-8729-4586178439EB}" type="pres">
      <dgm:prSet presAssocID="{249A608C-A0B1-4BC2-8A14-75D74E5BF0F1}" presName="hierRoot2" presStyleCnt="0"/>
      <dgm:spPr/>
    </dgm:pt>
    <dgm:pt modelId="{EC5B6309-1B1E-4CBA-A265-06F4D41902AD}" type="pres">
      <dgm:prSet presAssocID="{249A608C-A0B1-4BC2-8A14-75D74E5BF0F1}" presName="composite2" presStyleCnt="0"/>
      <dgm:spPr/>
    </dgm:pt>
    <dgm:pt modelId="{68001CC2-8A86-4DA7-9111-84C5EBD7F6A1}" type="pres">
      <dgm:prSet presAssocID="{249A608C-A0B1-4BC2-8A14-75D74E5BF0F1}" presName="background2" presStyleLbl="node2" presStyleIdx="0" presStyleCnt="2"/>
      <dgm:spPr/>
    </dgm:pt>
    <dgm:pt modelId="{785B15D9-DC39-4103-AC70-B92DF76CFF28}" type="pres">
      <dgm:prSet presAssocID="{249A608C-A0B1-4BC2-8A14-75D74E5BF0F1}" presName="text2" presStyleLbl="fgAcc2" presStyleIdx="0" presStyleCnt="2" custScaleX="1318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3A8BF-322F-4552-B3FF-C3B5B267B181}" type="pres">
      <dgm:prSet presAssocID="{249A608C-A0B1-4BC2-8A14-75D74E5BF0F1}" presName="hierChild3" presStyleCnt="0"/>
      <dgm:spPr/>
    </dgm:pt>
    <dgm:pt modelId="{7175688A-2DCF-4E23-984F-1AB7077020D7}" type="pres">
      <dgm:prSet presAssocID="{DB6AF468-AB82-40A3-A098-7D70F6FB6C74}" presName="Name10" presStyleLbl="parChTrans1D2" presStyleIdx="1" presStyleCnt="2"/>
      <dgm:spPr/>
      <dgm:t>
        <a:bodyPr/>
        <a:lstStyle/>
        <a:p>
          <a:endParaRPr lang="es-EC"/>
        </a:p>
      </dgm:t>
    </dgm:pt>
    <dgm:pt modelId="{7EFE5A59-48F6-4C4E-B4E9-318CAB25F364}" type="pres">
      <dgm:prSet presAssocID="{0D01C3A8-D1C1-4393-A9DD-1ADFE10C7828}" presName="hierRoot2" presStyleCnt="0"/>
      <dgm:spPr/>
    </dgm:pt>
    <dgm:pt modelId="{BF1907FB-8AEE-4618-AE20-0DC61C99781A}" type="pres">
      <dgm:prSet presAssocID="{0D01C3A8-D1C1-4393-A9DD-1ADFE10C7828}" presName="composite2" presStyleCnt="0"/>
      <dgm:spPr/>
    </dgm:pt>
    <dgm:pt modelId="{31D6DC36-0A95-4919-915C-ACBAD71DC967}" type="pres">
      <dgm:prSet presAssocID="{0D01C3A8-D1C1-4393-A9DD-1ADFE10C7828}" presName="background2" presStyleLbl="node2" presStyleIdx="1" presStyleCnt="2"/>
      <dgm:spPr/>
    </dgm:pt>
    <dgm:pt modelId="{55236A11-35C8-423E-9E85-2852F0BEB8F9}" type="pres">
      <dgm:prSet presAssocID="{0D01C3A8-D1C1-4393-A9DD-1ADFE10C7828}" presName="text2" presStyleLbl="fgAcc2" presStyleIdx="1" presStyleCnt="2" custScaleX="1273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ACD366-12AC-4F54-B93E-72FF4BB14310}" type="pres">
      <dgm:prSet presAssocID="{0D01C3A8-D1C1-4393-A9DD-1ADFE10C7828}" presName="hierChild3" presStyleCnt="0"/>
      <dgm:spPr/>
    </dgm:pt>
    <dgm:pt modelId="{ACB0E670-C340-4852-BEFC-5AA7C5B617C4}" type="pres">
      <dgm:prSet presAssocID="{85EBA2FE-5CD8-4C7B-97E1-3F16119D1E36}" presName="Name17" presStyleLbl="parChTrans1D3" presStyleIdx="0" presStyleCnt="1"/>
      <dgm:spPr/>
      <dgm:t>
        <a:bodyPr/>
        <a:lstStyle/>
        <a:p>
          <a:endParaRPr lang="es-EC"/>
        </a:p>
      </dgm:t>
    </dgm:pt>
    <dgm:pt modelId="{89AC063C-2447-4D6E-BD93-A8768AEF73FE}" type="pres">
      <dgm:prSet presAssocID="{5D2D1DA5-2532-4A06-A564-D4542C7516F4}" presName="hierRoot3" presStyleCnt="0"/>
      <dgm:spPr/>
    </dgm:pt>
    <dgm:pt modelId="{B6456F19-5626-46B7-ADD7-7E2656D0F82B}" type="pres">
      <dgm:prSet presAssocID="{5D2D1DA5-2532-4A06-A564-D4542C7516F4}" presName="composite3" presStyleCnt="0"/>
      <dgm:spPr/>
    </dgm:pt>
    <dgm:pt modelId="{810D3D9D-13D4-4560-9B40-AF2623895D52}" type="pres">
      <dgm:prSet presAssocID="{5D2D1DA5-2532-4A06-A564-D4542C7516F4}" presName="background3" presStyleLbl="node3" presStyleIdx="0" presStyleCnt="1"/>
      <dgm:spPr/>
    </dgm:pt>
    <dgm:pt modelId="{4497C931-4BA6-48D3-9295-67B753162DFF}" type="pres">
      <dgm:prSet presAssocID="{5D2D1DA5-2532-4A06-A564-D4542C7516F4}" presName="text3" presStyleLbl="fgAcc3" presStyleIdx="0" presStyleCnt="1" custScaleX="1273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903644-EC55-4095-92F7-1D4969FE9730}" type="pres">
      <dgm:prSet presAssocID="{5D2D1DA5-2532-4A06-A564-D4542C7516F4}" presName="hierChild4" presStyleCnt="0"/>
      <dgm:spPr/>
    </dgm:pt>
    <dgm:pt modelId="{7B005A2F-463C-4AED-A09B-B2FC161A9C53}" type="pres">
      <dgm:prSet presAssocID="{937D0042-3777-453B-9EA4-D9414D85120D}" presName="Name23" presStyleLbl="parChTrans1D4" presStyleIdx="0" presStyleCnt="1"/>
      <dgm:spPr/>
      <dgm:t>
        <a:bodyPr/>
        <a:lstStyle/>
        <a:p>
          <a:endParaRPr lang="es-EC"/>
        </a:p>
      </dgm:t>
    </dgm:pt>
    <dgm:pt modelId="{CF67C67B-B452-4804-869C-3556D3543678}" type="pres">
      <dgm:prSet presAssocID="{DB162710-E56F-491D-A4E0-FD5CA4735473}" presName="hierRoot4" presStyleCnt="0"/>
      <dgm:spPr/>
    </dgm:pt>
    <dgm:pt modelId="{E8B1A5AE-033E-48DA-A484-DDDB6882F82E}" type="pres">
      <dgm:prSet presAssocID="{DB162710-E56F-491D-A4E0-FD5CA4735473}" presName="composite4" presStyleCnt="0"/>
      <dgm:spPr/>
    </dgm:pt>
    <dgm:pt modelId="{8720B2A7-4E23-4C00-81B7-FFB168B28D1B}" type="pres">
      <dgm:prSet presAssocID="{DB162710-E56F-491D-A4E0-FD5CA4735473}" presName="background4" presStyleLbl="node4" presStyleIdx="0" presStyleCnt="1"/>
      <dgm:spPr/>
    </dgm:pt>
    <dgm:pt modelId="{543C1661-54FC-4A43-BE67-1067BEC0C808}" type="pres">
      <dgm:prSet presAssocID="{DB162710-E56F-491D-A4E0-FD5CA4735473}" presName="text4" presStyleLbl="fgAcc4" presStyleIdx="0" presStyleCnt="1" custScaleX="1273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C82BDD-9320-4B3B-B3BE-A43BE47BD369}" type="pres">
      <dgm:prSet presAssocID="{DB162710-E56F-491D-A4E0-FD5CA4735473}" presName="hierChild5" presStyleCnt="0"/>
      <dgm:spPr/>
    </dgm:pt>
  </dgm:ptLst>
  <dgm:cxnLst>
    <dgm:cxn modelId="{63E55C6D-CE77-46F1-8E96-3E3B1A884618}" srcId="{68AC6FBB-7168-4D47-90CD-E19ED100491E}" destId="{B6506164-A5E7-457F-B421-E35F535D5C42}" srcOrd="0" destOrd="0" parTransId="{1141BFC5-088B-4B99-B900-97314A13AA92}" sibTransId="{5D103011-AE02-42F6-963D-1914779253C3}"/>
    <dgm:cxn modelId="{CAFB2CAD-EDE7-45C7-BC47-494F55B4E3CB}" srcId="{B6506164-A5E7-457F-B421-E35F535D5C42}" destId="{0D01C3A8-D1C1-4393-A9DD-1ADFE10C7828}" srcOrd="1" destOrd="0" parTransId="{DB6AF468-AB82-40A3-A098-7D70F6FB6C74}" sibTransId="{FDBF7A1D-12C4-433B-9490-61846154B534}"/>
    <dgm:cxn modelId="{77FBFF64-BE86-48AF-8B61-C27DAAACC3A5}" type="presOf" srcId="{249A608C-A0B1-4BC2-8A14-75D74E5BF0F1}" destId="{785B15D9-DC39-4103-AC70-B92DF76CFF28}" srcOrd="0" destOrd="0" presId="urn:microsoft.com/office/officeart/2005/8/layout/hierarchy1"/>
    <dgm:cxn modelId="{9D77D6B1-E686-4532-8DF4-184F7B11D820}" type="presOf" srcId="{937D0042-3777-453B-9EA4-D9414D85120D}" destId="{7B005A2F-463C-4AED-A09B-B2FC161A9C53}" srcOrd="0" destOrd="0" presId="urn:microsoft.com/office/officeart/2005/8/layout/hierarchy1"/>
    <dgm:cxn modelId="{10B0600C-536D-48AD-BDDD-3E224BC2C963}" type="presOf" srcId="{1D2C42C0-ABA6-485A-AC4A-66B20F64C6AE}" destId="{BA3597CF-88A2-49EA-BD73-516A4502DF7E}" srcOrd="0" destOrd="0" presId="urn:microsoft.com/office/officeart/2005/8/layout/hierarchy1"/>
    <dgm:cxn modelId="{8A77B258-EC86-4ABA-8AB8-4EBEA1F11F29}" type="presOf" srcId="{68AC6FBB-7168-4D47-90CD-E19ED100491E}" destId="{F7CA3937-08B9-4554-A285-13DE76712842}" srcOrd="0" destOrd="0" presId="urn:microsoft.com/office/officeart/2005/8/layout/hierarchy1"/>
    <dgm:cxn modelId="{FFFCDDA8-15FE-42F8-B5A0-564ABB41D416}" type="presOf" srcId="{DB6AF468-AB82-40A3-A098-7D70F6FB6C74}" destId="{7175688A-2DCF-4E23-984F-1AB7077020D7}" srcOrd="0" destOrd="0" presId="urn:microsoft.com/office/officeart/2005/8/layout/hierarchy1"/>
    <dgm:cxn modelId="{E24C69D8-6A58-4182-8509-0BD763AC0381}" type="presOf" srcId="{B6506164-A5E7-457F-B421-E35F535D5C42}" destId="{FF60A0DE-D6B5-4D4E-BC1A-A73236637657}" srcOrd="0" destOrd="0" presId="urn:microsoft.com/office/officeart/2005/8/layout/hierarchy1"/>
    <dgm:cxn modelId="{02A2ECF3-1037-44A8-855D-FCF675C33962}" srcId="{B6506164-A5E7-457F-B421-E35F535D5C42}" destId="{249A608C-A0B1-4BC2-8A14-75D74E5BF0F1}" srcOrd="0" destOrd="0" parTransId="{1D2C42C0-ABA6-485A-AC4A-66B20F64C6AE}" sibTransId="{DE162C36-DE2F-4040-A4F1-3AEB882AA37C}"/>
    <dgm:cxn modelId="{F78984D2-0F1E-49F9-B1B0-35D9D7228E01}" type="presOf" srcId="{85EBA2FE-5CD8-4C7B-97E1-3F16119D1E36}" destId="{ACB0E670-C340-4852-BEFC-5AA7C5B617C4}" srcOrd="0" destOrd="0" presId="urn:microsoft.com/office/officeart/2005/8/layout/hierarchy1"/>
    <dgm:cxn modelId="{B6D89832-0A9A-4E59-83B2-B8166CB7BE50}" type="presOf" srcId="{5D2D1DA5-2532-4A06-A564-D4542C7516F4}" destId="{4497C931-4BA6-48D3-9295-67B753162DFF}" srcOrd="0" destOrd="0" presId="urn:microsoft.com/office/officeart/2005/8/layout/hierarchy1"/>
    <dgm:cxn modelId="{59CF4197-8154-48FF-BA94-8063AF12F7B0}" srcId="{5D2D1DA5-2532-4A06-A564-D4542C7516F4}" destId="{DB162710-E56F-491D-A4E0-FD5CA4735473}" srcOrd="0" destOrd="0" parTransId="{937D0042-3777-453B-9EA4-D9414D85120D}" sibTransId="{9D1ED643-4413-4BE1-BF72-122DF86ADE44}"/>
    <dgm:cxn modelId="{7E9A70B7-1B8F-4D2B-9751-79DAF4A6460F}" type="presOf" srcId="{DB162710-E56F-491D-A4E0-FD5CA4735473}" destId="{543C1661-54FC-4A43-BE67-1067BEC0C808}" srcOrd="0" destOrd="0" presId="urn:microsoft.com/office/officeart/2005/8/layout/hierarchy1"/>
    <dgm:cxn modelId="{F8185FAC-C641-4CAA-86D1-5C003B1178D1}" srcId="{0D01C3A8-D1C1-4393-A9DD-1ADFE10C7828}" destId="{5D2D1DA5-2532-4A06-A564-D4542C7516F4}" srcOrd="0" destOrd="0" parTransId="{85EBA2FE-5CD8-4C7B-97E1-3F16119D1E36}" sibTransId="{4340EF3A-1AE1-43DC-BC84-489B1F3F2CAA}"/>
    <dgm:cxn modelId="{549923EC-8CC2-47B7-9E63-A15F636C9CD3}" type="presOf" srcId="{0D01C3A8-D1C1-4393-A9DD-1ADFE10C7828}" destId="{55236A11-35C8-423E-9E85-2852F0BEB8F9}" srcOrd="0" destOrd="0" presId="urn:microsoft.com/office/officeart/2005/8/layout/hierarchy1"/>
    <dgm:cxn modelId="{2D03CEDE-27B8-4472-9627-6D9ED2444B3D}" type="presParOf" srcId="{F7CA3937-08B9-4554-A285-13DE76712842}" destId="{E0F8E2E8-2DD6-4F56-8D86-88DF8904F14A}" srcOrd="0" destOrd="0" presId="urn:microsoft.com/office/officeart/2005/8/layout/hierarchy1"/>
    <dgm:cxn modelId="{6AFD2B76-82B3-498D-BB11-92C354A6A5C6}" type="presParOf" srcId="{E0F8E2E8-2DD6-4F56-8D86-88DF8904F14A}" destId="{BC1FC74D-D897-461D-9780-ECA37689155A}" srcOrd="0" destOrd="0" presId="urn:microsoft.com/office/officeart/2005/8/layout/hierarchy1"/>
    <dgm:cxn modelId="{2569E301-0640-47DD-BDBD-62E661FBA2AB}" type="presParOf" srcId="{BC1FC74D-D897-461D-9780-ECA37689155A}" destId="{F31F2BD5-431F-4BD9-B607-A375D9FA0FA4}" srcOrd="0" destOrd="0" presId="urn:microsoft.com/office/officeart/2005/8/layout/hierarchy1"/>
    <dgm:cxn modelId="{FC511719-61B6-4CE6-8080-153BFF97BD08}" type="presParOf" srcId="{BC1FC74D-D897-461D-9780-ECA37689155A}" destId="{FF60A0DE-D6B5-4D4E-BC1A-A73236637657}" srcOrd="1" destOrd="0" presId="urn:microsoft.com/office/officeart/2005/8/layout/hierarchy1"/>
    <dgm:cxn modelId="{483E8ED4-C759-4B64-9172-D3BA556F55CC}" type="presParOf" srcId="{E0F8E2E8-2DD6-4F56-8D86-88DF8904F14A}" destId="{BD9D6AFD-9F7D-4B19-8A12-B828778E570B}" srcOrd="1" destOrd="0" presId="urn:microsoft.com/office/officeart/2005/8/layout/hierarchy1"/>
    <dgm:cxn modelId="{057A408C-BDA1-42FA-ABA5-6DD4D72CF59B}" type="presParOf" srcId="{BD9D6AFD-9F7D-4B19-8A12-B828778E570B}" destId="{BA3597CF-88A2-49EA-BD73-516A4502DF7E}" srcOrd="0" destOrd="0" presId="urn:microsoft.com/office/officeart/2005/8/layout/hierarchy1"/>
    <dgm:cxn modelId="{A493502E-E4FA-4DE5-8DB9-9DF78DDF4164}" type="presParOf" srcId="{BD9D6AFD-9F7D-4B19-8A12-B828778E570B}" destId="{77700B3A-FD7E-4776-8729-4586178439EB}" srcOrd="1" destOrd="0" presId="urn:microsoft.com/office/officeart/2005/8/layout/hierarchy1"/>
    <dgm:cxn modelId="{44CF6D52-6C9F-41F2-8BCA-1920A287835E}" type="presParOf" srcId="{77700B3A-FD7E-4776-8729-4586178439EB}" destId="{EC5B6309-1B1E-4CBA-A265-06F4D41902AD}" srcOrd="0" destOrd="0" presId="urn:microsoft.com/office/officeart/2005/8/layout/hierarchy1"/>
    <dgm:cxn modelId="{038B1CF1-DD9B-4419-8DF2-9CCE08DC35CB}" type="presParOf" srcId="{EC5B6309-1B1E-4CBA-A265-06F4D41902AD}" destId="{68001CC2-8A86-4DA7-9111-84C5EBD7F6A1}" srcOrd="0" destOrd="0" presId="urn:microsoft.com/office/officeart/2005/8/layout/hierarchy1"/>
    <dgm:cxn modelId="{534D55A0-9BAD-4EE0-A80E-9CAA9C5CCB46}" type="presParOf" srcId="{EC5B6309-1B1E-4CBA-A265-06F4D41902AD}" destId="{785B15D9-DC39-4103-AC70-B92DF76CFF28}" srcOrd="1" destOrd="0" presId="urn:microsoft.com/office/officeart/2005/8/layout/hierarchy1"/>
    <dgm:cxn modelId="{6D4FD566-0676-42FD-8B32-FCA703226C94}" type="presParOf" srcId="{77700B3A-FD7E-4776-8729-4586178439EB}" destId="{4B53A8BF-322F-4552-B3FF-C3B5B267B181}" srcOrd="1" destOrd="0" presId="urn:microsoft.com/office/officeart/2005/8/layout/hierarchy1"/>
    <dgm:cxn modelId="{82DA8EB3-4626-4FA5-8F8C-5CFD64DD8E41}" type="presParOf" srcId="{BD9D6AFD-9F7D-4B19-8A12-B828778E570B}" destId="{7175688A-2DCF-4E23-984F-1AB7077020D7}" srcOrd="2" destOrd="0" presId="urn:microsoft.com/office/officeart/2005/8/layout/hierarchy1"/>
    <dgm:cxn modelId="{B14E70E5-470B-43BA-84DB-BBE034C614AB}" type="presParOf" srcId="{BD9D6AFD-9F7D-4B19-8A12-B828778E570B}" destId="{7EFE5A59-48F6-4C4E-B4E9-318CAB25F364}" srcOrd="3" destOrd="0" presId="urn:microsoft.com/office/officeart/2005/8/layout/hierarchy1"/>
    <dgm:cxn modelId="{CB1920C2-DD90-4B63-8919-DFF126F7AEF0}" type="presParOf" srcId="{7EFE5A59-48F6-4C4E-B4E9-318CAB25F364}" destId="{BF1907FB-8AEE-4618-AE20-0DC61C99781A}" srcOrd="0" destOrd="0" presId="urn:microsoft.com/office/officeart/2005/8/layout/hierarchy1"/>
    <dgm:cxn modelId="{F041185B-260D-4910-A980-52F695F3AAEB}" type="presParOf" srcId="{BF1907FB-8AEE-4618-AE20-0DC61C99781A}" destId="{31D6DC36-0A95-4919-915C-ACBAD71DC967}" srcOrd="0" destOrd="0" presId="urn:microsoft.com/office/officeart/2005/8/layout/hierarchy1"/>
    <dgm:cxn modelId="{1A7ABACF-4A32-4A94-ACF4-F4DC8C06A1DF}" type="presParOf" srcId="{BF1907FB-8AEE-4618-AE20-0DC61C99781A}" destId="{55236A11-35C8-423E-9E85-2852F0BEB8F9}" srcOrd="1" destOrd="0" presId="urn:microsoft.com/office/officeart/2005/8/layout/hierarchy1"/>
    <dgm:cxn modelId="{D664E368-A575-4EFC-A5D0-EF795A6EC188}" type="presParOf" srcId="{7EFE5A59-48F6-4C4E-B4E9-318CAB25F364}" destId="{3AACD366-12AC-4F54-B93E-72FF4BB14310}" srcOrd="1" destOrd="0" presId="urn:microsoft.com/office/officeart/2005/8/layout/hierarchy1"/>
    <dgm:cxn modelId="{2368DD12-94D1-4AA0-AC21-9EBB1AA8A3E2}" type="presParOf" srcId="{3AACD366-12AC-4F54-B93E-72FF4BB14310}" destId="{ACB0E670-C340-4852-BEFC-5AA7C5B617C4}" srcOrd="0" destOrd="0" presId="urn:microsoft.com/office/officeart/2005/8/layout/hierarchy1"/>
    <dgm:cxn modelId="{B72DAB0F-98F2-4DFB-AE48-02649EB8BDD3}" type="presParOf" srcId="{3AACD366-12AC-4F54-B93E-72FF4BB14310}" destId="{89AC063C-2447-4D6E-BD93-A8768AEF73FE}" srcOrd="1" destOrd="0" presId="urn:microsoft.com/office/officeart/2005/8/layout/hierarchy1"/>
    <dgm:cxn modelId="{DDDAF80D-421B-4FF0-8641-95390738649C}" type="presParOf" srcId="{89AC063C-2447-4D6E-BD93-A8768AEF73FE}" destId="{B6456F19-5626-46B7-ADD7-7E2656D0F82B}" srcOrd="0" destOrd="0" presId="urn:microsoft.com/office/officeart/2005/8/layout/hierarchy1"/>
    <dgm:cxn modelId="{1444ADD9-9A68-4C36-A772-0DA7245C1626}" type="presParOf" srcId="{B6456F19-5626-46B7-ADD7-7E2656D0F82B}" destId="{810D3D9D-13D4-4560-9B40-AF2623895D52}" srcOrd="0" destOrd="0" presId="urn:microsoft.com/office/officeart/2005/8/layout/hierarchy1"/>
    <dgm:cxn modelId="{A0AF6AEA-3652-45EB-97E2-D3CBF5BE6B71}" type="presParOf" srcId="{B6456F19-5626-46B7-ADD7-7E2656D0F82B}" destId="{4497C931-4BA6-48D3-9295-67B753162DFF}" srcOrd="1" destOrd="0" presId="urn:microsoft.com/office/officeart/2005/8/layout/hierarchy1"/>
    <dgm:cxn modelId="{5212309B-26E5-4BE7-A825-2B2666CA9ADF}" type="presParOf" srcId="{89AC063C-2447-4D6E-BD93-A8768AEF73FE}" destId="{90903644-EC55-4095-92F7-1D4969FE9730}" srcOrd="1" destOrd="0" presId="urn:microsoft.com/office/officeart/2005/8/layout/hierarchy1"/>
    <dgm:cxn modelId="{9199F189-37DF-4A13-82FD-F92DADB61981}" type="presParOf" srcId="{90903644-EC55-4095-92F7-1D4969FE9730}" destId="{7B005A2F-463C-4AED-A09B-B2FC161A9C53}" srcOrd="0" destOrd="0" presId="urn:microsoft.com/office/officeart/2005/8/layout/hierarchy1"/>
    <dgm:cxn modelId="{641AF18B-376D-4E7B-B434-89913CA8B029}" type="presParOf" srcId="{90903644-EC55-4095-92F7-1D4969FE9730}" destId="{CF67C67B-B452-4804-869C-3556D3543678}" srcOrd="1" destOrd="0" presId="urn:microsoft.com/office/officeart/2005/8/layout/hierarchy1"/>
    <dgm:cxn modelId="{7EAB57C0-E2B0-4301-AB28-CCEB358BB23F}" type="presParOf" srcId="{CF67C67B-B452-4804-869C-3556D3543678}" destId="{E8B1A5AE-033E-48DA-A484-DDDB6882F82E}" srcOrd="0" destOrd="0" presId="urn:microsoft.com/office/officeart/2005/8/layout/hierarchy1"/>
    <dgm:cxn modelId="{994E779E-56A5-4914-A613-88FD3AC72D38}" type="presParOf" srcId="{E8B1A5AE-033E-48DA-A484-DDDB6882F82E}" destId="{8720B2A7-4E23-4C00-81B7-FFB168B28D1B}" srcOrd="0" destOrd="0" presId="urn:microsoft.com/office/officeart/2005/8/layout/hierarchy1"/>
    <dgm:cxn modelId="{8896CF14-030D-4F29-AE23-715684B6591B}" type="presParOf" srcId="{E8B1A5AE-033E-48DA-A484-DDDB6882F82E}" destId="{543C1661-54FC-4A43-BE67-1067BEC0C808}" srcOrd="1" destOrd="0" presId="urn:microsoft.com/office/officeart/2005/8/layout/hierarchy1"/>
    <dgm:cxn modelId="{D228D47C-9DD9-485B-A575-E2FC2A6BFF14}" type="presParOf" srcId="{CF67C67B-B452-4804-869C-3556D3543678}" destId="{3FC82BDD-9320-4B3B-B3BE-A43BE47BD3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D13CF4-F9E9-4117-AEB8-9D222F144E86}" type="doc">
      <dgm:prSet loTypeId="urn:microsoft.com/office/officeart/2005/8/layout/matrix3" loCatId="matri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88B3E2D-B919-4AA0-BE11-109DF3B2C49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es-EC" b="1" dirty="0" smtClean="0"/>
            <a:t>OPORTUNIDADES</a:t>
          </a:r>
          <a:endParaRPr lang="es-EC" b="1" dirty="0"/>
        </a:p>
      </dgm:t>
    </dgm:pt>
    <dgm:pt modelId="{8B4FBDE2-1908-4274-9964-AD281ED20156}" type="parTrans" cxnId="{FAD6760D-79FF-4D2C-A462-2523296440B8}">
      <dgm:prSet/>
      <dgm:spPr/>
      <dgm:t>
        <a:bodyPr/>
        <a:lstStyle/>
        <a:p>
          <a:endParaRPr lang="es-EC"/>
        </a:p>
      </dgm:t>
    </dgm:pt>
    <dgm:pt modelId="{698FD546-1099-42B5-B325-17CFBC367555}" type="sibTrans" cxnId="{FAD6760D-79FF-4D2C-A462-2523296440B8}">
      <dgm:prSet/>
      <dgm:spPr/>
      <dgm:t>
        <a:bodyPr/>
        <a:lstStyle/>
        <a:p>
          <a:endParaRPr lang="es-EC"/>
        </a:p>
      </dgm:t>
    </dgm:pt>
    <dgm:pt modelId="{E0C9FDEB-3DE2-4AD8-A716-3C0052C4E301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es-EC" b="1" dirty="0" smtClean="0"/>
            <a:t>DEBILIDADES</a:t>
          </a:r>
          <a:endParaRPr lang="es-EC" b="1" dirty="0"/>
        </a:p>
      </dgm:t>
    </dgm:pt>
    <dgm:pt modelId="{80231EF6-43B2-4E15-A59B-05CB5FF643A5}" type="parTrans" cxnId="{D3AD263E-DA28-417D-B925-98FBF5131583}">
      <dgm:prSet/>
      <dgm:spPr/>
      <dgm:t>
        <a:bodyPr/>
        <a:lstStyle/>
        <a:p>
          <a:endParaRPr lang="es-EC"/>
        </a:p>
      </dgm:t>
    </dgm:pt>
    <dgm:pt modelId="{2669552F-63A7-4340-A97F-1B0B95F38442}" type="sibTrans" cxnId="{D3AD263E-DA28-417D-B925-98FBF5131583}">
      <dgm:prSet/>
      <dgm:spPr/>
      <dgm:t>
        <a:bodyPr/>
        <a:lstStyle/>
        <a:p>
          <a:endParaRPr lang="es-EC"/>
        </a:p>
      </dgm:t>
    </dgm:pt>
    <dgm:pt modelId="{047F8A36-532D-4E65-81BE-A2C49D88914E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es-EC" b="1" dirty="0" smtClean="0"/>
            <a:t>AMENAZAS</a:t>
          </a:r>
          <a:endParaRPr lang="es-EC" b="1" dirty="0"/>
        </a:p>
      </dgm:t>
    </dgm:pt>
    <dgm:pt modelId="{BBD060F8-E0AB-4108-A476-8E71500737BD}" type="parTrans" cxnId="{0F9191A6-2AA4-477A-AE2C-72A5325B6D9F}">
      <dgm:prSet/>
      <dgm:spPr/>
      <dgm:t>
        <a:bodyPr/>
        <a:lstStyle/>
        <a:p>
          <a:endParaRPr lang="es-EC"/>
        </a:p>
      </dgm:t>
    </dgm:pt>
    <dgm:pt modelId="{0C97A545-0E1F-4E90-A3BA-A57F019CC1C0}" type="sibTrans" cxnId="{0F9191A6-2AA4-477A-AE2C-72A5325B6D9F}">
      <dgm:prSet/>
      <dgm:spPr/>
      <dgm:t>
        <a:bodyPr/>
        <a:lstStyle/>
        <a:p>
          <a:endParaRPr lang="es-EC"/>
        </a:p>
      </dgm:t>
    </dgm:pt>
    <dgm:pt modelId="{7213EBF3-B4E4-412F-9EAB-FE0D9A6FE3F9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es-EC" b="1" dirty="0" smtClean="0"/>
            <a:t>FORTALEZAS</a:t>
          </a:r>
          <a:endParaRPr lang="es-EC" b="1" dirty="0"/>
        </a:p>
      </dgm:t>
    </dgm:pt>
    <dgm:pt modelId="{BF267CDB-135C-47D0-A4CC-58B70B076DAD}" type="sibTrans" cxnId="{AABFC74A-85D2-47B5-8F64-696430F9104D}">
      <dgm:prSet/>
      <dgm:spPr/>
      <dgm:t>
        <a:bodyPr/>
        <a:lstStyle/>
        <a:p>
          <a:endParaRPr lang="es-EC"/>
        </a:p>
      </dgm:t>
    </dgm:pt>
    <dgm:pt modelId="{50CD4530-A507-44AD-8280-FDE30CE39BD5}" type="parTrans" cxnId="{AABFC74A-85D2-47B5-8F64-696430F9104D}">
      <dgm:prSet/>
      <dgm:spPr/>
      <dgm:t>
        <a:bodyPr/>
        <a:lstStyle/>
        <a:p>
          <a:endParaRPr lang="es-EC"/>
        </a:p>
      </dgm:t>
    </dgm:pt>
    <dgm:pt modelId="{0D65DCE5-8F61-4EEC-B612-9EF12FD13313}" type="pres">
      <dgm:prSet presAssocID="{8FD13CF4-F9E9-4117-AEB8-9D222F144E8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43E763-2FA8-4551-BB68-CD58893789A3}" type="pres">
      <dgm:prSet presAssocID="{8FD13CF4-F9E9-4117-AEB8-9D222F144E86}" presName="diamond" presStyleLbl="bgShp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</dgm:pt>
    <dgm:pt modelId="{10D34F8E-1D97-4567-8F54-B64F1F067161}" type="pres">
      <dgm:prSet presAssocID="{8FD13CF4-F9E9-4117-AEB8-9D222F144E8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CCBA4D-8723-4459-9FDA-61621A3E40A4}" type="pres">
      <dgm:prSet presAssocID="{8FD13CF4-F9E9-4117-AEB8-9D222F144E86}" presName="quad2" presStyleLbl="node1" presStyleIdx="1" presStyleCnt="4" custLinFactNeighborX="-1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E98A93-B109-452A-AC82-A23ED1769438}" type="pres">
      <dgm:prSet presAssocID="{8FD13CF4-F9E9-4117-AEB8-9D222F144E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758ABF-8CEC-44BD-80C8-2B30BD66C7D0}" type="pres">
      <dgm:prSet presAssocID="{8FD13CF4-F9E9-4117-AEB8-9D222F144E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AD263E-DA28-417D-B925-98FBF5131583}" srcId="{8FD13CF4-F9E9-4117-AEB8-9D222F144E86}" destId="{E0C9FDEB-3DE2-4AD8-A716-3C0052C4E301}" srcOrd="2" destOrd="0" parTransId="{80231EF6-43B2-4E15-A59B-05CB5FF643A5}" sibTransId="{2669552F-63A7-4340-A97F-1B0B95F38442}"/>
    <dgm:cxn modelId="{FAD6760D-79FF-4D2C-A462-2523296440B8}" srcId="{8FD13CF4-F9E9-4117-AEB8-9D222F144E86}" destId="{388B3E2D-B919-4AA0-BE11-109DF3B2C49B}" srcOrd="1" destOrd="0" parTransId="{8B4FBDE2-1908-4274-9964-AD281ED20156}" sibTransId="{698FD546-1099-42B5-B325-17CFBC367555}"/>
    <dgm:cxn modelId="{BE92D845-5F6A-4B35-AAB5-647F13B81E1E}" type="presOf" srcId="{388B3E2D-B919-4AA0-BE11-109DF3B2C49B}" destId="{CFCCBA4D-8723-4459-9FDA-61621A3E40A4}" srcOrd="0" destOrd="0" presId="urn:microsoft.com/office/officeart/2005/8/layout/matrix3"/>
    <dgm:cxn modelId="{0F9191A6-2AA4-477A-AE2C-72A5325B6D9F}" srcId="{8FD13CF4-F9E9-4117-AEB8-9D222F144E86}" destId="{047F8A36-532D-4E65-81BE-A2C49D88914E}" srcOrd="3" destOrd="0" parTransId="{BBD060F8-E0AB-4108-A476-8E71500737BD}" sibTransId="{0C97A545-0E1F-4E90-A3BA-A57F019CC1C0}"/>
    <dgm:cxn modelId="{AABFC74A-85D2-47B5-8F64-696430F9104D}" srcId="{8FD13CF4-F9E9-4117-AEB8-9D222F144E86}" destId="{7213EBF3-B4E4-412F-9EAB-FE0D9A6FE3F9}" srcOrd="0" destOrd="0" parTransId="{50CD4530-A507-44AD-8280-FDE30CE39BD5}" sibTransId="{BF267CDB-135C-47D0-A4CC-58B70B076DAD}"/>
    <dgm:cxn modelId="{D15C2468-7EA7-44E1-8886-A0B658A376A9}" type="presOf" srcId="{8FD13CF4-F9E9-4117-AEB8-9D222F144E86}" destId="{0D65DCE5-8F61-4EEC-B612-9EF12FD13313}" srcOrd="0" destOrd="0" presId="urn:microsoft.com/office/officeart/2005/8/layout/matrix3"/>
    <dgm:cxn modelId="{4696BB35-3D94-4C35-AB4C-017E21670379}" type="presOf" srcId="{E0C9FDEB-3DE2-4AD8-A716-3C0052C4E301}" destId="{4FE98A93-B109-452A-AC82-A23ED1769438}" srcOrd="0" destOrd="0" presId="urn:microsoft.com/office/officeart/2005/8/layout/matrix3"/>
    <dgm:cxn modelId="{DE779A82-50F4-4D62-B03F-56BBF4CFEA34}" type="presOf" srcId="{047F8A36-532D-4E65-81BE-A2C49D88914E}" destId="{87758ABF-8CEC-44BD-80C8-2B30BD66C7D0}" srcOrd="0" destOrd="0" presId="urn:microsoft.com/office/officeart/2005/8/layout/matrix3"/>
    <dgm:cxn modelId="{861C46AE-58F4-405C-B97A-DD1D43172011}" type="presOf" srcId="{7213EBF3-B4E4-412F-9EAB-FE0D9A6FE3F9}" destId="{10D34F8E-1D97-4567-8F54-B64F1F067161}" srcOrd="0" destOrd="0" presId="urn:microsoft.com/office/officeart/2005/8/layout/matrix3"/>
    <dgm:cxn modelId="{0A63E660-B5ED-4213-90C6-D5A98DA2261E}" type="presParOf" srcId="{0D65DCE5-8F61-4EEC-B612-9EF12FD13313}" destId="{C943E763-2FA8-4551-BB68-CD58893789A3}" srcOrd="0" destOrd="0" presId="urn:microsoft.com/office/officeart/2005/8/layout/matrix3"/>
    <dgm:cxn modelId="{0397AC5D-67B1-4BF5-8848-31FD9B65DA4D}" type="presParOf" srcId="{0D65DCE5-8F61-4EEC-B612-9EF12FD13313}" destId="{10D34F8E-1D97-4567-8F54-B64F1F067161}" srcOrd="1" destOrd="0" presId="urn:microsoft.com/office/officeart/2005/8/layout/matrix3"/>
    <dgm:cxn modelId="{6BCB22D9-3D80-4BA3-A452-6C45FCBBF2AA}" type="presParOf" srcId="{0D65DCE5-8F61-4EEC-B612-9EF12FD13313}" destId="{CFCCBA4D-8723-4459-9FDA-61621A3E40A4}" srcOrd="2" destOrd="0" presId="urn:microsoft.com/office/officeart/2005/8/layout/matrix3"/>
    <dgm:cxn modelId="{4BE29CC0-AF00-4DB1-9591-6930C7C76B13}" type="presParOf" srcId="{0D65DCE5-8F61-4EEC-B612-9EF12FD13313}" destId="{4FE98A93-B109-452A-AC82-A23ED1769438}" srcOrd="3" destOrd="0" presId="urn:microsoft.com/office/officeart/2005/8/layout/matrix3"/>
    <dgm:cxn modelId="{1C04A384-454F-4C11-817B-B58D67D533D5}" type="presParOf" srcId="{0D65DCE5-8F61-4EEC-B612-9EF12FD13313}" destId="{87758ABF-8CEC-44BD-80C8-2B30BD66C7D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143CA-61B0-4612-88EC-B141555A16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9D5692-534C-4259-961E-88E45768303E}">
      <dgm:prSet phldrT="[Texto]" custT="1"/>
      <dgm:spPr/>
      <dgm:t>
        <a:bodyPr/>
        <a:lstStyle/>
        <a:p>
          <a:pPr algn="just"/>
          <a:r>
            <a:rPr lang="es-EC" sz="2500" dirty="0" smtClean="0"/>
            <a:t>Determinar el lugar estratégico para la ubicación de la bodega.</a:t>
          </a:r>
          <a:endParaRPr lang="es-ES" sz="2500" dirty="0"/>
        </a:p>
      </dgm:t>
    </dgm:pt>
    <dgm:pt modelId="{0E50A773-54B9-424B-A3D6-2492610AC0B9}" type="parTrans" cxnId="{8FFF6A28-80BD-418C-9C2C-474751124CBE}">
      <dgm:prSet/>
      <dgm:spPr/>
      <dgm:t>
        <a:bodyPr/>
        <a:lstStyle/>
        <a:p>
          <a:endParaRPr lang="es-ES"/>
        </a:p>
      </dgm:t>
    </dgm:pt>
    <dgm:pt modelId="{6C017DC3-DC5E-412A-ACDE-54506D2BF5E3}" type="sibTrans" cxnId="{8FFF6A28-80BD-418C-9C2C-474751124CBE}">
      <dgm:prSet/>
      <dgm:spPr/>
      <dgm:t>
        <a:bodyPr/>
        <a:lstStyle/>
        <a:p>
          <a:endParaRPr lang="es-ES"/>
        </a:p>
      </dgm:t>
    </dgm:pt>
    <dgm:pt modelId="{C6531194-A86C-46EE-A6EC-89C19F00CE48}">
      <dgm:prSet phldrT="[Texto]" custT="1"/>
      <dgm:spPr/>
      <dgm:t>
        <a:bodyPr/>
        <a:lstStyle/>
        <a:p>
          <a:pPr algn="just"/>
          <a:r>
            <a:rPr lang="es-EC" sz="2500" dirty="0" smtClean="0"/>
            <a:t>Conocer la percepción del servicio por parte de nuestros clientes potenciales.</a:t>
          </a:r>
          <a:endParaRPr lang="es-ES" sz="2500" dirty="0"/>
        </a:p>
      </dgm:t>
    </dgm:pt>
    <dgm:pt modelId="{D2FDC4C8-34F8-470F-B760-AEB82298CE67}" type="parTrans" cxnId="{F90F95C6-2D21-4B68-9BBE-B92E4ADC0CB9}">
      <dgm:prSet/>
      <dgm:spPr/>
      <dgm:t>
        <a:bodyPr/>
        <a:lstStyle/>
        <a:p>
          <a:endParaRPr lang="es-ES"/>
        </a:p>
      </dgm:t>
    </dgm:pt>
    <dgm:pt modelId="{F6438100-EF29-47F4-8B43-CDE2A279A0A9}" type="sibTrans" cxnId="{F90F95C6-2D21-4B68-9BBE-B92E4ADC0CB9}">
      <dgm:prSet/>
      <dgm:spPr/>
      <dgm:t>
        <a:bodyPr/>
        <a:lstStyle/>
        <a:p>
          <a:endParaRPr lang="es-ES"/>
        </a:p>
      </dgm:t>
    </dgm:pt>
    <dgm:pt modelId="{20C25610-15A2-4BEC-B6FB-CA4E06D127D6}">
      <dgm:prSet phldrT="[Texto]" custT="1"/>
      <dgm:spPr/>
      <dgm:t>
        <a:bodyPr/>
        <a:lstStyle/>
        <a:p>
          <a:pPr algn="just"/>
          <a:r>
            <a:rPr lang="es-EC" sz="2500" dirty="0" smtClean="0"/>
            <a:t>Obtener los precios de referencia para conocer la disponibilidad a pagar de los consumidores.</a:t>
          </a:r>
          <a:endParaRPr lang="es-ES" sz="2500" dirty="0"/>
        </a:p>
      </dgm:t>
    </dgm:pt>
    <dgm:pt modelId="{15A8ED61-43B5-4B1B-A0D6-302B4C2097B7}" type="parTrans" cxnId="{6F30977F-AD75-4123-BAB4-8D3793BD021E}">
      <dgm:prSet/>
      <dgm:spPr/>
      <dgm:t>
        <a:bodyPr/>
        <a:lstStyle/>
        <a:p>
          <a:endParaRPr lang="es-ES"/>
        </a:p>
      </dgm:t>
    </dgm:pt>
    <dgm:pt modelId="{8B1B8342-C6A1-40C7-811A-D59D34F41B57}" type="sibTrans" cxnId="{6F30977F-AD75-4123-BAB4-8D3793BD021E}">
      <dgm:prSet/>
      <dgm:spPr/>
      <dgm:t>
        <a:bodyPr/>
        <a:lstStyle/>
        <a:p>
          <a:endParaRPr lang="es-ES"/>
        </a:p>
      </dgm:t>
    </dgm:pt>
    <dgm:pt modelId="{6C1237AB-15AA-4C3E-A85C-C1B283BCF67E}">
      <dgm:prSet phldrT="[Texto]" custT="1"/>
      <dgm:spPr/>
      <dgm:t>
        <a:bodyPr/>
        <a:lstStyle/>
        <a:p>
          <a:pPr algn="just"/>
          <a:r>
            <a:rPr lang="es-EC" sz="2500" dirty="0" smtClean="0"/>
            <a:t>Identificar la cantidad de la demanda que aún no cuenta con estos servicios.</a:t>
          </a:r>
          <a:endParaRPr lang="es-ES" sz="2500" dirty="0"/>
        </a:p>
      </dgm:t>
    </dgm:pt>
    <dgm:pt modelId="{4D2278A6-ED0C-4D53-B53B-A6FB000841EF}" type="parTrans" cxnId="{24ABF191-D7CF-4B70-A1AA-A6E0C4CB9B01}">
      <dgm:prSet/>
      <dgm:spPr/>
      <dgm:t>
        <a:bodyPr/>
        <a:lstStyle/>
        <a:p>
          <a:endParaRPr lang="es-ES"/>
        </a:p>
      </dgm:t>
    </dgm:pt>
    <dgm:pt modelId="{3A6DD6F6-A906-4B98-9AA3-EC03FE3D9F46}" type="sibTrans" cxnId="{24ABF191-D7CF-4B70-A1AA-A6E0C4CB9B01}">
      <dgm:prSet/>
      <dgm:spPr/>
      <dgm:t>
        <a:bodyPr/>
        <a:lstStyle/>
        <a:p>
          <a:endParaRPr lang="es-ES"/>
        </a:p>
      </dgm:t>
    </dgm:pt>
    <dgm:pt modelId="{00A06165-1B3B-49A4-A8C6-3142C4580A91}">
      <dgm:prSet phldrT="[Texto]" custT="1"/>
      <dgm:spPr/>
      <dgm:t>
        <a:bodyPr/>
        <a:lstStyle/>
        <a:p>
          <a:pPr algn="just"/>
          <a:r>
            <a:rPr lang="es-EC" sz="2500" dirty="0" smtClean="0"/>
            <a:t>Decidir qué medios de marketing  son los indicados para llegar a nuestro mercado meta.</a:t>
          </a:r>
          <a:endParaRPr lang="es-ES" sz="2500" dirty="0"/>
        </a:p>
      </dgm:t>
    </dgm:pt>
    <dgm:pt modelId="{36419B25-2F43-46E7-AF87-6C410D2C7697}" type="parTrans" cxnId="{3BA0A748-D194-402F-9889-C17C075D118E}">
      <dgm:prSet/>
      <dgm:spPr/>
      <dgm:t>
        <a:bodyPr/>
        <a:lstStyle/>
        <a:p>
          <a:endParaRPr lang="es-ES"/>
        </a:p>
      </dgm:t>
    </dgm:pt>
    <dgm:pt modelId="{DFC4F855-89A2-4E7B-905B-9FE390022C9C}" type="sibTrans" cxnId="{3BA0A748-D194-402F-9889-C17C075D118E}">
      <dgm:prSet/>
      <dgm:spPr/>
      <dgm:t>
        <a:bodyPr/>
        <a:lstStyle/>
        <a:p>
          <a:endParaRPr lang="es-ES"/>
        </a:p>
      </dgm:t>
    </dgm:pt>
    <dgm:pt modelId="{4E0A8DE4-A9C0-4A77-89FD-6639598777A3}" type="pres">
      <dgm:prSet presAssocID="{633143CA-61B0-4612-88EC-B141555A16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E00FAD-B068-4AC9-805E-479CAF39EA2D}" type="pres">
      <dgm:prSet presAssocID="{379D5692-534C-4259-961E-88E4576830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F8BA0-7FC3-4892-A390-BD2D8638B2D8}" type="pres">
      <dgm:prSet presAssocID="{379D5692-534C-4259-961E-88E45768303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8F34A5-D443-4B6B-80F2-C640FC7BD7DB}" type="pres">
      <dgm:prSet presAssocID="{20C25610-15A2-4BEC-B6FB-CA4E06D127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1CA71-AAB9-4264-8FCD-758DEEEA7779}" type="pres">
      <dgm:prSet presAssocID="{20C25610-15A2-4BEC-B6FB-CA4E06D127D6}" presName="childText" presStyleLbl="revTx" presStyleIdx="1" presStyleCnt="2" custScaleY="819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B34E0-B7F6-4BE3-90D1-C1433A36A810}" type="pres">
      <dgm:prSet presAssocID="{00A06165-1B3B-49A4-A8C6-3142C4580A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0F95C6-2D21-4B68-9BBE-B92E4ADC0CB9}" srcId="{379D5692-534C-4259-961E-88E45768303E}" destId="{C6531194-A86C-46EE-A6EC-89C19F00CE48}" srcOrd="0" destOrd="0" parTransId="{D2FDC4C8-34F8-470F-B760-AEB82298CE67}" sibTransId="{F6438100-EF29-47F4-8B43-CDE2A279A0A9}"/>
    <dgm:cxn modelId="{8FFF6A28-80BD-418C-9C2C-474751124CBE}" srcId="{633143CA-61B0-4612-88EC-B141555A1669}" destId="{379D5692-534C-4259-961E-88E45768303E}" srcOrd="0" destOrd="0" parTransId="{0E50A773-54B9-424B-A3D6-2492610AC0B9}" sibTransId="{6C017DC3-DC5E-412A-ACDE-54506D2BF5E3}"/>
    <dgm:cxn modelId="{DCE85810-8077-46F6-B126-EB458F30211A}" type="presOf" srcId="{20C25610-15A2-4BEC-B6FB-CA4E06D127D6}" destId="{838F34A5-D443-4B6B-80F2-C640FC7BD7DB}" srcOrd="0" destOrd="0" presId="urn:microsoft.com/office/officeart/2005/8/layout/vList2"/>
    <dgm:cxn modelId="{6F30977F-AD75-4123-BAB4-8D3793BD021E}" srcId="{633143CA-61B0-4612-88EC-B141555A1669}" destId="{20C25610-15A2-4BEC-B6FB-CA4E06D127D6}" srcOrd="1" destOrd="0" parTransId="{15A8ED61-43B5-4B1B-A0D6-302B4C2097B7}" sibTransId="{8B1B8342-C6A1-40C7-811A-D59D34F41B57}"/>
    <dgm:cxn modelId="{C1890049-1804-46B8-8B98-6182D6B6EC6A}" type="presOf" srcId="{6C1237AB-15AA-4C3E-A85C-C1B283BCF67E}" destId="{E061CA71-AAB9-4264-8FCD-758DEEEA7779}" srcOrd="0" destOrd="0" presId="urn:microsoft.com/office/officeart/2005/8/layout/vList2"/>
    <dgm:cxn modelId="{C75A69E5-2891-49C8-B333-17F9BFD13F3D}" type="presOf" srcId="{00A06165-1B3B-49A4-A8C6-3142C4580A91}" destId="{342B34E0-B7F6-4BE3-90D1-C1433A36A810}" srcOrd="0" destOrd="0" presId="urn:microsoft.com/office/officeart/2005/8/layout/vList2"/>
    <dgm:cxn modelId="{1011E467-4679-439F-BEA7-B0CD0C099F6C}" type="presOf" srcId="{C6531194-A86C-46EE-A6EC-89C19F00CE48}" destId="{7D3F8BA0-7FC3-4892-A390-BD2D8638B2D8}" srcOrd="0" destOrd="0" presId="urn:microsoft.com/office/officeart/2005/8/layout/vList2"/>
    <dgm:cxn modelId="{3BA0A748-D194-402F-9889-C17C075D118E}" srcId="{633143CA-61B0-4612-88EC-B141555A1669}" destId="{00A06165-1B3B-49A4-A8C6-3142C4580A91}" srcOrd="2" destOrd="0" parTransId="{36419B25-2F43-46E7-AF87-6C410D2C7697}" sibTransId="{DFC4F855-89A2-4E7B-905B-9FE390022C9C}"/>
    <dgm:cxn modelId="{9F12DB80-E75B-41BD-A47B-D4EA9CABE74F}" type="presOf" srcId="{379D5692-534C-4259-961E-88E45768303E}" destId="{F5E00FAD-B068-4AC9-805E-479CAF39EA2D}" srcOrd="0" destOrd="0" presId="urn:microsoft.com/office/officeart/2005/8/layout/vList2"/>
    <dgm:cxn modelId="{4EF6F6CD-F1A0-4469-B507-AC7A82267A39}" type="presOf" srcId="{633143CA-61B0-4612-88EC-B141555A1669}" destId="{4E0A8DE4-A9C0-4A77-89FD-6639598777A3}" srcOrd="0" destOrd="0" presId="urn:microsoft.com/office/officeart/2005/8/layout/vList2"/>
    <dgm:cxn modelId="{24ABF191-D7CF-4B70-A1AA-A6E0C4CB9B01}" srcId="{20C25610-15A2-4BEC-B6FB-CA4E06D127D6}" destId="{6C1237AB-15AA-4C3E-A85C-C1B283BCF67E}" srcOrd="0" destOrd="0" parTransId="{4D2278A6-ED0C-4D53-B53B-A6FB000841EF}" sibTransId="{3A6DD6F6-A906-4B98-9AA3-EC03FE3D9F46}"/>
    <dgm:cxn modelId="{A49B749F-7397-48AB-A915-7E161788DB5D}" type="presParOf" srcId="{4E0A8DE4-A9C0-4A77-89FD-6639598777A3}" destId="{F5E00FAD-B068-4AC9-805E-479CAF39EA2D}" srcOrd="0" destOrd="0" presId="urn:microsoft.com/office/officeart/2005/8/layout/vList2"/>
    <dgm:cxn modelId="{3701AAB8-75CD-49B8-A941-DA8F9534C446}" type="presParOf" srcId="{4E0A8DE4-A9C0-4A77-89FD-6639598777A3}" destId="{7D3F8BA0-7FC3-4892-A390-BD2D8638B2D8}" srcOrd="1" destOrd="0" presId="urn:microsoft.com/office/officeart/2005/8/layout/vList2"/>
    <dgm:cxn modelId="{205D4899-A974-43B8-8A5A-6B6E0B414DEA}" type="presParOf" srcId="{4E0A8DE4-A9C0-4A77-89FD-6639598777A3}" destId="{838F34A5-D443-4B6B-80F2-C640FC7BD7DB}" srcOrd="2" destOrd="0" presId="urn:microsoft.com/office/officeart/2005/8/layout/vList2"/>
    <dgm:cxn modelId="{DB885A64-530D-4E52-8024-3B3616951D00}" type="presParOf" srcId="{4E0A8DE4-A9C0-4A77-89FD-6639598777A3}" destId="{E061CA71-AAB9-4264-8FCD-758DEEEA7779}" srcOrd="3" destOrd="0" presId="urn:microsoft.com/office/officeart/2005/8/layout/vList2"/>
    <dgm:cxn modelId="{C07AF1B6-4100-410B-A2BE-010572EDFE18}" type="presParOf" srcId="{4E0A8DE4-A9C0-4A77-89FD-6639598777A3}" destId="{342B34E0-B7F6-4BE3-90D1-C1433A36A8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B07CE-729F-4CBF-B6BF-C92EE97D09BB}">
      <dsp:nvSpPr>
        <dsp:cNvPr id="0" name=""/>
        <dsp:cNvSpPr/>
      </dsp:nvSpPr>
      <dsp:spPr>
        <a:xfrm>
          <a:off x="1495818" y="677065"/>
          <a:ext cx="2538914" cy="169345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Manejo profesional de todo tipo  de  archivos.</a:t>
          </a:r>
          <a:endParaRPr lang="es-EC" sz="2400" kern="1200" dirty="0"/>
        </a:p>
      </dsp:txBody>
      <dsp:txXfrm>
        <a:off x="1902044" y="677065"/>
        <a:ext cx="2132688" cy="1693456"/>
      </dsp:txXfrm>
    </dsp:sp>
    <dsp:sp modelId="{794EC493-0BA8-458E-AC7F-ED4CE278BAC8}">
      <dsp:nvSpPr>
        <dsp:cNvPr id="0" name=""/>
        <dsp:cNvSpPr/>
      </dsp:nvSpPr>
      <dsp:spPr>
        <a:xfrm>
          <a:off x="1495818" y="2370521"/>
          <a:ext cx="2538914" cy="169345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Para: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empresas</a:t>
          </a:r>
          <a:endParaRPr lang="es-EC" sz="2400" kern="1200" dirty="0"/>
        </a:p>
      </dsp:txBody>
      <dsp:txXfrm>
        <a:off x="1902044" y="2370521"/>
        <a:ext cx="2132688" cy="1693456"/>
      </dsp:txXfrm>
    </dsp:sp>
    <dsp:sp modelId="{83214C91-5236-4D1E-B66D-8EAB43ED544B}">
      <dsp:nvSpPr>
        <dsp:cNvPr id="0" name=""/>
        <dsp:cNvSpPr/>
      </dsp:nvSpPr>
      <dsp:spPr>
        <a:xfrm>
          <a:off x="0" y="21"/>
          <a:ext cx="1911887" cy="1692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u="none" kern="1200" dirty="0" smtClean="0">
              <a:solidFill>
                <a:schemeClr val="bg1"/>
              </a:solidFill>
            </a:rPr>
            <a:t>DATA SOLUTIONS </a:t>
          </a:r>
          <a:endParaRPr lang="es-EC" sz="2000" b="1" kern="1200" dirty="0"/>
        </a:p>
      </dsp:txBody>
      <dsp:txXfrm>
        <a:off x="0" y="21"/>
        <a:ext cx="1911887" cy="169260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250A8-515E-4937-BEFA-2290B5591A7C}">
      <dsp:nvSpPr>
        <dsp:cNvPr id="0" name=""/>
        <dsp:cNvSpPr/>
      </dsp:nvSpPr>
      <dsp:spPr>
        <a:xfrm>
          <a:off x="1310916" y="721184"/>
          <a:ext cx="2456243" cy="163831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Centro de almacenaje de toda clase de activos.</a:t>
          </a:r>
          <a:endParaRPr lang="es-EC" sz="2300" kern="1200" dirty="0"/>
        </a:p>
      </dsp:txBody>
      <dsp:txXfrm>
        <a:off x="1703915" y="721184"/>
        <a:ext cx="2063244" cy="1638314"/>
      </dsp:txXfrm>
    </dsp:sp>
    <dsp:sp modelId="{1D87E4A3-4A30-4158-BA85-F083B8ADE5A3}">
      <dsp:nvSpPr>
        <dsp:cNvPr id="0" name=""/>
        <dsp:cNvSpPr/>
      </dsp:nvSpPr>
      <dsp:spPr>
        <a:xfrm>
          <a:off x="1310916" y="2359499"/>
          <a:ext cx="2456243" cy="163831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Para: particulares y empresas</a:t>
          </a:r>
          <a:endParaRPr lang="es-EC" sz="2300" kern="1200" dirty="0"/>
        </a:p>
      </dsp:txBody>
      <dsp:txXfrm>
        <a:off x="1703915" y="2359499"/>
        <a:ext cx="2063244" cy="1638314"/>
      </dsp:txXfrm>
    </dsp:sp>
    <dsp:sp modelId="{092F89CF-6600-4431-8382-A225BF5E5973}">
      <dsp:nvSpPr>
        <dsp:cNvPr id="0" name=""/>
        <dsp:cNvSpPr/>
      </dsp:nvSpPr>
      <dsp:spPr>
        <a:xfrm>
          <a:off x="919" y="66186"/>
          <a:ext cx="1637495" cy="163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u="none" kern="1200" dirty="0" smtClean="0">
              <a:solidFill>
                <a:schemeClr val="bg1"/>
              </a:solidFill>
            </a:rPr>
            <a:t>CITYBOX MINI BODEGAS C.A.</a:t>
          </a:r>
          <a:endParaRPr lang="es-EC" sz="2000" kern="1200" dirty="0"/>
        </a:p>
      </dsp:txBody>
      <dsp:txXfrm>
        <a:off x="919" y="66186"/>
        <a:ext cx="1637495" cy="16374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55E8E-5172-4583-9AA9-F3319FF76D95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26AB-CF48-495D-A2AA-95BC05FF8E8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6AB-CF48-495D-A2AA-95BC05FF8E85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55FD-4440-45F8-8A2F-DB5A4E7F4150}" type="slidenum">
              <a:rPr lang="es-EC" smtClean="0">
                <a:solidFill>
                  <a:prstClr val="black"/>
                </a:solidFill>
              </a:rPr>
              <a:pPr/>
              <a:t>19</a:t>
            </a:fld>
            <a:endParaRPr lang="es-EC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576D-268D-405E-9E97-288A95009C08}" type="datetimeFigureOut">
              <a:rPr lang="es-EC" smtClean="0"/>
              <a:pPr/>
              <a:t>04/03/2012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93BB-06C3-485A-9687-0C24E6781B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3672408"/>
          </a:xfrm>
        </p:spPr>
        <p:txBody>
          <a:bodyPr>
            <a:noAutofit/>
          </a:bodyPr>
          <a:lstStyle/>
          <a:p>
            <a:r>
              <a:rPr lang="es-EC" sz="3600" b="1" u="sng" cap="all" dirty="0">
                <a:solidFill>
                  <a:schemeClr val="tx2">
                    <a:lumMod val="75000"/>
                  </a:schemeClr>
                </a:solidFill>
              </a:rPr>
              <a:t>“PROYECTO DE INVERSIÓN PARA LA IMPLEMENTACIÓN DE UNA EMPRESA DE ADMINISTRACIÓN, ALMACENAMIENTO Y DIGITALIZACIÓN DE DOCUMENTOS (ARCHIVOS PASIVOS) EN LA CIUDAD DE GUAYAQUIL”</a:t>
            </a:r>
            <a:endParaRPr lang="es-EC" sz="3600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sz="3600" b="1" cap="all" dirty="0"/>
              <a:t> </a:t>
            </a:r>
            <a:endParaRPr lang="es-EC" sz="3600" dirty="0"/>
          </a:p>
          <a:p>
            <a:endParaRPr lang="es-EC" sz="3600" dirty="0"/>
          </a:p>
        </p:txBody>
      </p:sp>
      <p:pic>
        <p:nvPicPr>
          <p:cNvPr id="4" name="3 Imagen" descr="index_r35_c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440160" cy="1224136"/>
          </a:xfrm>
          <a:prstGeom prst="rect">
            <a:avLst/>
          </a:prstGeom>
          <a:noFill/>
        </p:spPr>
      </p:pic>
      <p:pic>
        <p:nvPicPr>
          <p:cNvPr id="5" name="4 Imagen" descr="LogoFen_Sell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604516" cy="13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2088232" cy="1572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ESTUDIO ORGANIZACIONAL</a:t>
            </a:r>
            <a:endParaRPr lang="es-E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89240"/>
            <a:ext cx="1610213" cy="996775"/>
          </a:xfrm>
          <a:prstGeom prst="rect">
            <a:avLst/>
          </a:prstGeom>
          <a:noFill/>
        </p:spPr>
      </p:pic>
      <p:sp>
        <p:nvSpPr>
          <p:cNvPr id="10" name="Flecha derecha 4"/>
          <p:cNvSpPr/>
          <p:nvPr/>
        </p:nvSpPr>
        <p:spPr>
          <a:xfrm>
            <a:off x="3779912" y="3789040"/>
            <a:ext cx="4179289" cy="1516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400" kern="1200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467544" y="1556792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467544" y="1628800"/>
          <a:ext cx="810039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1078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AsOne/>
      </p:bldGraphic>
      <p:bldGraphic spid="11" grpId="1">
        <p:bldAsOne/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ORGANIGRAMA</a:t>
            </a:r>
            <a:endParaRPr lang="es-E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373216"/>
            <a:ext cx="1610213" cy="1212799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323528" y="1412776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745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FODA EMPRESARIAL</a:t>
            </a:r>
            <a:endParaRPr lang="es-E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825" y="5805264"/>
            <a:ext cx="1397700" cy="79208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43608" y="3861048"/>
            <a:ext cx="741682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Idea innovadora.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Capacidad de espacio para almacenamiento de archivos.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Asesoramiento y servicio personalizado.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Tecnología de punta para el aseguramiento de información.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Respaldo de información por servicio digital de documentos.</a:t>
            </a:r>
          </a:p>
          <a:p>
            <a:endParaRPr lang="es-EC" sz="2000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360040" y="1484784"/>
          <a:ext cx="867645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3563888" y="1772816"/>
            <a:ext cx="1983221" cy="1983221"/>
            <a:chOff x="2278728" y="483092"/>
            <a:chExt cx="1983221" cy="1983221"/>
          </a:xfrm>
          <a:solidFill>
            <a:srgbClr val="92D050"/>
          </a:solidFill>
        </p:grpSpPr>
        <p:sp>
          <p:nvSpPr>
            <p:cNvPr id="12" name="11 Rectángulo redondeado"/>
            <p:cNvSpPr/>
            <p:nvPr/>
          </p:nvSpPr>
          <p:spPr>
            <a:xfrm>
              <a:off x="2278728" y="483092"/>
              <a:ext cx="1983221" cy="1983221"/>
            </a:xfrm>
            <a:prstGeom prst="round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375541" y="579905"/>
              <a:ext cx="1789595" cy="1789595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FORTALEZAS</a:t>
              </a:r>
              <a:endParaRPr lang="es-EC" sz="2400" b="1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51920" y="1844824"/>
            <a:ext cx="2703301" cy="2232248"/>
            <a:chOff x="4414505" y="483092"/>
            <a:chExt cx="1983221" cy="1983221"/>
          </a:xfrm>
          <a:solidFill>
            <a:srgbClr val="92D050"/>
          </a:solidFill>
        </p:grpSpPr>
        <p:sp>
          <p:nvSpPr>
            <p:cNvPr id="15" name="14 Rectángulo redondeado"/>
            <p:cNvSpPr/>
            <p:nvPr/>
          </p:nvSpPr>
          <p:spPr>
            <a:xfrm>
              <a:off x="4414505" y="483092"/>
              <a:ext cx="1983221" cy="1983221"/>
            </a:xfrm>
            <a:prstGeom prst="round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511318" y="579905"/>
              <a:ext cx="1789595" cy="1789595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>
                  <a:solidFill>
                    <a:schemeClr val="bg1"/>
                  </a:solidFill>
                </a:rPr>
                <a:t>OPORTUNIDADES</a:t>
              </a:r>
              <a:endParaRPr lang="es-EC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740907" y="1844824"/>
            <a:ext cx="1983221" cy="1983221"/>
            <a:chOff x="2278728" y="2618869"/>
            <a:chExt cx="1983221" cy="1983221"/>
          </a:xfrm>
          <a:solidFill>
            <a:srgbClr val="92D050"/>
          </a:solidFill>
        </p:grpSpPr>
        <p:sp>
          <p:nvSpPr>
            <p:cNvPr id="18" name="17 Rectángulo redondeado"/>
            <p:cNvSpPr/>
            <p:nvPr/>
          </p:nvSpPr>
          <p:spPr>
            <a:xfrm>
              <a:off x="2278728" y="2618869"/>
              <a:ext cx="1983221" cy="1983221"/>
            </a:xfrm>
            <a:prstGeom prst="round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375541" y="2715682"/>
              <a:ext cx="1789595" cy="1789595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>
                  <a:solidFill>
                    <a:schemeClr val="bg1"/>
                  </a:solidFill>
                </a:rPr>
                <a:t>DEBILIDADES</a:t>
              </a:r>
              <a:endParaRPr lang="es-EC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812915" y="1700808"/>
            <a:ext cx="1983221" cy="1983221"/>
            <a:chOff x="4414505" y="2618869"/>
            <a:chExt cx="1983221" cy="1983221"/>
          </a:xfrm>
          <a:solidFill>
            <a:srgbClr val="92D050"/>
          </a:solidFill>
        </p:grpSpPr>
        <p:sp>
          <p:nvSpPr>
            <p:cNvPr id="21" name="20 Rectángulo redondeado"/>
            <p:cNvSpPr/>
            <p:nvPr/>
          </p:nvSpPr>
          <p:spPr>
            <a:xfrm>
              <a:off x="4414505" y="2618869"/>
              <a:ext cx="1983221" cy="1983221"/>
            </a:xfrm>
            <a:prstGeom prst="round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4511318" y="2715682"/>
              <a:ext cx="1789595" cy="1789595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>
                  <a:solidFill>
                    <a:schemeClr val="bg1"/>
                  </a:solidFill>
                </a:rPr>
                <a:t>AMENAZAS</a:t>
              </a:r>
              <a:endParaRPr lang="es-EC" sz="2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67544" y="4388911"/>
            <a:ext cx="82089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Escasas empresas que brindan este tipo de servicio.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Auditorías externas: un mínimo de 7 años de respaldo de la documentación.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Gran número de compañías en la ciudad (Posibles usuarios).</a:t>
            </a:r>
          </a:p>
          <a:p>
            <a:endParaRPr lang="es-EC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827584" y="4300552"/>
            <a:ext cx="741682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dirty="0" smtClean="0"/>
              <a:t> Altos costos de inversión en infraestructura.</a:t>
            </a:r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 Falta de credibilidad por los usuarios en la confidencialidad  de sus documentos. </a:t>
            </a:r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 Altos costos de mantenimiento en las bodegas.</a:t>
            </a:r>
          </a:p>
          <a:p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99592" y="3789040"/>
            <a:ext cx="741682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Pérdida de información ocasionada por los diferentes materiales (papel y tinta) usados en las empresas.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La falta de interés en el uso del servicio ofrecido.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Competidores directos establecidos en la ciudad.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 Posibles desastres naturales o accidentes (incendios, inundaciones).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xmlns="" val="3825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Graphic spid="10" grpId="0">
        <p:bldAsOne/>
      </p:bldGraphic>
      <p:bldGraphic spid="10" grpId="1">
        <p:bldAsOne/>
      </p:bldGraphic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39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INVESTIGACIÓN DE MERCADO</a:t>
            </a:r>
            <a:endParaRPr lang="es-ES" sz="3900" b="1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7719627"/>
              </p:ext>
            </p:extLst>
          </p:nvPr>
        </p:nvGraphicFramePr>
        <p:xfrm>
          <a:off x="457200" y="1124744"/>
          <a:ext cx="80032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699438"/>
            <a:ext cx="1322181" cy="995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10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9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ANÁLISIS DE ENCUESTAS</a:t>
            </a:r>
            <a:endParaRPr lang="es-ES" sz="39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C" sz="2000" dirty="0"/>
          </a:p>
          <a:p>
            <a:pPr marL="0" indent="0" algn="just">
              <a:buNone/>
            </a:pPr>
            <a:r>
              <a:rPr lang="es-EC" sz="2000" dirty="0" smtClean="0"/>
              <a:t> </a:t>
            </a:r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1976017"/>
              </p:ext>
            </p:extLst>
          </p:nvPr>
        </p:nvGraphicFramePr>
        <p:xfrm>
          <a:off x="264695" y="1556792"/>
          <a:ext cx="8555777" cy="478155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2849"/>
                <a:gridCol w="6801791"/>
                <a:gridCol w="397829"/>
                <a:gridCol w="321755"/>
                <a:gridCol w="831553"/>
              </a:tblGrid>
              <a:tr h="480439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SI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NO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OTRO CRITERIO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u="none" strike="noStrike" dirty="0" smtClean="0">
                          <a:effectLst/>
                        </a:rPr>
                        <a:t>ACTUALMENTE </a:t>
                      </a:r>
                      <a:r>
                        <a:rPr lang="es-ES" sz="1200" u="none" strike="noStrike" dirty="0">
                          <a:effectLst/>
                        </a:rPr>
                        <a:t>EN SU EMPRESA CUENTA CON ALGUN SERVICIO DE BODEGAJE PARA SUS DOCUMENTOS PASIVOS?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2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CONOCE USTED ALGUNA EMPRESA QUE OFREZCA EL SERVICIO DE ADMINISTRACIÓN Y ALMACENAMIENTO </a:t>
                      </a:r>
                      <a:r>
                        <a:rPr lang="es-ES" sz="1200" u="none" strike="noStrike" dirty="0" smtClean="0">
                          <a:effectLst/>
                        </a:rPr>
                        <a:t>DE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200" u="none" strike="noStrike" dirty="0" smtClean="0">
                          <a:effectLst/>
                        </a:rPr>
                        <a:t>DOCUMENTOS </a:t>
                      </a:r>
                      <a:r>
                        <a:rPr lang="es-ES" sz="1200" u="none" strike="noStrike" dirty="0">
                          <a:effectLst/>
                        </a:rPr>
                        <a:t>PASIVOS EN LA CIUDAD DE GUAYAQUIL?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26%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60%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14%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3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ESTARÍA DISPUESTO A ADQUIRIR UN SERVICIO DE ADMINISTRACIÓN, ALMACENAMIENTO Y DIGITALIZACIÓN DE DOCUMENTOS?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65%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35%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545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4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UNA VEZ INGRESADO SUS DOCUMENTOS A LA BODEGA PARA EL  RESPECTIVO ALMACENAMIENTO, ¿LE GUSTARÍA QUE SU INFORMACIÓN SE ENCUENTRE RESPALDADA DE FORMA DIGITAL PARA MAYOR SEGURIDAD?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100%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5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DE LOS SIGUIENTES ENUNCIADOS, ORDENE DE MAYOR A MENOR LAS RAZONES POR LA CUAL USARÍA ESTE SERVICIO, SIENDO 1 EL DE MAYOR IMPORTANCIA Y 4 EL DE MENOR IMPORTANCIA.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35%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26%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39%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3836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6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¿CÓMO LE GUSTARÍA QUE SE LE DE A CONOCER ESTE SERVICIO?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37%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33%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30%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7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 ¿QUÉ SERVICIOS ADICIONALES LE GUSTARÍA QUE SE OFREZCAN?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79%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TOMANDO EN CUENTA LAS CARACTERÍSTICAS DEL SERVICIO (ADMINISTRACIÓN, ALMACENAMIENTO Y DIGITALIZACIÓN), ¿CUÁNTO ESTARÍA DISPUESTO A PAGAR POR CADA CAJA?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59%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41%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  <a:tr h="4804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9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UNA VEZ QUE USTED HAYA EFECTUADO EL CONTRATO DE SERVICIO DE ALMACENAMIENTO, ¿CÓMO LE GUSTARÍA REALIZAR LOS PAGOS DE CUSTODIA (Almacenamiento de documentos)?</a:t>
                      </a:r>
                      <a:endParaRPr lang="es-ES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40%</a:t>
                      </a:r>
                      <a:endParaRPr lang="es-ES" sz="12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35%</a:t>
                      </a:r>
                      <a:endParaRPr lang="es-ES" sz="12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25%</a:t>
                      </a:r>
                      <a:endParaRPr lang="es-E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47" marR="5747" marT="5747" marB="0" anchor="ctr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46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015584">
            <a:off x="-247448" y="915870"/>
            <a:ext cx="2840552" cy="11430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MATRICES</a:t>
            </a:r>
            <a:endParaRPr lang="es-E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http://upload.wikimedia.org/wikipedia/commons/a/a1/Matriz_BC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912768" cy="4464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Preparación"/>
          <p:cNvSpPr/>
          <p:nvPr/>
        </p:nvSpPr>
        <p:spPr>
          <a:xfrm>
            <a:off x="5868144" y="2060848"/>
            <a:ext cx="2304256" cy="1656184"/>
          </a:xfrm>
          <a:prstGeom prst="flowChartPreparation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3419872" y="76470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/>
              <a:t>MATRIZ BCG</a:t>
            </a:r>
            <a:endParaRPr lang="es-EC" sz="44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72816"/>
            <a:ext cx="6750105" cy="4536503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2123728" y="5486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MATRIZ DE IMPLICACIÓN</a:t>
            </a:r>
            <a:endParaRPr lang="es-EC" sz="4000" b="1" dirty="0"/>
          </a:p>
        </p:txBody>
      </p:sp>
      <p:sp>
        <p:nvSpPr>
          <p:cNvPr id="12" name="11 Rectángulo"/>
          <p:cNvSpPr/>
          <p:nvPr/>
        </p:nvSpPr>
        <p:spPr>
          <a:xfrm>
            <a:off x="5868144" y="3573016"/>
            <a:ext cx="2376264" cy="17281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2128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FUERZAS DE PORTER</a:t>
            </a:r>
            <a:endParaRPr lang="es-ES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73216"/>
            <a:ext cx="1394189" cy="1212799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539552" y="1628800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555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MARKETING MIX</a:t>
            </a:r>
            <a:endParaRPr lang="es-ES" sz="5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3198174348"/>
              </p:ext>
            </p:extLst>
          </p:nvPr>
        </p:nvGraphicFramePr>
        <p:xfrm>
          <a:off x="467544" y="1034716"/>
          <a:ext cx="8280920" cy="478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373216"/>
            <a:ext cx="1394189" cy="121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90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0"/>
            <a:ext cx="4536504" cy="1143000"/>
          </a:xfrm>
        </p:spPr>
        <p:txBody>
          <a:bodyPr>
            <a:normAutofit/>
          </a:bodyPr>
          <a:lstStyle/>
          <a:p>
            <a:r>
              <a:rPr lang="es-EC" b="1" cap="small" dirty="0"/>
              <a:t> </a:t>
            </a:r>
            <a:r>
              <a:rPr lang="es-EC" sz="43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ESTUDIO TÉCNICO</a:t>
            </a:r>
            <a:endParaRPr lang="es-ES" sz="43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03947679"/>
              </p:ext>
            </p:extLst>
          </p:nvPr>
        </p:nvGraphicFramePr>
        <p:xfrm>
          <a:off x="4139952" y="3456062"/>
          <a:ext cx="4714106" cy="2912104"/>
        </p:xfrm>
        <a:graphic>
          <a:graphicData uri="http://schemas.openxmlformats.org/drawingml/2006/table">
            <a:tbl>
              <a:tblPr firstRow="1" firstCol="1" bandRow="1" bandCol="1">
                <a:tableStyleId>{C4B1156A-380E-4F78-BDF5-A606A8083BF9}</a:tableStyleId>
              </a:tblPr>
              <a:tblGrid>
                <a:gridCol w="2664296"/>
                <a:gridCol w="805061"/>
                <a:gridCol w="1244749"/>
              </a:tblGrid>
              <a:tr h="2878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LISTADO DEL PERSONAL REQUERIDO PARA LA EMPRESA</a:t>
                      </a:r>
                      <a:endParaRPr lang="es-E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 DE CARGO</a:t>
                      </a:r>
                      <a:endParaRPr lang="es-E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NÚMERO</a:t>
                      </a:r>
                      <a:endParaRPr lang="es-ES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DEPARTAMENTO</a:t>
                      </a:r>
                      <a:endParaRPr lang="es-ES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7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Gerente General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Gerencia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7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Gerente de Operaciones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Operativo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7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Supervisor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Bodega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7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Conductor profesional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Vehículos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87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Asistente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Operativo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7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Bodegueros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Bodega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7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effectLst/>
                        </a:rPr>
                        <a:t>11</a:t>
                      </a:r>
                      <a:endParaRPr lang="es-E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53966914"/>
              </p:ext>
            </p:extLst>
          </p:nvPr>
        </p:nvGraphicFramePr>
        <p:xfrm>
          <a:off x="3828306" y="476672"/>
          <a:ext cx="4776142" cy="282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51520" y="433451"/>
          <a:ext cx="3240360" cy="6019885"/>
        </p:xfrm>
        <a:graphic>
          <a:graphicData uri="http://schemas.openxmlformats.org/drawingml/2006/table">
            <a:tbl>
              <a:tblPr/>
              <a:tblGrid>
                <a:gridCol w="1318492"/>
                <a:gridCol w="927413"/>
                <a:gridCol w="994455"/>
              </a:tblGrid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DESCRIPCIÓN DEL ACTIVO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DEPART.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(DESTINO)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Terreno (32mx32m)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Empresa en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Edificio: Construcción </a:t>
                      </a:r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 Adecuación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$800 x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Perchas industriales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Bodega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Vehículo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Montacarga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Bodega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Sistemas de Seguridad: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Sensores de movimiento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Bodegas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Sensores de Impacto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Bodegas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2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Sensores de Humo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Bodegas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0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 Operativo: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27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Software EDEC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Computadoras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Impresora (multifuncional)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Otros Equipos de Computación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3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Muebles de Oficina: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Escritorios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Sillas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Mesa (cafetería)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Archivadores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Materiales de Oficina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Proporcional a la 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45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a6e8sC-12jo/TVBSaK0cSnI/AAAAAAAAAAs/Bzzgan-F28Y/s1600/Analisis-Financiero-17490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52128"/>
            <a:ext cx="6660232" cy="4725144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040560"/>
          </a:xfrm>
        </p:spPr>
        <p:txBody>
          <a:bodyPr/>
          <a:lstStyle/>
          <a:p>
            <a:pPr algn="ctr">
              <a:buNone/>
            </a:pPr>
            <a:r>
              <a:rPr lang="es-EC" b="1" dirty="0" smtClean="0"/>
              <a:t>PRESENTADO POR:</a:t>
            </a:r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b="1" cap="all" dirty="0" smtClean="0"/>
              <a:t>RUDDY </a:t>
            </a:r>
            <a:r>
              <a:rPr lang="es-EC" b="1" cap="all" dirty="0"/>
              <a:t>STEFANÍA HIDALGO CEVALLOS</a:t>
            </a:r>
            <a:endParaRPr lang="es-EC" dirty="0"/>
          </a:p>
          <a:p>
            <a:pPr algn="ctr">
              <a:buNone/>
            </a:pPr>
            <a:endParaRPr lang="es-EC" dirty="0"/>
          </a:p>
          <a:p>
            <a:pPr algn="ctr">
              <a:buNone/>
            </a:pPr>
            <a:r>
              <a:rPr lang="es-EC" b="1" cap="all" dirty="0" smtClean="0"/>
              <a:t>LINA </a:t>
            </a:r>
            <a:r>
              <a:rPr lang="es-EC" b="1" cap="all" dirty="0"/>
              <a:t>BEATRÍZ HIDALGO LEY</a:t>
            </a:r>
            <a:endParaRPr lang="es-EC" dirty="0"/>
          </a:p>
          <a:p>
            <a:pPr algn="ctr">
              <a:buNone/>
            </a:pPr>
            <a:endParaRPr lang="es-EC" dirty="0"/>
          </a:p>
          <a:p>
            <a:pPr algn="ctr">
              <a:buNone/>
            </a:pPr>
            <a:r>
              <a:rPr lang="es-EC" b="1" cap="all" dirty="0" smtClean="0"/>
              <a:t>STEVEN DAVID </a:t>
            </a:r>
            <a:r>
              <a:rPr lang="es-EC" b="1" cap="all" dirty="0"/>
              <a:t>VIZUETA SILVA</a:t>
            </a:r>
            <a:endParaRPr lang="es-EC" dirty="0"/>
          </a:p>
          <a:p>
            <a:endParaRPr lang="es-EC" dirty="0"/>
          </a:p>
        </p:txBody>
      </p:sp>
      <p:pic>
        <p:nvPicPr>
          <p:cNvPr id="102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41168"/>
            <a:ext cx="2088232" cy="1572839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C" sz="4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INVERSIÓN</a:t>
            </a:r>
            <a:endParaRPr lang="es-EC" sz="48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47664" y="1684463"/>
          <a:ext cx="6048672" cy="3112689"/>
        </p:xfrm>
        <a:graphic>
          <a:graphicData uri="http://schemas.openxmlformats.org/drawingml/2006/table">
            <a:tbl>
              <a:tblPr/>
              <a:tblGrid>
                <a:gridCol w="4053233"/>
                <a:gridCol w="1995439"/>
              </a:tblGrid>
              <a:tr h="3260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TERRENO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$ 150.000,00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CONSTRUCCIÓN Y ADECUACIÓN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$ 80.000,00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MOBILIARIO (PERCHAS)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$ 5.500,00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VEHÍCULO Y MONTACARGA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$ 35.000,00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SISTEMAS DE SEGURIDAD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$ 1.434,25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 OPERATIVO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$ 5.398,00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MUEBLES DE OFICINA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$ 2.185,00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600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DE CONSTITUCIÓN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$ 2.000,00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281.517,25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4.bp.blogspot.com/_eH6S-lb_3dw/S8pajVeGcGI/AAAAAAAAABQ/Bm9yncrVV9I/s1600/sistema-financiero-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085184"/>
            <a:ext cx="2088233" cy="156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>
                <a:solidFill>
                  <a:schemeClr val="accent2"/>
                </a:solidFill>
              </a:rPr>
              <a:t>INVERSIÓN</a:t>
            </a:r>
            <a:endParaRPr lang="es-EC" sz="4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23728" y="1531645"/>
          <a:ext cx="5040560" cy="4705667"/>
        </p:xfrm>
        <a:graphic>
          <a:graphicData uri="http://schemas.openxmlformats.org/drawingml/2006/table">
            <a:tbl>
              <a:tblPr/>
              <a:tblGrid>
                <a:gridCol w="3112786"/>
                <a:gridCol w="1927774"/>
              </a:tblGrid>
              <a:tr h="77076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CAPITAL DE TRABAJO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$ 14.008,33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4513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DE CONSTITUCIÓN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67159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INVERSIÓN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$ 279.517,25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2569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$ 295.525,58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043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50% CAPITAL PROPIO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$ 147.762,79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43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50% PRÉSTAMO CFN (9.53%)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$ 147.762,79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6976"/>
          </a:xfrm>
          <a:noFill/>
        </p:spPr>
        <p:txBody>
          <a:bodyPr>
            <a:normAutofit/>
          </a:bodyPr>
          <a:lstStyle/>
          <a:p>
            <a:r>
              <a:rPr lang="es-EC" sz="39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INGRESOS</a:t>
            </a:r>
            <a:endParaRPr lang="es-EC" sz="39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491880" y="1344132"/>
          <a:ext cx="5472608" cy="4389120"/>
        </p:xfrm>
        <a:graphic>
          <a:graphicData uri="http://schemas.openxmlformats.org/drawingml/2006/table">
            <a:tbl>
              <a:tblPr/>
              <a:tblGrid>
                <a:gridCol w="971600"/>
                <a:gridCol w="1548680"/>
                <a:gridCol w="1512168"/>
                <a:gridCol w="1440160"/>
              </a:tblGrid>
              <a:tr h="35976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C" sz="2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PROYECCIÓN DE INGRESOS 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 (cajas)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 (cajas)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$225.000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$236.250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49612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$248.063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52093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$260.466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$273.489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$287.163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$301.522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$316.598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66485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$332.427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$349.049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1340768"/>
          <a:ext cx="2699793" cy="4392492"/>
        </p:xfrm>
        <a:graphic>
          <a:graphicData uri="http://schemas.openxmlformats.org/drawingml/2006/table">
            <a:tbl>
              <a:tblPr/>
              <a:tblGrid>
                <a:gridCol w="576064"/>
                <a:gridCol w="1080120"/>
                <a:gridCol w="1043609"/>
              </a:tblGrid>
              <a:tr h="67903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AÑO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DEMANDA ANUAL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MENSUAL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49613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54698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57433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66485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3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69810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933233"/>
            <a:ext cx="1394189" cy="736127"/>
          </a:xfrm>
          <a:prstGeom prst="rect">
            <a:avLst/>
          </a:prstGeom>
          <a:noFill/>
        </p:spPr>
      </p:pic>
      <p:sp>
        <p:nvSpPr>
          <p:cNvPr id="9" name="8 Llamada rectangular redondeada"/>
          <p:cNvSpPr/>
          <p:nvPr/>
        </p:nvSpPr>
        <p:spPr>
          <a:xfrm>
            <a:off x="3275856" y="2276872"/>
            <a:ext cx="2304256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Crecimiento anual</a:t>
            </a:r>
          </a:p>
          <a:p>
            <a:pPr algn="ctr"/>
            <a:r>
              <a:rPr lang="es-EC" sz="2800" b="1" dirty="0" smtClean="0"/>
              <a:t> 5%</a:t>
            </a:r>
            <a:endParaRPr lang="es-EC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899592" y="1484784"/>
          <a:ext cx="7452320" cy="4392485"/>
        </p:xfrm>
        <a:graphic>
          <a:graphicData uri="http://schemas.openxmlformats.org/drawingml/2006/table">
            <a:tbl>
              <a:tblPr/>
              <a:tblGrid>
                <a:gridCol w="2006289"/>
                <a:gridCol w="1269567"/>
                <a:gridCol w="1440160"/>
                <a:gridCol w="1152128"/>
                <a:gridCol w="1584176"/>
              </a:tblGrid>
              <a:tr h="302433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Proyección de Ingresos año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Demanda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 (cajas)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 (cajas)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5.625,00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6.750,00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9.000,00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11.250,00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14.625,00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18.000,00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22.500,00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27.000,00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27.000,00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27.000,00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28.125,00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28.125,00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225.000,00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GASTOS</a:t>
            </a:r>
            <a:endParaRPr lang="es-EC" sz="5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06760" y="1484784"/>
          <a:ext cx="7897688" cy="3898870"/>
        </p:xfrm>
        <a:graphic>
          <a:graphicData uri="http://schemas.openxmlformats.org/drawingml/2006/table">
            <a:tbl>
              <a:tblPr/>
              <a:tblGrid>
                <a:gridCol w="3233473"/>
                <a:gridCol w="858445"/>
                <a:gridCol w="1444338"/>
                <a:gridCol w="1066453"/>
                <a:gridCol w="1294979"/>
              </a:tblGrid>
              <a:tr h="33271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FIJOS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V. Mensual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V.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Combustible, Servicios Básicos y otros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$ 2.880,00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$ 34.560,00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DE DEPRECIACION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$ 1.128,83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13.545,92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ADMINISTRATIVOS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Sueldos y Salarios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4.070,00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48.840,00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GASTOS INDIRECTOS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22,08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265,00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Permiso Municipal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Afiliación</a:t>
                      </a:r>
                      <a:r>
                        <a:rPr lang="es-EC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la Cámara de Comercio de Guayaquil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Registro Sanitario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714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Bomberos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7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COSTOS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FIJOS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$ 8.100,91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$ 97.210,92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861225"/>
            <a:ext cx="1394189" cy="808135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43608" y="1556792"/>
          <a:ext cx="6810028" cy="4032446"/>
        </p:xfrm>
        <a:graphic>
          <a:graphicData uri="http://schemas.openxmlformats.org/drawingml/2006/table">
            <a:tbl>
              <a:tblPr/>
              <a:tblGrid>
                <a:gridCol w="3709527"/>
                <a:gridCol w="1937813"/>
                <a:gridCol w="1162688"/>
              </a:tblGrid>
              <a:tr h="59634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VARIABLES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C. U.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V.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6795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 mensual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95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Cajas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95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Otros Suministros (Proceso de Embalaje)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$ 0,8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9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GASTOS VARIABLES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$ 1,80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$ 81.000,00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79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DE VENTAS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634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Publicidad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CAPITAL DE TRABAJO</a:t>
            </a:r>
            <a:endParaRPr lang="es-EC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661248"/>
            <a:ext cx="1394189" cy="924767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9" y="1700808"/>
            <a:ext cx="9051925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ESTADO DE RESULTADO</a:t>
            </a:r>
            <a:endParaRPr lang="es-EC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6024" y="1196752"/>
          <a:ext cx="8676453" cy="4536501"/>
        </p:xfrm>
        <a:graphic>
          <a:graphicData uri="http://schemas.openxmlformats.org/drawingml/2006/table">
            <a:tbl>
              <a:tblPr/>
              <a:tblGrid>
                <a:gridCol w="1698144"/>
                <a:gridCol w="711097"/>
                <a:gridCol w="732325"/>
                <a:gridCol w="700484"/>
                <a:gridCol w="689871"/>
                <a:gridCol w="692524"/>
                <a:gridCol w="679258"/>
                <a:gridCol w="692524"/>
                <a:gridCol w="711097"/>
                <a:gridCol w="689871"/>
                <a:gridCol w="679258"/>
              </a:tblGrid>
              <a:tr h="2323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32356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$ 225.000,00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$ 236.250,00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$ 248.062,50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$ 260.465,63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$ 273.488,91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$ 287.163,35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$ 301.521,52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$ 316.597,60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$ 332.427,47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$ 349.048,85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 GASTOS VARIABLES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$ 81.000,00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$ 85.050,00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$ 89.302,50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$ 93.767,63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$ 98.456,01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$ 103.378,81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$ 108.547,75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$ 113.975,13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$ 119.673,89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$ 125.657,59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(=) UTILIDAD BRUTA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$ 144.000,00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$ 151.200,00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$ 158.760,00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$ 166.698,00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$ 175.032,90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$ 183.784,55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$ 192.973,77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$ 202.622,46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$ 212.753,58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$ 223.391,26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 GASTOS DE ADMINISTRACIÓN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$ 48.840,00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$ 48.840,00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$ 48.840,00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$ 48.840,00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$ 48.840,00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$ 51.282,00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$ 51.282,00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$ 51.282,00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$ 51.282,00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$ 51.282,00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 GASTOS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$ 34.560,00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$ 34.560,00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$ 34.560,00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$ 34.560,00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$ 34.560,00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$ 36.288,00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$ 36.288,00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$ 36.288,00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$ 36.288,00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$ 36.288,00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 GASTOS INDIRECTOS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 AMORTIZACIÓN (Intangibles)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 DEPRECIACIONES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$ 13.545,92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 GASTOS DE VENTAS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(=) UTILIDAD OPERACIONAL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$ 26.589,08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$ 33.789,08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$ 41.349,08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$ 49.287,08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$ 57.621,98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$ 62.203,63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$ 71.392,86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$ 81.041,54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$ 91.172,67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$ 101.810,35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 GASTOS FINANCIEROS (INTERESES)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$ 14.081,79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$ 13.178,11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$ 12.188,30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$ 11.104,17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$ 9.916,72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$ 8.616,10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$ 7.191,53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$ 5.631,21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$ 3.922,18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$ 2.050,29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(=) UTILIDAD ANTES DE PART. DE TRAB. E IMPTOS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$ 12.507,29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$ 20.610,97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$ 29.160,78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$ 38.182,91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$ 47.705,27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$ 53.587,53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$ 64.201,32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$ 75.410,34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$ 87.250,48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$ 99.760,06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8561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15% Participación de Trabajadores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$ 1.876,09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$ 3.091,65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$ 4.374,12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$ 5.727,44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$ 7.155,79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$ 8.038,13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$ 9.630,20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$ 11.311,55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$ 13.087,57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$ 14.964,01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93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(=) Utilidad antes de Impuestos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$ 10.631,20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$ 17.519,33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$ 24.786,66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$ 32.455,48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$ 40.549,48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$ 45.549,40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$ 54.571,12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$ 64.098,79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$ 74.162,91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$ 84.796,05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2356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(-) 25% Impuesto a la Renta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$ 2.657,80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$ 4.379,83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$ 6.196,67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$ 8.113,87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$ 10.137,37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$ 11.387,35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$ 13.642,78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$ 16.024,70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$ 18.540,73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$ 21.199,01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4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(=) UTILIDAD NETA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$ 7.973,40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$ 13.139,50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$ 18.590,00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$ 24.341,61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$ 30.412,11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$ 34.162,05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$ 40.928,34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$ 48.074,09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$ 55.622,18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$ 63.597,04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33256"/>
            <a:ext cx="1394189" cy="85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600" b="1" dirty="0" smtClean="0">
                <a:solidFill>
                  <a:schemeClr val="accent2"/>
                </a:solidFill>
              </a:rPr>
              <a:t>CAPM</a:t>
            </a:r>
            <a:endParaRPr lang="es-EC" sz="66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71600" y="1844820"/>
          <a:ext cx="4248472" cy="35283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81012"/>
                <a:gridCol w="1867460"/>
              </a:tblGrid>
              <a:tr h="5880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/>
                        <a:t>DATOS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Rf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0,0203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 err="1"/>
                        <a:t>Rm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0,12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 smtClean="0"/>
                        <a:t>(</a:t>
                      </a:r>
                      <a:r>
                        <a:rPr lang="es-EC" sz="2000" b="1" u="none" strike="noStrike" dirty="0" err="1" smtClean="0"/>
                        <a:t>Rm</a:t>
                      </a:r>
                      <a:r>
                        <a:rPr lang="es-EC" sz="2000" b="1" u="none" strike="noStrike" dirty="0" smtClean="0"/>
                        <a:t>-Rf)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0,10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 err="1"/>
                        <a:t>Rp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0,0808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B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/>
                        <a:t>0,61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228184" y="3573016"/>
          <a:ext cx="1955924" cy="50405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99315"/>
                <a:gridCol w="856609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err="1" smtClean="0"/>
                        <a:t>Ri</a:t>
                      </a:r>
                      <a:r>
                        <a:rPr lang="es-EC" sz="1800" u="none" strike="noStrike" dirty="0" smtClean="0"/>
                        <a:t> = TMAR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16,21%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FLUJO DE CAJA</a:t>
            </a:r>
            <a:endParaRPr lang="es-EC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498" y="939927"/>
          <a:ext cx="9108502" cy="5918073"/>
        </p:xfrm>
        <a:graphic>
          <a:graphicData uri="http://schemas.openxmlformats.org/drawingml/2006/table">
            <a:tbl>
              <a:tblPr/>
              <a:tblGrid>
                <a:gridCol w="1600814"/>
                <a:gridCol w="707338"/>
                <a:gridCol w="677553"/>
                <a:gridCol w="675071"/>
                <a:gridCol w="685000"/>
                <a:gridCol w="677553"/>
                <a:gridCol w="675071"/>
                <a:gridCol w="694925"/>
                <a:gridCol w="685000"/>
                <a:gridCol w="677553"/>
                <a:gridCol w="675071"/>
                <a:gridCol w="677553"/>
              </a:tblGrid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INGRESOS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$ 225.000,00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$ 236.250,00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$ 248.062,50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$ 260.465,63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$ 273.488,91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$ 287.163,35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$ 301.521,52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$ 316.597,60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$ 332.427,47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$ 349.048,85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GASTOS VARIABLES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$ 81.000,00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$ 85.050,00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$ 89.302,50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$ 93.767,63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$ 98.456,01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$ 103.378,81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$ 108.547,75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$ 113.975,13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$ 119.673,89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$ 125.657,59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(=) UTILIDAD BRUTA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$ 144.000,00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$ 151.200,00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$ 158.760,00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$ 166.698,00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$ 175.032,90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$ 183.784,55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$ 192.973,77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$ 202.622,46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$ 212.753,58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$ 223.391,26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GASTOS DE ADMINISTRACIÓN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$ 48.840,00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$ 48.840,00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$ 48.840,00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$ 48.840,00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$ 48.840,00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$ 51.282,00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$ 51.282,00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$ 51.282,00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$ 51.282,00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$ 51.282,00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GASTOS OPERATIVOS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$ 34.560,00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$ 34.560,00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$ 34.560,00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$ 34.560,00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$ 34.560,00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$ 36.288,00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$ 36.288,00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$ 36.288,00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$ 36.288,00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$ 36.288,00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GASTOS INDIRECTOS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AMORTIZACIÓN (Intangibles)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DEPRECIACIONES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GASTOS DE VENTAS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(=) UTILIDAD OPERACIONAL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$ 26.589,08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$ 33.789,08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$ 41.349,08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$ 49.287,08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$ 57.621,98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$ 62.203,63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$ 71.392,86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$ 81.041,54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$ 91.172,67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$ 101.810,35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GASTOS FINANCIEROS (INTERESES)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$ 14.081,79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$ 13.178,11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$ 12.188,30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$ 11.104,17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$ 9.916,72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$ 8.616,10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$ 7.191,53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$ 5.631,21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$ 3.922,18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$ 2.050,29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(=) UTILIDAD ANTES DE PART. DE TRAB. E IMPTOS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$ 12.507,29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$ 20.610,97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$ 29.160,78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$ 38.182,91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$ 47.705,27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$ 53.587,53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$ 64.201,32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$ 75.410,34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$ 87.250,48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$ 99.760,06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15% Participación de Trabajadores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$ 1.876,09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$ 3.091,65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$ 4.374,12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$ 5.727,44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$ 7.155,79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$ 8.038,13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$ 9.630,20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$ 11.311,55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$ 13.087,57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$ 14.964,01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(=) Utilidad antes de Impuestos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$ 10.631,20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$ 17.519,33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$ 24.786,66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$ 32.455,48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$ 40.549,48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$ 45.549,40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$ 54.571,12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$ 64.098,79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$ 74.162,91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$ 84.796,05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25% Impuesto a la Renta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$ 2.657,80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$ 4.379,83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$ 6.196,67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$ 8.113,87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$ 10.137,37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$ 11.387,35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$ 13.642,78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$ 16.024,70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$ 18.540,73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$ 21.199,01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(=) UTILIDAD NETA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$ 7.973,40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$ 13.139,50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$ 18.590,00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$ 24.341,61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$ 30.412,11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$ 34.162,05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$ 40.928,34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$ 48.074,09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$ 55.622,18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$ 63.597,04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(+) DEPRECIACIONES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$ 13.545,92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PRÉSTAMO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$ 147.762,79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(+) AMORTIZACIÓN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$ 9.482,53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$ 10.386,21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$ 11.376,02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$ 12.460,15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$ 13.647,60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$ 14.948,22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$ 16.372,78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$ 17.933,11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$ 19.642,14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$ 21.514,03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AMORTIZACIÓN (Intangibles)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INVERSÍON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($279.517,25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($ 6.832,25)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($ 35.000,00)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($ 6.832,25)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($ 6.832,25)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 Capital de Trabajo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($ 14.008,33)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(+) Recuperación de Capital de Trabajo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$ 14.008,33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(+) Valor de desecho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$ 217.054,83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(=) FLUJO DE CAJA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($145.762,79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$ 31.201,84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$ 37.271,62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$ 36.879,68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$ 50.547,68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$ 22.805,63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$ 56.023,94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$ 71.047,04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$ 79.753,12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$ 82.177,99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$ 329.920,15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824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VAN (16,21%)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$ 136.914,02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Llamada de flecha hacia abajo"/>
          <p:cNvSpPr/>
          <p:nvPr/>
        </p:nvSpPr>
        <p:spPr>
          <a:xfrm rot="1323349">
            <a:off x="2162214" y="4088451"/>
            <a:ext cx="1858816" cy="254653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VAN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$136.914.02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6 Flecha a la derecha con bandas"/>
          <p:cNvSpPr/>
          <p:nvPr/>
        </p:nvSpPr>
        <p:spPr>
          <a:xfrm rot="3870799">
            <a:off x="5708135" y="4286998"/>
            <a:ext cx="2232248" cy="21231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3200" b="1" dirty="0" smtClean="0"/>
              <a:t>TIR</a:t>
            </a:r>
          </a:p>
          <a:p>
            <a:pPr algn="ctr"/>
            <a:r>
              <a:rPr lang="es-ES" sz="2000" b="1" dirty="0" smtClean="0"/>
              <a:t>31%</a:t>
            </a:r>
            <a:endParaRPr lang="es-ES" b="1" dirty="0"/>
          </a:p>
        </p:txBody>
      </p:sp>
      <p:sp>
        <p:nvSpPr>
          <p:cNvPr id="8" name="7 Flecha a la derecha con muesca"/>
          <p:cNvSpPr/>
          <p:nvPr/>
        </p:nvSpPr>
        <p:spPr>
          <a:xfrm rot="5400000">
            <a:off x="156796" y="4335064"/>
            <a:ext cx="1585966" cy="1915836"/>
          </a:xfrm>
          <a:prstGeom prst="notchedRightArrow">
            <a:avLst>
              <a:gd name="adj1" fmla="val 50000"/>
              <a:gd name="adj2" fmla="val 51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2400" b="1" dirty="0" smtClean="0"/>
              <a:t>TMAR</a:t>
            </a:r>
          </a:p>
          <a:p>
            <a:pPr algn="ctr"/>
            <a:r>
              <a:rPr lang="es-EC" sz="2000" b="1" dirty="0" smtClean="0"/>
              <a:t>16.21%</a:t>
            </a: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s-EC" sz="4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PAYBACK</a:t>
            </a:r>
            <a:endParaRPr lang="es-EC" sz="48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661248"/>
            <a:ext cx="1394189" cy="996775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8072" y="1340766"/>
          <a:ext cx="7884369" cy="4104458"/>
        </p:xfrm>
        <a:graphic>
          <a:graphicData uri="http://schemas.openxmlformats.org/drawingml/2006/table">
            <a:tbl>
              <a:tblPr/>
              <a:tblGrid>
                <a:gridCol w="1575718"/>
                <a:gridCol w="1569949"/>
                <a:gridCol w="1593035"/>
                <a:gridCol w="1575718"/>
                <a:gridCol w="1569949"/>
              </a:tblGrid>
              <a:tr h="6234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PERIODO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DE 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FLUJO DE CAJA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RENTABILIDAD EXIGIDA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RECUPERACIÓN 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$ 145.762,79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$ 31.202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$ 23.628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$ 7.573,69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$ 138.189,10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$ 37.271,62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$ 22.400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$ 14.871,17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$ 123.317,93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$ 36.879,68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$ 19.990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$ 16.889,84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$ 106.428,09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$ 50.547,68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$ 17.252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$ 33.295,68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$ 73.132,41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$ 22.805,63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$ 11.855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$ 10.950,86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$ 62.181,54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$ 56.023,94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$ 10.080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$ 45.944,31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$ 16.237,23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$ 71.047,04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$ 2.632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$ 68.414,99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($ 52.177,75)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$ 79.753,12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($ 8.458,01)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$ 88.211,13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($ 140.388,89)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$ 82.177,99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($ 22.757,04)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$ 104.935,03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($ 245.323,91)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$ 329.920,15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($ 63.048,25)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$ 392.968,40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es-EC" sz="4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ANÁLISIS DE SENSIBILIDAD</a:t>
            </a:r>
            <a:br>
              <a:rPr lang="es-EC" sz="4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s-EC" sz="4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INGRESOS</a:t>
            </a:r>
            <a:endParaRPr lang="es-EC" sz="4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844822"/>
          <a:ext cx="8496945" cy="3312367"/>
        </p:xfrm>
        <a:graphic>
          <a:graphicData uri="http://schemas.openxmlformats.org/drawingml/2006/table">
            <a:tbl>
              <a:tblPr/>
              <a:tblGrid>
                <a:gridCol w="1608255"/>
                <a:gridCol w="1929905"/>
                <a:gridCol w="1608255"/>
                <a:gridCol w="1608255"/>
                <a:gridCol w="1742275"/>
              </a:tblGrid>
              <a:tr h="4375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EC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VARIACIÓN</a:t>
                      </a:r>
                      <a:endParaRPr lang="es-EC" sz="12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91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$ 200.878,93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91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$ 136.914,02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91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$ 72.949,11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91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$ 8.984,20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91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($ 54.980,71)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91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($ 118.945,62)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2 Gráfico"/>
          <p:cNvGraphicFramePr/>
          <p:nvPr/>
        </p:nvGraphicFramePr>
        <p:xfrm>
          <a:off x="1115616" y="1484784"/>
          <a:ext cx="69847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8 Gráfico"/>
          <p:cNvGraphicFramePr/>
          <p:nvPr/>
        </p:nvGraphicFramePr>
        <p:xfrm>
          <a:off x="683568" y="1412776"/>
          <a:ext cx="76328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5" grpId="1">
        <p:bldAsOne/>
      </p:bldGraphic>
      <p:bldGraphic spid="7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atasolutions.com.ec/images/servicios/bod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32448" cy="6813376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804" t="38775" r="36718" b="36451"/>
          <a:stretch>
            <a:fillRect/>
          </a:stretch>
        </p:blipFill>
        <p:spPr bwMode="auto">
          <a:xfrm>
            <a:off x="0" y="2204864"/>
            <a:ext cx="50760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ANÁLISIS DE SENSIBILIDAD </a:t>
            </a:r>
            <a:b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s-EC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COSTOS</a:t>
            </a:r>
            <a:endParaRPr lang="es-EC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79048" y="2132856"/>
          <a:ext cx="7393352" cy="3384376"/>
        </p:xfrm>
        <a:graphic>
          <a:graphicData uri="http://schemas.openxmlformats.org/drawingml/2006/table">
            <a:tbl>
              <a:tblPr/>
              <a:tblGrid>
                <a:gridCol w="1399373"/>
                <a:gridCol w="1679247"/>
                <a:gridCol w="1399373"/>
                <a:gridCol w="1399373"/>
                <a:gridCol w="1515986"/>
              </a:tblGrid>
              <a:tr h="37537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VARIACIÓN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01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($ 47.304,92)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1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($ 1.250,19)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1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$ 44.804,55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$ 90.859,28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$ 136.914,02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$ 159.941,39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971600" y="1628800"/>
          <a:ext cx="67687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971600" y="1556792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6" grpId="1">
        <p:bldAsOne/>
      </p:bldGraphic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533278" y="1600199"/>
          <a:ext cx="2077444" cy="4525965"/>
        </p:xfrm>
        <a:graphic>
          <a:graphicData uri="http://schemas.openxmlformats.org/drawingml/2006/table">
            <a:tbl>
              <a:tblPr/>
              <a:tblGrid>
                <a:gridCol w="845305"/>
                <a:gridCol w="594579"/>
                <a:gridCol w="637560"/>
              </a:tblGrid>
              <a:tr h="189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DESCRIPCIÓN DEL ACTIVO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DEPARTAMENTO (DESTINO)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Terreno (32mx32m)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Empresa en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Edificio:Construcción y Adecuación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$800 x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Perchas industriales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Vehículo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Montacarga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Sistemas de Seguridad: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0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Sensores de movimiento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Sensores de Impacto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9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Sensores de Humo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Operativo: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6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Software EDEC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Computadoras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Impresora (multifuncional)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Equipos de Computación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1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Muebles de Oficina: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Escritorios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Mesa (cafetería)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Archivadores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Materiales de Oficina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Proporcional a la 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cada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490" name="Picture 2" descr="http://supercurso.sld.cu/supercursos/plonearticlemultipage.2006-06-15.3992780961/conclusiones/2006-06-15.3075347792/fss_get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66738"/>
          </a:xfrm>
        </p:spPr>
        <p:txBody>
          <a:bodyPr>
            <a:noAutofit/>
          </a:bodyPr>
          <a:lstStyle/>
          <a:p>
            <a:pPr lvl="0"/>
            <a:r>
              <a:rPr lang="es-EC" sz="3600" u="sng" dirty="0" smtClean="0">
                <a:solidFill>
                  <a:schemeClr val="accent2"/>
                </a:solidFill>
                <a:latin typeface="+mn-lt"/>
              </a:rPr>
              <a:t> </a:t>
            </a:r>
            <a:br>
              <a:rPr lang="es-EC" sz="3600" u="sng" dirty="0" smtClean="0">
                <a:solidFill>
                  <a:schemeClr val="accent2"/>
                </a:solidFill>
                <a:latin typeface="+mn-lt"/>
              </a:rPr>
            </a:br>
            <a:endParaRPr lang="es-EC" sz="3600" u="sng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www.dojokuubukan.es/imgs/optimisadas/masca_recomendacio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44016"/>
            <a:ext cx="9684568" cy="6453336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61466"/>
          </a:xfrm>
        </p:spPr>
        <p:txBody>
          <a:bodyPr>
            <a:normAutofit fontScale="90000"/>
          </a:bodyPr>
          <a:lstStyle/>
          <a:p>
            <a:pPr lvl="0"/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692696"/>
          <a:ext cx="8820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://www.datasolutions.com.ec/images/recordro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8999984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0" name="Picture 2" descr="http://intelligent-studios.hl84.dinaserver.com/adoptados/images/stories/gracias2222.jpg"/>
          <p:cNvPicPr>
            <a:picLocks noChangeAspect="1" noChangeArrowheads="1"/>
          </p:cNvPicPr>
          <p:nvPr/>
        </p:nvPicPr>
        <p:blipFill>
          <a:blip r:embed="rId3" cstate="print"/>
          <a:srcRect l="9822" t="3757" r="9637" b="9841"/>
          <a:stretch>
            <a:fillRect/>
          </a:stretch>
        </p:blipFill>
        <p:spPr bwMode="auto">
          <a:xfrm>
            <a:off x="3419872" y="4509120"/>
            <a:ext cx="2695604" cy="151216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88032"/>
            <a:ext cx="7772400" cy="1196752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accent2"/>
                </a:solidFill>
              </a:rPr>
              <a:t>COMPETIDORES</a:t>
            </a:r>
            <a:endParaRPr lang="es-EC" sz="5400" b="1" dirty="0">
              <a:solidFill>
                <a:schemeClr val="accent2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7 Diagrama"/>
          <p:cNvGraphicFramePr/>
          <p:nvPr/>
        </p:nvGraphicFramePr>
        <p:xfrm>
          <a:off x="539552" y="1412776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4932040" y="1397000"/>
          <a:ext cx="37680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9 Imagen"/>
          <p:cNvPicPr/>
          <p:nvPr/>
        </p:nvPicPr>
        <p:blipFill>
          <a:blip r:embed="rId13" cstate="print"/>
          <a:srcRect l="3799" t="11474" r="51631" b="14638"/>
          <a:stretch>
            <a:fillRect/>
          </a:stretch>
        </p:blipFill>
        <p:spPr bwMode="auto">
          <a:xfrm>
            <a:off x="6444208" y="5373216"/>
            <a:ext cx="2016224" cy="1412776"/>
          </a:xfrm>
          <a:prstGeom prst="rect">
            <a:avLst/>
          </a:prstGeom>
          <a:noFill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l="19643" t="21282" r="60433" b="56078"/>
          <a:stretch>
            <a:fillRect/>
          </a:stretch>
        </p:blipFill>
        <p:spPr bwMode="auto">
          <a:xfrm>
            <a:off x="2195736" y="5301208"/>
            <a:ext cx="2232248" cy="14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891480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accent2"/>
                </a:solidFill>
              </a:rPr>
              <a:t>PROBLEMAS Y OPORTUNIDADES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4032448" cy="4464496"/>
          </a:xfrm>
        </p:spPr>
        <p:txBody>
          <a:bodyPr numCol="1">
            <a:normAutofit/>
          </a:bodyPr>
          <a:lstStyle/>
          <a:p>
            <a:r>
              <a:rPr lang="es-EC" sz="4400" b="1" dirty="0" smtClean="0">
                <a:solidFill>
                  <a:schemeClr val="tx1"/>
                </a:solidFill>
              </a:rPr>
              <a:t>PROBLEMAS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 Seguridad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 Infraestructura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 Orden</a:t>
            </a:r>
          </a:p>
          <a:p>
            <a:pPr algn="just"/>
            <a:endParaRPr lang="es-EC" sz="2400" dirty="0">
              <a:solidFill>
                <a:schemeClr val="tx1"/>
              </a:solidFill>
            </a:endParaRPr>
          </a:p>
          <a:p>
            <a:pPr algn="just"/>
            <a:r>
              <a:rPr lang="es-EC" sz="2400" dirty="0" smtClean="0">
                <a:solidFill>
                  <a:schemeClr val="tx1"/>
                </a:solidFill>
              </a:rPr>
              <a:t>Necesidad</a:t>
            </a:r>
            <a:r>
              <a:rPr lang="es-EC" sz="2400" dirty="0">
                <a:solidFill>
                  <a:schemeClr val="tx1"/>
                </a:solidFill>
              </a:rPr>
              <a:t>: contratar </a:t>
            </a:r>
            <a:r>
              <a:rPr lang="es-EC" sz="2400" dirty="0" smtClean="0">
                <a:solidFill>
                  <a:schemeClr val="tx1"/>
                </a:solidFill>
              </a:rPr>
              <a:t>servicios de </a:t>
            </a:r>
            <a:r>
              <a:rPr lang="es-EC" sz="2400" dirty="0">
                <a:solidFill>
                  <a:schemeClr val="tx1"/>
                </a:solidFill>
              </a:rPr>
              <a:t>gestión de documentos.</a:t>
            </a:r>
          </a:p>
        </p:txBody>
      </p:sp>
      <p:pic>
        <p:nvPicPr>
          <p:cNvPr id="23554" name="Picture 2" descr="http://www.uakix.com/2009/arquitecturaexitodic/Duda%20Foll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517232"/>
            <a:ext cx="2088232" cy="1296144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Flecha abajo"/>
          <p:cNvSpPr/>
          <p:nvPr/>
        </p:nvSpPr>
        <p:spPr>
          <a:xfrm>
            <a:off x="2123728" y="29969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27984" y="836712"/>
            <a:ext cx="43204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/>
              <a:t>OPORTUNIDADES</a:t>
            </a:r>
          </a:p>
          <a:p>
            <a:r>
              <a:rPr lang="es-EC" sz="2400" dirty="0" smtClean="0"/>
              <a:t>Mejorar su productividad en el ejercicio de sus actividades y servicios hacia sus clientes.</a:t>
            </a:r>
          </a:p>
          <a:p>
            <a:endParaRPr lang="es-EC" sz="2400" dirty="0" smtClean="0"/>
          </a:p>
          <a:p>
            <a:pPr>
              <a:buFont typeface="Arial" pitchFamily="34" charset="0"/>
              <a:buChar char="•"/>
            </a:pPr>
            <a:r>
              <a:rPr lang="es-EC" sz="2400" dirty="0" smtClean="0"/>
              <a:t> Optimización y organización de </a:t>
            </a:r>
          </a:p>
          <a:p>
            <a:r>
              <a:rPr lang="es-EC" sz="2400" dirty="0" smtClean="0"/>
              <a:t>   los documentos. 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/>
              <a:t> Mayor agilidad y control en   </a:t>
            </a:r>
          </a:p>
          <a:p>
            <a:r>
              <a:rPr lang="es-EC" sz="2400" dirty="0" smtClean="0"/>
              <a:t>   documentos.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/>
              <a:t> Ahorro de espacio.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/>
              <a:t> Acceso completo. 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/>
              <a:t> Reducción de tiempo y  </a:t>
            </a:r>
          </a:p>
          <a:p>
            <a:r>
              <a:rPr lang="es-EC" sz="2400" dirty="0" smtClean="0"/>
              <a:t>   consultas.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6300192" y="27089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2" descr="[oportunida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43800" y="5610641"/>
            <a:ext cx="1800200" cy="12473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r>
              <a:rPr lang="es-EC" sz="2800" b="1" dirty="0">
                <a:solidFill>
                  <a:schemeClr val="accent2"/>
                </a:solidFill>
              </a:rPr>
              <a:t>D</a:t>
            </a:r>
            <a:r>
              <a:rPr lang="es-EC" sz="2800" b="1" dirty="0" smtClean="0">
                <a:solidFill>
                  <a:schemeClr val="accent2"/>
                </a:solidFill>
              </a:rPr>
              <a:t>IFERENCIA ENTRE  UN ARCHIVERO COMÚN Y LA IMPLEMENTACIÓN DE UN SISTEMA APROPIADO DE ARCHIVOS EN UNA EMPRESA</a:t>
            </a:r>
            <a:endParaRPr lang="es-EC" sz="2800" b="1" dirty="0">
              <a:solidFill>
                <a:schemeClr val="accent2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353" t="4782" r="2319" b="5411"/>
          <a:stretch>
            <a:fillRect/>
          </a:stretch>
        </p:blipFill>
        <p:spPr bwMode="auto">
          <a:xfrm>
            <a:off x="539552" y="2204864"/>
            <a:ext cx="7920880" cy="3312368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eterinaria-anubis.tv/files/1395-11-imagen/documen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589240"/>
            <a:ext cx="1419005" cy="106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4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DESCRIPCIÓN DEL SERVICIO</a:t>
            </a:r>
            <a:r>
              <a:rPr lang="es-EC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C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EC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971600" y="1268760"/>
          <a:ext cx="75963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Explosión 2"/>
          <p:cNvSpPr/>
          <p:nvPr/>
        </p:nvSpPr>
        <p:spPr>
          <a:xfrm>
            <a:off x="2339752" y="1484784"/>
            <a:ext cx="5040560" cy="3672408"/>
          </a:xfrm>
          <a:prstGeom prst="irregularSeal2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Excelente manejo de documentación </a:t>
            </a:r>
            <a:endParaRPr lang="es-EC" sz="2400" b="1" dirty="0"/>
          </a:p>
        </p:txBody>
      </p:sp>
      <p:sp>
        <p:nvSpPr>
          <p:cNvPr id="11" name="10 Proceso alternativo"/>
          <p:cNvSpPr/>
          <p:nvPr/>
        </p:nvSpPr>
        <p:spPr>
          <a:xfrm>
            <a:off x="3131840" y="3789040"/>
            <a:ext cx="3024336" cy="158417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Ubicación</a:t>
            </a:r>
          </a:p>
          <a:p>
            <a:pPr algn="ctr"/>
            <a:r>
              <a:rPr lang="es-EC" sz="2400" b="1" dirty="0" smtClean="0"/>
              <a:t>Estado</a:t>
            </a:r>
          </a:p>
          <a:p>
            <a:pPr algn="ctr"/>
            <a:r>
              <a:rPr lang="es-EC" sz="2400" b="1" dirty="0" smtClean="0"/>
              <a:t>Uso y Desuso</a:t>
            </a:r>
            <a:endParaRPr lang="es-EC" sz="2400" b="1" dirty="0"/>
          </a:p>
        </p:txBody>
      </p:sp>
      <p:sp>
        <p:nvSpPr>
          <p:cNvPr id="12" name="11 Llamada rectangular redondeada"/>
          <p:cNvSpPr/>
          <p:nvPr/>
        </p:nvSpPr>
        <p:spPr>
          <a:xfrm>
            <a:off x="3203848" y="1412776"/>
            <a:ext cx="2880320" cy="1872208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RESPALDO:</a:t>
            </a:r>
          </a:p>
          <a:p>
            <a:pPr algn="ctr"/>
            <a:r>
              <a:rPr lang="es-EC" sz="2800" b="1" dirty="0" smtClean="0"/>
              <a:t>SOFTWARE</a:t>
            </a:r>
          </a:p>
          <a:p>
            <a:pPr algn="ctr"/>
            <a:r>
              <a:rPr lang="es-EC" sz="2800" b="1" dirty="0" smtClean="0"/>
              <a:t>EDEC</a:t>
            </a:r>
            <a:endParaRPr lang="es-EC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  <p:bldGraphic spid="9" grpId="2">
        <p:bldAsOne/>
      </p:bldGraphic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220886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accent2"/>
                </a:solidFill>
              </a:rPr>
              <a:t>DETALLE DEL SISTEMA INTEGRAL DE ADMINISTRACIÓN DE ARCHIVOS FÍSICOS</a:t>
            </a:r>
            <a:r>
              <a:rPr lang="es-EC" sz="3600" dirty="0"/>
              <a:t/>
            </a:r>
            <a:br>
              <a:rPr lang="es-EC" sz="3600" dirty="0"/>
            </a:br>
            <a:endParaRPr lang="es-EC" sz="3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5 Diagrama"/>
          <p:cNvGraphicFramePr/>
          <p:nvPr/>
        </p:nvGraphicFramePr>
        <p:xfrm>
          <a:off x="251520" y="1772816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6 Imagen"/>
          <p:cNvPicPr/>
          <p:nvPr/>
        </p:nvPicPr>
        <p:blipFill>
          <a:blip r:embed="rId9" cstate="print"/>
          <a:srcRect t="2449" r="13707" b="3752"/>
          <a:stretch>
            <a:fillRect/>
          </a:stretch>
        </p:blipFill>
        <p:spPr bwMode="auto">
          <a:xfrm>
            <a:off x="467544" y="620688"/>
            <a:ext cx="8136904" cy="5904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OBJETIVO GENERAL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endParaRPr lang="es-EC" dirty="0"/>
          </a:p>
        </p:txBody>
      </p:sp>
      <p:pic>
        <p:nvPicPr>
          <p:cNvPr id="36866" name="Picture 2" descr="http://www.stf.gob.ec/stf/images/stories/obje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229200"/>
            <a:ext cx="2330926" cy="1656184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 l="36550" t="38673" r="36891" b="37483"/>
          <a:stretch>
            <a:fillRect/>
          </a:stretch>
        </p:blipFill>
        <p:spPr bwMode="auto">
          <a:xfrm>
            <a:off x="7985271" y="0"/>
            <a:ext cx="1158728" cy="54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Explosión 2"/>
          <p:cNvSpPr/>
          <p:nvPr/>
        </p:nvSpPr>
        <p:spPr>
          <a:xfrm>
            <a:off x="971600" y="980728"/>
            <a:ext cx="8172400" cy="5112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Elaborar un proyecto que permita conocer la factibilidad financiera para la implementación de una empresa en la ciudad de Guayaquil, que ofrezca un servicio diferenciado y de calidad en la administración, almacenamiento y digitalización de documentos.</a:t>
            </a:r>
            <a:endParaRPr lang="es-EC" dirty="0"/>
          </a:p>
        </p:txBody>
      </p:sp>
      <p:pic>
        <p:nvPicPr>
          <p:cNvPr id="8" name="Picture 2" descr="http://www.metaconsciente.com/blogengine/image.axd?picture=2010%2F9%2FFotolia_4811867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5462463"/>
            <a:ext cx="1656184" cy="139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3147</Words>
  <Application>Microsoft Office PowerPoint</Application>
  <PresentationFormat>Presentación en pantalla (4:3)</PresentationFormat>
  <Paragraphs>1282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COMPETIDORES</vt:lpstr>
      <vt:lpstr>PROBLEMAS Y OPORTUNIDADES</vt:lpstr>
      <vt:lpstr>DIFERENCIA ENTRE  UN ARCHIVERO COMÚN Y LA IMPLEMENTACIÓN DE UN SISTEMA APROPIADO DE ARCHIVOS EN UNA EMPRESA</vt:lpstr>
      <vt:lpstr>DESCRIPCIÓN DEL SERVICIO </vt:lpstr>
      <vt:lpstr>DETALLE DEL SISTEMA INTEGRAL DE ADMINISTRACIÓN DE ARCHIVOS FÍSICOS </vt:lpstr>
      <vt:lpstr>OBJETIVO GENERAL</vt:lpstr>
      <vt:lpstr>ESTUDIO ORGANIZACIONAL</vt:lpstr>
      <vt:lpstr>ORGANIGRAMA</vt:lpstr>
      <vt:lpstr>FODA EMPRESARIAL</vt:lpstr>
      <vt:lpstr>INVESTIGACIÓN DE MERCADO</vt:lpstr>
      <vt:lpstr>ANÁLISIS DE ENCUESTAS</vt:lpstr>
      <vt:lpstr>MATRICES</vt:lpstr>
      <vt:lpstr>FUERZAS DE PORTER</vt:lpstr>
      <vt:lpstr>MARKETING MIX</vt:lpstr>
      <vt:lpstr> ESTUDIO TÉCNICO</vt:lpstr>
      <vt:lpstr>Diapositiva 19</vt:lpstr>
      <vt:lpstr>INVERSIÓN</vt:lpstr>
      <vt:lpstr>INVERSIÓN</vt:lpstr>
      <vt:lpstr>INGRESOS</vt:lpstr>
      <vt:lpstr>GASTOS</vt:lpstr>
      <vt:lpstr>CAPITAL DE TRABAJO</vt:lpstr>
      <vt:lpstr>ESTADO DE RESULTADO</vt:lpstr>
      <vt:lpstr>CAPM</vt:lpstr>
      <vt:lpstr>FLUJO DE CAJA</vt:lpstr>
      <vt:lpstr>PAYBACK</vt:lpstr>
      <vt:lpstr>ANÁLISIS DE SENSIBILIDAD INGRESOS</vt:lpstr>
      <vt:lpstr>ANÁLISIS DE SENSIBILIDAD  COSTOS</vt:lpstr>
      <vt:lpstr>Diapositiva 31</vt:lpstr>
      <vt:lpstr>Diapositiva 32</vt:lpstr>
      <vt:lpstr>  </vt:lpstr>
      <vt:lpstr>Diapositiva 34</vt:lpstr>
      <vt:lpstr> 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Solución</dc:creator>
  <cp:lastModifiedBy>pc</cp:lastModifiedBy>
  <cp:revision>115</cp:revision>
  <dcterms:created xsi:type="dcterms:W3CDTF">2012-02-13T05:50:52Z</dcterms:created>
  <dcterms:modified xsi:type="dcterms:W3CDTF">2012-03-04T15:18:08Z</dcterms:modified>
</cp:coreProperties>
</file>