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2" r:id="rId2"/>
    <p:sldId id="257" r:id="rId3"/>
    <p:sldId id="268" r:id="rId4"/>
    <p:sldId id="273" r:id="rId5"/>
    <p:sldId id="287" r:id="rId6"/>
    <p:sldId id="288" r:id="rId7"/>
    <p:sldId id="289" r:id="rId8"/>
    <p:sldId id="283" r:id="rId9"/>
    <p:sldId id="281" r:id="rId10"/>
    <p:sldId id="282" r:id="rId11"/>
    <p:sldId id="260" r:id="rId12"/>
    <p:sldId id="261" r:id="rId13"/>
    <p:sldId id="271" r:id="rId14"/>
    <p:sldId id="285" r:id="rId15"/>
    <p:sldId id="286" r:id="rId16"/>
    <p:sldId id="269" r:id="rId17"/>
    <p:sldId id="262" r:id="rId18"/>
    <p:sldId id="274" r:id="rId19"/>
    <p:sldId id="290" r:id="rId20"/>
    <p:sldId id="263" r:id="rId21"/>
    <p:sldId id="300" r:id="rId22"/>
    <p:sldId id="291" r:id="rId23"/>
    <p:sldId id="301" r:id="rId24"/>
    <p:sldId id="299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A82"/>
    <a:srgbClr val="073C84"/>
    <a:srgbClr val="08408B"/>
    <a:srgbClr val="09489C"/>
    <a:srgbClr val="00329A"/>
    <a:srgbClr val="003AB0"/>
    <a:srgbClr val="204071"/>
    <a:srgbClr val="224579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04" y="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3E4C8-4297-EE43-9F69-1FDC510F1E3B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FD89BD0-7419-B14A-9D83-FC3ABB19EB9C}">
      <dgm:prSet phldrT="[Texto]"/>
      <dgm:spPr/>
      <dgm:t>
        <a:bodyPr/>
        <a:lstStyle/>
        <a:p>
          <a:pPr marL="355600" indent="0"/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Frustrated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Total </a:t>
          </a:r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Internal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Reflection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(FTIR)</a:t>
          </a:r>
          <a:endParaRPr lang="es-ES_tradnl" dirty="0">
            <a:solidFill>
              <a:srgbClr val="053A82"/>
            </a:solidFill>
            <a:latin typeface="Helvetica LT Std Light"/>
            <a:cs typeface="Helvetica LT Std Light"/>
          </a:endParaRPr>
        </a:p>
      </dgm:t>
    </dgm:pt>
    <dgm:pt modelId="{D13147E4-5578-1B4B-8BA9-ACEDE171C034}" type="parTrans" cxnId="{0D59005E-35AC-1B45-AA83-E1B81179C121}">
      <dgm:prSet/>
      <dgm:spPr/>
      <dgm:t>
        <a:bodyPr/>
        <a:lstStyle/>
        <a:p>
          <a:endParaRPr lang="es-ES_tradnl"/>
        </a:p>
      </dgm:t>
    </dgm:pt>
    <dgm:pt modelId="{9A90D65C-CEF8-B145-9CEC-384F878B32D7}" type="sibTrans" cxnId="{0D59005E-35AC-1B45-AA83-E1B81179C121}">
      <dgm:prSet/>
      <dgm:spPr/>
      <dgm:t>
        <a:bodyPr/>
        <a:lstStyle/>
        <a:p>
          <a:endParaRPr lang="es-ES_tradnl"/>
        </a:p>
      </dgm:t>
    </dgm:pt>
    <dgm:pt modelId="{4E2F8D7D-7819-8445-AC37-648960D2148F}">
      <dgm:prSet phldrT="[Texto]" phldr="1"/>
      <dgm:spPr/>
      <dgm:t>
        <a:bodyPr/>
        <a:lstStyle/>
        <a:p>
          <a:pPr marL="228600" indent="0"/>
          <a:endParaRPr lang="es-ES_tradnl" dirty="0"/>
        </a:p>
      </dgm:t>
    </dgm:pt>
    <dgm:pt modelId="{DBF88FA2-6CCA-BF42-9553-CEA8C93AE3EC}" type="parTrans" cxnId="{3AF2B5B1-C8C5-2342-80A7-551D1ED6D514}">
      <dgm:prSet/>
      <dgm:spPr/>
      <dgm:t>
        <a:bodyPr/>
        <a:lstStyle/>
        <a:p>
          <a:endParaRPr lang="es-ES_tradnl"/>
        </a:p>
      </dgm:t>
    </dgm:pt>
    <dgm:pt modelId="{15C7455E-799C-1849-AC39-6FCDA49550DA}" type="sibTrans" cxnId="{3AF2B5B1-C8C5-2342-80A7-551D1ED6D514}">
      <dgm:prSet/>
      <dgm:spPr/>
      <dgm:t>
        <a:bodyPr/>
        <a:lstStyle/>
        <a:p>
          <a:endParaRPr lang="es-ES_tradnl"/>
        </a:p>
      </dgm:t>
    </dgm:pt>
    <dgm:pt modelId="{AE968FE2-D5E6-D84C-9C6E-6812F4648BA5}">
      <dgm:prSet phldrT="[Texto]" phldr="1"/>
      <dgm:spPr/>
      <dgm:t>
        <a:bodyPr/>
        <a:lstStyle/>
        <a:p>
          <a:pPr marL="228600" indent="0"/>
          <a:endParaRPr lang="es-ES_tradnl" dirty="0"/>
        </a:p>
      </dgm:t>
    </dgm:pt>
    <dgm:pt modelId="{45BCFDA7-05DF-D244-BC3B-DBD5CB48C2BE}" type="parTrans" cxnId="{2D4F1503-568B-6742-A900-7F063C290A42}">
      <dgm:prSet/>
      <dgm:spPr/>
      <dgm:t>
        <a:bodyPr/>
        <a:lstStyle/>
        <a:p>
          <a:endParaRPr lang="es-ES_tradnl"/>
        </a:p>
      </dgm:t>
    </dgm:pt>
    <dgm:pt modelId="{4BB6AB51-2462-F843-8E6D-990609E5C5D1}" type="sibTrans" cxnId="{2D4F1503-568B-6742-A900-7F063C290A42}">
      <dgm:prSet/>
      <dgm:spPr/>
      <dgm:t>
        <a:bodyPr/>
        <a:lstStyle/>
        <a:p>
          <a:endParaRPr lang="es-ES_tradnl"/>
        </a:p>
      </dgm:t>
    </dgm:pt>
    <dgm:pt modelId="{FF705684-50A2-944B-B9E5-0797912BD97A}">
      <dgm:prSet phldrT="[Texto]"/>
      <dgm:spPr/>
      <dgm:t>
        <a:bodyPr/>
        <a:lstStyle/>
        <a:p>
          <a:pPr marL="0" indent="355600"/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Front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Diffused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Illumination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(FI)</a:t>
          </a:r>
          <a:endParaRPr lang="es-ES_tradnl" dirty="0">
            <a:solidFill>
              <a:srgbClr val="053A82"/>
            </a:solidFill>
            <a:latin typeface="Helvetica LT Std Light"/>
            <a:cs typeface="Helvetica LT Std Light"/>
          </a:endParaRPr>
        </a:p>
      </dgm:t>
    </dgm:pt>
    <dgm:pt modelId="{BD94BAED-7861-054D-B4A1-DDF761EEE2CB}" type="parTrans" cxnId="{D0735B07-AF61-454F-AC37-913E34AE4864}">
      <dgm:prSet/>
      <dgm:spPr/>
      <dgm:t>
        <a:bodyPr/>
        <a:lstStyle/>
        <a:p>
          <a:endParaRPr lang="es-ES_tradnl"/>
        </a:p>
      </dgm:t>
    </dgm:pt>
    <dgm:pt modelId="{B82114CC-C60F-DB4C-A7C0-9C013180168D}" type="sibTrans" cxnId="{D0735B07-AF61-454F-AC37-913E34AE4864}">
      <dgm:prSet/>
      <dgm:spPr/>
      <dgm:t>
        <a:bodyPr/>
        <a:lstStyle/>
        <a:p>
          <a:endParaRPr lang="es-ES_tradnl"/>
        </a:p>
      </dgm:t>
    </dgm:pt>
    <dgm:pt modelId="{6D6378B6-A634-624C-9932-C0771B0BD916}">
      <dgm:prSet phldrT="[Texto]"/>
      <dgm:spPr/>
      <dgm:t>
        <a:bodyPr/>
        <a:lstStyle/>
        <a:p>
          <a:pPr marL="228600" indent="0"/>
          <a:r>
            <a:rPr lang="es-ES_tradnl" dirty="0" smtClean="0"/>
            <a:t>Variante de </a:t>
          </a:r>
          <a:r>
            <a:rPr lang="es-ES_tradnl" dirty="0" err="1" smtClean="0"/>
            <a:t>Diffused</a:t>
          </a:r>
          <a:r>
            <a:rPr lang="es-ES_tradnl" dirty="0" smtClean="0"/>
            <a:t> </a:t>
          </a:r>
          <a:r>
            <a:rPr lang="es-ES_tradnl" dirty="0" err="1" smtClean="0"/>
            <a:t>Illumination</a:t>
          </a:r>
          <a:endParaRPr lang="es-ES_tradnl" dirty="0"/>
        </a:p>
      </dgm:t>
    </dgm:pt>
    <dgm:pt modelId="{ABDE1E1B-8AAD-5147-AB74-7696B031963D}" type="parTrans" cxnId="{305133EE-75E0-7D4C-AD8E-D044E707370B}">
      <dgm:prSet/>
      <dgm:spPr/>
      <dgm:t>
        <a:bodyPr/>
        <a:lstStyle/>
        <a:p>
          <a:endParaRPr lang="es-ES_tradnl"/>
        </a:p>
      </dgm:t>
    </dgm:pt>
    <dgm:pt modelId="{A25B5C01-300E-CC4E-8D45-7DD2A29F680F}" type="sibTrans" cxnId="{305133EE-75E0-7D4C-AD8E-D044E707370B}">
      <dgm:prSet/>
      <dgm:spPr/>
      <dgm:t>
        <a:bodyPr/>
        <a:lstStyle/>
        <a:p>
          <a:endParaRPr lang="es-ES_tradnl"/>
        </a:p>
      </dgm:t>
    </dgm:pt>
    <dgm:pt modelId="{9A3D418A-39BB-254F-BB0F-B89396AEC743}">
      <dgm:prSet phldrT="[Texto]" phldr="1"/>
      <dgm:spPr/>
      <dgm:t>
        <a:bodyPr/>
        <a:lstStyle/>
        <a:p>
          <a:pPr marL="228600" indent="0"/>
          <a:endParaRPr lang="es-ES_tradnl" dirty="0"/>
        </a:p>
      </dgm:t>
    </dgm:pt>
    <dgm:pt modelId="{6FB5EB86-0CF4-034E-B198-DBBAE2994ACA}" type="parTrans" cxnId="{00910966-3E42-B94C-89E7-12A1DA675A2D}">
      <dgm:prSet/>
      <dgm:spPr/>
      <dgm:t>
        <a:bodyPr/>
        <a:lstStyle/>
        <a:p>
          <a:endParaRPr lang="es-ES_tradnl"/>
        </a:p>
      </dgm:t>
    </dgm:pt>
    <dgm:pt modelId="{7E686D71-86D5-7147-95A5-2DFC35DBBC81}" type="sibTrans" cxnId="{00910966-3E42-B94C-89E7-12A1DA675A2D}">
      <dgm:prSet/>
      <dgm:spPr/>
      <dgm:t>
        <a:bodyPr/>
        <a:lstStyle/>
        <a:p>
          <a:endParaRPr lang="es-ES_tradnl"/>
        </a:p>
      </dgm:t>
    </dgm:pt>
    <dgm:pt modelId="{81AB1A62-CD9E-484B-B85A-1E66DFE2BD4E}" type="pres">
      <dgm:prSet presAssocID="{9793E4C8-4297-EE43-9F69-1FDC510F1E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31ACB-DCC5-F54C-946E-B05F20F9E34C}" type="pres">
      <dgm:prSet presAssocID="{4FD89BD0-7419-B14A-9D83-FC3ABB19EB9C}" presName="comp" presStyleCnt="0"/>
      <dgm:spPr/>
    </dgm:pt>
    <dgm:pt modelId="{B92E6A20-E3AF-CB4E-9317-9845C60FDC2F}" type="pres">
      <dgm:prSet presAssocID="{4FD89BD0-7419-B14A-9D83-FC3ABB19EB9C}" presName="box" presStyleLbl="node1" presStyleIdx="0" presStyleCnt="2"/>
      <dgm:spPr/>
      <dgm:t>
        <a:bodyPr/>
        <a:lstStyle/>
        <a:p>
          <a:endParaRPr lang="es-ES_tradnl"/>
        </a:p>
      </dgm:t>
    </dgm:pt>
    <dgm:pt modelId="{3CC16637-22F3-D646-9B48-060DD1A85E1F}" type="pres">
      <dgm:prSet presAssocID="{4FD89BD0-7419-B14A-9D83-FC3ABB19EB9C}" presName="img" presStyleLbl="fgImgPlace1" presStyleIdx="0" presStyleCnt="2"/>
      <dgm:spPr/>
    </dgm:pt>
    <dgm:pt modelId="{954E8400-4269-FB49-B7E2-C8E03BC90DF1}" type="pres">
      <dgm:prSet presAssocID="{4FD89BD0-7419-B14A-9D83-FC3ABB19EB9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A308A22-5F32-D24E-A219-AC66C70952BA}" type="pres">
      <dgm:prSet presAssocID="{9A90D65C-CEF8-B145-9CEC-384F878B32D7}" presName="spacer" presStyleCnt="0"/>
      <dgm:spPr/>
    </dgm:pt>
    <dgm:pt modelId="{0518F4FC-D0D9-AB46-B29A-F753D9EE53BD}" type="pres">
      <dgm:prSet presAssocID="{FF705684-50A2-944B-B9E5-0797912BD97A}" presName="comp" presStyleCnt="0"/>
      <dgm:spPr/>
    </dgm:pt>
    <dgm:pt modelId="{BC99B93D-950C-334B-9EEE-3EF70C0202B5}" type="pres">
      <dgm:prSet presAssocID="{FF705684-50A2-944B-B9E5-0797912BD97A}" presName="box" presStyleLbl="node1" presStyleIdx="1" presStyleCnt="2"/>
      <dgm:spPr/>
      <dgm:t>
        <a:bodyPr/>
        <a:lstStyle/>
        <a:p>
          <a:endParaRPr lang="es-ES_tradnl"/>
        </a:p>
      </dgm:t>
    </dgm:pt>
    <dgm:pt modelId="{B89A5FF5-48A3-F540-A30A-33D1304E130D}" type="pres">
      <dgm:prSet presAssocID="{FF705684-50A2-944B-B9E5-0797912BD97A}" presName="img" presStyleLbl="fgImgPlace1" presStyleIdx="1" presStyleCnt="2"/>
      <dgm:spPr/>
    </dgm:pt>
    <dgm:pt modelId="{20DE03FC-C468-B247-87AF-CD47077F33E0}" type="pres">
      <dgm:prSet presAssocID="{FF705684-50A2-944B-B9E5-0797912BD97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399CEC8-E595-0E40-9B6C-0D7FDB6BCF2B}" type="presOf" srcId="{FF705684-50A2-944B-B9E5-0797912BD97A}" destId="{20DE03FC-C468-B247-87AF-CD47077F33E0}" srcOrd="1" destOrd="0" presId="urn:microsoft.com/office/officeart/2005/8/layout/vList4#1"/>
    <dgm:cxn modelId="{0D59005E-35AC-1B45-AA83-E1B81179C121}" srcId="{9793E4C8-4297-EE43-9F69-1FDC510F1E3B}" destId="{4FD89BD0-7419-B14A-9D83-FC3ABB19EB9C}" srcOrd="0" destOrd="0" parTransId="{D13147E4-5578-1B4B-8BA9-ACEDE171C034}" sibTransId="{9A90D65C-CEF8-B145-9CEC-384F878B32D7}"/>
    <dgm:cxn modelId="{2D4F1503-568B-6742-A900-7F063C290A42}" srcId="{4FD89BD0-7419-B14A-9D83-FC3ABB19EB9C}" destId="{AE968FE2-D5E6-D84C-9C6E-6812F4648BA5}" srcOrd="1" destOrd="0" parTransId="{45BCFDA7-05DF-D244-BC3B-DBD5CB48C2BE}" sibTransId="{4BB6AB51-2462-F843-8E6D-990609E5C5D1}"/>
    <dgm:cxn modelId="{6B06D6BD-BA49-2249-A58C-4BCCEB502815}" type="presOf" srcId="{4E2F8D7D-7819-8445-AC37-648960D2148F}" destId="{B92E6A20-E3AF-CB4E-9317-9845C60FDC2F}" srcOrd="0" destOrd="1" presId="urn:microsoft.com/office/officeart/2005/8/layout/vList4#1"/>
    <dgm:cxn modelId="{7060DF11-7E51-8541-A0BB-5C48EBDF365C}" type="presOf" srcId="{4FD89BD0-7419-B14A-9D83-FC3ABB19EB9C}" destId="{B92E6A20-E3AF-CB4E-9317-9845C60FDC2F}" srcOrd="0" destOrd="0" presId="urn:microsoft.com/office/officeart/2005/8/layout/vList4#1"/>
    <dgm:cxn modelId="{2B1DF67E-3BBB-8249-95BC-EEBF15631FFE}" type="presOf" srcId="{6D6378B6-A634-624C-9932-C0771B0BD916}" destId="{20DE03FC-C468-B247-87AF-CD47077F33E0}" srcOrd="1" destOrd="1" presId="urn:microsoft.com/office/officeart/2005/8/layout/vList4#1"/>
    <dgm:cxn modelId="{FCDE85F2-6E06-C043-B4A0-867833412CB2}" type="presOf" srcId="{9793E4C8-4297-EE43-9F69-1FDC510F1E3B}" destId="{81AB1A62-CD9E-484B-B85A-1E66DFE2BD4E}" srcOrd="0" destOrd="0" presId="urn:microsoft.com/office/officeart/2005/8/layout/vList4#1"/>
    <dgm:cxn modelId="{0C1BE9CE-C0D0-F040-BCDC-5F0417AA8169}" type="presOf" srcId="{FF705684-50A2-944B-B9E5-0797912BD97A}" destId="{BC99B93D-950C-334B-9EEE-3EF70C0202B5}" srcOrd="0" destOrd="0" presId="urn:microsoft.com/office/officeart/2005/8/layout/vList4#1"/>
    <dgm:cxn modelId="{D7F403CC-76E9-9F44-A614-5089F9E3CBA3}" type="presOf" srcId="{AE968FE2-D5E6-D84C-9C6E-6812F4648BA5}" destId="{B92E6A20-E3AF-CB4E-9317-9845C60FDC2F}" srcOrd="0" destOrd="2" presId="urn:microsoft.com/office/officeart/2005/8/layout/vList4#1"/>
    <dgm:cxn modelId="{3AF2B5B1-C8C5-2342-80A7-551D1ED6D514}" srcId="{4FD89BD0-7419-B14A-9D83-FC3ABB19EB9C}" destId="{4E2F8D7D-7819-8445-AC37-648960D2148F}" srcOrd="0" destOrd="0" parTransId="{DBF88FA2-6CCA-BF42-9553-CEA8C93AE3EC}" sibTransId="{15C7455E-799C-1849-AC39-6FCDA49550DA}"/>
    <dgm:cxn modelId="{00910966-3E42-B94C-89E7-12A1DA675A2D}" srcId="{FF705684-50A2-944B-B9E5-0797912BD97A}" destId="{9A3D418A-39BB-254F-BB0F-B89396AEC743}" srcOrd="1" destOrd="0" parTransId="{6FB5EB86-0CF4-034E-B198-DBBAE2994ACA}" sibTransId="{7E686D71-86D5-7147-95A5-2DFC35DBBC81}"/>
    <dgm:cxn modelId="{689D028E-ABAD-094F-994C-78B3C1222009}" type="presOf" srcId="{9A3D418A-39BB-254F-BB0F-B89396AEC743}" destId="{20DE03FC-C468-B247-87AF-CD47077F33E0}" srcOrd="1" destOrd="2" presId="urn:microsoft.com/office/officeart/2005/8/layout/vList4#1"/>
    <dgm:cxn modelId="{921CE1C2-803B-394C-9014-A31DEC9F033A}" type="presOf" srcId="{6D6378B6-A634-624C-9932-C0771B0BD916}" destId="{BC99B93D-950C-334B-9EEE-3EF70C0202B5}" srcOrd="0" destOrd="1" presId="urn:microsoft.com/office/officeart/2005/8/layout/vList4#1"/>
    <dgm:cxn modelId="{8F63D7AC-E5A9-5F46-B3B4-930C4C5E3D92}" type="presOf" srcId="{9A3D418A-39BB-254F-BB0F-B89396AEC743}" destId="{BC99B93D-950C-334B-9EEE-3EF70C0202B5}" srcOrd="0" destOrd="2" presId="urn:microsoft.com/office/officeart/2005/8/layout/vList4#1"/>
    <dgm:cxn modelId="{C15756BF-44AA-E44C-8F58-CC072AD2EC66}" type="presOf" srcId="{AE968FE2-D5E6-D84C-9C6E-6812F4648BA5}" destId="{954E8400-4269-FB49-B7E2-C8E03BC90DF1}" srcOrd="1" destOrd="2" presId="urn:microsoft.com/office/officeart/2005/8/layout/vList4#1"/>
    <dgm:cxn modelId="{C6C4D3DB-9920-E340-963C-61C9C771194C}" type="presOf" srcId="{4E2F8D7D-7819-8445-AC37-648960D2148F}" destId="{954E8400-4269-FB49-B7E2-C8E03BC90DF1}" srcOrd="1" destOrd="1" presId="urn:microsoft.com/office/officeart/2005/8/layout/vList4#1"/>
    <dgm:cxn modelId="{305133EE-75E0-7D4C-AD8E-D044E707370B}" srcId="{FF705684-50A2-944B-B9E5-0797912BD97A}" destId="{6D6378B6-A634-624C-9932-C0771B0BD916}" srcOrd="0" destOrd="0" parTransId="{ABDE1E1B-8AAD-5147-AB74-7696B031963D}" sibTransId="{A25B5C01-300E-CC4E-8D45-7DD2A29F680F}"/>
    <dgm:cxn modelId="{D0735B07-AF61-454F-AC37-913E34AE4864}" srcId="{9793E4C8-4297-EE43-9F69-1FDC510F1E3B}" destId="{FF705684-50A2-944B-B9E5-0797912BD97A}" srcOrd="1" destOrd="0" parTransId="{BD94BAED-7861-054D-B4A1-DDF761EEE2CB}" sibTransId="{B82114CC-C60F-DB4C-A7C0-9C013180168D}"/>
    <dgm:cxn modelId="{3C60850F-A9C4-BC45-A77B-3DC0B735EFB7}" type="presOf" srcId="{4FD89BD0-7419-B14A-9D83-FC3ABB19EB9C}" destId="{954E8400-4269-FB49-B7E2-C8E03BC90DF1}" srcOrd="1" destOrd="0" presId="urn:microsoft.com/office/officeart/2005/8/layout/vList4#1"/>
    <dgm:cxn modelId="{BFF42F7F-A9FC-A84E-BDFF-D1E6ED71468D}" type="presParOf" srcId="{81AB1A62-CD9E-484B-B85A-1E66DFE2BD4E}" destId="{50531ACB-DCC5-F54C-946E-B05F20F9E34C}" srcOrd="0" destOrd="0" presId="urn:microsoft.com/office/officeart/2005/8/layout/vList4#1"/>
    <dgm:cxn modelId="{6503323F-D711-F541-97C5-115BABAEB6FF}" type="presParOf" srcId="{50531ACB-DCC5-F54C-946E-B05F20F9E34C}" destId="{B92E6A20-E3AF-CB4E-9317-9845C60FDC2F}" srcOrd="0" destOrd="0" presId="urn:microsoft.com/office/officeart/2005/8/layout/vList4#1"/>
    <dgm:cxn modelId="{8838EE60-C621-AA4F-85B0-2EA191B07139}" type="presParOf" srcId="{50531ACB-DCC5-F54C-946E-B05F20F9E34C}" destId="{3CC16637-22F3-D646-9B48-060DD1A85E1F}" srcOrd="1" destOrd="0" presId="urn:microsoft.com/office/officeart/2005/8/layout/vList4#1"/>
    <dgm:cxn modelId="{3AD3857D-C4AE-F94F-BAF0-0D9CDDE019CA}" type="presParOf" srcId="{50531ACB-DCC5-F54C-946E-B05F20F9E34C}" destId="{954E8400-4269-FB49-B7E2-C8E03BC90DF1}" srcOrd="2" destOrd="0" presId="urn:microsoft.com/office/officeart/2005/8/layout/vList4#1"/>
    <dgm:cxn modelId="{DBC80EAF-7DD3-4F4D-B5D6-969696B625AF}" type="presParOf" srcId="{81AB1A62-CD9E-484B-B85A-1E66DFE2BD4E}" destId="{2A308A22-5F32-D24E-A219-AC66C70952BA}" srcOrd="1" destOrd="0" presId="urn:microsoft.com/office/officeart/2005/8/layout/vList4#1"/>
    <dgm:cxn modelId="{6BC3D357-ED60-DA4B-AB53-9F174E76F26F}" type="presParOf" srcId="{81AB1A62-CD9E-484B-B85A-1E66DFE2BD4E}" destId="{0518F4FC-D0D9-AB46-B29A-F753D9EE53BD}" srcOrd="2" destOrd="0" presId="urn:microsoft.com/office/officeart/2005/8/layout/vList4#1"/>
    <dgm:cxn modelId="{3A1E81B1-7B1C-8649-AF06-4CE472DEBEF2}" type="presParOf" srcId="{0518F4FC-D0D9-AB46-B29A-F753D9EE53BD}" destId="{BC99B93D-950C-334B-9EEE-3EF70C0202B5}" srcOrd="0" destOrd="0" presId="urn:microsoft.com/office/officeart/2005/8/layout/vList4#1"/>
    <dgm:cxn modelId="{C4E6165B-D33B-014A-8D88-61D766AD6689}" type="presParOf" srcId="{0518F4FC-D0D9-AB46-B29A-F753D9EE53BD}" destId="{B89A5FF5-48A3-F540-A30A-33D1304E130D}" srcOrd="1" destOrd="0" presId="urn:microsoft.com/office/officeart/2005/8/layout/vList4#1"/>
    <dgm:cxn modelId="{6FBF0682-C3BD-F546-AA04-C3C8A80B429C}" type="presParOf" srcId="{0518F4FC-D0D9-AB46-B29A-F753D9EE53BD}" destId="{20DE03FC-C468-B247-87AF-CD47077F33E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3E4C8-4297-EE43-9F69-1FDC510F1E3B}" type="doc">
      <dgm:prSet loTypeId="urn:microsoft.com/office/officeart/2005/8/layout/vList4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FD89BD0-7419-B14A-9D83-FC3ABB19EB9C}">
      <dgm:prSet phldrT="[Texto]" custT="1"/>
      <dgm:spPr/>
      <dgm:t>
        <a:bodyPr/>
        <a:lstStyle/>
        <a:p>
          <a:pPr marL="271463" indent="0"/>
          <a:r>
            <a:rPr lang="es-ES_tradnl" sz="3200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Rear</a:t>
          </a:r>
          <a:r>
            <a:rPr lang="es-ES_tradnl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200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Diffused</a:t>
          </a:r>
          <a:r>
            <a:rPr lang="es-ES_tradnl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200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Illumination</a:t>
          </a:r>
          <a:r>
            <a:rPr lang="es-ES_tradnl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(</a:t>
          </a:r>
          <a:r>
            <a:rPr lang="es-ES_tradnl" sz="3200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Rear</a:t>
          </a:r>
          <a:r>
            <a:rPr lang="es-ES_tradnl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DI)</a:t>
          </a:r>
          <a:endParaRPr lang="es-ES_tradnl" sz="3200" dirty="0">
            <a:solidFill>
              <a:srgbClr val="053A82"/>
            </a:solidFill>
            <a:latin typeface="Helvetica LT Std Light"/>
            <a:cs typeface="Helvetica LT Std Light"/>
          </a:endParaRPr>
        </a:p>
      </dgm:t>
    </dgm:pt>
    <dgm:pt modelId="{D13147E4-5578-1B4B-8BA9-ACEDE171C034}" type="parTrans" cxnId="{0D59005E-35AC-1B45-AA83-E1B81179C121}">
      <dgm:prSet/>
      <dgm:spPr/>
      <dgm:t>
        <a:bodyPr/>
        <a:lstStyle/>
        <a:p>
          <a:endParaRPr lang="es-ES_tradnl"/>
        </a:p>
      </dgm:t>
    </dgm:pt>
    <dgm:pt modelId="{9A90D65C-CEF8-B145-9CEC-384F878B32D7}" type="sibTrans" cxnId="{0D59005E-35AC-1B45-AA83-E1B81179C121}">
      <dgm:prSet/>
      <dgm:spPr/>
      <dgm:t>
        <a:bodyPr/>
        <a:lstStyle/>
        <a:p>
          <a:endParaRPr lang="es-ES_tradnl"/>
        </a:p>
      </dgm:t>
    </dgm:pt>
    <dgm:pt modelId="{4E2F8D7D-7819-8445-AC37-648960D2148F}">
      <dgm:prSet phldrT="[Texto]" custT="1"/>
      <dgm:spPr/>
      <dgm:t>
        <a:bodyPr/>
        <a:lstStyle/>
        <a:p>
          <a:pPr marL="0" indent="271463"/>
          <a:r>
            <a:rPr lang="es-ES_tradnl" sz="2000" dirty="0" smtClean="0">
              <a:latin typeface="Helvetica LT Std Light"/>
              <a:cs typeface="Helvetica LT Std Light"/>
            </a:rPr>
            <a:t>Utilizada por Microsoft </a:t>
          </a:r>
          <a:r>
            <a:rPr lang="es-ES_tradnl" sz="2000" dirty="0" err="1" smtClean="0">
              <a:latin typeface="Helvetica LT Std Light"/>
              <a:cs typeface="Helvetica LT Std Light"/>
            </a:rPr>
            <a:t>Surface</a:t>
          </a:r>
          <a:r>
            <a:rPr lang="es-ES_tradnl" sz="2000" dirty="0" smtClean="0">
              <a:latin typeface="Helvetica LT Std Light"/>
              <a:cs typeface="Helvetica LT Std Light"/>
            </a:rPr>
            <a:t> </a:t>
          </a:r>
          <a:r>
            <a:rPr lang="es-ES_tradnl" sz="2000" dirty="0" err="1" smtClean="0">
              <a:latin typeface="Helvetica LT Std Light"/>
              <a:cs typeface="Helvetica LT Std Light"/>
            </a:rPr>
            <a:t>Table</a:t>
          </a:r>
          <a:r>
            <a:rPr lang="es-ES_tradnl" sz="2000" dirty="0" smtClean="0">
              <a:latin typeface="Helvetica LT Std Light"/>
              <a:cs typeface="Helvetica LT Std Light"/>
            </a:rPr>
            <a:t>.</a:t>
          </a:r>
          <a:endParaRPr lang="es-ES_tradnl" sz="2000" dirty="0">
            <a:latin typeface="Helvetica LT Std Light"/>
            <a:cs typeface="Helvetica LT Std Light"/>
          </a:endParaRPr>
        </a:p>
      </dgm:t>
    </dgm:pt>
    <dgm:pt modelId="{DBF88FA2-6CCA-BF42-9553-CEA8C93AE3EC}" type="parTrans" cxnId="{3AF2B5B1-C8C5-2342-80A7-551D1ED6D514}">
      <dgm:prSet/>
      <dgm:spPr/>
      <dgm:t>
        <a:bodyPr/>
        <a:lstStyle/>
        <a:p>
          <a:endParaRPr lang="es-ES_tradnl"/>
        </a:p>
      </dgm:t>
    </dgm:pt>
    <dgm:pt modelId="{15C7455E-799C-1849-AC39-6FCDA49550DA}" type="sibTrans" cxnId="{3AF2B5B1-C8C5-2342-80A7-551D1ED6D514}">
      <dgm:prSet/>
      <dgm:spPr/>
      <dgm:t>
        <a:bodyPr/>
        <a:lstStyle/>
        <a:p>
          <a:endParaRPr lang="es-ES_tradnl"/>
        </a:p>
      </dgm:t>
    </dgm:pt>
    <dgm:pt modelId="{AE968FE2-D5E6-D84C-9C6E-6812F4648BA5}">
      <dgm:prSet phldrT="[Texto]" custT="1"/>
      <dgm:spPr/>
      <dgm:t>
        <a:bodyPr/>
        <a:lstStyle/>
        <a:p>
          <a:pPr marL="0" indent="271463"/>
          <a:r>
            <a:rPr lang="es-ES_tradnl" sz="2000" dirty="0" smtClean="0">
              <a:latin typeface="Helvetica LT Std Light"/>
              <a:cs typeface="Helvetica LT Std Light"/>
            </a:rPr>
            <a:t>Variante de </a:t>
          </a:r>
          <a:r>
            <a:rPr lang="es-ES_tradnl" sz="2000" dirty="0" err="1" smtClean="0">
              <a:latin typeface="Helvetica LT Std Light"/>
              <a:cs typeface="Helvetica LT Std Light"/>
            </a:rPr>
            <a:t>Diffused</a:t>
          </a:r>
          <a:r>
            <a:rPr lang="es-ES_tradnl" sz="2000" dirty="0" smtClean="0">
              <a:latin typeface="Helvetica LT Std Light"/>
              <a:cs typeface="Helvetica LT Std Light"/>
            </a:rPr>
            <a:t> </a:t>
          </a:r>
          <a:r>
            <a:rPr lang="es-ES_tradnl" sz="2000" dirty="0" err="1" smtClean="0">
              <a:latin typeface="Helvetica LT Std Light"/>
              <a:cs typeface="Helvetica LT Std Light"/>
            </a:rPr>
            <a:t>Illumination</a:t>
          </a:r>
          <a:endParaRPr lang="es-ES_tradnl" sz="2000" dirty="0">
            <a:latin typeface="Helvetica LT Std Light"/>
            <a:cs typeface="Helvetica LT Std Light"/>
          </a:endParaRPr>
        </a:p>
      </dgm:t>
    </dgm:pt>
    <dgm:pt modelId="{45BCFDA7-05DF-D244-BC3B-DBD5CB48C2BE}" type="parTrans" cxnId="{2D4F1503-568B-6742-A900-7F063C290A42}">
      <dgm:prSet/>
      <dgm:spPr/>
      <dgm:t>
        <a:bodyPr/>
        <a:lstStyle/>
        <a:p>
          <a:endParaRPr lang="es-ES_tradnl"/>
        </a:p>
      </dgm:t>
    </dgm:pt>
    <dgm:pt modelId="{4BB6AB51-2462-F843-8E6D-990609E5C5D1}" type="sibTrans" cxnId="{2D4F1503-568B-6742-A900-7F063C290A42}">
      <dgm:prSet/>
      <dgm:spPr/>
      <dgm:t>
        <a:bodyPr/>
        <a:lstStyle/>
        <a:p>
          <a:endParaRPr lang="es-ES_tradnl"/>
        </a:p>
      </dgm:t>
    </dgm:pt>
    <dgm:pt modelId="{FF705684-50A2-944B-B9E5-0797912BD97A}">
      <dgm:prSet phldrT="[Texto]"/>
      <dgm:spPr/>
      <dgm:t>
        <a:bodyPr/>
        <a:lstStyle/>
        <a:p>
          <a:pPr marL="439738" indent="-168275"/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Laser Light </a:t>
          </a:r>
          <a:r>
            <a:rPr lang="es-ES_tradnl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Plane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(LLP)</a:t>
          </a:r>
          <a:endParaRPr lang="es-ES_tradnl" dirty="0">
            <a:solidFill>
              <a:srgbClr val="053A82"/>
            </a:solidFill>
            <a:latin typeface="Helvetica LT Std Light"/>
            <a:cs typeface="Helvetica LT Std Light"/>
          </a:endParaRPr>
        </a:p>
      </dgm:t>
    </dgm:pt>
    <dgm:pt modelId="{BD94BAED-7861-054D-B4A1-DDF761EEE2CB}" type="parTrans" cxnId="{D0735B07-AF61-454F-AC37-913E34AE4864}">
      <dgm:prSet/>
      <dgm:spPr/>
      <dgm:t>
        <a:bodyPr/>
        <a:lstStyle/>
        <a:p>
          <a:endParaRPr lang="es-ES_tradnl"/>
        </a:p>
      </dgm:t>
    </dgm:pt>
    <dgm:pt modelId="{B82114CC-C60F-DB4C-A7C0-9C013180168D}" type="sibTrans" cxnId="{D0735B07-AF61-454F-AC37-913E34AE4864}">
      <dgm:prSet/>
      <dgm:spPr/>
      <dgm:t>
        <a:bodyPr/>
        <a:lstStyle/>
        <a:p>
          <a:endParaRPr lang="es-ES_tradnl"/>
        </a:p>
      </dgm:t>
    </dgm:pt>
    <dgm:pt modelId="{6D6378B6-A634-624C-9932-C0771B0BD916}">
      <dgm:prSet phldrT="[Texto]"/>
      <dgm:spPr/>
      <dgm:t>
        <a:bodyPr/>
        <a:lstStyle/>
        <a:p>
          <a:pPr marL="439738" indent="-168275"/>
          <a:r>
            <a:rPr lang="es-ES_tradnl" dirty="0" smtClean="0">
              <a:latin typeface="Helvetica LT Std Light"/>
              <a:cs typeface="Helvetica LT Std Light"/>
            </a:rPr>
            <a:t>Utilizada por el prototipo de Microsoft </a:t>
          </a:r>
          <a:r>
            <a:rPr lang="es-ES_tradnl" dirty="0" err="1" smtClean="0">
              <a:latin typeface="Helvetica LT Std Light"/>
              <a:cs typeface="Helvetica LT Std Light"/>
            </a:rPr>
            <a:t>LaserTouch</a:t>
          </a:r>
          <a:endParaRPr lang="es-ES_tradnl" dirty="0">
            <a:latin typeface="Helvetica LT Std Light"/>
            <a:cs typeface="Helvetica LT Std Light"/>
          </a:endParaRPr>
        </a:p>
      </dgm:t>
    </dgm:pt>
    <dgm:pt modelId="{ABDE1E1B-8AAD-5147-AB74-7696B031963D}" type="parTrans" cxnId="{305133EE-75E0-7D4C-AD8E-D044E707370B}">
      <dgm:prSet/>
      <dgm:spPr/>
      <dgm:t>
        <a:bodyPr/>
        <a:lstStyle/>
        <a:p>
          <a:endParaRPr lang="es-ES_tradnl"/>
        </a:p>
      </dgm:t>
    </dgm:pt>
    <dgm:pt modelId="{A25B5C01-300E-CC4E-8D45-7DD2A29F680F}" type="sibTrans" cxnId="{305133EE-75E0-7D4C-AD8E-D044E707370B}">
      <dgm:prSet/>
      <dgm:spPr/>
      <dgm:t>
        <a:bodyPr/>
        <a:lstStyle/>
        <a:p>
          <a:endParaRPr lang="es-ES_tradnl"/>
        </a:p>
      </dgm:t>
    </dgm:pt>
    <dgm:pt modelId="{9A3D418A-39BB-254F-BB0F-B89396AEC743}">
      <dgm:prSet phldrT="[Texto]" phldr="1"/>
      <dgm:spPr/>
      <dgm:t>
        <a:bodyPr/>
        <a:lstStyle/>
        <a:p>
          <a:pPr marL="228600" indent="0"/>
          <a:endParaRPr lang="es-ES_tradnl" dirty="0"/>
        </a:p>
      </dgm:t>
    </dgm:pt>
    <dgm:pt modelId="{6FB5EB86-0CF4-034E-B198-DBBAE2994ACA}" type="parTrans" cxnId="{00910966-3E42-B94C-89E7-12A1DA675A2D}">
      <dgm:prSet/>
      <dgm:spPr/>
      <dgm:t>
        <a:bodyPr/>
        <a:lstStyle/>
        <a:p>
          <a:endParaRPr lang="es-ES_tradnl"/>
        </a:p>
      </dgm:t>
    </dgm:pt>
    <dgm:pt modelId="{7E686D71-86D5-7147-95A5-2DFC35DBBC81}" type="sibTrans" cxnId="{00910966-3E42-B94C-89E7-12A1DA675A2D}">
      <dgm:prSet/>
      <dgm:spPr/>
      <dgm:t>
        <a:bodyPr/>
        <a:lstStyle/>
        <a:p>
          <a:endParaRPr lang="es-ES_tradnl"/>
        </a:p>
      </dgm:t>
    </dgm:pt>
    <dgm:pt modelId="{81AB1A62-CD9E-484B-B85A-1E66DFE2BD4E}" type="pres">
      <dgm:prSet presAssocID="{9793E4C8-4297-EE43-9F69-1FDC510F1E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31ACB-DCC5-F54C-946E-B05F20F9E34C}" type="pres">
      <dgm:prSet presAssocID="{4FD89BD0-7419-B14A-9D83-FC3ABB19EB9C}" presName="comp" presStyleCnt="0"/>
      <dgm:spPr/>
    </dgm:pt>
    <dgm:pt modelId="{B92E6A20-E3AF-CB4E-9317-9845C60FDC2F}" type="pres">
      <dgm:prSet presAssocID="{4FD89BD0-7419-B14A-9D83-FC3ABB19EB9C}" presName="box" presStyleLbl="node1" presStyleIdx="0" presStyleCnt="2"/>
      <dgm:spPr/>
      <dgm:t>
        <a:bodyPr/>
        <a:lstStyle/>
        <a:p>
          <a:endParaRPr lang="es-ES_tradnl"/>
        </a:p>
      </dgm:t>
    </dgm:pt>
    <dgm:pt modelId="{3CC16637-22F3-D646-9B48-060DD1A85E1F}" type="pres">
      <dgm:prSet presAssocID="{4FD89BD0-7419-B14A-9D83-FC3ABB19EB9C}" presName="img" presStyleLbl="fgImgPlace1" presStyleIdx="0" presStyleCnt="2"/>
      <dgm:spPr/>
    </dgm:pt>
    <dgm:pt modelId="{954E8400-4269-FB49-B7E2-C8E03BC90DF1}" type="pres">
      <dgm:prSet presAssocID="{4FD89BD0-7419-B14A-9D83-FC3ABB19EB9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A308A22-5F32-D24E-A219-AC66C70952BA}" type="pres">
      <dgm:prSet presAssocID="{9A90D65C-CEF8-B145-9CEC-384F878B32D7}" presName="spacer" presStyleCnt="0"/>
      <dgm:spPr/>
    </dgm:pt>
    <dgm:pt modelId="{0518F4FC-D0D9-AB46-B29A-F753D9EE53BD}" type="pres">
      <dgm:prSet presAssocID="{FF705684-50A2-944B-B9E5-0797912BD97A}" presName="comp" presStyleCnt="0"/>
      <dgm:spPr/>
    </dgm:pt>
    <dgm:pt modelId="{BC99B93D-950C-334B-9EEE-3EF70C0202B5}" type="pres">
      <dgm:prSet presAssocID="{FF705684-50A2-944B-B9E5-0797912BD97A}" presName="box" presStyleLbl="node1" presStyleIdx="1" presStyleCnt="2"/>
      <dgm:spPr/>
      <dgm:t>
        <a:bodyPr/>
        <a:lstStyle/>
        <a:p>
          <a:endParaRPr lang="es-ES_tradnl"/>
        </a:p>
      </dgm:t>
    </dgm:pt>
    <dgm:pt modelId="{B89A5FF5-48A3-F540-A30A-33D1304E130D}" type="pres">
      <dgm:prSet presAssocID="{FF705684-50A2-944B-B9E5-0797912BD97A}" presName="img" presStyleLbl="fgImgPlace1" presStyleIdx="1" presStyleCnt="2"/>
      <dgm:spPr/>
    </dgm:pt>
    <dgm:pt modelId="{20DE03FC-C468-B247-87AF-CD47077F33E0}" type="pres">
      <dgm:prSet presAssocID="{FF705684-50A2-944B-B9E5-0797912BD97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D59005E-35AC-1B45-AA83-E1B81179C121}" srcId="{9793E4C8-4297-EE43-9F69-1FDC510F1E3B}" destId="{4FD89BD0-7419-B14A-9D83-FC3ABB19EB9C}" srcOrd="0" destOrd="0" parTransId="{D13147E4-5578-1B4B-8BA9-ACEDE171C034}" sibTransId="{9A90D65C-CEF8-B145-9CEC-384F878B32D7}"/>
    <dgm:cxn modelId="{2D4F1503-568B-6742-A900-7F063C290A42}" srcId="{4FD89BD0-7419-B14A-9D83-FC3ABB19EB9C}" destId="{AE968FE2-D5E6-D84C-9C6E-6812F4648BA5}" srcOrd="1" destOrd="0" parTransId="{45BCFDA7-05DF-D244-BC3B-DBD5CB48C2BE}" sibTransId="{4BB6AB51-2462-F843-8E6D-990609E5C5D1}"/>
    <dgm:cxn modelId="{ECCABC5F-6EA9-6541-9774-D113A22BBF4B}" type="presOf" srcId="{4FD89BD0-7419-B14A-9D83-FC3ABB19EB9C}" destId="{954E8400-4269-FB49-B7E2-C8E03BC90DF1}" srcOrd="1" destOrd="0" presId="urn:microsoft.com/office/officeart/2005/8/layout/vList4#2"/>
    <dgm:cxn modelId="{8D74D74E-82D8-E044-A293-9076CA543ECD}" type="presOf" srcId="{AE968FE2-D5E6-D84C-9C6E-6812F4648BA5}" destId="{954E8400-4269-FB49-B7E2-C8E03BC90DF1}" srcOrd="1" destOrd="2" presId="urn:microsoft.com/office/officeart/2005/8/layout/vList4#2"/>
    <dgm:cxn modelId="{6C4127B7-01C5-0142-9A0C-900B23F2BC1C}" type="presOf" srcId="{6D6378B6-A634-624C-9932-C0771B0BD916}" destId="{BC99B93D-950C-334B-9EEE-3EF70C0202B5}" srcOrd="0" destOrd="1" presId="urn:microsoft.com/office/officeart/2005/8/layout/vList4#2"/>
    <dgm:cxn modelId="{3AF2B5B1-C8C5-2342-80A7-551D1ED6D514}" srcId="{4FD89BD0-7419-B14A-9D83-FC3ABB19EB9C}" destId="{4E2F8D7D-7819-8445-AC37-648960D2148F}" srcOrd="0" destOrd="0" parTransId="{DBF88FA2-6CCA-BF42-9553-CEA8C93AE3EC}" sibTransId="{15C7455E-799C-1849-AC39-6FCDA49550DA}"/>
    <dgm:cxn modelId="{EB7730E5-B149-A54D-A1FF-AC02FA1AABB4}" type="presOf" srcId="{4E2F8D7D-7819-8445-AC37-648960D2148F}" destId="{954E8400-4269-FB49-B7E2-C8E03BC90DF1}" srcOrd="1" destOrd="1" presId="urn:microsoft.com/office/officeart/2005/8/layout/vList4#2"/>
    <dgm:cxn modelId="{00910966-3E42-B94C-89E7-12A1DA675A2D}" srcId="{FF705684-50A2-944B-B9E5-0797912BD97A}" destId="{9A3D418A-39BB-254F-BB0F-B89396AEC743}" srcOrd="1" destOrd="0" parTransId="{6FB5EB86-0CF4-034E-B198-DBBAE2994ACA}" sibTransId="{7E686D71-86D5-7147-95A5-2DFC35DBBC81}"/>
    <dgm:cxn modelId="{EF1829CB-63C9-5F46-971E-72A877214891}" type="presOf" srcId="{6D6378B6-A634-624C-9932-C0771B0BD916}" destId="{20DE03FC-C468-B247-87AF-CD47077F33E0}" srcOrd="1" destOrd="1" presId="urn:microsoft.com/office/officeart/2005/8/layout/vList4#2"/>
    <dgm:cxn modelId="{B529EB92-22D1-FE40-BF4A-8AEB77126C31}" type="presOf" srcId="{9A3D418A-39BB-254F-BB0F-B89396AEC743}" destId="{20DE03FC-C468-B247-87AF-CD47077F33E0}" srcOrd="1" destOrd="2" presId="urn:microsoft.com/office/officeart/2005/8/layout/vList4#2"/>
    <dgm:cxn modelId="{3BBF8021-3314-C146-926C-5938BB7AF381}" type="presOf" srcId="{FF705684-50A2-944B-B9E5-0797912BD97A}" destId="{BC99B93D-950C-334B-9EEE-3EF70C0202B5}" srcOrd="0" destOrd="0" presId="urn:microsoft.com/office/officeart/2005/8/layout/vList4#2"/>
    <dgm:cxn modelId="{F23E2C7F-EC2B-CD40-96D2-606D1E8395D2}" type="presOf" srcId="{FF705684-50A2-944B-B9E5-0797912BD97A}" destId="{20DE03FC-C468-B247-87AF-CD47077F33E0}" srcOrd="1" destOrd="0" presId="urn:microsoft.com/office/officeart/2005/8/layout/vList4#2"/>
    <dgm:cxn modelId="{A02D805E-C6A7-E148-B133-D7D56F3C1648}" type="presOf" srcId="{AE968FE2-D5E6-D84C-9C6E-6812F4648BA5}" destId="{B92E6A20-E3AF-CB4E-9317-9845C60FDC2F}" srcOrd="0" destOrd="2" presId="urn:microsoft.com/office/officeart/2005/8/layout/vList4#2"/>
    <dgm:cxn modelId="{CE75DAE3-80BC-DE41-8C6B-2F1084E40296}" type="presOf" srcId="{4FD89BD0-7419-B14A-9D83-FC3ABB19EB9C}" destId="{B92E6A20-E3AF-CB4E-9317-9845C60FDC2F}" srcOrd="0" destOrd="0" presId="urn:microsoft.com/office/officeart/2005/8/layout/vList4#2"/>
    <dgm:cxn modelId="{305133EE-75E0-7D4C-AD8E-D044E707370B}" srcId="{FF705684-50A2-944B-B9E5-0797912BD97A}" destId="{6D6378B6-A634-624C-9932-C0771B0BD916}" srcOrd="0" destOrd="0" parTransId="{ABDE1E1B-8AAD-5147-AB74-7696B031963D}" sibTransId="{A25B5C01-300E-CC4E-8D45-7DD2A29F680F}"/>
    <dgm:cxn modelId="{184856F1-2BD5-9849-9B3B-DB10C0C1733D}" type="presOf" srcId="{4E2F8D7D-7819-8445-AC37-648960D2148F}" destId="{B92E6A20-E3AF-CB4E-9317-9845C60FDC2F}" srcOrd="0" destOrd="1" presId="urn:microsoft.com/office/officeart/2005/8/layout/vList4#2"/>
    <dgm:cxn modelId="{054E46FB-C7BF-D94B-930E-69D4812F1C31}" type="presOf" srcId="{9A3D418A-39BB-254F-BB0F-B89396AEC743}" destId="{BC99B93D-950C-334B-9EEE-3EF70C0202B5}" srcOrd="0" destOrd="2" presId="urn:microsoft.com/office/officeart/2005/8/layout/vList4#2"/>
    <dgm:cxn modelId="{D0735B07-AF61-454F-AC37-913E34AE4864}" srcId="{9793E4C8-4297-EE43-9F69-1FDC510F1E3B}" destId="{FF705684-50A2-944B-B9E5-0797912BD97A}" srcOrd="1" destOrd="0" parTransId="{BD94BAED-7861-054D-B4A1-DDF761EEE2CB}" sibTransId="{B82114CC-C60F-DB4C-A7C0-9C013180168D}"/>
    <dgm:cxn modelId="{6B37C2F8-9798-0240-B318-BB82CEE4A215}" type="presOf" srcId="{9793E4C8-4297-EE43-9F69-1FDC510F1E3B}" destId="{81AB1A62-CD9E-484B-B85A-1E66DFE2BD4E}" srcOrd="0" destOrd="0" presId="urn:microsoft.com/office/officeart/2005/8/layout/vList4#2"/>
    <dgm:cxn modelId="{77E5DA14-99D0-624E-9948-6FBFF8F40D82}" type="presParOf" srcId="{81AB1A62-CD9E-484B-B85A-1E66DFE2BD4E}" destId="{50531ACB-DCC5-F54C-946E-B05F20F9E34C}" srcOrd="0" destOrd="0" presId="urn:microsoft.com/office/officeart/2005/8/layout/vList4#2"/>
    <dgm:cxn modelId="{E0699516-AA9F-C741-BDD9-26CE0638B729}" type="presParOf" srcId="{50531ACB-DCC5-F54C-946E-B05F20F9E34C}" destId="{B92E6A20-E3AF-CB4E-9317-9845C60FDC2F}" srcOrd="0" destOrd="0" presId="urn:microsoft.com/office/officeart/2005/8/layout/vList4#2"/>
    <dgm:cxn modelId="{40BD41F7-C551-B146-947F-1E6DA3AA40C0}" type="presParOf" srcId="{50531ACB-DCC5-F54C-946E-B05F20F9E34C}" destId="{3CC16637-22F3-D646-9B48-060DD1A85E1F}" srcOrd="1" destOrd="0" presId="urn:microsoft.com/office/officeart/2005/8/layout/vList4#2"/>
    <dgm:cxn modelId="{0B2BD935-911D-1044-9A09-0581FE21DCDF}" type="presParOf" srcId="{50531ACB-DCC5-F54C-946E-B05F20F9E34C}" destId="{954E8400-4269-FB49-B7E2-C8E03BC90DF1}" srcOrd="2" destOrd="0" presId="urn:microsoft.com/office/officeart/2005/8/layout/vList4#2"/>
    <dgm:cxn modelId="{A11E7453-997E-9847-94FB-C262CE3B5697}" type="presParOf" srcId="{81AB1A62-CD9E-484B-B85A-1E66DFE2BD4E}" destId="{2A308A22-5F32-D24E-A219-AC66C70952BA}" srcOrd="1" destOrd="0" presId="urn:microsoft.com/office/officeart/2005/8/layout/vList4#2"/>
    <dgm:cxn modelId="{A0ED9A6E-A71C-0349-86FB-50108F0691CB}" type="presParOf" srcId="{81AB1A62-CD9E-484B-B85A-1E66DFE2BD4E}" destId="{0518F4FC-D0D9-AB46-B29A-F753D9EE53BD}" srcOrd="2" destOrd="0" presId="urn:microsoft.com/office/officeart/2005/8/layout/vList4#2"/>
    <dgm:cxn modelId="{906AF9E1-CA00-CA48-82EE-24760BE0B733}" type="presParOf" srcId="{0518F4FC-D0D9-AB46-B29A-F753D9EE53BD}" destId="{BC99B93D-950C-334B-9EEE-3EF70C0202B5}" srcOrd="0" destOrd="0" presId="urn:microsoft.com/office/officeart/2005/8/layout/vList4#2"/>
    <dgm:cxn modelId="{049257E9-A19F-7C4D-8DDD-EE1593C5624C}" type="presParOf" srcId="{0518F4FC-D0D9-AB46-B29A-F753D9EE53BD}" destId="{B89A5FF5-48A3-F540-A30A-33D1304E130D}" srcOrd="1" destOrd="0" presId="urn:microsoft.com/office/officeart/2005/8/layout/vList4#2"/>
    <dgm:cxn modelId="{B0AD53D5-4027-E04A-B825-2D617B8E68B9}" type="presParOf" srcId="{0518F4FC-D0D9-AB46-B29A-F753D9EE53BD}" destId="{20DE03FC-C468-B247-87AF-CD47077F33E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3E4C8-4297-EE43-9F69-1FDC510F1E3B}" type="doc">
      <dgm:prSet loTypeId="urn:microsoft.com/office/officeart/2005/8/layout/vList4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FD89BD0-7419-B14A-9D83-FC3ABB19EB9C}">
      <dgm:prSet phldrT="[Texto]" custT="1"/>
      <dgm:spPr/>
      <dgm:t>
        <a:bodyPr/>
        <a:lstStyle/>
        <a:p>
          <a:pPr marL="355600" indent="0"/>
          <a:r>
            <a:rPr lang="es-ES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LED-Light Plane (LED-LP)</a:t>
          </a:r>
          <a:endParaRPr lang="es-ES_tradnl" sz="3200" dirty="0">
            <a:solidFill>
              <a:srgbClr val="053A82"/>
            </a:solidFill>
            <a:latin typeface="Helvetica LT Std Light"/>
            <a:cs typeface="Helvetica LT Std Light"/>
          </a:endParaRPr>
        </a:p>
      </dgm:t>
    </dgm:pt>
    <dgm:pt modelId="{D13147E4-5578-1B4B-8BA9-ACEDE171C034}" type="parTrans" cxnId="{0D59005E-35AC-1B45-AA83-E1B81179C121}">
      <dgm:prSet/>
      <dgm:spPr/>
      <dgm:t>
        <a:bodyPr/>
        <a:lstStyle/>
        <a:p>
          <a:endParaRPr lang="es-ES_tradnl"/>
        </a:p>
      </dgm:t>
    </dgm:pt>
    <dgm:pt modelId="{9A90D65C-CEF8-B145-9CEC-384F878B32D7}" type="sibTrans" cxnId="{0D59005E-35AC-1B45-AA83-E1B81179C121}">
      <dgm:prSet/>
      <dgm:spPr/>
      <dgm:t>
        <a:bodyPr/>
        <a:lstStyle/>
        <a:p>
          <a:endParaRPr lang="es-ES_tradnl"/>
        </a:p>
      </dgm:t>
    </dgm:pt>
    <dgm:pt modelId="{FF705684-50A2-944B-B9E5-0797912BD97A}">
      <dgm:prSet phldrT="[Texto]" custT="1"/>
      <dgm:spPr/>
      <dgm:t>
        <a:bodyPr/>
        <a:lstStyle/>
        <a:p>
          <a:pPr marL="271463" indent="0"/>
          <a:r>
            <a:rPr lang="es-ES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/>
          </a:r>
          <a:br>
            <a:rPr lang="es-ES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</a:br>
          <a:r>
            <a:rPr lang="es-ES" sz="3200" b="1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Diffused</a:t>
          </a:r>
          <a:r>
            <a:rPr lang="es-ES" sz="3200" b="1" dirty="0" smtClean="0">
              <a:solidFill>
                <a:srgbClr val="053A82"/>
              </a:solidFill>
              <a:latin typeface="Helvetica LT Std Light"/>
              <a:cs typeface="Helvetica LT Std Light"/>
            </a:rPr>
            <a:t> Screen Illumination (DSI)</a:t>
          </a:r>
          <a:endParaRPr lang="es-ES_tradnl" sz="3200" dirty="0">
            <a:solidFill>
              <a:srgbClr val="053A82"/>
            </a:solidFill>
            <a:latin typeface="Helvetica LT Std Light"/>
            <a:cs typeface="Helvetica LT Std Light"/>
          </a:endParaRPr>
        </a:p>
      </dgm:t>
    </dgm:pt>
    <dgm:pt modelId="{BD94BAED-7861-054D-B4A1-DDF761EEE2CB}" type="parTrans" cxnId="{D0735B07-AF61-454F-AC37-913E34AE4864}">
      <dgm:prSet/>
      <dgm:spPr/>
      <dgm:t>
        <a:bodyPr/>
        <a:lstStyle/>
        <a:p>
          <a:endParaRPr lang="es-ES_tradnl"/>
        </a:p>
      </dgm:t>
    </dgm:pt>
    <dgm:pt modelId="{B82114CC-C60F-DB4C-A7C0-9C013180168D}" type="sibTrans" cxnId="{D0735B07-AF61-454F-AC37-913E34AE4864}">
      <dgm:prSet/>
      <dgm:spPr/>
      <dgm:t>
        <a:bodyPr/>
        <a:lstStyle/>
        <a:p>
          <a:endParaRPr lang="es-ES_tradnl"/>
        </a:p>
      </dgm:t>
    </dgm:pt>
    <dgm:pt modelId="{6D6378B6-A634-624C-9932-C0771B0BD916}">
      <dgm:prSet phldrT="[Texto]" custT="1"/>
      <dgm:spPr/>
      <dgm:t>
        <a:bodyPr/>
        <a:lstStyle/>
        <a:p>
          <a:pPr marL="285750" indent="0"/>
          <a:endParaRPr lang="es-ES_tradnl" sz="2400" dirty="0">
            <a:solidFill>
              <a:srgbClr val="053A82"/>
            </a:solidFill>
          </a:endParaRPr>
        </a:p>
      </dgm:t>
    </dgm:pt>
    <dgm:pt modelId="{ABDE1E1B-8AAD-5147-AB74-7696B031963D}" type="parTrans" cxnId="{305133EE-75E0-7D4C-AD8E-D044E707370B}">
      <dgm:prSet/>
      <dgm:spPr/>
      <dgm:t>
        <a:bodyPr/>
        <a:lstStyle/>
        <a:p>
          <a:endParaRPr lang="es-ES_tradnl"/>
        </a:p>
      </dgm:t>
    </dgm:pt>
    <dgm:pt modelId="{A25B5C01-300E-CC4E-8D45-7DD2A29F680F}" type="sibTrans" cxnId="{305133EE-75E0-7D4C-AD8E-D044E707370B}">
      <dgm:prSet/>
      <dgm:spPr/>
      <dgm:t>
        <a:bodyPr/>
        <a:lstStyle/>
        <a:p>
          <a:endParaRPr lang="es-ES_tradnl"/>
        </a:p>
      </dgm:t>
    </dgm:pt>
    <dgm:pt modelId="{81AB1A62-CD9E-484B-B85A-1E66DFE2BD4E}" type="pres">
      <dgm:prSet presAssocID="{9793E4C8-4297-EE43-9F69-1FDC510F1E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31ACB-DCC5-F54C-946E-B05F20F9E34C}" type="pres">
      <dgm:prSet presAssocID="{4FD89BD0-7419-B14A-9D83-FC3ABB19EB9C}" presName="comp" presStyleCnt="0"/>
      <dgm:spPr/>
    </dgm:pt>
    <dgm:pt modelId="{B92E6A20-E3AF-CB4E-9317-9845C60FDC2F}" type="pres">
      <dgm:prSet presAssocID="{4FD89BD0-7419-B14A-9D83-FC3ABB19EB9C}" presName="box" presStyleLbl="node1" presStyleIdx="0" presStyleCnt="2"/>
      <dgm:spPr/>
      <dgm:t>
        <a:bodyPr/>
        <a:lstStyle/>
        <a:p>
          <a:endParaRPr lang="es-ES_tradnl"/>
        </a:p>
      </dgm:t>
    </dgm:pt>
    <dgm:pt modelId="{3CC16637-22F3-D646-9B48-060DD1A85E1F}" type="pres">
      <dgm:prSet presAssocID="{4FD89BD0-7419-B14A-9D83-FC3ABB19EB9C}" presName="img" presStyleLbl="fgImgPlace1" presStyleIdx="0" presStyleCnt="2"/>
      <dgm:spPr/>
    </dgm:pt>
    <dgm:pt modelId="{954E8400-4269-FB49-B7E2-C8E03BC90DF1}" type="pres">
      <dgm:prSet presAssocID="{4FD89BD0-7419-B14A-9D83-FC3ABB19EB9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A308A22-5F32-D24E-A219-AC66C70952BA}" type="pres">
      <dgm:prSet presAssocID="{9A90D65C-CEF8-B145-9CEC-384F878B32D7}" presName="spacer" presStyleCnt="0"/>
      <dgm:spPr/>
    </dgm:pt>
    <dgm:pt modelId="{0518F4FC-D0D9-AB46-B29A-F753D9EE53BD}" type="pres">
      <dgm:prSet presAssocID="{FF705684-50A2-944B-B9E5-0797912BD97A}" presName="comp" presStyleCnt="0"/>
      <dgm:spPr/>
    </dgm:pt>
    <dgm:pt modelId="{BC99B93D-950C-334B-9EEE-3EF70C0202B5}" type="pres">
      <dgm:prSet presAssocID="{FF705684-50A2-944B-B9E5-0797912BD97A}" presName="box" presStyleLbl="node1" presStyleIdx="1" presStyleCnt="2"/>
      <dgm:spPr/>
      <dgm:t>
        <a:bodyPr/>
        <a:lstStyle/>
        <a:p>
          <a:endParaRPr lang="es-ES_tradnl"/>
        </a:p>
      </dgm:t>
    </dgm:pt>
    <dgm:pt modelId="{B89A5FF5-48A3-F540-A30A-33D1304E130D}" type="pres">
      <dgm:prSet presAssocID="{FF705684-50A2-944B-B9E5-0797912BD97A}" presName="img" presStyleLbl="fgImgPlace1" presStyleIdx="1" presStyleCnt="2"/>
      <dgm:spPr/>
    </dgm:pt>
    <dgm:pt modelId="{20DE03FC-C468-B247-87AF-CD47077F33E0}" type="pres">
      <dgm:prSet presAssocID="{FF705684-50A2-944B-B9E5-0797912BD97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E87DB2F-A7B8-944B-806F-F160B6820220}" type="presOf" srcId="{4FD89BD0-7419-B14A-9D83-FC3ABB19EB9C}" destId="{954E8400-4269-FB49-B7E2-C8E03BC90DF1}" srcOrd="1" destOrd="0" presId="urn:microsoft.com/office/officeart/2005/8/layout/vList4#3"/>
    <dgm:cxn modelId="{0D59005E-35AC-1B45-AA83-E1B81179C121}" srcId="{9793E4C8-4297-EE43-9F69-1FDC510F1E3B}" destId="{4FD89BD0-7419-B14A-9D83-FC3ABB19EB9C}" srcOrd="0" destOrd="0" parTransId="{D13147E4-5578-1B4B-8BA9-ACEDE171C034}" sibTransId="{9A90D65C-CEF8-B145-9CEC-384F878B32D7}"/>
    <dgm:cxn modelId="{99F8128E-A636-C347-80A1-F7526BC3FC49}" type="presOf" srcId="{6D6378B6-A634-624C-9932-C0771B0BD916}" destId="{BC99B93D-950C-334B-9EEE-3EF70C0202B5}" srcOrd="0" destOrd="1" presId="urn:microsoft.com/office/officeart/2005/8/layout/vList4#3"/>
    <dgm:cxn modelId="{813959BD-4EBD-DF4A-93E0-81A28186C251}" type="presOf" srcId="{6D6378B6-A634-624C-9932-C0771B0BD916}" destId="{20DE03FC-C468-B247-87AF-CD47077F33E0}" srcOrd="1" destOrd="1" presId="urn:microsoft.com/office/officeart/2005/8/layout/vList4#3"/>
    <dgm:cxn modelId="{F2BC93AC-10F8-DA40-8609-88430738D759}" type="presOf" srcId="{FF705684-50A2-944B-B9E5-0797912BD97A}" destId="{BC99B93D-950C-334B-9EEE-3EF70C0202B5}" srcOrd="0" destOrd="0" presId="urn:microsoft.com/office/officeart/2005/8/layout/vList4#3"/>
    <dgm:cxn modelId="{305133EE-75E0-7D4C-AD8E-D044E707370B}" srcId="{FF705684-50A2-944B-B9E5-0797912BD97A}" destId="{6D6378B6-A634-624C-9932-C0771B0BD916}" srcOrd="0" destOrd="0" parTransId="{ABDE1E1B-8AAD-5147-AB74-7696B031963D}" sibTransId="{A25B5C01-300E-CC4E-8D45-7DD2A29F680F}"/>
    <dgm:cxn modelId="{06DE2F94-33F7-2849-918F-0E140268BF98}" type="presOf" srcId="{FF705684-50A2-944B-B9E5-0797912BD97A}" destId="{20DE03FC-C468-B247-87AF-CD47077F33E0}" srcOrd="1" destOrd="0" presId="urn:microsoft.com/office/officeart/2005/8/layout/vList4#3"/>
    <dgm:cxn modelId="{2B54B494-5BB8-F745-89F7-717DACFE2A8F}" type="presOf" srcId="{9793E4C8-4297-EE43-9F69-1FDC510F1E3B}" destId="{81AB1A62-CD9E-484B-B85A-1E66DFE2BD4E}" srcOrd="0" destOrd="0" presId="urn:microsoft.com/office/officeart/2005/8/layout/vList4#3"/>
    <dgm:cxn modelId="{42A386E1-530E-1148-9B2A-3F35A4DBD415}" type="presOf" srcId="{4FD89BD0-7419-B14A-9D83-FC3ABB19EB9C}" destId="{B92E6A20-E3AF-CB4E-9317-9845C60FDC2F}" srcOrd="0" destOrd="0" presId="urn:microsoft.com/office/officeart/2005/8/layout/vList4#3"/>
    <dgm:cxn modelId="{D0735B07-AF61-454F-AC37-913E34AE4864}" srcId="{9793E4C8-4297-EE43-9F69-1FDC510F1E3B}" destId="{FF705684-50A2-944B-B9E5-0797912BD97A}" srcOrd="1" destOrd="0" parTransId="{BD94BAED-7861-054D-B4A1-DDF761EEE2CB}" sibTransId="{B82114CC-C60F-DB4C-A7C0-9C013180168D}"/>
    <dgm:cxn modelId="{41DE887F-A0CF-254A-8066-9D5FDDADEAFE}" type="presParOf" srcId="{81AB1A62-CD9E-484B-B85A-1E66DFE2BD4E}" destId="{50531ACB-DCC5-F54C-946E-B05F20F9E34C}" srcOrd="0" destOrd="0" presId="urn:microsoft.com/office/officeart/2005/8/layout/vList4#3"/>
    <dgm:cxn modelId="{241084BC-3D1E-0849-9C52-A071F67670A8}" type="presParOf" srcId="{50531ACB-DCC5-F54C-946E-B05F20F9E34C}" destId="{B92E6A20-E3AF-CB4E-9317-9845C60FDC2F}" srcOrd="0" destOrd="0" presId="urn:microsoft.com/office/officeart/2005/8/layout/vList4#3"/>
    <dgm:cxn modelId="{9988BBA8-332D-9F40-9FF9-D4F4A89662E4}" type="presParOf" srcId="{50531ACB-DCC5-F54C-946E-B05F20F9E34C}" destId="{3CC16637-22F3-D646-9B48-060DD1A85E1F}" srcOrd="1" destOrd="0" presId="urn:microsoft.com/office/officeart/2005/8/layout/vList4#3"/>
    <dgm:cxn modelId="{1AE48468-7FD9-874D-87F5-3E596509BF69}" type="presParOf" srcId="{50531ACB-DCC5-F54C-946E-B05F20F9E34C}" destId="{954E8400-4269-FB49-B7E2-C8E03BC90DF1}" srcOrd="2" destOrd="0" presId="urn:microsoft.com/office/officeart/2005/8/layout/vList4#3"/>
    <dgm:cxn modelId="{6680BB51-6109-4744-83BA-B25141A9FF7C}" type="presParOf" srcId="{81AB1A62-CD9E-484B-B85A-1E66DFE2BD4E}" destId="{2A308A22-5F32-D24E-A219-AC66C70952BA}" srcOrd="1" destOrd="0" presId="urn:microsoft.com/office/officeart/2005/8/layout/vList4#3"/>
    <dgm:cxn modelId="{A08617B0-3EA9-6540-A968-3A8D985EC130}" type="presParOf" srcId="{81AB1A62-CD9E-484B-B85A-1E66DFE2BD4E}" destId="{0518F4FC-D0D9-AB46-B29A-F753D9EE53BD}" srcOrd="2" destOrd="0" presId="urn:microsoft.com/office/officeart/2005/8/layout/vList4#3"/>
    <dgm:cxn modelId="{2D1C3E95-6FA4-7342-B5E0-FA87A42203B9}" type="presParOf" srcId="{0518F4FC-D0D9-AB46-B29A-F753D9EE53BD}" destId="{BC99B93D-950C-334B-9EEE-3EF70C0202B5}" srcOrd="0" destOrd="0" presId="urn:microsoft.com/office/officeart/2005/8/layout/vList4#3"/>
    <dgm:cxn modelId="{59ED1942-29CC-C442-96A0-1E3227F8FA4B}" type="presParOf" srcId="{0518F4FC-D0D9-AB46-B29A-F753D9EE53BD}" destId="{B89A5FF5-48A3-F540-A30A-33D1304E130D}" srcOrd="1" destOrd="0" presId="urn:microsoft.com/office/officeart/2005/8/layout/vList4#3"/>
    <dgm:cxn modelId="{35C7D369-D6AE-1E43-9792-B152DC584770}" type="presParOf" srcId="{0518F4FC-D0D9-AB46-B29A-F753D9EE53BD}" destId="{20DE03FC-C468-B247-87AF-CD47077F33E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08792-9165-8649-8AD2-1736738F9737}" type="doc">
      <dgm:prSet loTypeId="urn:microsoft.com/office/officeart/2005/8/layout/cycle4#2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s-ES_tradnl"/>
        </a:p>
      </dgm:t>
    </dgm:pt>
    <dgm:pt modelId="{BE5A80AC-D216-044A-B5C7-F7A3261D36D3}">
      <dgm:prSet phldrT="[Texto]" custT="1"/>
      <dgm:spPr/>
      <dgm:t>
        <a:bodyPr/>
        <a:lstStyle/>
        <a:p>
          <a:r>
            <a:rPr lang="es-ES_tradnl" sz="4400" b="0" i="0" dirty="0" smtClean="0">
              <a:latin typeface="Helvetica LT Std Light"/>
              <a:cs typeface="Helvetica LT Std Light"/>
            </a:rPr>
            <a:t>P</a:t>
          </a:r>
          <a:endParaRPr lang="es-ES_tradnl" sz="4400" b="0" i="0" dirty="0">
            <a:latin typeface="Helvetica LT Std Light"/>
            <a:cs typeface="Helvetica LT Std Light"/>
          </a:endParaRPr>
        </a:p>
      </dgm:t>
    </dgm:pt>
    <dgm:pt modelId="{582D86CF-B751-3549-A851-7C02D0A0F1F6}" type="parTrans" cxnId="{181E1B5C-CC9B-5141-A7EB-85FAF00625D2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B6606279-F219-2945-B876-40C233F87B00}" type="sibTrans" cxnId="{181E1B5C-CC9B-5141-A7EB-85FAF00625D2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DBCB261E-82D5-9143-94F3-C174E0E82FAC}">
      <dgm:prSet phldrT="[Texto]" custT="1"/>
      <dgm:spPr/>
      <dgm:t>
        <a:bodyPr/>
        <a:lstStyle/>
        <a:p>
          <a:r>
            <a:rPr lang="es-ES_tradnl" sz="2000" b="0" i="0" dirty="0" smtClean="0">
              <a:latin typeface="Helvetica LT Std Light"/>
              <a:cs typeface="Helvetica LT Std Light"/>
            </a:rPr>
            <a:t>Plaza</a:t>
          </a:r>
          <a:endParaRPr lang="es-ES_tradnl" sz="2000" b="0" i="0" dirty="0">
            <a:latin typeface="Helvetica LT Std Light"/>
            <a:cs typeface="Helvetica LT Std Light"/>
          </a:endParaRPr>
        </a:p>
      </dgm:t>
    </dgm:pt>
    <dgm:pt modelId="{D6E2B3BE-69FE-354F-93E0-533071998624}" type="parTrans" cxnId="{D329FB45-D6E7-2346-98C3-C2638CC1C462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80D149EA-9491-024C-A4E7-D23E504C69AE}" type="sibTrans" cxnId="{D329FB45-D6E7-2346-98C3-C2638CC1C462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206697E5-72F6-6145-BFB7-221039D6D483}">
      <dgm:prSet phldrT="[Texto]" custT="1"/>
      <dgm:spPr/>
      <dgm:t>
        <a:bodyPr/>
        <a:lstStyle/>
        <a:p>
          <a:r>
            <a:rPr lang="es-ES_tradnl" sz="4400" b="0" i="0" dirty="0" smtClean="0">
              <a:latin typeface="Helvetica LT Std Light"/>
              <a:cs typeface="Helvetica LT Std Light"/>
            </a:rPr>
            <a:t>P</a:t>
          </a:r>
          <a:endParaRPr lang="es-ES_tradnl" sz="4400" b="0" i="0" dirty="0">
            <a:latin typeface="Helvetica LT Std Light"/>
            <a:cs typeface="Helvetica LT Std Light"/>
          </a:endParaRPr>
        </a:p>
      </dgm:t>
    </dgm:pt>
    <dgm:pt modelId="{48AF1C08-8A78-BE46-9B8A-29D9DCAA5312}" type="parTrans" cxnId="{80EEFFFC-73AB-F24B-97DE-A91852188705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9092275D-6D53-0846-8CD5-364ED4BA7DAB}" type="sibTrans" cxnId="{80EEFFFC-73AB-F24B-97DE-A91852188705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07B935F5-E4FC-7045-80F9-483E23B4CA7A}">
      <dgm:prSet phldrT="[Texto]" custT="1"/>
      <dgm:spPr/>
      <dgm:t>
        <a:bodyPr anchor="ctr"/>
        <a:lstStyle/>
        <a:p>
          <a:pPr algn="ctr"/>
          <a:r>
            <a:rPr lang="es-ES_tradnl" sz="2000" b="0" i="0" dirty="0" smtClean="0">
              <a:latin typeface="Helvetica LT Std Light"/>
              <a:cs typeface="Helvetica LT Std Light"/>
            </a:rPr>
            <a:t>Producto</a:t>
          </a:r>
          <a:endParaRPr lang="es-ES_tradnl" sz="2000" b="0" i="0" dirty="0">
            <a:latin typeface="Helvetica LT Std Light"/>
            <a:cs typeface="Helvetica LT Std Light"/>
          </a:endParaRPr>
        </a:p>
      </dgm:t>
    </dgm:pt>
    <dgm:pt modelId="{851A69C8-C6CE-C64C-A324-EF931F17151E}" type="parTrans" cxnId="{D8C8F267-1ACE-924D-AC12-D1ADA2F68B42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2A6709A5-8EA9-BB40-A28B-6154B983F79E}" type="sibTrans" cxnId="{D8C8F267-1ACE-924D-AC12-D1ADA2F68B42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EB17FF4A-E524-7D4D-99FA-2B9C9E0448B6}">
      <dgm:prSet phldrT="[Texto]" custT="1"/>
      <dgm:spPr/>
      <dgm:t>
        <a:bodyPr/>
        <a:lstStyle/>
        <a:p>
          <a:r>
            <a:rPr lang="es-ES_tradnl" sz="4400" b="0" i="0" dirty="0" smtClean="0">
              <a:latin typeface="Helvetica LT Std Light"/>
              <a:cs typeface="Helvetica LT Std Light"/>
            </a:rPr>
            <a:t>P</a:t>
          </a:r>
          <a:endParaRPr lang="es-ES_tradnl" sz="4400" b="0" i="0" dirty="0">
            <a:latin typeface="Helvetica LT Std Light"/>
            <a:cs typeface="Helvetica LT Std Light"/>
          </a:endParaRPr>
        </a:p>
      </dgm:t>
    </dgm:pt>
    <dgm:pt modelId="{A42102EF-C699-5245-8BC2-D720CBDC86FE}" type="parTrans" cxnId="{131CE981-C56D-C24E-913A-7EF3B476F153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89803F91-E757-5840-A0B9-754441048DE7}" type="sibTrans" cxnId="{131CE981-C56D-C24E-913A-7EF3B476F153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164F6036-DEC4-654A-A538-B9ABD37397AE}">
      <dgm:prSet phldrT="[Texto]" custT="1"/>
      <dgm:spPr/>
      <dgm:t>
        <a:bodyPr anchor="t"/>
        <a:lstStyle/>
        <a:p>
          <a:pPr algn="ctr"/>
          <a:r>
            <a:rPr lang="es-ES_tradnl" sz="2000" b="0" i="0" dirty="0" smtClean="0">
              <a:latin typeface="Helvetica LT Std Light"/>
              <a:cs typeface="Helvetica LT Std Light"/>
            </a:rPr>
            <a:t>Promoción</a:t>
          </a:r>
          <a:endParaRPr lang="es-ES_tradnl" sz="2000" b="0" i="0" dirty="0">
            <a:latin typeface="Helvetica LT Std Light"/>
            <a:cs typeface="Helvetica LT Std Light"/>
          </a:endParaRPr>
        </a:p>
      </dgm:t>
    </dgm:pt>
    <dgm:pt modelId="{F75F7FC5-E121-3B42-A617-1B3AC1F26C5B}" type="parTrans" cxnId="{33A74E0E-F059-BE47-A511-64CD75495323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315231B6-BC98-D042-B49D-DFB817066558}" type="sibTrans" cxnId="{33A74E0E-F059-BE47-A511-64CD75495323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745DB197-C107-B143-BBD2-BBA3CA25BFC6}">
      <dgm:prSet phldrT="[Texto]" custT="1"/>
      <dgm:spPr/>
      <dgm:t>
        <a:bodyPr/>
        <a:lstStyle/>
        <a:p>
          <a:r>
            <a:rPr lang="es-ES_tradnl" sz="4400" b="0" i="0" dirty="0" smtClean="0">
              <a:latin typeface="Helvetica LT Std Light"/>
              <a:cs typeface="Helvetica LT Std Light"/>
            </a:rPr>
            <a:t>P</a:t>
          </a:r>
          <a:endParaRPr lang="es-ES_tradnl" sz="4400" b="0" i="0" dirty="0">
            <a:latin typeface="Helvetica LT Std Light"/>
            <a:cs typeface="Helvetica LT Std Light"/>
          </a:endParaRPr>
        </a:p>
      </dgm:t>
    </dgm:pt>
    <dgm:pt modelId="{140DB5EF-EF7F-BC47-AC53-5EBC032E2124}" type="parTrans" cxnId="{A22DB343-24B1-7143-A2CE-D2E3CAA0F504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162E7F6D-651F-B24D-9ADE-9EDF34BB9612}" type="sibTrans" cxnId="{A22DB343-24B1-7143-A2CE-D2E3CAA0F504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762C4682-4B5E-0246-A90A-FAFF046A4109}">
      <dgm:prSet phldrT="[Texto]" custT="1"/>
      <dgm:spPr/>
      <dgm:t>
        <a:bodyPr/>
        <a:lstStyle/>
        <a:p>
          <a:r>
            <a:rPr lang="es-ES_tradnl" sz="2000" b="0" i="0" dirty="0" smtClean="0">
              <a:latin typeface="Helvetica LT Std Light"/>
              <a:cs typeface="Helvetica LT Std Light"/>
            </a:rPr>
            <a:t>Precio</a:t>
          </a:r>
          <a:endParaRPr lang="es-ES_tradnl" sz="2000" b="0" i="0" dirty="0">
            <a:latin typeface="Helvetica LT Std Light"/>
            <a:cs typeface="Helvetica LT Std Light"/>
          </a:endParaRPr>
        </a:p>
      </dgm:t>
    </dgm:pt>
    <dgm:pt modelId="{2AF83E35-7993-9640-AB1A-408B210675CF}" type="parTrans" cxnId="{1F29AEE2-7516-C843-B969-215372DBC8DF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4F9BBB97-204E-6A42-8A63-D541BAE8E5CB}" type="sibTrans" cxnId="{1F29AEE2-7516-C843-B969-215372DBC8DF}">
      <dgm:prSet/>
      <dgm:spPr/>
      <dgm:t>
        <a:bodyPr/>
        <a:lstStyle/>
        <a:p>
          <a:endParaRPr lang="es-ES_tradnl" sz="2000" b="0" i="0">
            <a:latin typeface="Helvetica LT Std Light"/>
            <a:cs typeface="Helvetica LT Std Light"/>
          </a:endParaRPr>
        </a:p>
      </dgm:t>
    </dgm:pt>
    <dgm:pt modelId="{B159EEA1-99C1-2A41-B243-10418BD68090}" type="pres">
      <dgm:prSet presAssocID="{67308792-9165-8649-8AD2-1736738F973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E2EFC1A-33C1-C243-B346-1F004E56DFC4}" type="pres">
      <dgm:prSet presAssocID="{67308792-9165-8649-8AD2-1736738F9737}" presName="children" presStyleCnt="0"/>
      <dgm:spPr/>
    </dgm:pt>
    <dgm:pt modelId="{0DF23383-3238-6C4B-9F6A-97AC2ACFD912}" type="pres">
      <dgm:prSet presAssocID="{67308792-9165-8649-8AD2-1736738F9737}" presName="child1group" presStyleCnt="0"/>
      <dgm:spPr/>
    </dgm:pt>
    <dgm:pt modelId="{7841C777-7EA6-4E47-A2FF-64CBD51CB475}" type="pres">
      <dgm:prSet presAssocID="{67308792-9165-8649-8AD2-1736738F9737}" presName="child1" presStyleLbl="bgAcc1" presStyleIdx="0" presStyleCnt="4" custScaleX="106949"/>
      <dgm:spPr/>
      <dgm:t>
        <a:bodyPr/>
        <a:lstStyle/>
        <a:p>
          <a:endParaRPr lang="es-ES_tradnl"/>
        </a:p>
      </dgm:t>
    </dgm:pt>
    <dgm:pt modelId="{D0EEC885-44AE-954E-9A49-D52FE3236415}" type="pres">
      <dgm:prSet presAssocID="{67308792-9165-8649-8AD2-1736738F973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E77FA4-C787-2A46-A245-6F4FFB41DB12}" type="pres">
      <dgm:prSet presAssocID="{67308792-9165-8649-8AD2-1736738F9737}" presName="child2group" presStyleCnt="0"/>
      <dgm:spPr/>
    </dgm:pt>
    <dgm:pt modelId="{25613B06-D642-BD49-B00B-CDB54E31D500}" type="pres">
      <dgm:prSet presAssocID="{67308792-9165-8649-8AD2-1736738F9737}" presName="child2" presStyleLbl="bgAcc1" presStyleIdx="1" presStyleCnt="4" custScaleX="126856"/>
      <dgm:spPr/>
      <dgm:t>
        <a:bodyPr/>
        <a:lstStyle/>
        <a:p>
          <a:endParaRPr lang="es-ES_tradnl"/>
        </a:p>
      </dgm:t>
    </dgm:pt>
    <dgm:pt modelId="{6F0A40AF-B45E-7247-8899-850ADF3F7C71}" type="pres">
      <dgm:prSet presAssocID="{67308792-9165-8649-8AD2-1736738F973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8B6D0AD-1179-2543-AC4F-FA1048124E8D}" type="pres">
      <dgm:prSet presAssocID="{67308792-9165-8649-8AD2-1736738F9737}" presName="child3group" presStyleCnt="0"/>
      <dgm:spPr/>
    </dgm:pt>
    <dgm:pt modelId="{C8F74A08-975B-3946-A7AE-95A9D19F7383}" type="pres">
      <dgm:prSet presAssocID="{67308792-9165-8649-8AD2-1736738F9737}" presName="child3" presStyleLbl="bgAcc1" presStyleIdx="2" presStyleCnt="4" custScaleX="118354"/>
      <dgm:spPr/>
      <dgm:t>
        <a:bodyPr/>
        <a:lstStyle/>
        <a:p>
          <a:endParaRPr lang="es-ES_tradnl"/>
        </a:p>
      </dgm:t>
    </dgm:pt>
    <dgm:pt modelId="{142A80AC-E649-BE4E-B4B9-534A0E0D42CC}" type="pres">
      <dgm:prSet presAssocID="{67308792-9165-8649-8AD2-1736738F973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5E195D-763F-F24E-9FF4-70EDA5DA4470}" type="pres">
      <dgm:prSet presAssocID="{67308792-9165-8649-8AD2-1736738F9737}" presName="child4group" presStyleCnt="0"/>
      <dgm:spPr/>
    </dgm:pt>
    <dgm:pt modelId="{8618051E-546A-4642-9C86-136C41196C9C}" type="pres">
      <dgm:prSet presAssocID="{67308792-9165-8649-8AD2-1736738F9737}" presName="child4" presStyleLbl="bgAcc1" presStyleIdx="3" presStyleCnt="4" custScaleX="110424"/>
      <dgm:spPr/>
      <dgm:t>
        <a:bodyPr/>
        <a:lstStyle/>
        <a:p>
          <a:endParaRPr lang="es-ES_tradnl"/>
        </a:p>
      </dgm:t>
    </dgm:pt>
    <dgm:pt modelId="{BFF85229-FDA8-DA4F-91C2-9EF3170074B4}" type="pres">
      <dgm:prSet presAssocID="{67308792-9165-8649-8AD2-1736738F973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A9565A-FB2D-854E-9BDF-D0D15FDE8FC4}" type="pres">
      <dgm:prSet presAssocID="{67308792-9165-8649-8AD2-1736738F9737}" presName="childPlaceholder" presStyleCnt="0"/>
      <dgm:spPr/>
    </dgm:pt>
    <dgm:pt modelId="{6119A3C9-B03D-EC49-89AC-E34717CFB813}" type="pres">
      <dgm:prSet presAssocID="{67308792-9165-8649-8AD2-1736738F9737}" presName="circle" presStyleCnt="0"/>
      <dgm:spPr/>
    </dgm:pt>
    <dgm:pt modelId="{E1B0777F-F507-2541-8941-1C6B7745DCA7}" type="pres">
      <dgm:prSet presAssocID="{67308792-9165-8649-8AD2-1736738F973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B7EF8F0-4D2D-9F44-A451-98C5D600AEB4}" type="pres">
      <dgm:prSet presAssocID="{67308792-9165-8649-8AD2-1736738F973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F29DF06-95F4-2F48-AC96-73BE228BB1E3}" type="pres">
      <dgm:prSet presAssocID="{67308792-9165-8649-8AD2-1736738F973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380186-0E68-4E4D-9EFA-B3E88B714D0F}" type="pres">
      <dgm:prSet presAssocID="{67308792-9165-8649-8AD2-1736738F973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2B7AB1-B480-FD4E-87AD-FA582D966F34}" type="pres">
      <dgm:prSet presAssocID="{67308792-9165-8649-8AD2-1736738F9737}" presName="quadrantPlaceholder" presStyleCnt="0"/>
      <dgm:spPr/>
    </dgm:pt>
    <dgm:pt modelId="{2736B073-8DF7-3C4C-A649-FABF978DA421}" type="pres">
      <dgm:prSet presAssocID="{67308792-9165-8649-8AD2-1736738F9737}" presName="center1" presStyleLbl="fgShp" presStyleIdx="0" presStyleCnt="2"/>
      <dgm:spPr/>
    </dgm:pt>
    <dgm:pt modelId="{4743F2E3-E99A-B645-8D4B-40A8318B8A59}" type="pres">
      <dgm:prSet presAssocID="{67308792-9165-8649-8AD2-1736738F9737}" presName="center2" presStyleLbl="fgShp" presStyleIdx="1" presStyleCnt="2"/>
      <dgm:spPr/>
    </dgm:pt>
  </dgm:ptLst>
  <dgm:cxnLst>
    <dgm:cxn modelId="{8F927065-6A3A-D040-8E18-B1CE4EA8CA4C}" type="presOf" srcId="{07B935F5-E4FC-7045-80F9-483E23B4CA7A}" destId="{25613B06-D642-BD49-B00B-CDB54E31D500}" srcOrd="0" destOrd="0" presId="urn:microsoft.com/office/officeart/2005/8/layout/cycle4#2"/>
    <dgm:cxn modelId="{D329FB45-D6E7-2346-98C3-C2638CC1C462}" srcId="{BE5A80AC-D216-044A-B5C7-F7A3261D36D3}" destId="{DBCB261E-82D5-9143-94F3-C174E0E82FAC}" srcOrd="0" destOrd="0" parTransId="{D6E2B3BE-69FE-354F-93E0-533071998624}" sibTransId="{80D149EA-9491-024C-A4E7-D23E504C69AE}"/>
    <dgm:cxn modelId="{D31F3A61-17B7-D341-8709-DD927AB1D692}" type="presOf" srcId="{07B935F5-E4FC-7045-80F9-483E23B4CA7A}" destId="{6F0A40AF-B45E-7247-8899-850ADF3F7C71}" srcOrd="1" destOrd="0" presId="urn:microsoft.com/office/officeart/2005/8/layout/cycle4#2"/>
    <dgm:cxn modelId="{6947A175-679C-E64A-BA9A-119F7A06160A}" type="presOf" srcId="{EB17FF4A-E524-7D4D-99FA-2B9C9E0448B6}" destId="{7F29DF06-95F4-2F48-AC96-73BE228BB1E3}" srcOrd="0" destOrd="0" presId="urn:microsoft.com/office/officeart/2005/8/layout/cycle4#2"/>
    <dgm:cxn modelId="{0CC798D5-EE55-1D48-8C37-B6BB9FE91D28}" type="presOf" srcId="{164F6036-DEC4-654A-A538-B9ABD37397AE}" destId="{142A80AC-E649-BE4E-B4B9-534A0E0D42CC}" srcOrd="1" destOrd="0" presId="urn:microsoft.com/office/officeart/2005/8/layout/cycle4#2"/>
    <dgm:cxn modelId="{D7007E68-AE47-D249-AD48-5D34A8313831}" type="presOf" srcId="{DBCB261E-82D5-9143-94F3-C174E0E82FAC}" destId="{D0EEC885-44AE-954E-9A49-D52FE3236415}" srcOrd="1" destOrd="0" presId="urn:microsoft.com/office/officeart/2005/8/layout/cycle4#2"/>
    <dgm:cxn modelId="{131CE981-C56D-C24E-913A-7EF3B476F153}" srcId="{67308792-9165-8649-8AD2-1736738F9737}" destId="{EB17FF4A-E524-7D4D-99FA-2B9C9E0448B6}" srcOrd="2" destOrd="0" parTransId="{A42102EF-C699-5245-8BC2-D720CBDC86FE}" sibTransId="{89803F91-E757-5840-A0B9-754441048DE7}"/>
    <dgm:cxn modelId="{A22DB343-24B1-7143-A2CE-D2E3CAA0F504}" srcId="{67308792-9165-8649-8AD2-1736738F9737}" destId="{745DB197-C107-B143-BBD2-BBA3CA25BFC6}" srcOrd="3" destOrd="0" parTransId="{140DB5EF-EF7F-BC47-AC53-5EBC032E2124}" sibTransId="{162E7F6D-651F-B24D-9ADE-9EDF34BB9612}"/>
    <dgm:cxn modelId="{13BAB5DF-CC9B-2149-94EE-BDB845AE6C12}" type="presOf" srcId="{164F6036-DEC4-654A-A538-B9ABD37397AE}" destId="{C8F74A08-975B-3946-A7AE-95A9D19F7383}" srcOrd="0" destOrd="0" presId="urn:microsoft.com/office/officeart/2005/8/layout/cycle4#2"/>
    <dgm:cxn modelId="{4FAB2D7E-A0FC-C242-9E7D-149BF2D8A281}" type="presOf" srcId="{DBCB261E-82D5-9143-94F3-C174E0E82FAC}" destId="{7841C777-7EA6-4E47-A2FF-64CBD51CB475}" srcOrd="0" destOrd="0" presId="urn:microsoft.com/office/officeart/2005/8/layout/cycle4#2"/>
    <dgm:cxn modelId="{D8C8F267-1ACE-924D-AC12-D1ADA2F68B42}" srcId="{206697E5-72F6-6145-BFB7-221039D6D483}" destId="{07B935F5-E4FC-7045-80F9-483E23B4CA7A}" srcOrd="0" destOrd="0" parTransId="{851A69C8-C6CE-C64C-A324-EF931F17151E}" sibTransId="{2A6709A5-8EA9-BB40-A28B-6154B983F79E}"/>
    <dgm:cxn modelId="{80EEFFFC-73AB-F24B-97DE-A91852188705}" srcId="{67308792-9165-8649-8AD2-1736738F9737}" destId="{206697E5-72F6-6145-BFB7-221039D6D483}" srcOrd="1" destOrd="0" parTransId="{48AF1C08-8A78-BE46-9B8A-29D9DCAA5312}" sibTransId="{9092275D-6D53-0846-8CD5-364ED4BA7DAB}"/>
    <dgm:cxn modelId="{D102F882-F191-2347-BB51-CC51C6439031}" type="presOf" srcId="{67308792-9165-8649-8AD2-1736738F9737}" destId="{B159EEA1-99C1-2A41-B243-10418BD68090}" srcOrd="0" destOrd="0" presId="urn:microsoft.com/office/officeart/2005/8/layout/cycle4#2"/>
    <dgm:cxn modelId="{6CDDC4FA-B69C-7049-8334-80B3C60461BA}" type="presOf" srcId="{BE5A80AC-D216-044A-B5C7-F7A3261D36D3}" destId="{E1B0777F-F507-2541-8941-1C6B7745DCA7}" srcOrd="0" destOrd="0" presId="urn:microsoft.com/office/officeart/2005/8/layout/cycle4#2"/>
    <dgm:cxn modelId="{33A74E0E-F059-BE47-A511-64CD75495323}" srcId="{EB17FF4A-E524-7D4D-99FA-2B9C9E0448B6}" destId="{164F6036-DEC4-654A-A538-B9ABD37397AE}" srcOrd="0" destOrd="0" parTransId="{F75F7FC5-E121-3B42-A617-1B3AC1F26C5B}" sibTransId="{315231B6-BC98-D042-B49D-DFB817066558}"/>
    <dgm:cxn modelId="{66B3C97B-171A-CF4B-92DC-810D9035CB82}" type="presOf" srcId="{762C4682-4B5E-0246-A90A-FAFF046A4109}" destId="{BFF85229-FDA8-DA4F-91C2-9EF3170074B4}" srcOrd="1" destOrd="0" presId="urn:microsoft.com/office/officeart/2005/8/layout/cycle4#2"/>
    <dgm:cxn modelId="{FE7D6767-4755-FB48-8448-DC3976BFAC0B}" type="presOf" srcId="{206697E5-72F6-6145-BFB7-221039D6D483}" destId="{2B7EF8F0-4D2D-9F44-A451-98C5D600AEB4}" srcOrd="0" destOrd="0" presId="urn:microsoft.com/office/officeart/2005/8/layout/cycle4#2"/>
    <dgm:cxn modelId="{5D6DC920-3D1A-FF4B-9366-D772F54A50E8}" type="presOf" srcId="{745DB197-C107-B143-BBD2-BBA3CA25BFC6}" destId="{21380186-0E68-4E4D-9EFA-B3E88B714D0F}" srcOrd="0" destOrd="0" presId="urn:microsoft.com/office/officeart/2005/8/layout/cycle4#2"/>
    <dgm:cxn modelId="{181E1B5C-CC9B-5141-A7EB-85FAF00625D2}" srcId="{67308792-9165-8649-8AD2-1736738F9737}" destId="{BE5A80AC-D216-044A-B5C7-F7A3261D36D3}" srcOrd="0" destOrd="0" parTransId="{582D86CF-B751-3549-A851-7C02D0A0F1F6}" sibTransId="{B6606279-F219-2945-B876-40C233F87B00}"/>
    <dgm:cxn modelId="{2EC4A823-64EB-2D4E-A57E-A32AE74A6636}" type="presOf" srcId="{762C4682-4B5E-0246-A90A-FAFF046A4109}" destId="{8618051E-546A-4642-9C86-136C41196C9C}" srcOrd="0" destOrd="0" presId="urn:microsoft.com/office/officeart/2005/8/layout/cycle4#2"/>
    <dgm:cxn modelId="{1F29AEE2-7516-C843-B969-215372DBC8DF}" srcId="{745DB197-C107-B143-BBD2-BBA3CA25BFC6}" destId="{762C4682-4B5E-0246-A90A-FAFF046A4109}" srcOrd="0" destOrd="0" parTransId="{2AF83E35-7993-9640-AB1A-408B210675CF}" sibTransId="{4F9BBB97-204E-6A42-8A63-D541BAE8E5CB}"/>
    <dgm:cxn modelId="{7FDD727D-898B-8846-9AA3-287376827066}" type="presParOf" srcId="{B159EEA1-99C1-2A41-B243-10418BD68090}" destId="{4E2EFC1A-33C1-C243-B346-1F004E56DFC4}" srcOrd="0" destOrd="0" presId="urn:microsoft.com/office/officeart/2005/8/layout/cycle4#2"/>
    <dgm:cxn modelId="{413D164E-C36A-8344-9F1F-94AF8FC6794C}" type="presParOf" srcId="{4E2EFC1A-33C1-C243-B346-1F004E56DFC4}" destId="{0DF23383-3238-6C4B-9F6A-97AC2ACFD912}" srcOrd="0" destOrd="0" presId="urn:microsoft.com/office/officeart/2005/8/layout/cycle4#2"/>
    <dgm:cxn modelId="{995BB507-A039-BA47-B82D-9E80CE4DEC28}" type="presParOf" srcId="{0DF23383-3238-6C4B-9F6A-97AC2ACFD912}" destId="{7841C777-7EA6-4E47-A2FF-64CBD51CB475}" srcOrd="0" destOrd="0" presId="urn:microsoft.com/office/officeart/2005/8/layout/cycle4#2"/>
    <dgm:cxn modelId="{396D4BC6-F5ED-EB48-9C62-FEA2767EC180}" type="presParOf" srcId="{0DF23383-3238-6C4B-9F6A-97AC2ACFD912}" destId="{D0EEC885-44AE-954E-9A49-D52FE3236415}" srcOrd="1" destOrd="0" presId="urn:microsoft.com/office/officeart/2005/8/layout/cycle4#2"/>
    <dgm:cxn modelId="{3E4DD7B3-7D39-AB4D-8159-4F982E87CB72}" type="presParOf" srcId="{4E2EFC1A-33C1-C243-B346-1F004E56DFC4}" destId="{8EE77FA4-C787-2A46-A245-6F4FFB41DB12}" srcOrd="1" destOrd="0" presId="urn:microsoft.com/office/officeart/2005/8/layout/cycle4#2"/>
    <dgm:cxn modelId="{A533A74B-0DB1-D248-AA5F-43CA90753EC1}" type="presParOf" srcId="{8EE77FA4-C787-2A46-A245-6F4FFB41DB12}" destId="{25613B06-D642-BD49-B00B-CDB54E31D500}" srcOrd="0" destOrd="0" presId="urn:microsoft.com/office/officeart/2005/8/layout/cycle4#2"/>
    <dgm:cxn modelId="{3A6FA348-7075-E44A-A0B9-42CC33E241AC}" type="presParOf" srcId="{8EE77FA4-C787-2A46-A245-6F4FFB41DB12}" destId="{6F0A40AF-B45E-7247-8899-850ADF3F7C71}" srcOrd="1" destOrd="0" presId="urn:microsoft.com/office/officeart/2005/8/layout/cycle4#2"/>
    <dgm:cxn modelId="{E4BBCCEE-0477-4C44-A56E-C3C89539E03C}" type="presParOf" srcId="{4E2EFC1A-33C1-C243-B346-1F004E56DFC4}" destId="{C8B6D0AD-1179-2543-AC4F-FA1048124E8D}" srcOrd="2" destOrd="0" presId="urn:microsoft.com/office/officeart/2005/8/layout/cycle4#2"/>
    <dgm:cxn modelId="{448C6BB4-B42F-734F-80A2-873E053B3A03}" type="presParOf" srcId="{C8B6D0AD-1179-2543-AC4F-FA1048124E8D}" destId="{C8F74A08-975B-3946-A7AE-95A9D19F7383}" srcOrd="0" destOrd="0" presId="urn:microsoft.com/office/officeart/2005/8/layout/cycle4#2"/>
    <dgm:cxn modelId="{183FD172-375E-2F4F-B9DF-D13711269877}" type="presParOf" srcId="{C8B6D0AD-1179-2543-AC4F-FA1048124E8D}" destId="{142A80AC-E649-BE4E-B4B9-534A0E0D42CC}" srcOrd="1" destOrd="0" presId="urn:microsoft.com/office/officeart/2005/8/layout/cycle4#2"/>
    <dgm:cxn modelId="{2325C87D-92CB-3040-9451-311C8D80E449}" type="presParOf" srcId="{4E2EFC1A-33C1-C243-B346-1F004E56DFC4}" destId="{D15E195D-763F-F24E-9FF4-70EDA5DA4470}" srcOrd="3" destOrd="0" presId="urn:microsoft.com/office/officeart/2005/8/layout/cycle4#2"/>
    <dgm:cxn modelId="{F41B4D11-A9EF-A94C-8022-39AD5AA12E14}" type="presParOf" srcId="{D15E195D-763F-F24E-9FF4-70EDA5DA4470}" destId="{8618051E-546A-4642-9C86-136C41196C9C}" srcOrd="0" destOrd="0" presId="urn:microsoft.com/office/officeart/2005/8/layout/cycle4#2"/>
    <dgm:cxn modelId="{9EC5D9FD-1672-EF40-83B7-68043ABB5280}" type="presParOf" srcId="{D15E195D-763F-F24E-9FF4-70EDA5DA4470}" destId="{BFF85229-FDA8-DA4F-91C2-9EF3170074B4}" srcOrd="1" destOrd="0" presId="urn:microsoft.com/office/officeart/2005/8/layout/cycle4#2"/>
    <dgm:cxn modelId="{B0326B96-F705-F546-8E59-FE6F8BFC7F8F}" type="presParOf" srcId="{4E2EFC1A-33C1-C243-B346-1F004E56DFC4}" destId="{EEA9565A-FB2D-854E-9BDF-D0D15FDE8FC4}" srcOrd="4" destOrd="0" presId="urn:microsoft.com/office/officeart/2005/8/layout/cycle4#2"/>
    <dgm:cxn modelId="{E7672ADC-679E-524F-BBDF-F1FB43BA841C}" type="presParOf" srcId="{B159EEA1-99C1-2A41-B243-10418BD68090}" destId="{6119A3C9-B03D-EC49-89AC-E34717CFB813}" srcOrd="1" destOrd="0" presId="urn:microsoft.com/office/officeart/2005/8/layout/cycle4#2"/>
    <dgm:cxn modelId="{AE7A9B43-AD69-B742-8336-287EC966741E}" type="presParOf" srcId="{6119A3C9-B03D-EC49-89AC-E34717CFB813}" destId="{E1B0777F-F507-2541-8941-1C6B7745DCA7}" srcOrd="0" destOrd="0" presId="urn:microsoft.com/office/officeart/2005/8/layout/cycle4#2"/>
    <dgm:cxn modelId="{8E399F28-FC94-234F-B18E-45890D3559AB}" type="presParOf" srcId="{6119A3C9-B03D-EC49-89AC-E34717CFB813}" destId="{2B7EF8F0-4D2D-9F44-A451-98C5D600AEB4}" srcOrd="1" destOrd="0" presId="urn:microsoft.com/office/officeart/2005/8/layout/cycle4#2"/>
    <dgm:cxn modelId="{D42D883F-6D4C-EB40-8D69-E3F7A7B2CECB}" type="presParOf" srcId="{6119A3C9-B03D-EC49-89AC-E34717CFB813}" destId="{7F29DF06-95F4-2F48-AC96-73BE228BB1E3}" srcOrd="2" destOrd="0" presId="urn:microsoft.com/office/officeart/2005/8/layout/cycle4#2"/>
    <dgm:cxn modelId="{3D27AC8D-1F35-3848-A4C1-1C90B9BFAEA7}" type="presParOf" srcId="{6119A3C9-B03D-EC49-89AC-E34717CFB813}" destId="{21380186-0E68-4E4D-9EFA-B3E88B714D0F}" srcOrd="3" destOrd="0" presId="urn:microsoft.com/office/officeart/2005/8/layout/cycle4#2"/>
    <dgm:cxn modelId="{2B74C4BC-3188-8C4D-A554-DA6D4904D567}" type="presParOf" srcId="{6119A3C9-B03D-EC49-89AC-E34717CFB813}" destId="{A32B7AB1-B480-FD4E-87AD-FA582D966F34}" srcOrd="4" destOrd="0" presId="urn:microsoft.com/office/officeart/2005/8/layout/cycle4#2"/>
    <dgm:cxn modelId="{8B28815D-A115-3C46-A4A8-B3C09DA3DF72}" type="presParOf" srcId="{B159EEA1-99C1-2A41-B243-10418BD68090}" destId="{2736B073-8DF7-3C4C-A649-FABF978DA421}" srcOrd="2" destOrd="0" presId="urn:microsoft.com/office/officeart/2005/8/layout/cycle4#2"/>
    <dgm:cxn modelId="{EBBB20BC-2188-2A47-98B3-6A7C693FD9FA}" type="presParOf" srcId="{B159EEA1-99C1-2A41-B243-10418BD68090}" destId="{4743F2E3-E99A-B645-8D4B-40A8318B8A59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4EA7C-19A7-6D43-95FE-40FA3D7536B7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2F61A48-CA81-F547-9F09-AF7D1BB8D585}">
      <dgm:prSet phldrT="[Texto]" custT="1"/>
      <dgm:spPr/>
      <dgm:t>
        <a:bodyPr anchor="t"/>
        <a:lstStyle/>
        <a:p>
          <a:pPr algn="ctr"/>
          <a:r>
            <a:rPr lang="es-ES_tradnl" sz="4000" b="0" i="0" dirty="0" smtClean="0">
              <a:latin typeface="Helvetica LT Std Light"/>
              <a:cs typeface="Helvetica LT Std Light"/>
            </a:rPr>
            <a:t>Publicidad</a:t>
          </a:r>
          <a:endParaRPr lang="es-ES_tradnl" sz="4000" b="0" i="0" dirty="0">
            <a:latin typeface="Helvetica LT Std Light"/>
            <a:cs typeface="Helvetica LT Std Light"/>
          </a:endParaRPr>
        </a:p>
      </dgm:t>
    </dgm:pt>
    <dgm:pt modelId="{51016285-4211-234F-9972-44CE1A412C4E}" type="parTrans" cxnId="{74B44288-5737-7742-9B37-326982730A57}">
      <dgm:prSet/>
      <dgm:spPr/>
      <dgm:t>
        <a:bodyPr/>
        <a:lstStyle/>
        <a:p>
          <a:pPr algn="ctr"/>
          <a:endParaRPr lang="es-ES_tradnl" sz="4000" b="0" i="0">
            <a:latin typeface="Helvetica LT Std Light"/>
            <a:cs typeface="Helvetica LT Std Light"/>
          </a:endParaRPr>
        </a:p>
      </dgm:t>
    </dgm:pt>
    <dgm:pt modelId="{6D18AB5F-83E6-1B40-A3BB-D3466B379CF7}" type="sibTrans" cxnId="{74B44288-5737-7742-9B37-326982730A57}">
      <dgm:prSet/>
      <dgm:spPr/>
      <dgm:t>
        <a:bodyPr/>
        <a:lstStyle/>
        <a:p>
          <a:pPr algn="ctr"/>
          <a:endParaRPr lang="es-ES_tradnl" sz="4000" b="0" i="0">
            <a:latin typeface="Helvetica LT Std Light"/>
            <a:cs typeface="Helvetica LT Std Light"/>
          </a:endParaRPr>
        </a:p>
      </dgm:t>
    </dgm:pt>
    <dgm:pt modelId="{E78F98E1-B376-4D48-B06B-296C57F5DEDB}" type="pres">
      <dgm:prSet presAssocID="{6A24EA7C-19A7-6D43-95FE-40FA3D7536B7}" presName="Name0" presStyleCnt="0">
        <dgm:presLayoutVars>
          <dgm:dir/>
          <dgm:resizeHandles val="exact"/>
        </dgm:presLayoutVars>
      </dgm:prSet>
      <dgm:spPr/>
    </dgm:pt>
    <dgm:pt modelId="{D4BBCCA6-BD1F-E24F-8423-E3B1589F389D}" type="pres">
      <dgm:prSet presAssocID="{52F61A48-CA81-F547-9F09-AF7D1BB8D585}" presName="node" presStyleLbl="node1" presStyleIdx="0" presStyleCnt="1" custScaleY="49425" custLinFactNeighborX="-45604" custLinFactNeighborY="-1929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4B44288-5737-7742-9B37-326982730A57}" srcId="{6A24EA7C-19A7-6D43-95FE-40FA3D7536B7}" destId="{52F61A48-CA81-F547-9F09-AF7D1BB8D585}" srcOrd="0" destOrd="0" parTransId="{51016285-4211-234F-9972-44CE1A412C4E}" sibTransId="{6D18AB5F-83E6-1B40-A3BB-D3466B379CF7}"/>
    <dgm:cxn modelId="{085314C8-8B81-084A-BE1C-4DA750E48057}" type="presOf" srcId="{52F61A48-CA81-F547-9F09-AF7D1BB8D585}" destId="{D4BBCCA6-BD1F-E24F-8423-E3B1589F389D}" srcOrd="0" destOrd="0" presId="urn:microsoft.com/office/officeart/2005/8/layout/process1"/>
    <dgm:cxn modelId="{AE606E6E-5992-EE42-8AC8-FC7E061CF834}" type="presOf" srcId="{6A24EA7C-19A7-6D43-95FE-40FA3D7536B7}" destId="{E78F98E1-B376-4D48-B06B-296C57F5DEDB}" srcOrd="0" destOrd="0" presId="urn:microsoft.com/office/officeart/2005/8/layout/process1"/>
    <dgm:cxn modelId="{FD7A5DB3-32B9-E345-B23B-9AF31F060FF4}" type="presParOf" srcId="{E78F98E1-B376-4D48-B06B-296C57F5DEDB}" destId="{D4BBCCA6-BD1F-E24F-8423-E3B1589F389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D404EE-F318-AF40-A773-97115253E4CD}" type="doc">
      <dgm:prSet loTypeId="urn:microsoft.com/office/officeart/2005/8/layout/hierarchy3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4EFF9EE8-C38D-7E46-BC11-694444AAB331}">
      <dgm:prSet phldrT="[Texto]"/>
      <dgm:spPr/>
      <dgm:t>
        <a:bodyPr anchor="t"/>
        <a:lstStyle/>
        <a:p>
          <a:r>
            <a:rPr lang="es-ES_tradnl" dirty="0" smtClean="0"/>
            <a:t>ATL</a:t>
          </a:r>
          <a:endParaRPr lang="es-ES_tradnl" dirty="0"/>
        </a:p>
      </dgm:t>
    </dgm:pt>
    <dgm:pt modelId="{7060E691-E6C9-F049-9906-CFD8A1A0A16D}" type="parTrans" cxnId="{2A5C108B-FE1B-B141-88D8-A99987743189}">
      <dgm:prSet/>
      <dgm:spPr/>
      <dgm:t>
        <a:bodyPr/>
        <a:lstStyle/>
        <a:p>
          <a:endParaRPr lang="es-ES_tradnl"/>
        </a:p>
      </dgm:t>
    </dgm:pt>
    <dgm:pt modelId="{C0E519ED-F68B-094E-82C3-32232B4C0021}" type="sibTrans" cxnId="{2A5C108B-FE1B-B141-88D8-A99987743189}">
      <dgm:prSet/>
      <dgm:spPr/>
      <dgm:t>
        <a:bodyPr/>
        <a:lstStyle/>
        <a:p>
          <a:endParaRPr lang="es-ES_tradnl"/>
        </a:p>
      </dgm:t>
    </dgm:pt>
    <dgm:pt modelId="{1FAA8F9F-E2A7-B84A-A59A-86972F1E3F28}">
      <dgm:prSet phldrT="[Texto]"/>
      <dgm:spPr/>
      <dgm:t>
        <a:bodyPr/>
        <a:lstStyle/>
        <a:p>
          <a:r>
            <a:rPr lang="es-ES_tradnl" dirty="0" smtClean="0"/>
            <a:t>Anuncios en TV, radio y prensa escrita</a:t>
          </a:r>
          <a:endParaRPr lang="es-ES_tradnl" dirty="0"/>
        </a:p>
      </dgm:t>
    </dgm:pt>
    <dgm:pt modelId="{343100CE-1BF6-0047-B85D-ECF05FB563D9}" type="parTrans" cxnId="{789200F9-4DF3-534B-9DE2-949F780D37FF}">
      <dgm:prSet/>
      <dgm:spPr/>
      <dgm:t>
        <a:bodyPr/>
        <a:lstStyle/>
        <a:p>
          <a:endParaRPr lang="es-ES_tradnl"/>
        </a:p>
      </dgm:t>
    </dgm:pt>
    <dgm:pt modelId="{6F7CD0E4-0B9D-E54C-9CFD-4FD2735FAE5B}" type="sibTrans" cxnId="{789200F9-4DF3-534B-9DE2-949F780D37FF}">
      <dgm:prSet/>
      <dgm:spPr/>
      <dgm:t>
        <a:bodyPr/>
        <a:lstStyle/>
        <a:p>
          <a:endParaRPr lang="es-ES_tradnl"/>
        </a:p>
      </dgm:t>
    </dgm:pt>
    <dgm:pt modelId="{8F2298C6-5FE9-264B-929D-AFAFBE1C667B}">
      <dgm:prSet phldrT="[Texto]"/>
      <dgm:spPr/>
      <dgm:t>
        <a:bodyPr/>
        <a:lstStyle/>
        <a:p>
          <a:r>
            <a:rPr lang="es-ES_tradnl" dirty="0" smtClean="0"/>
            <a:t>Medio masivo</a:t>
          </a:r>
          <a:endParaRPr lang="es-ES_tradnl" dirty="0"/>
        </a:p>
      </dgm:t>
    </dgm:pt>
    <dgm:pt modelId="{388C761F-C2B3-F442-BE6F-35C4D238E7ED}" type="parTrans" cxnId="{7D553DE3-1A27-EE4C-B9FC-EEE933268D07}">
      <dgm:prSet/>
      <dgm:spPr/>
      <dgm:t>
        <a:bodyPr/>
        <a:lstStyle/>
        <a:p>
          <a:endParaRPr lang="es-ES_tradnl"/>
        </a:p>
      </dgm:t>
    </dgm:pt>
    <dgm:pt modelId="{0AA3CA81-62AF-0F41-B68A-A6B2CF06285E}" type="sibTrans" cxnId="{7D553DE3-1A27-EE4C-B9FC-EEE933268D07}">
      <dgm:prSet/>
      <dgm:spPr/>
      <dgm:t>
        <a:bodyPr/>
        <a:lstStyle/>
        <a:p>
          <a:endParaRPr lang="es-ES_tradnl"/>
        </a:p>
      </dgm:t>
    </dgm:pt>
    <dgm:pt modelId="{36089F43-FCED-6243-85FA-218004A9F5A6}">
      <dgm:prSet phldrT="[Texto]"/>
      <dgm:spPr/>
      <dgm:t>
        <a:bodyPr/>
        <a:lstStyle/>
        <a:p>
          <a:r>
            <a:rPr lang="es-ES_tradnl" dirty="0" smtClean="0"/>
            <a:t>BTL</a:t>
          </a:r>
          <a:endParaRPr lang="es-ES_tradnl" dirty="0"/>
        </a:p>
      </dgm:t>
    </dgm:pt>
    <dgm:pt modelId="{46FA9F8D-38A5-854D-AA47-75771A258458}" type="parTrans" cxnId="{B615DF71-045E-D148-A788-C13A61C0B02A}">
      <dgm:prSet/>
      <dgm:spPr/>
      <dgm:t>
        <a:bodyPr/>
        <a:lstStyle/>
        <a:p>
          <a:endParaRPr lang="es-ES_tradnl"/>
        </a:p>
      </dgm:t>
    </dgm:pt>
    <dgm:pt modelId="{AA2CF5CD-A06D-BF43-BB38-EBE7F7B4471F}" type="sibTrans" cxnId="{B615DF71-045E-D148-A788-C13A61C0B02A}">
      <dgm:prSet/>
      <dgm:spPr/>
      <dgm:t>
        <a:bodyPr/>
        <a:lstStyle/>
        <a:p>
          <a:endParaRPr lang="es-ES_tradnl"/>
        </a:p>
      </dgm:t>
    </dgm:pt>
    <dgm:pt modelId="{D6854B36-33F9-2646-8D04-D38D3C536252}">
      <dgm:prSet phldrT="[Texto]"/>
      <dgm:spPr/>
      <dgm:t>
        <a:bodyPr/>
        <a:lstStyle/>
        <a:p>
          <a:r>
            <a:rPr lang="es-ES_tradnl" dirty="0" smtClean="0"/>
            <a:t>correo directo, e-mail, telemercadeo, venta personal</a:t>
          </a:r>
          <a:endParaRPr lang="es-ES_tradnl" dirty="0"/>
        </a:p>
      </dgm:t>
    </dgm:pt>
    <dgm:pt modelId="{FF7B8E87-B7FB-B54C-9CA0-D9B3637EEF60}" type="parTrans" cxnId="{D5F55A4C-1939-964B-9B12-826FBA7B5A45}">
      <dgm:prSet/>
      <dgm:spPr/>
      <dgm:t>
        <a:bodyPr/>
        <a:lstStyle/>
        <a:p>
          <a:endParaRPr lang="es-ES_tradnl"/>
        </a:p>
      </dgm:t>
    </dgm:pt>
    <dgm:pt modelId="{438939CF-86F6-F242-A7C1-66085C9CAE32}" type="sibTrans" cxnId="{D5F55A4C-1939-964B-9B12-826FBA7B5A45}">
      <dgm:prSet/>
      <dgm:spPr/>
      <dgm:t>
        <a:bodyPr/>
        <a:lstStyle/>
        <a:p>
          <a:endParaRPr lang="es-ES_tradnl"/>
        </a:p>
      </dgm:t>
    </dgm:pt>
    <dgm:pt modelId="{BAE4DB54-8CB1-3C45-AA08-147966B8FF37}">
      <dgm:prSet phldrT="[Texto]"/>
      <dgm:spPr/>
      <dgm:t>
        <a:bodyPr/>
        <a:lstStyle/>
        <a:p>
          <a:r>
            <a:rPr lang="es-ES_tradnl" dirty="0" smtClean="0"/>
            <a:t>Medio directo</a:t>
          </a:r>
          <a:endParaRPr lang="es-ES_tradnl" dirty="0"/>
        </a:p>
      </dgm:t>
    </dgm:pt>
    <dgm:pt modelId="{DE885ED5-365D-CB4C-80AB-9D272304CB51}" type="parTrans" cxnId="{4A203D47-1983-914A-928D-A583819B6A66}">
      <dgm:prSet/>
      <dgm:spPr/>
      <dgm:t>
        <a:bodyPr/>
        <a:lstStyle/>
        <a:p>
          <a:endParaRPr lang="es-ES_tradnl"/>
        </a:p>
      </dgm:t>
    </dgm:pt>
    <dgm:pt modelId="{A8BC8AB8-C198-2D49-876F-245003E3FBD7}" type="sibTrans" cxnId="{4A203D47-1983-914A-928D-A583819B6A66}">
      <dgm:prSet/>
      <dgm:spPr/>
      <dgm:t>
        <a:bodyPr/>
        <a:lstStyle/>
        <a:p>
          <a:endParaRPr lang="es-ES_tradnl"/>
        </a:p>
      </dgm:t>
    </dgm:pt>
    <dgm:pt modelId="{A28F113D-E646-D342-8A20-84E143DA9022}">
      <dgm:prSet phldrT="[Texto]"/>
      <dgm:spPr/>
      <dgm:t>
        <a:bodyPr/>
        <a:lstStyle/>
        <a:p>
          <a:r>
            <a:rPr lang="es-ES_tradnl" dirty="0" smtClean="0"/>
            <a:t>Ganancias elevadas</a:t>
          </a:r>
          <a:endParaRPr lang="es-ES_tradnl" dirty="0"/>
        </a:p>
      </dgm:t>
    </dgm:pt>
    <dgm:pt modelId="{76AF496B-6BB6-8E4B-B6F9-899F22E2E6A0}" type="parTrans" cxnId="{9D88EB7F-96A2-C742-B793-027B20829F39}">
      <dgm:prSet/>
      <dgm:spPr/>
      <dgm:t>
        <a:bodyPr/>
        <a:lstStyle/>
        <a:p>
          <a:endParaRPr lang="es-ES_tradnl"/>
        </a:p>
      </dgm:t>
    </dgm:pt>
    <dgm:pt modelId="{CEBC52B4-2C39-A148-801D-7AB2B7B5D589}" type="sibTrans" cxnId="{9D88EB7F-96A2-C742-B793-027B20829F39}">
      <dgm:prSet/>
      <dgm:spPr/>
      <dgm:t>
        <a:bodyPr/>
        <a:lstStyle/>
        <a:p>
          <a:endParaRPr lang="es-ES_tradnl"/>
        </a:p>
      </dgm:t>
    </dgm:pt>
    <dgm:pt modelId="{15D21E5C-6466-3941-BE6F-C05214EF2540}">
      <dgm:prSet phldrT="[Texto]"/>
      <dgm:spPr/>
      <dgm:t>
        <a:bodyPr/>
        <a:lstStyle/>
        <a:p>
          <a:r>
            <a:rPr lang="es-ES_tradnl" dirty="0" smtClean="0"/>
            <a:t>Ganancia moderada</a:t>
          </a:r>
          <a:endParaRPr lang="es-ES_tradnl" dirty="0"/>
        </a:p>
      </dgm:t>
    </dgm:pt>
    <dgm:pt modelId="{726E5E59-1D48-F34D-9111-DCB9A0302D11}" type="parTrans" cxnId="{E7807C67-A368-334A-B56B-450140E00B16}">
      <dgm:prSet/>
      <dgm:spPr/>
      <dgm:t>
        <a:bodyPr/>
        <a:lstStyle/>
        <a:p>
          <a:endParaRPr lang="es-ES_tradnl"/>
        </a:p>
      </dgm:t>
    </dgm:pt>
    <dgm:pt modelId="{2ECE461D-902A-AB44-96B3-C366DD35E2B7}" type="sibTrans" cxnId="{E7807C67-A368-334A-B56B-450140E00B16}">
      <dgm:prSet/>
      <dgm:spPr/>
      <dgm:t>
        <a:bodyPr/>
        <a:lstStyle/>
        <a:p>
          <a:endParaRPr lang="es-ES_tradnl"/>
        </a:p>
      </dgm:t>
    </dgm:pt>
    <dgm:pt modelId="{CEC29A67-C55C-D54A-AF82-8E2B811EBCF6}" type="pres">
      <dgm:prSet presAssocID="{08D404EE-F318-AF40-A773-97115253E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3FFED883-C48F-CA44-9214-BA5F47EC6945}" type="pres">
      <dgm:prSet presAssocID="{4EFF9EE8-C38D-7E46-BC11-694444AAB331}" presName="root" presStyleCnt="0"/>
      <dgm:spPr/>
    </dgm:pt>
    <dgm:pt modelId="{BD4E2F50-E860-1240-93D1-61702F482D6B}" type="pres">
      <dgm:prSet presAssocID="{4EFF9EE8-C38D-7E46-BC11-694444AAB331}" presName="rootComposite" presStyleCnt="0"/>
      <dgm:spPr/>
    </dgm:pt>
    <dgm:pt modelId="{DEA855E3-02F4-0243-A459-105872CC0C85}" type="pres">
      <dgm:prSet presAssocID="{4EFF9EE8-C38D-7E46-BC11-694444AAB331}" presName="rootText" presStyleLbl="node1" presStyleIdx="0" presStyleCnt="2"/>
      <dgm:spPr/>
      <dgm:t>
        <a:bodyPr/>
        <a:lstStyle/>
        <a:p>
          <a:endParaRPr lang="es-ES_tradnl"/>
        </a:p>
      </dgm:t>
    </dgm:pt>
    <dgm:pt modelId="{B70090D5-5BF2-9544-8977-DA244C60EE37}" type="pres">
      <dgm:prSet presAssocID="{4EFF9EE8-C38D-7E46-BC11-694444AAB331}" presName="rootConnector" presStyleLbl="node1" presStyleIdx="0" presStyleCnt="2"/>
      <dgm:spPr/>
      <dgm:t>
        <a:bodyPr/>
        <a:lstStyle/>
        <a:p>
          <a:endParaRPr lang="es-ES_tradnl"/>
        </a:p>
      </dgm:t>
    </dgm:pt>
    <dgm:pt modelId="{8B2937AB-62D6-3142-A3A6-5BBA6C52D2A1}" type="pres">
      <dgm:prSet presAssocID="{4EFF9EE8-C38D-7E46-BC11-694444AAB331}" presName="childShape" presStyleCnt="0"/>
      <dgm:spPr/>
    </dgm:pt>
    <dgm:pt modelId="{1111EA44-68BB-374A-A0EC-D672CEFD8C7E}" type="pres">
      <dgm:prSet presAssocID="{343100CE-1BF6-0047-B85D-ECF05FB563D9}" presName="Name13" presStyleLbl="parChTrans1D2" presStyleIdx="0" presStyleCnt="6"/>
      <dgm:spPr/>
      <dgm:t>
        <a:bodyPr/>
        <a:lstStyle/>
        <a:p>
          <a:endParaRPr lang="es-ES_tradnl"/>
        </a:p>
      </dgm:t>
    </dgm:pt>
    <dgm:pt modelId="{67FE094A-24C9-C94F-AB5C-6B5546835E2E}" type="pres">
      <dgm:prSet presAssocID="{1FAA8F9F-E2A7-B84A-A59A-86972F1E3F2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1E2E8BF-14A7-D347-A55E-943BBD1D3B84}" type="pres">
      <dgm:prSet presAssocID="{388C761F-C2B3-F442-BE6F-35C4D238E7ED}" presName="Name13" presStyleLbl="parChTrans1D2" presStyleIdx="1" presStyleCnt="6"/>
      <dgm:spPr/>
      <dgm:t>
        <a:bodyPr/>
        <a:lstStyle/>
        <a:p>
          <a:endParaRPr lang="es-ES_tradnl"/>
        </a:p>
      </dgm:t>
    </dgm:pt>
    <dgm:pt modelId="{3090F5FA-290E-1344-958B-6D49FF1A093E}" type="pres">
      <dgm:prSet presAssocID="{8F2298C6-5FE9-264B-929D-AFAFBE1C667B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F484AFD-E12B-1948-8015-9A8F474D43BC}" type="pres">
      <dgm:prSet presAssocID="{76AF496B-6BB6-8E4B-B6F9-899F22E2E6A0}" presName="Name13" presStyleLbl="parChTrans1D2" presStyleIdx="2" presStyleCnt="6"/>
      <dgm:spPr/>
      <dgm:t>
        <a:bodyPr/>
        <a:lstStyle/>
        <a:p>
          <a:endParaRPr lang="es-ES_tradnl"/>
        </a:p>
      </dgm:t>
    </dgm:pt>
    <dgm:pt modelId="{4AD33D0F-E904-074D-B73A-4D878ACAD37F}" type="pres">
      <dgm:prSet presAssocID="{A28F113D-E646-D342-8A20-84E143DA902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C4431F-4E39-6442-B106-CFEB8D189B89}" type="pres">
      <dgm:prSet presAssocID="{36089F43-FCED-6243-85FA-218004A9F5A6}" presName="root" presStyleCnt="0"/>
      <dgm:spPr/>
    </dgm:pt>
    <dgm:pt modelId="{81E8726E-4CC4-2041-8237-20121C04583B}" type="pres">
      <dgm:prSet presAssocID="{36089F43-FCED-6243-85FA-218004A9F5A6}" presName="rootComposite" presStyleCnt="0"/>
      <dgm:spPr/>
    </dgm:pt>
    <dgm:pt modelId="{0CDCDF0E-F06F-0349-8A98-C247C8E0C70B}" type="pres">
      <dgm:prSet presAssocID="{36089F43-FCED-6243-85FA-218004A9F5A6}" presName="rootText" presStyleLbl="node1" presStyleIdx="1" presStyleCnt="2"/>
      <dgm:spPr/>
      <dgm:t>
        <a:bodyPr/>
        <a:lstStyle/>
        <a:p>
          <a:endParaRPr lang="es-ES_tradnl"/>
        </a:p>
      </dgm:t>
    </dgm:pt>
    <dgm:pt modelId="{25A369AF-93BC-AC44-B938-0DBD57E7B5DC}" type="pres">
      <dgm:prSet presAssocID="{36089F43-FCED-6243-85FA-218004A9F5A6}" presName="rootConnector" presStyleLbl="node1" presStyleIdx="1" presStyleCnt="2"/>
      <dgm:spPr/>
      <dgm:t>
        <a:bodyPr/>
        <a:lstStyle/>
        <a:p>
          <a:endParaRPr lang="es-ES_tradnl"/>
        </a:p>
      </dgm:t>
    </dgm:pt>
    <dgm:pt modelId="{BF6770B8-5553-184A-BB1A-3E0522FA28D0}" type="pres">
      <dgm:prSet presAssocID="{36089F43-FCED-6243-85FA-218004A9F5A6}" presName="childShape" presStyleCnt="0"/>
      <dgm:spPr/>
    </dgm:pt>
    <dgm:pt modelId="{676754C4-F1E4-3C4A-94ED-03A2AC996340}" type="pres">
      <dgm:prSet presAssocID="{FF7B8E87-B7FB-B54C-9CA0-D9B3637EEF60}" presName="Name13" presStyleLbl="parChTrans1D2" presStyleIdx="3" presStyleCnt="6"/>
      <dgm:spPr/>
      <dgm:t>
        <a:bodyPr/>
        <a:lstStyle/>
        <a:p>
          <a:endParaRPr lang="es-ES_tradnl"/>
        </a:p>
      </dgm:t>
    </dgm:pt>
    <dgm:pt modelId="{F7F771FE-51FC-8D46-A434-D75FB5BD71A0}" type="pres">
      <dgm:prSet presAssocID="{D6854B36-33F9-2646-8D04-D38D3C536252}" presName="childText" presStyleLbl="bgAcc1" presStyleIdx="3" presStyleCnt="6" custScaleX="12142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9B93BEE-03AA-B843-8043-F26CCB8B0BB2}" type="pres">
      <dgm:prSet presAssocID="{DE885ED5-365D-CB4C-80AB-9D272304CB51}" presName="Name13" presStyleLbl="parChTrans1D2" presStyleIdx="4" presStyleCnt="6"/>
      <dgm:spPr/>
      <dgm:t>
        <a:bodyPr/>
        <a:lstStyle/>
        <a:p>
          <a:endParaRPr lang="es-ES_tradnl"/>
        </a:p>
      </dgm:t>
    </dgm:pt>
    <dgm:pt modelId="{B1B2508D-54E5-F540-A7CA-B074306CE5D2}" type="pres">
      <dgm:prSet presAssocID="{BAE4DB54-8CB1-3C45-AA08-147966B8FF37}" presName="childText" presStyleLbl="bgAcc1" presStyleIdx="4" presStyleCnt="6" custScaleX="11413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94FABB-C70C-4F42-B312-D94072C97664}" type="pres">
      <dgm:prSet presAssocID="{726E5E59-1D48-F34D-9111-DCB9A0302D11}" presName="Name13" presStyleLbl="parChTrans1D2" presStyleIdx="5" presStyleCnt="6"/>
      <dgm:spPr/>
      <dgm:t>
        <a:bodyPr/>
        <a:lstStyle/>
        <a:p>
          <a:endParaRPr lang="es-ES_tradnl"/>
        </a:p>
      </dgm:t>
    </dgm:pt>
    <dgm:pt modelId="{A8DFE3A4-7479-0249-B114-4F033B31E2DD}" type="pres">
      <dgm:prSet presAssocID="{15D21E5C-6466-3941-BE6F-C05214EF2540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DE64FC9-767A-CC42-AF7D-8C569A5032E2}" type="presOf" srcId="{A28F113D-E646-D342-8A20-84E143DA9022}" destId="{4AD33D0F-E904-074D-B73A-4D878ACAD37F}" srcOrd="0" destOrd="0" presId="urn:microsoft.com/office/officeart/2005/8/layout/hierarchy3"/>
    <dgm:cxn modelId="{4A203D47-1983-914A-928D-A583819B6A66}" srcId="{36089F43-FCED-6243-85FA-218004A9F5A6}" destId="{BAE4DB54-8CB1-3C45-AA08-147966B8FF37}" srcOrd="1" destOrd="0" parTransId="{DE885ED5-365D-CB4C-80AB-9D272304CB51}" sibTransId="{A8BC8AB8-C198-2D49-876F-245003E3FBD7}"/>
    <dgm:cxn modelId="{789200F9-4DF3-534B-9DE2-949F780D37FF}" srcId="{4EFF9EE8-C38D-7E46-BC11-694444AAB331}" destId="{1FAA8F9F-E2A7-B84A-A59A-86972F1E3F28}" srcOrd="0" destOrd="0" parTransId="{343100CE-1BF6-0047-B85D-ECF05FB563D9}" sibTransId="{6F7CD0E4-0B9D-E54C-9CFD-4FD2735FAE5B}"/>
    <dgm:cxn modelId="{7D553DE3-1A27-EE4C-B9FC-EEE933268D07}" srcId="{4EFF9EE8-C38D-7E46-BC11-694444AAB331}" destId="{8F2298C6-5FE9-264B-929D-AFAFBE1C667B}" srcOrd="1" destOrd="0" parTransId="{388C761F-C2B3-F442-BE6F-35C4D238E7ED}" sibTransId="{0AA3CA81-62AF-0F41-B68A-A6B2CF06285E}"/>
    <dgm:cxn modelId="{2A5C108B-FE1B-B141-88D8-A99987743189}" srcId="{08D404EE-F318-AF40-A773-97115253E4CD}" destId="{4EFF9EE8-C38D-7E46-BC11-694444AAB331}" srcOrd="0" destOrd="0" parTransId="{7060E691-E6C9-F049-9906-CFD8A1A0A16D}" sibTransId="{C0E519ED-F68B-094E-82C3-32232B4C0021}"/>
    <dgm:cxn modelId="{F7A373E8-B1FD-9043-9575-B69E5A8C0FBF}" type="presOf" srcId="{1FAA8F9F-E2A7-B84A-A59A-86972F1E3F28}" destId="{67FE094A-24C9-C94F-AB5C-6B5546835E2E}" srcOrd="0" destOrd="0" presId="urn:microsoft.com/office/officeart/2005/8/layout/hierarchy3"/>
    <dgm:cxn modelId="{F9FFB563-9750-874A-93C7-B0EE88E4F6B9}" type="presOf" srcId="{36089F43-FCED-6243-85FA-218004A9F5A6}" destId="{0CDCDF0E-F06F-0349-8A98-C247C8E0C70B}" srcOrd="0" destOrd="0" presId="urn:microsoft.com/office/officeart/2005/8/layout/hierarchy3"/>
    <dgm:cxn modelId="{69E4E389-9763-244C-9958-C28A8ACC727D}" type="presOf" srcId="{388C761F-C2B3-F442-BE6F-35C4D238E7ED}" destId="{51E2E8BF-14A7-D347-A55E-943BBD1D3B84}" srcOrd="0" destOrd="0" presId="urn:microsoft.com/office/officeart/2005/8/layout/hierarchy3"/>
    <dgm:cxn modelId="{B615DF71-045E-D148-A788-C13A61C0B02A}" srcId="{08D404EE-F318-AF40-A773-97115253E4CD}" destId="{36089F43-FCED-6243-85FA-218004A9F5A6}" srcOrd="1" destOrd="0" parTransId="{46FA9F8D-38A5-854D-AA47-75771A258458}" sibTransId="{AA2CF5CD-A06D-BF43-BB38-EBE7F7B4471F}"/>
    <dgm:cxn modelId="{2E270DA7-1306-284B-B540-B1B98027635A}" type="presOf" srcId="{726E5E59-1D48-F34D-9111-DCB9A0302D11}" destId="{E594FABB-C70C-4F42-B312-D94072C97664}" srcOrd="0" destOrd="0" presId="urn:microsoft.com/office/officeart/2005/8/layout/hierarchy3"/>
    <dgm:cxn modelId="{27651992-6547-EB42-A4A5-053445201113}" type="presOf" srcId="{DE885ED5-365D-CB4C-80AB-9D272304CB51}" destId="{F9B93BEE-03AA-B843-8043-F26CCB8B0BB2}" srcOrd="0" destOrd="0" presId="urn:microsoft.com/office/officeart/2005/8/layout/hierarchy3"/>
    <dgm:cxn modelId="{9D88EB7F-96A2-C742-B793-027B20829F39}" srcId="{4EFF9EE8-C38D-7E46-BC11-694444AAB331}" destId="{A28F113D-E646-D342-8A20-84E143DA9022}" srcOrd="2" destOrd="0" parTransId="{76AF496B-6BB6-8E4B-B6F9-899F22E2E6A0}" sibTransId="{CEBC52B4-2C39-A148-801D-7AB2B7B5D589}"/>
    <dgm:cxn modelId="{2C8D87D1-E332-7645-BD56-A3B62CCBD097}" type="presOf" srcId="{FF7B8E87-B7FB-B54C-9CA0-D9B3637EEF60}" destId="{676754C4-F1E4-3C4A-94ED-03A2AC996340}" srcOrd="0" destOrd="0" presId="urn:microsoft.com/office/officeart/2005/8/layout/hierarchy3"/>
    <dgm:cxn modelId="{E7807C67-A368-334A-B56B-450140E00B16}" srcId="{36089F43-FCED-6243-85FA-218004A9F5A6}" destId="{15D21E5C-6466-3941-BE6F-C05214EF2540}" srcOrd="2" destOrd="0" parTransId="{726E5E59-1D48-F34D-9111-DCB9A0302D11}" sibTransId="{2ECE461D-902A-AB44-96B3-C366DD35E2B7}"/>
    <dgm:cxn modelId="{7D2257F5-D52C-F148-AF51-F9202259037F}" type="presOf" srcId="{76AF496B-6BB6-8E4B-B6F9-899F22E2E6A0}" destId="{CF484AFD-E12B-1948-8015-9A8F474D43BC}" srcOrd="0" destOrd="0" presId="urn:microsoft.com/office/officeart/2005/8/layout/hierarchy3"/>
    <dgm:cxn modelId="{670DA283-ED76-4C42-8E6B-F41B87111B81}" type="presOf" srcId="{4EFF9EE8-C38D-7E46-BC11-694444AAB331}" destId="{B70090D5-5BF2-9544-8977-DA244C60EE37}" srcOrd="1" destOrd="0" presId="urn:microsoft.com/office/officeart/2005/8/layout/hierarchy3"/>
    <dgm:cxn modelId="{522576FF-AEC7-CF4F-9C50-5CEE1A12B89A}" type="presOf" srcId="{343100CE-1BF6-0047-B85D-ECF05FB563D9}" destId="{1111EA44-68BB-374A-A0EC-D672CEFD8C7E}" srcOrd="0" destOrd="0" presId="urn:microsoft.com/office/officeart/2005/8/layout/hierarchy3"/>
    <dgm:cxn modelId="{859E1D03-B577-B144-BCA3-710A9AD12DCE}" type="presOf" srcId="{08D404EE-F318-AF40-A773-97115253E4CD}" destId="{CEC29A67-C55C-D54A-AF82-8E2B811EBCF6}" srcOrd="0" destOrd="0" presId="urn:microsoft.com/office/officeart/2005/8/layout/hierarchy3"/>
    <dgm:cxn modelId="{D8341705-BCE1-5F4F-8651-F9E247F6D644}" type="presOf" srcId="{36089F43-FCED-6243-85FA-218004A9F5A6}" destId="{25A369AF-93BC-AC44-B938-0DBD57E7B5DC}" srcOrd="1" destOrd="0" presId="urn:microsoft.com/office/officeart/2005/8/layout/hierarchy3"/>
    <dgm:cxn modelId="{D5F55A4C-1939-964B-9B12-826FBA7B5A45}" srcId="{36089F43-FCED-6243-85FA-218004A9F5A6}" destId="{D6854B36-33F9-2646-8D04-D38D3C536252}" srcOrd="0" destOrd="0" parTransId="{FF7B8E87-B7FB-B54C-9CA0-D9B3637EEF60}" sibTransId="{438939CF-86F6-F242-A7C1-66085C9CAE32}"/>
    <dgm:cxn modelId="{FACCF015-A61D-D34F-ABAC-3EB088F42491}" type="presOf" srcId="{D6854B36-33F9-2646-8D04-D38D3C536252}" destId="{F7F771FE-51FC-8D46-A434-D75FB5BD71A0}" srcOrd="0" destOrd="0" presId="urn:microsoft.com/office/officeart/2005/8/layout/hierarchy3"/>
    <dgm:cxn modelId="{34B119B5-AE93-E344-8C3A-9429150D563C}" type="presOf" srcId="{15D21E5C-6466-3941-BE6F-C05214EF2540}" destId="{A8DFE3A4-7479-0249-B114-4F033B31E2DD}" srcOrd="0" destOrd="0" presId="urn:microsoft.com/office/officeart/2005/8/layout/hierarchy3"/>
    <dgm:cxn modelId="{2BB6DEB6-EB46-5F4A-968F-ED740AA404D3}" type="presOf" srcId="{8F2298C6-5FE9-264B-929D-AFAFBE1C667B}" destId="{3090F5FA-290E-1344-958B-6D49FF1A093E}" srcOrd="0" destOrd="0" presId="urn:microsoft.com/office/officeart/2005/8/layout/hierarchy3"/>
    <dgm:cxn modelId="{6118549A-890F-2B4A-9F5B-6B0200049EEB}" type="presOf" srcId="{BAE4DB54-8CB1-3C45-AA08-147966B8FF37}" destId="{B1B2508D-54E5-F540-A7CA-B074306CE5D2}" srcOrd="0" destOrd="0" presId="urn:microsoft.com/office/officeart/2005/8/layout/hierarchy3"/>
    <dgm:cxn modelId="{2C2E0227-3CD8-1042-B06B-F1772CAB8817}" type="presOf" srcId="{4EFF9EE8-C38D-7E46-BC11-694444AAB331}" destId="{DEA855E3-02F4-0243-A459-105872CC0C85}" srcOrd="0" destOrd="0" presId="urn:microsoft.com/office/officeart/2005/8/layout/hierarchy3"/>
    <dgm:cxn modelId="{AF8CD982-8D63-D04F-B740-65504D15F9CB}" type="presParOf" srcId="{CEC29A67-C55C-D54A-AF82-8E2B811EBCF6}" destId="{3FFED883-C48F-CA44-9214-BA5F47EC6945}" srcOrd="0" destOrd="0" presId="urn:microsoft.com/office/officeart/2005/8/layout/hierarchy3"/>
    <dgm:cxn modelId="{BCB2CC2D-814D-CC4F-A82D-0B23EDA23AFD}" type="presParOf" srcId="{3FFED883-C48F-CA44-9214-BA5F47EC6945}" destId="{BD4E2F50-E860-1240-93D1-61702F482D6B}" srcOrd="0" destOrd="0" presId="urn:microsoft.com/office/officeart/2005/8/layout/hierarchy3"/>
    <dgm:cxn modelId="{8D4BB4FA-8B6A-714E-8BF4-400A62017296}" type="presParOf" srcId="{BD4E2F50-E860-1240-93D1-61702F482D6B}" destId="{DEA855E3-02F4-0243-A459-105872CC0C85}" srcOrd="0" destOrd="0" presId="urn:microsoft.com/office/officeart/2005/8/layout/hierarchy3"/>
    <dgm:cxn modelId="{ECCC39EE-D092-DA49-B495-F4A858E0CB39}" type="presParOf" srcId="{BD4E2F50-E860-1240-93D1-61702F482D6B}" destId="{B70090D5-5BF2-9544-8977-DA244C60EE37}" srcOrd="1" destOrd="0" presId="urn:microsoft.com/office/officeart/2005/8/layout/hierarchy3"/>
    <dgm:cxn modelId="{AB7CD913-9D7E-8840-91AE-229DDEE95A5C}" type="presParOf" srcId="{3FFED883-C48F-CA44-9214-BA5F47EC6945}" destId="{8B2937AB-62D6-3142-A3A6-5BBA6C52D2A1}" srcOrd="1" destOrd="0" presId="urn:microsoft.com/office/officeart/2005/8/layout/hierarchy3"/>
    <dgm:cxn modelId="{219D9C1E-9482-BE44-B7BB-5516CEB77BF2}" type="presParOf" srcId="{8B2937AB-62D6-3142-A3A6-5BBA6C52D2A1}" destId="{1111EA44-68BB-374A-A0EC-D672CEFD8C7E}" srcOrd="0" destOrd="0" presId="urn:microsoft.com/office/officeart/2005/8/layout/hierarchy3"/>
    <dgm:cxn modelId="{6B9B99CB-2E1E-914E-A684-F74F10636DFE}" type="presParOf" srcId="{8B2937AB-62D6-3142-A3A6-5BBA6C52D2A1}" destId="{67FE094A-24C9-C94F-AB5C-6B5546835E2E}" srcOrd="1" destOrd="0" presId="urn:microsoft.com/office/officeart/2005/8/layout/hierarchy3"/>
    <dgm:cxn modelId="{6D91E698-A5C3-C34F-8D0E-C2809C194666}" type="presParOf" srcId="{8B2937AB-62D6-3142-A3A6-5BBA6C52D2A1}" destId="{51E2E8BF-14A7-D347-A55E-943BBD1D3B84}" srcOrd="2" destOrd="0" presId="urn:microsoft.com/office/officeart/2005/8/layout/hierarchy3"/>
    <dgm:cxn modelId="{30AC69E5-7B9F-1949-A8C4-BBC7D84CA448}" type="presParOf" srcId="{8B2937AB-62D6-3142-A3A6-5BBA6C52D2A1}" destId="{3090F5FA-290E-1344-958B-6D49FF1A093E}" srcOrd="3" destOrd="0" presId="urn:microsoft.com/office/officeart/2005/8/layout/hierarchy3"/>
    <dgm:cxn modelId="{D1EACE97-5001-764B-A89B-1E721A8BAABC}" type="presParOf" srcId="{8B2937AB-62D6-3142-A3A6-5BBA6C52D2A1}" destId="{CF484AFD-E12B-1948-8015-9A8F474D43BC}" srcOrd="4" destOrd="0" presId="urn:microsoft.com/office/officeart/2005/8/layout/hierarchy3"/>
    <dgm:cxn modelId="{955224BE-857E-374F-AA5D-ADEEDD0948D6}" type="presParOf" srcId="{8B2937AB-62D6-3142-A3A6-5BBA6C52D2A1}" destId="{4AD33D0F-E904-074D-B73A-4D878ACAD37F}" srcOrd="5" destOrd="0" presId="urn:microsoft.com/office/officeart/2005/8/layout/hierarchy3"/>
    <dgm:cxn modelId="{5A366398-F6B2-E94A-9586-EFE06A116135}" type="presParOf" srcId="{CEC29A67-C55C-D54A-AF82-8E2B811EBCF6}" destId="{E1C4431F-4E39-6442-B106-CFEB8D189B89}" srcOrd="1" destOrd="0" presId="urn:microsoft.com/office/officeart/2005/8/layout/hierarchy3"/>
    <dgm:cxn modelId="{FE957AE0-FB1A-E641-BAE4-8A2FD9D70113}" type="presParOf" srcId="{E1C4431F-4E39-6442-B106-CFEB8D189B89}" destId="{81E8726E-4CC4-2041-8237-20121C04583B}" srcOrd="0" destOrd="0" presId="urn:microsoft.com/office/officeart/2005/8/layout/hierarchy3"/>
    <dgm:cxn modelId="{CDDD17CC-CD27-C54A-B651-E5B79DC00764}" type="presParOf" srcId="{81E8726E-4CC4-2041-8237-20121C04583B}" destId="{0CDCDF0E-F06F-0349-8A98-C247C8E0C70B}" srcOrd="0" destOrd="0" presId="urn:microsoft.com/office/officeart/2005/8/layout/hierarchy3"/>
    <dgm:cxn modelId="{9F48187D-3718-BE4A-90C4-F69E8C53E26C}" type="presParOf" srcId="{81E8726E-4CC4-2041-8237-20121C04583B}" destId="{25A369AF-93BC-AC44-B938-0DBD57E7B5DC}" srcOrd="1" destOrd="0" presId="urn:microsoft.com/office/officeart/2005/8/layout/hierarchy3"/>
    <dgm:cxn modelId="{03544E9C-724B-2D4A-9009-309FFE405176}" type="presParOf" srcId="{E1C4431F-4E39-6442-B106-CFEB8D189B89}" destId="{BF6770B8-5553-184A-BB1A-3E0522FA28D0}" srcOrd="1" destOrd="0" presId="urn:microsoft.com/office/officeart/2005/8/layout/hierarchy3"/>
    <dgm:cxn modelId="{E816CDE2-4163-B64D-BD43-D88ADBD7C59B}" type="presParOf" srcId="{BF6770B8-5553-184A-BB1A-3E0522FA28D0}" destId="{676754C4-F1E4-3C4A-94ED-03A2AC996340}" srcOrd="0" destOrd="0" presId="urn:microsoft.com/office/officeart/2005/8/layout/hierarchy3"/>
    <dgm:cxn modelId="{BFD0C1DD-C436-6A42-B4C3-D80E6C3318FF}" type="presParOf" srcId="{BF6770B8-5553-184A-BB1A-3E0522FA28D0}" destId="{F7F771FE-51FC-8D46-A434-D75FB5BD71A0}" srcOrd="1" destOrd="0" presId="urn:microsoft.com/office/officeart/2005/8/layout/hierarchy3"/>
    <dgm:cxn modelId="{189DDC8D-B0F2-7745-AB4D-581CAF73D828}" type="presParOf" srcId="{BF6770B8-5553-184A-BB1A-3E0522FA28D0}" destId="{F9B93BEE-03AA-B843-8043-F26CCB8B0BB2}" srcOrd="2" destOrd="0" presId="urn:microsoft.com/office/officeart/2005/8/layout/hierarchy3"/>
    <dgm:cxn modelId="{139849E4-A520-9C40-B782-5F144F7F6348}" type="presParOf" srcId="{BF6770B8-5553-184A-BB1A-3E0522FA28D0}" destId="{B1B2508D-54E5-F540-A7CA-B074306CE5D2}" srcOrd="3" destOrd="0" presId="urn:microsoft.com/office/officeart/2005/8/layout/hierarchy3"/>
    <dgm:cxn modelId="{B8A6A093-6E56-114A-9598-EFB4F1EF7A84}" type="presParOf" srcId="{BF6770B8-5553-184A-BB1A-3E0522FA28D0}" destId="{E594FABB-C70C-4F42-B312-D94072C97664}" srcOrd="4" destOrd="0" presId="urn:microsoft.com/office/officeart/2005/8/layout/hierarchy3"/>
    <dgm:cxn modelId="{9596040B-037E-4549-A362-80F9C5DE446C}" type="presParOf" srcId="{BF6770B8-5553-184A-BB1A-3E0522FA28D0}" destId="{A8DFE3A4-7479-0249-B114-4F033B31E2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E6A20-E3AF-CB4E-9317-9845C60FDC2F}">
      <dsp:nvSpPr>
        <dsp:cNvPr id="0" name=""/>
        <dsp:cNvSpPr/>
      </dsp:nvSpPr>
      <dsp:spPr>
        <a:xfrm>
          <a:off x="0" y="0"/>
          <a:ext cx="8147685" cy="198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35560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Frustrated</a:t>
          </a:r>
          <a:r>
            <a:rPr lang="es-ES_tradnl" sz="31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Total </a:t>
          </a:r>
          <a:r>
            <a:rPr lang="es-ES_tradnl" sz="31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Internal</a:t>
          </a:r>
          <a:r>
            <a:rPr lang="es-ES_tradnl" sz="31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1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Reflection</a:t>
          </a:r>
          <a:r>
            <a:rPr lang="es-ES_tradnl" sz="31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(FTIR)</a:t>
          </a:r>
          <a:endParaRPr lang="es-ES_tradnl" sz="3100" kern="1200" dirty="0">
            <a:solidFill>
              <a:srgbClr val="053A82"/>
            </a:solidFill>
            <a:latin typeface="Helvetica LT Std Light"/>
            <a:cs typeface="Helvetica LT Std Light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400" kern="1200" dirty="0"/>
        </a:p>
      </dsp:txBody>
      <dsp:txXfrm>
        <a:off x="1828455" y="0"/>
        <a:ext cx="6319229" cy="1989180"/>
      </dsp:txXfrm>
    </dsp:sp>
    <dsp:sp modelId="{3CC16637-22F3-D646-9B48-060DD1A85E1F}">
      <dsp:nvSpPr>
        <dsp:cNvPr id="0" name=""/>
        <dsp:cNvSpPr/>
      </dsp:nvSpPr>
      <dsp:spPr>
        <a:xfrm>
          <a:off x="198918" y="198918"/>
          <a:ext cx="1629537" cy="15913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9B93D-950C-334B-9EEE-3EF70C0202B5}">
      <dsp:nvSpPr>
        <dsp:cNvPr id="0" name=""/>
        <dsp:cNvSpPr/>
      </dsp:nvSpPr>
      <dsp:spPr>
        <a:xfrm>
          <a:off x="0" y="2188098"/>
          <a:ext cx="8147685" cy="198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35560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Front</a:t>
          </a:r>
          <a:r>
            <a:rPr lang="es-ES_tradnl" sz="31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1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Diffused</a:t>
          </a:r>
          <a:r>
            <a:rPr lang="es-ES_tradnl" sz="31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1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Illumination</a:t>
          </a:r>
          <a:r>
            <a:rPr lang="es-ES_tradnl" sz="31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(FI)</a:t>
          </a:r>
          <a:endParaRPr lang="es-ES_tradnl" sz="3100" kern="1200" dirty="0">
            <a:solidFill>
              <a:srgbClr val="053A82"/>
            </a:solidFill>
            <a:latin typeface="Helvetica LT Std Light"/>
            <a:cs typeface="Helvetica LT Std Light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Variante de </a:t>
          </a:r>
          <a:r>
            <a:rPr lang="es-ES_tradnl" sz="2400" kern="1200" dirty="0" err="1" smtClean="0"/>
            <a:t>Diffused</a:t>
          </a:r>
          <a:r>
            <a:rPr lang="es-ES_tradnl" sz="2400" kern="1200" dirty="0" smtClean="0"/>
            <a:t> </a:t>
          </a:r>
          <a:r>
            <a:rPr lang="es-ES_tradnl" sz="2400" kern="1200" dirty="0" err="1" smtClean="0"/>
            <a:t>Illumination</a:t>
          </a:r>
          <a:endParaRPr lang="es-ES_tradnl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400" kern="1200" dirty="0"/>
        </a:p>
      </dsp:txBody>
      <dsp:txXfrm>
        <a:off x="1828455" y="2188098"/>
        <a:ext cx="6319229" cy="1989180"/>
      </dsp:txXfrm>
    </dsp:sp>
    <dsp:sp modelId="{B89A5FF5-48A3-F540-A30A-33D1304E130D}">
      <dsp:nvSpPr>
        <dsp:cNvPr id="0" name=""/>
        <dsp:cNvSpPr/>
      </dsp:nvSpPr>
      <dsp:spPr>
        <a:xfrm>
          <a:off x="198918" y="2387017"/>
          <a:ext cx="1629537" cy="15913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E6A20-E3AF-CB4E-9317-9845C60FDC2F}">
      <dsp:nvSpPr>
        <dsp:cNvPr id="0" name=""/>
        <dsp:cNvSpPr/>
      </dsp:nvSpPr>
      <dsp:spPr>
        <a:xfrm>
          <a:off x="0" y="0"/>
          <a:ext cx="8147685" cy="198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71463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Rear</a:t>
          </a: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2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Diffused</a:t>
          </a: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2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Illumination</a:t>
          </a: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(</a:t>
          </a:r>
          <a:r>
            <a:rPr lang="es-ES_tradnl" sz="32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Rear</a:t>
          </a: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DI)</a:t>
          </a:r>
          <a:endParaRPr lang="es-ES_tradnl" sz="3200" kern="1200" dirty="0">
            <a:solidFill>
              <a:srgbClr val="053A82"/>
            </a:solidFill>
            <a:latin typeface="Helvetica LT Std Light"/>
            <a:cs typeface="Helvetica LT Std Light"/>
          </a:endParaRPr>
        </a:p>
        <a:p>
          <a:pPr marL="0" lvl="1" indent="2714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Helvetica LT Std Light"/>
              <a:cs typeface="Helvetica LT Std Light"/>
            </a:rPr>
            <a:t>Utilizada por Microsoft </a:t>
          </a:r>
          <a:r>
            <a:rPr lang="es-ES_tradnl" sz="2000" kern="1200" dirty="0" err="1" smtClean="0">
              <a:latin typeface="Helvetica LT Std Light"/>
              <a:cs typeface="Helvetica LT Std Light"/>
            </a:rPr>
            <a:t>Surface</a:t>
          </a:r>
          <a:r>
            <a:rPr lang="es-ES_tradnl" sz="2000" kern="1200" dirty="0" smtClean="0">
              <a:latin typeface="Helvetica LT Std Light"/>
              <a:cs typeface="Helvetica LT Std Light"/>
            </a:rPr>
            <a:t> </a:t>
          </a:r>
          <a:r>
            <a:rPr lang="es-ES_tradnl" sz="2000" kern="1200" dirty="0" err="1" smtClean="0">
              <a:latin typeface="Helvetica LT Std Light"/>
              <a:cs typeface="Helvetica LT Std Light"/>
            </a:rPr>
            <a:t>Table</a:t>
          </a:r>
          <a:r>
            <a:rPr lang="es-ES_tradnl" sz="2000" kern="1200" dirty="0" smtClean="0">
              <a:latin typeface="Helvetica LT Std Light"/>
              <a:cs typeface="Helvetica LT Std Light"/>
            </a:rPr>
            <a:t>.</a:t>
          </a:r>
          <a:endParaRPr lang="es-ES_tradnl" sz="2000" kern="1200" dirty="0">
            <a:latin typeface="Helvetica LT Std Light"/>
            <a:cs typeface="Helvetica LT Std Light"/>
          </a:endParaRPr>
        </a:p>
        <a:p>
          <a:pPr marL="0" lvl="1" indent="2714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Helvetica LT Std Light"/>
              <a:cs typeface="Helvetica LT Std Light"/>
            </a:rPr>
            <a:t>Variante de </a:t>
          </a:r>
          <a:r>
            <a:rPr lang="es-ES_tradnl" sz="2000" kern="1200" dirty="0" err="1" smtClean="0">
              <a:latin typeface="Helvetica LT Std Light"/>
              <a:cs typeface="Helvetica LT Std Light"/>
            </a:rPr>
            <a:t>Diffused</a:t>
          </a:r>
          <a:r>
            <a:rPr lang="es-ES_tradnl" sz="2000" kern="1200" dirty="0" smtClean="0">
              <a:latin typeface="Helvetica LT Std Light"/>
              <a:cs typeface="Helvetica LT Std Light"/>
            </a:rPr>
            <a:t> </a:t>
          </a:r>
          <a:r>
            <a:rPr lang="es-ES_tradnl" sz="2000" kern="1200" dirty="0" err="1" smtClean="0">
              <a:latin typeface="Helvetica LT Std Light"/>
              <a:cs typeface="Helvetica LT Std Light"/>
            </a:rPr>
            <a:t>Illumination</a:t>
          </a:r>
          <a:endParaRPr lang="es-ES_tradnl" sz="2000" kern="1200" dirty="0">
            <a:latin typeface="Helvetica LT Std Light"/>
            <a:cs typeface="Helvetica LT Std Light"/>
          </a:endParaRPr>
        </a:p>
      </dsp:txBody>
      <dsp:txXfrm>
        <a:off x="1828455" y="0"/>
        <a:ext cx="6319229" cy="1989180"/>
      </dsp:txXfrm>
    </dsp:sp>
    <dsp:sp modelId="{3CC16637-22F3-D646-9B48-060DD1A85E1F}">
      <dsp:nvSpPr>
        <dsp:cNvPr id="0" name=""/>
        <dsp:cNvSpPr/>
      </dsp:nvSpPr>
      <dsp:spPr>
        <a:xfrm>
          <a:off x="198918" y="198918"/>
          <a:ext cx="1629537" cy="15913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9B93D-950C-334B-9EEE-3EF70C0202B5}">
      <dsp:nvSpPr>
        <dsp:cNvPr id="0" name=""/>
        <dsp:cNvSpPr/>
      </dsp:nvSpPr>
      <dsp:spPr>
        <a:xfrm>
          <a:off x="0" y="2188098"/>
          <a:ext cx="8147685" cy="198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439738" lvl="0" indent="-16827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Laser Light </a:t>
          </a:r>
          <a:r>
            <a:rPr lang="es-ES_tradnl" sz="32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Plane</a:t>
          </a: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</a:t>
          </a:r>
          <a:r>
            <a:rPr lang="es-ES_tradnl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(LLP)</a:t>
          </a:r>
          <a:endParaRPr lang="es-ES_tradnl" sz="3200" kern="1200" dirty="0">
            <a:solidFill>
              <a:srgbClr val="053A82"/>
            </a:solidFill>
            <a:latin typeface="Helvetica LT Std Light"/>
            <a:cs typeface="Helvetica LT Std Light"/>
          </a:endParaRPr>
        </a:p>
        <a:p>
          <a:pPr marL="439738" lvl="1" indent="-168275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kern="1200" dirty="0" smtClean="0">
              <a:latin typeface="Helvetica LT Std Light"/>
              <a:cs typeface="Helvetica LT Std Light"/>
            </a:rPr>
            <a:t>Utilizada por el prototipo de Microsoft </a:t>
          </a:r>
          <a:r>
            <a:rPr lang="es-ES_tradnl" sz="2500" kern="1200" dirty="0" err="1" smtClean="0">
              <a:latin typeface="Helvetica LT Std Light"/>
              <a:cs typeface="Helvetica LT Std Light"/>
            </a:rPr>
            <a:t>LaserTouch</a:t>
          </a:r>
          <a:endParaRPr lang="es-ES_tradnl" sz="2500" kern="1200" dirty="0">
            <a:latin typeface="Helvetica LT Std Light"/>
            <a:cs typeface="Helvetica LT Std Light"/>
          </a:endParaRPr>
        </a:p>
        <a:p>
          <a:pPr marL="22860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500" kern="1200" dirty="0"/>
        </a:p>
      </dsp:txBody>
      <dsp:txXfrm>
        <a:off x="1828455" y="2188098"/>
        <a:ext cx="6319229" cy="1989180"/>
      </dsp:txXfrm>
    </dsp:sp>
    <dsp:sp modelId="{B89A5FF5-48A3-F540-A30A-33D1304E130D}">
      <dsp:nvSpPr>
        <dsp:cNvPr id="0" name=""/>
        <dsp:cNvSpPr/>
      </dsp:nvSpPr>
      <dsp:spPr>
        <a:xfrm>
          <a:off x="198918" y="2387017"/>
          <a:ext cx="1629537" cy="15913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E6A20-E3AF-CB4E-9317-9845C60FDC2F}">
      <dsp:nvSpPr>
        <dsp:cNvPr id="0" name=""/>
        <dsp:cNvSpPr/>
      </dsp:nvSpPr>
      <dsp:spPr>
        <a:xfrm>
          <a:off x="0" y="0"/>
          <a:ext cx="8147685" cy="198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3556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LED-Light Plane (LED-LP)</a:t>
          </a:r>
          <a:endParaRPr lang="es-ES_tradnl" sz="3200" kern="1200" dirty="0">
            <a:solidFill>
              <a:srgbClr val="053A82"/>
            </a:solidFill>
            <a:latin typeface="Helvetica LT Std Light"/>
            <a:cs typeface="Helvetica LT Std Light"/>
          </a:endParaRPr>
        </a:p>
      </dsp:txBody>
      <dsp:txXfrm>
        <a:off x="1828455" y="0"/>
        <a:ext cx="6319229" cy="1989180"/>
      </dsp:txXfrm>
    </dsp:sp>
    <dsp:sp modelId="{3CC16637-22F3-D646-9B48-060DD1A85E1F}">
      <dsp:nvSpPr>
        <dsp:cNvPr id="0" name=""/>
        <dsp:cNvSpPr/>
      </dsp:nvSpPr>
      <dsp:spPr>
        <a:xfrm>
          <a:off x="198918" y="198918"/>
          <a:ext cx="1629537" cy="15913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9B93D-950C-334B-9EEE-3EF70C0202B5}">
      <dsp:nvSpPr>
        <dsp:cNvPr id="0" name=""/>
        <dsp:cNvSpPr/>
      </dsp:nvSpPr>
      <dsp:spPr>
        <a:xfrm>
          <a:off x="0" y="2188098"/>
          <a:ext cx="8147685" cy="198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71463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/>
          </a:r>
          <a:br>
            <a:rPr lang="es-ES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</a:br>
          <a:r>
            <a:rPr lang="es-ES" sz="3200" b="1" kern="1200" dirty="0" err="1" smtClean="0">
              <a:solidFill>
                <a:srgbClr val="053A82"/>
              </a:solidFill>
              <a:latin typeface="Helvetica LT Std Light"/>
              <a:cs typeface="Helvetica LT Std Light"/>
            </a:rPr>
            <a:t>Diffused</a:t>
          </a:r>
          <a:r>
            <a:rPr lang="es-ES" sz="3200" b="1" kern="1200" dirty="0" smtClean="0">
              <a:solidFill>
                <a:srgbClr val="053A82"/>
              </a:solidFill>
              <a:latin typeface="Helvetica LT Std Light"/>
              <a:cs typeface="Helvetica LT Std Light"/>
            </a:rPr>
            <a:t> Screen Illumination (DSI)</a:t>
          </a:r>
          <a:endParaRPr lang="es-ES_tradnl" sz="3200" kern="1200" dirty="0">
            <a:solidFill>
              <a:srgbClr val="053A82"/>
            </a:solidFill>
            <a:latin typeface="Helvetica LT Std Light"/>
            <a:cs typeface="Helvetica LT Std Light"/>
          </a:endParaRPr>
        </a:p>
        <a:p>
          <a:pPr marL="28575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400" kern="1200" dirty="0">
            <a:solidFill>
              <a:srgbClr val="053A82"/>
            </a:solidFill>
          </a:endParaRPr>
        </a:p>
      </dsp:txBody>
      <dsp:txXfrm>
        <a:off x="1828455" y="2188098"/>
        <a:ext cx="6319229" cy="1989180"/>
      </dsp:txXfrm>
    </dsp:sp>
    <dsp:sp modelId="{B89A5FF5-48A3-F540-A30A-33D1304E130D}">
      <dsp:nvSpPr>
        <dsp:cNvPr id="0" name=""/>
        <dsp:cNvSpPr/>
      </dsp:nvSpPr>
      <dsp:spPr>
        <a:xfrm>
          <a:off x="198918" y="2387017"/>
          <a:ext cx="1629537" cy="15913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74A08-975B-3946-A7AE-95A9D19F7383}">
      <dsp:nvSpPr>
        <dsp:cNvPr id="0" name=""/>
        <dsp:cNvSpPr/>
      </dsp:nvSpPr>
      <dsp:spPr>
        <a:xfrm>
          <a:off x="3752587" y="2763519"/>
          <a:ext cx="2376093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0" i="0" kern="1200" dirty="0" smtClean="0">
              <a:latin typeface="Helvetica LT Std Light"/>
              <a:cs typeface="Helvetica LT Std Light"/>
            </a:rPr>
            <a:t>Promoción</a:t>
          </a:r>
          <a:endParaRPr lang="es-ES_tradnl" sz="2000" b="0" i="0" kern="1200" dirty="0">
            <a:latin typeface="Helvetica LT Std Light"/>
            <a:cs typeface="Helvetica LT Std Light"/>
          </a:endParaRPr>
        </a:p>
      </dsp:txBody>
      <dsp:txXfrm>
        <a:off x="4493982" y="3117207"/>
        <a:ext cx="1606131" cy="918226"/>
      </dsp:txXfrm>
    </dsp:sp>
    <dsp:sp modelId="{8618051E-546A-4642-9C86-136C41196C9C}">
      <dsp:nvSpPr>
        <dsp:cNvPr id="0" name=""/>
        <dsp:cNvSpPr/>
      </dsp:nvSpPr>
      <dsp:spPr>
        <a:xfrm>
          <a:off x="556605" y="2763519"/>
          <a:ext cx="2216889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0" i="0" kern="1200" dirty="0" smtClean="0">
              <a:latin typeface="Helvetica LT Std Light"/>
              <a:cs typeface="Helvetica LT Std Light"/>
            </a:rPr>
            <a:t>Precio</a:t>
          </a:r>
          <a:endParaRPr lang="es-ES_tradnl" sz="2000" b="0" i="0" kern="1200" dirty="0">
            <a:latin typeface="Helvetica LT Std Light"/>
            <a:cs typeface="Helvetica LT Std Light"/>
          </a:endParaRPr>
        </a:p>
      </dsp:txBody>
      <dsp:txXfrm>
        <a:off x="585172" y="3117207"/>
        <a:ext cx="1494688" cy="918226"/>
      </dsp:txXfrm>
    </dsp:sp>
    <dsp:sp modelId="{25613B06-D642-BD49-B00B-CDB54E31D500}">
      <dsp:nvSpPr>
        <dsp:cNvPr id="0" name=""/>
        <dsp:cNvSpPr/>
      </dsp:nvSpPr>
      <dsp:spPr>
        <a:xfrm>
          <a:off x="3667243" y="0"/>
          <a:ext cx="2546781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0" i="0" kern="1200" dirty="0" smtClean="0">
              <a:latin typeface="Helvetica LT Std Light"/>
              <a:cs typeface="Helvetica LT Std Light"/>
            </a:rPr>
            <a:t>Producto</a:t>
          </a:r>
          <a:endParaRPr lang="es-ES_tradnl" sz="2000" b="0" i="0" kern="1200" dirty="0">
            <a:latin typeface="Helvetica LT Std Light"/>
            <a:cs typeface="Helvetica LT Std Light"/>
          </a:endParaRPr>
        </a:p>
      </dsp:txBody>
      <dsp:txXfrm>
        <a:off x="4459845" y="28567"/>
        <a:ext cx="1725612" cy="918226"/>
      </dsp:txXfrm>
    </dsp:sp>
    <dsp:sp modelId="{7841C777-7EA6-4E47-A2FF-64CBD51CB475}">
      <dsp:nvSpPr>
        <dsp:cNvPr id="0" name=""/>
        <dsp:cNvSpPr/>
      </dsp:nvSpPr>
      <dsp:spPr>
        <a:xfrm>
          <a:off x="591488" y="0"/>
          <a:ext cx="2147125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0" i="0" kern="1200" dirty="0" smtClean="0">
              <a:latin typeface="Helvetica LT Std Light"/>
              <a:cs typeface="Helvetica LT Std Light"/>
            </a:rPr>
            <a:t>Plaza</a:t>
          </a:r>
          <a:endParaRPr lang="es-ES_tradnl" sz="2000" b="0" i="0" kern="1200" dirty="0">
            <a:latin typeface="Helvetica LT Std Light"/>
            <a:cs typeface="Helvetica LT Std Light"/>
          </a:endParaRPr>
        </a:p>
      </dsp:txBody>
      <dsp:txXfrm>
        <a:off x="620055" y="28567"/>
        <a:ext cx="1445853" cy="918226"/>
      </dsp:txXfrm>
    </dsp:sp>
    <dsp:sp modelId="{E1B0777F-F507-2541-8941-1C6B7745DCA7}">
      <dsp:nvSpPr>
        <dsp:cNvPr id="0" name=""/>
        <dsp:cNvSpPr/>
      </dsp:nvSpPr>
      <dsp:spPr>
        <a:xfrm>
          <a:off x="1584963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b="0" i="0" kern="1200" dirty="0" smtClean="0">
              <a:latin typeface="Helvetica LT Std Light"/>
              <a:cs typeface="Helvetica LT Std Light"/>
            </a:rPr>
            <a:t>P</a:t>
          </a:r>
          <a:endParaRPr lang="es-ES_tradnl" sz="4400" b="0" i="0" kern="1200" dirty="0">
            <a:latin typeface="Helvetica LT Std Light"/>
            <a:cs typeface="Helvetica LT Std Light"/>
          </a:endParaRPr>
        </a:p>
      </dsp:txBody>
      <dsp:txXfrm>
        <a:off x="2100371" y="747055"/>
        <a:ext cx="1244304" cy="1244304"/>
      </dsp:txXfrm>
    </dsp:sp>
    <dsp:sp modelId="{2B7EF8F0-4D2D-9F44-A451-98C5D600AEB4}">
      <dsp:nvSpPr>
        <dsp:cNvPr id="0" name=""/>
        <dsp:cNvSpPr/>
      </dsp:nvSpPr>
      <dsp:spPr>
        <a:xfrm rot="5400000">
          <a:off x="3425955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b="0" i="0" kern="1200" dirty="0" smtClean="0">
              <a:latin typeface="Helvetica LT Std Light"/>
              <a:cs typeface="Helvetica LT Std Light"/>
            </a:rPr>
            <a:t>P</a:t>
          </a:r>
          <a:endParaRPr lang="es-ES_tradnl" sz="4400" b="0" i="0" kern="1200" dirty="0">
            <a:latin typeface="Helvetica LT Std Light"/>
            <a:cs typeface="Helvetica LT Std Light"/>
          </a:endParaRPr>
        </a:p>
      </dsp:txBody>
      <dsp:txXfrm rot="-5400000">
        <a:off x="3425955" y="747055"/>
        <a:ext cx="1244304" cy="1244304"/>
      </dsp:txXfrm>
    </dsp:sp>
    <dsp:sp modelId="{7F29DF06-95F4-2F48-AC96-73BE228BB1E3}">
      <dsp:nvSpPr>
        <dsp:cNvPr id="0" name=""/>
        <dsp:cNvSpPr/>
      </dsp:nvSpPr>
      <dsp:spPr>
        <a:xfrm rot="10800000">
          <a:off x="3425955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b="0" i="0" kern="1200" dirty="0" smtClean="0">
              <a:latin typeface="Helvetica LT Std Light"/>
              <a:cs typeface="Helvetica LT Std Light"/>
            </a:rPr>
            <a:t>P</a:t>
          </a:r>
          <a:endParaRPr lang="es-ES_tradnl" sz="4400" b="0" i="0" kern="1200" dirty="0">
            <a:latin typeface="Helvetica LT Std Light"/>
            <a:cs typeface="Helvetica LT Std Light"/>
          </a:endParaRPr>
        </a:p>
      </dsp:txBody>
      <dsp:txXfrm rot="10800000">
        <a:off x="3425955" y="2072640"/>
        <a:ext cx="1244304" cy="1244304"/>
      </dsp:txXfrm>
    </dsp:sp>
    <dsp:sp modelId="{21380186-0E68-4E4D-9EFA-B3E88B714D0F}">
      <dsp:nvSpPr>
        <dsp:cNvPr id="0" name=""/>
        <dsp:cNvSpPr/>
      </dsp:nvSpPr>
      <dsp:spPr>
        <a:xfrm rot="16200000">
          <a:off x="1584963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b="0" i="0" kern="1200" dirty="0" smtClean="0">
              <a:latin typeface="Helvetica LT Std Light"/>
              <a:cs typeface="Helvetica LT Std Light"/>
            </a:rPr>
            <a:t>P</a:t>
          </a:r>
          <a:endParaRPr lang="es-ES_tradnl" sz="4400" b="0" i="0" kern="1200" dirty="0">
            <a:latin typeface="Helvetica LT Std Light"/>
            <a:cs typeface="Helvetica LT Std Light"/>
          </a:endParaRPr>
        </a:p>
      </dsp:txBody>
      <dsp:txXfrm rot="5400000">
        <a:off x="2100371" y="2072640"/>
        <a:ext cx="1244304" cy="1244304"/>
      </dsp:txXfrm>
    </dsp:sp>
    <dsp:sp modelId="{2736B073-8DF7-3C4C-A649-FABF978DA421}">
      <dsp:nvSpPr>
        <dsp:cNvPr id="0" name=""/>
        <dsp:cNvSpPr/>
      </dsp:nvSpPr>
      <dsp:spPr>
        <a:xfrm>
          <a:off x="3081531" y="1666240"/>
          <a:ext cx="607568" cy="528320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43F2E3-E99A-B645-8D4B-40A8318B8A59}">
      <dsp:nvSpPr>
        <dsp:cNvPr id="0" name=""/>
        <dsp:cNvSpPr/>
      </dsp:nvSpPr>
      <dsp:spPr>
        <a:xfrm rot="10800000">
          <a:off x="3081531" y="1869440"/>
          <a:ext cx="607568" cy="528320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CCA6-BD1F-E24F-8423-E3B1589F389D}">
      <dsp:nvSpPr>
        <dsp:cNvPr id="0" name=""/>
        <dsp:cNvSpPr/>
      </dsp:nvSpPr>
      <dsp:spPr>
        <a:xfrm>
          <a:off x="0" y="407264"/>
          <a:ext cx="3107267" cy="92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b="0" i="0" kern="1200" dirty="0" smtClean="0">
              <a:latin typeface="Helvetica LT Std Light"/>
              <a:cs typeface="Helvetica LT Std Light"/>
            </a:rPr>
            <a:t>Publicidad</a:t>
          </a:r>
          <a:endParaRPr lang="es-ES_tradnl" sz="4000" b="0" i="0" kern="1200" dirty="0">
            <a:latin typeface="Helvetica LT Std Light"/>
            <a:cs typeface="Helvetica LT Std Light"/>
          </a:endParaRPr>
        </a:p>
      </dsp:txBody>
      <dsp:txXfrm>
        <a:off x="26989" y="434253"/>
        <a:ext cx="3053289" cy="867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855E3-02F4-0243-A459-105872CC0C85}">
      <dsp:nvSpPr>
        <dsp:cNvPr id="0" name=""/>
        <dsp:cNvSpPr/>
      </dsp:nvSpPr>
      <dsp:spPr>
        <a:xfrm>
          <a:off x="676725" y="2521"/>
          <a:ext cx="1958578" cy="979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t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500" kern="1200" dirty="0" smtClean="0"/>
            <a:t>ATL</a:t>
          </a:r>
          <a:endParaRPr lang="es-ES_tradnl" sz="5500" kern="1200" dirty="0"/>
        </a:p>
      </dsp:txBody>
      <dsp:txXfrm>
        <a:off x="705407" y="31203"/>
        <a:ext cx="1901214" cy="921925"/>
      </dsp:txXfrm>
    </dsp:sp>
    <dsp:sp modelId="{1111EA44-68BB-374A-A0EC-D672CEFD8C7E}">
      <dsp:nvSpPr>
        <dsp:cNvPr id="0" name=""/>
        <dsp:cNvSpPr/>
      </dsp:nvSpPr>
      <dsp:spPr>
        <a:xfrm>
          <a:off x="872583" y="981811"/>
          <a:ext cx="195857" cy="73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466"/>
              </a:lnTo>
              <a:lnTo>
                <a:pt x="195857" y="73446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E094A-24C9-C94F-AB5C-6B5546835E2E}">
      <dsp:nvSpPr>
        <dsp:cNvPr id="0" name=""/>
        <dsp:cNvSpPr/>
      </dsp:nvSpPr>
      <dsp:spPr>
        <a:xfrm>
          <a:off x="1068441" y="1226633"/>
          <a:ext cx="1566862" cy="97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Anuncios en TV, radio y prensa escrita</a:t>
          </a:r>
          <a:endParaRPr lang="es-ES_tradnl" sz="1700" kern="1200" dirty="0"/>
        </a:p>
      </dsp:txBody>
      <dsp:txXfrm>
        <a:off x="1097123" y="1255315"/>
        <a:ext cx="1509498" cy="921925"/>
      </dsp:txXfrm>
    </dsp:sp>
    <dsp:sp modelId="{51E2E8BF-14A7-D347-A55E-943BBD1D3B84}">
      <dsp:nvSpPr>
        <dsp:cNvPr id="0" name=""/>
        <dsp:cNvSpPr/>
      </dsp:nvSpPr>
      <dsp:spPr>
        <a:xfrm>
          <a:off x="872583" y="981811"/>
          <a:ext cx="195857" cy="195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578"/>
              </a:lnTo>
              <a:lnTo>
                <a:pt x="195857" y="195857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0F5FA-290E-1344-958B-6D49FF1A093E}">
      <dsp:nvSpPr>
        <dsp:cNvPr id="0" name=""/>
        <dsp:cNvSpPr/>
      </dsp:nvSpPr>
      <dsp:spPr>
        <a:xfrm>
          <a:off x="1068441" y="2450744"/>
          <a:ext cx="1566862" cy="97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Medio masivo</a:t>
          </a:r>
          <a:endParaRPr lang="es-ES_tradnl" sz="1700" kern="1200" dirty="0"/>
        </a:p>
      </dsp:txBody>
      <dsp:txXfrm>
        <a:off x="1097123" y="2479426"/>
        <a:ext cx="1509498" cy="921925"/>
      </dsp:txXfrm>
    </dsp:sp>
    <dsp:sp modelId="{CF484AFD-E12B-1948-8015-9A8F474D43BC}">
      <dsp:nvSpPr>
        <dsp:cNvPr id="0" name=""/>
        <dsp:cNvSpPr/>
      </dsp:nvSpPr>
      <dsp:spPr>
        <a:xfrm>
          <a:off x="872583" y="981811"/>
          <a:ext cx="195857" cy="318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2689"/>
              </a:lnTo>
              <a:lnTo>
                <a:pt x="195857" y="318268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33D0F-E904-074D-B73A-4D878ACAD37F}">
      <dsp:nvSpPr>
        <dsp:cNvPr id="0" name=""/>
        <dsp:cNvSpPr/>
      </dsp:nvSpPr>
      <dsp:spPr>
        <a:xfrm>
          <a:off x="1068441" y="3674855"/>
          <a:ext cx="1566862" cy="97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9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Ganancias elevadas</a:t>
          </a:r>
          <a:endParaRPr lang="es-ES_tradnl" sz="1700" kern="1200" dirty="0"/>
        </a:p>
      </dsp:txBody>
      <dsp:txXfrm>
        <a:off x="1097123" y="3703537"/>
        <a:ext cx="1509498" cy="921925"/>
      </dsp:txXfrm>
    </dsp:sp>
    <dsp:sp modelId="{0CDCDF0E-F06F-0349-8A98-C247C8E0C70B}">
      <dsp:nvSpPr>
        <dsp:cNvPr id="0" name=""/>
        <dsp:cNvSpPr/>
      </dsp:nvSpPr>
      <dsp:spPr>
        <a:xfrm>
          <a:off x="3124948" y="2521"/>
          <a:ext cx="1958578" cy="979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500" kern="1200" dirty="0" smtClean="0"/>
            <a:t>BTL</a:t>
          </a:r>
          <a:endParaRPr lang="es-ES_tradnl" sz="5500" kern="1200" dirty="0"/>
        </a:p>
      </dsp:txBody>
      <dsp:txXfrm>
        <a:off x="3153630" y="31203"/>
        <a:ext cx="1901214" cy="921925"/>
      </dsp:txXfrm>
    </dsp:sp>
    <dsp:sp modelId="{676754C4-F1E4-3C4A-94ED-03A2AC996340}">
      <dsp:nvSpPr>
        <dsp:cNvPr id="0" name=""/>
        <dsp:cNvSpPr/>
      </dsp:nvSpPr>
      <dsp:spPr>
        <a:xfrm>
          <a:off x="3320806" y="981811"/>
          <a:ext cx="195857" cy="73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466"/>
              </a:lnTo>
              <a:lnTo>
                <a:pt x="195857" y="73446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71FE-51FC-8D46-A434-D75FB5BD71A0}">
      <dsp:nvSpPr>
        <dsp:cNvPr id="0" name=""/>
        <dsp:cNvSpPr/>
      </dsp:nvSpPr>
      <dsp:spPr>
        <a:xfrm>
          <a:off x="3516664" y="1226633"/>
          <a:ext cx="1902609" cy="97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3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correo directo, e-mail, telemercadeo, venta personal</a:t>
          </a:r>
          <a:endParaRPr lang="es-ES_tradnl" sz="1700" kern="1200" dirty="0"/>
        </a:p>
      </dsp:txBody>
      <dsp:txXfrm>
        <a:off x="3545346" y="1255315"/>
        <a:ext cx="1845245" cy="921925"/>
      </dsp:txXfrm>
    </dsp:sp>
    <dsp:sp modelId="{F9B93BEE-03AA-B843-8043-F26CCB8B0BB2}">
      <dsp:nvSpPr>
        <dsp:cNvPr id="0" name=""/>
        <dsp:cNvSpPr/>
      </dsp:nvSpPr>
      <dsp:spPr>
        <a:xfrm>
          <a:off x="3320806" y="981811"/>
          <a:ext cx="195857" cy="195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578"/>
              </a:lnTo>
              <a:lnTo>
                <a:pt x="195857" y="195857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2508D-54E5-F540-A7CA-B074306CE5D2}">
      <dsp:nvSpPr>
        <dsp:cNvPr id="0" name=""/>
        <dsp:cNvSpPr/>
      </dsp:nvSpPr>
      <dsp:spPr>
        <a:xfrm>
          <a:off x="3516664" y="2450744"/>
          <a:ext cx="1788338" cy="97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7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Medio directo</a:t>
          </a:r>
          <a:endParaRPr lang="es-ES_tradnl" sz="1700" kern="1200" dirty="0"/>
        </a:p>
      </dsp:txBody>
      <dsp:txXfrm>
        <a:off x="3545346" y="2479426"/>
        <a:ext cx="1730974" cy="921925"/>
      </dsp:txXfrm>
    </dsp:sp>
    <dsp:sp modelId="{E594FABB-C70C-4F42-B312-D94072C97664}">
      <dsp:nvSpPr>
        <dsp:cNvPr id="0" name=""/>
        <dsp:cNvSpPr/>
      </dsp:nvSpPr>
      <dsp:spPr>
        <a:xfrm>
          <a:off x="3320806" y="981811"/>
          <a:ext cx="195857" cy="318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2689"/>
              </a:lnTo>
              <a:lnTo>
                <a:pt x="195857" y="318268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FE3A4-7479-0249-B114-4F033B31E2DD}">
      <dsp:nvSpPr>
        <dsp:cNvPr id="0" name=""/>
        <dsp:cNvSpPr/>
      </dsp:nvSpPr>
      <dsp:spPr>
        <a:xfrm>
          <a:off x="3516664" y="3674855"/>
          <a:ext cx="1566862" cy="97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Ganancia moderada</a:t>
          </a:r>
          <a:endParaRPr lang="es-ES_tradnl" sz="1700" kern="1200" dirty="0"/>
        </a:p>
      </dsp:txBody>
      <dsp:txXfrm>
        <a:off x="3545346" y="3703537"/>
        <a:ext cx="1509498" cy="92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F879A-EC80-3442-B0CE-AD711602E049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E97C8-8E6F-BA42-A35D-8F84876DC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E97C8-8E6F-BA42-A35D-8F84876DC5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7650-FBB1-D644-87E8-FB9363316A83}" type="datetimeFigureOut">
              <a:rPr lang="en-US" smtClean="0"/>
              <a:pPr/>
              <a:t>22/06/12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F7642-A303-5147-BD4C-8E7841583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8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58.emf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5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3793"/>
            <a:ext cx="7772400" cy="1470025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53A82"/>
                </a:solidFill>
                <a:latin typeface="Helvetica LT Std Light"/>
                <a:cs typeface="Helvetica LT Std Light"/>
              </a:rPr>
              <a:t>“SISTEMA DE MULTIMEDIA INTERACTIVO PUBLICITARIO MEDIANTE MESA MULTITOUCH DE BAJO COSTO”</a:t>
            </a:r>
            <a:r>
              <a:rPr lang="es-ES_tradnl" sz="3200" dirty="0">
                <a:solidFill>
                  <a:srgbClr val="053A82"/>
                </a:solidFill>
                <a:latin typeface="Helvetica LT Std Light"/>
                <a:cs typeface="Helvetica LT Std Light"/>
              </a:rPr>
              <a:t/>
            </a:r>
            <a:br>
              <a:rPr lang="es-ES_tradnl" sz="3200" dirty="0">
                <a:solidFill>
                  <a:srgbClr val="053A82"/>
                </a:solidFill>
                <a:latin typeface="Helvetica LT Std Light"/>
                <a:cs typeface="Helvetica LT Std Light"/>
              </a:rPr>
            </a:br>
            <a:endParaRPr lang="en-US" sz="3200" dirty="0">
              <a:solidFill>
                <a:srgbClr val="053A82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4802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/>
                <a:cs typeface="Helvetica LT Std Light"/>
              </a:rPr>
              <a:t>David Fernando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/>
                <a:cs typeface="Helvetica LT Std Light"/>
              </a:rPr>
              <a:t>Solís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/>
                <a:cs typeface="Helvetica LT Std Light"/>
              </a:rPr>
              <a:t> Ruiz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/>
                <a:cs typeface="Helvetica LT Std Light"/>
              </a:rPr>
              <a:t>Luis Alberto Palacios Castro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 LT Std Light"/>
              <a:cs typeface="Helvetica LT Std Light"/>
            </a:endParaRPr>
          </a:p>
        </p:txBody>
      </p:sp>
      <p:pic>
        <p:nvPicPr>
          <p:cNvPr id="4" name="Picture 3" descr="MacintoshHD:Users:davidsolis:David:TESIS:Unificado:logo_espol.jpg"/>
          <p:cNvPicPr/>
          <p:nvPr/>
        </p:nvPicPr>
        <p:blipFill>
          <a:blip r:embed="rId3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23" y="436276"/>
            <a:ext cx="114554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_fiec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0" y="652780"/>
            <a:ext cx="1866900" cy="965200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-304800" y="6282266"/>
            <a:ext cx="9525000" cy="626533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642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035"/>
            <a:ext cx="316146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Helvetica LT Std Light"/>
                <a:cs typeface="Helvetica LT Std Light"/>
              </a:rPr>
              <a:t>Medio </a:t>
            </a:r>
            <a:r>
              <a:rPr lang="es-ES" sz="2400" dirty="0">
                <a:latin typeface="Helvetica LT Std Light"/>
                <a:cs typeface="Helvetica LT Std Light"/>
              </a:rPr>
              <a:t>de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comunicación </a:t>
            </a:r>
            <a:r>
              <a:rPr lang="es-ES" sz="2400" dirty="0">
                <a:latin typeface="Helvetica LT Std Light"/>
                <a:cs typeface="Helvetica LT Std Light"/>
              </a:rPr>
              <a:t>comercial que intenta formentar el </a:t>
            </a:r>
            <a:r>
              <a:rPr lang="es-ES" dirty="0">
                <a:solidFill>
                  <a:srgbClr val="632523"/>
                </a:solidFill>
                <a:latin typeface="Helvetica LT Std Light"/>
                <a:cs typeface="Helvetica LT Std Light"/>
              </a:rPr>
              <a:t>consumo </a:t>
            </a:r>
            <a:r>
              <a:rPr lang="es-ES" sz="2400" dirty="0">
                <a:latin typeface="Helvetica LT Std Light"/>
                <a:cs typeface="Helvetica LT Std Light"/>
              </a:rPr>
              <a:t>masivo de un producto o servicio a través de </a:t>
            </a:r>
            <a:r>
              <a:rPr lang="es-ES" dirty="0">
                <a:solidFill>
                  <a:srgbClr val="632523"/>
                </a:solidFill>
                <a:latin typeface="Helvetica LT Std Light"/>
                <a:cs typeface="Helvetica LT Std Light"/>
              </a:rPr>
              <a:t>diferentes canales </a:t>
            </a:r>
            <a:r>
              <a:rPr lang="es-ES" sz="2400" dirty="0">
                <a:latin typeface="Helvetica LT Std Light"/>
                <a:cs typeface="Helvetica LT Std Light"/>
              </a:rPr>
              <a:t>de comunicación.</a:t>
            </a:r>
            <a:r>
              <a:rPr lang="es-ES_tradnl" sz="2400" dirty="0" smtClean="0">
                <a:latin typeface="Helvetica LT Std Light"/>
                <a:cs typeface="Helvetica LT Std Light"/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4140200" y="274638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88093" y="279400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Publicidad tradicional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3302000" y="1693331"/>
          <a:ext cx="6096000" cy="465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23" y="6858000"/>
            <a:ext cx="8229600" cy="1143000"/>
          </a:xfrm>
        </p:spPr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Hacia</a:t>
            </a:r>
            <a:r>
              <a:rPr lang="en-US" b="1" dirty="0" smtClean="0"/>
              <a:t> </a:t>
            </a:r>
            <a:r>
              <a:rPr lang="en-US" b="1" dirty="0" err="1" smtClean="0"/>
              <a:t>donde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565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50617" cy="6858000"/>
          </a:xfrm>
          <a:prstGeom prst="rect">
            <a:avLst/>
          </a:prstGeom>
        </p:spPr>
      </p:pic>
      <p:pic>
        <p:nvPicPr>
          <p:cNvPr id="4" name="Picture 3" descr="MacintoshHD:Users:davidsolis:Desktop:TESIS:Cap1 - Introduccion:imgs:publicidad:btl:tecnologico:img_265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329334" cy="688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0660102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578"/>
            <a:ext cx="10660102" cy="696460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-4140200" y="274638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1431" y="274638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+ tecnología 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297071" y="359303"/>
            <a:ext cx="1958578" cy="979289"/>
            <a:chOff x="3124948" y="2521"/>
            <a:chExt cx="1958578" cy="979289"/>
          </a:xfrm>
        </p:grpSpPr>
        <p:sp>
          <p:nvSpPr>
            <p:cNvPr id="10" name="Rectángulo redondeado 9"/>
            <p:cNvSpPr/>
            <p:nvPr/>
          </p:nvSpPr>
          <p:spPr>
            <a:xfrm>
              <a:off x="3124948" y="2521"/>
              <a:ext cx="1958578" cy="9792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1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1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3153630" y="31203"/>
              <a:ext cx="1901214" cy="92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775" tIns="69850" rIns="104775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5500" kern="1200" dirty="0" smtClean="0"/>
                <a:t>BTL</a:t>
              </a:r>
              <a:endParaRPr lang="es-ES_tradnl" sz="5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06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Análisis</a:t>
            </a:r>
            <a:r>
              <a:rPr lang="en-US" b="1" dirty="0" smtClean="0"/>
              <a:t> del </a:t>
            </a:r>
            <a:r>
              <a:rPr lang="en-US" b="1" dirty="0" err="1" smtClean="0"/>
              <a:t>usuario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417639"/>
            <a:ext cx="8229600" cy="51694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latin typeface="Helvetica LT Std Light"/>
              <a:cs typeface="Helvetica LT Std Light"/>
            </a:endParaRPr>
          </a:p>
          <a:p>
            <a:pPr marL="0" indent="0">
              <a:buNone/>
            </a:pPr>
            <a:r>
              <a:rPr lang="es-ES_tradnl" sz="1800" dirty="0" smtClean="0">
                <a:latin typeface="Helvetica LT Std Light"/>
                <a:cs typeface="Helvetica LT Std Light"/>
              </a:rPr>
              <a:t>Para </a:t>
            </a:r>
            <a:r>
              <a:rPr lang="es-ES_tradnl" sz="1800" dirty="0">
                <a:latin typeface="Helvetica LT Std Light"/>
                <a:cs typeface="Helvetica LT Std Light"/>
              </a:rPr>
              <a:t>lograr realizar éstas mediciones </a:t>
            </a:r>
            <a:r>
              <a:rPr lang="es-ES_tradnl" sz="1800" dirty="0" smtClean="0">
                <a:latin typeface="Helvetica LT Std Light"/>
                <a:cs typeface="Helvetica LT Std Light"/>
              </a:rPr>
              <a:t>realizamos encuestas cuyo </a:t>
            </a:r>
            <a:r>
              <a:rPr lang="es-ES_tradnl" sz="1800" dirty="0">
                <a:latin typeface="Helvetica LT Std Light"/>
                <a:cs typeface="Helvetica LT Std Light"/>
              </a:rPr>
              <a:t>análisis se enfoca en dos grupos de mercados objetivos o targets</a:t>
            </a:r>
            <a:r>
              <a:rPr lang="es-ES_tradnl" sz="1800" dirty="0" smtClean="0">
                <a:latin typeface="Helvetica LT Std Light"/>
                <a:cs typeface="Helvetica LT Std Light"/>
              </a:rPr>
              <a:t>:</a:t>
            </a:r>
          </a:p>
          <a:p>
            <a:pPr marL="0" indent="0">
              <a:buNone/>
            </a:pPr>
            <a:endParaRPr lang="es-ES_tradnl" sz="1800" dirty="0" smtClean="0">
              <a:latin typeface="Helvetica LT Std Light"/>
              <a:cs typeface="Helvetica LT Std Light"/>
            </a:endParaRPr>
          </a:p>
          <a:p>
            <a:pPr lvl="0"/>
            <a:endParaRPr lang="es-ES_tradnl" sz="1800" dirty="0" smtClean="0">
              <a:latin typeface="Helvetica LT Std Light"/>
              <a:cs typeface="Helvetica LT Std Light"/>
            </a:endParaRPr>
          </a:p>
          <a:p>
            <a:pPr lvl="0">
              <a:buNone/>
            </a:pPr>
            <a:r>
              <a:rPr lang="es-ES_tradnl" sz="1800" dirty="0" smtClean="0">
                <a:latin typeface="Helvetica LT Std Light"/>
                <a:cs typeface="Helvetica LT Std Light"/>
              </a:rPr>
              <a:t> </a:t>
            </a:r>
          </a:p>
          <a:p>
            <a:pPr marL="0" indent="0">
              <a:buNone/>
            </a:pPr>
            <a:endParaRPr lang="es-ES_tradnl" sz="1800" dirty="0" smtClean="0">
              <a:solidFill>
                <a:schemeClr val="accent2">
                  <a:lumMod val="50000"/>
                </a:schemeClr>
              </a:solidFill>
              <a:latin typeface="Helvetica LT Std Light"/>
              <a:cs typeface="Helvetica LT Std Light"/>
            </a:endParaRPr>
          </a:p>
          <a:p>
            <a:pPr marL="0" indent="0">
              <a:buNone/>
            </a:pPr>
            <a:endParaRPr lang="es-ES_tradnl" sz="2400" smtClean="0">
              <a:solidFill>
                <a:schemeClr val="accent2">
                  <a:lumMod val="50000"/>
                </a:schemeClr>
              </a:solidFill>
              <a:latin typeface="Helvetica LT Std Light"/>
              <a:cs typeface="Helvetica LT Std Light"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OBJETIVOS</a:t>
            </a:r>
          </a:p>
          <a:p>
            <a:pPr marL="0" indent="0">
              <a:buNone/>
            </a:pPr>
            <a:r>
              <a:rPr lang="es-ES_tradnl" sz="1800" dirty="0" smtClean="0">
                <a:latin typeface="Helvetica LT Std Light"/>
                <a:cs typeface="Helvetica LT Std Light"/>
              </a:rPr>
              <a:t>En </a:t>
            </a:r>
            <a:r>
              <a:rPr lang="es-ES_tradnl" sz="1800" dirty="0">
                <a:latin typeface="Helvetica LT Std Light"/>
                <a:cs typeface="Helvetica LT Std Light"/>
              </a:rPr>
              <a:t>base a éstos mercados, se definen los siguientes objetivos:</a:t>
            </a:r>
          </a:p>
          <a:p>
            <a:pPr lvl="0"/>
            <a:r>
              <a:rPr lang="es-ES_tradnl" sz="1800" dirty="0">
                <a:latin typeface="Helvetica LT Std Light"/>
                <a:cs typeface="Helvetica LT Std Light"/>
              </a:rPr>
              <a:t>En el primero se analiza el grado de aceptación del usuario final con la plataforma</a:t>
            </a:r>
          </a:p>
          <a:p>
            <a:pPr lvl="0"/>
            <a:r>
              <a:rPr lang="es-ES_tradnl" sz="1800" dirty="0">
                <a:latin typeface="Helvetica LT Std Light"/>
                <a:cs typeface="Helvetica LT Std Light"/>
              </a:rPr>
              <a:t>En el segundo de ellos se analizarán las mediciones, objetivos y resultados para la marca.</a:t>
            </a:r>
          </a:p>
          <a:p>
            <a:endParaRPr lang="en-US" sz="1800" dirty="0">
              <a:latin typeface="Helvetica LT Std Light"/>
              <a:cs typeface="Helvetica LT Std Ligh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82303" y="135469"/>
            <a:ext cx="70076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Análisis del usuario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64738" y="2743200"/>
            <a:ext cx="2777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dirty="0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Usuario</a:t>
            </a:r>
          </a:p>
          <a:p>
            <a:endParaRPr lang="es-ES_tradnl" sz="5000" dirty="0">
              <a:solidFill>
                <a:srgbClr val="632523"/>
              </a:solidFill>
              <a:latin typeface="Helvetica LT Std Cond Blk"/>
              <a:cs typeface="Helvetica LT Std Cond Blk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06554" y="2743200"/>
            <a:ext cx="2519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dirty="0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Empresa</a:t>
            </a:r>
          </a:p>
          <a:p>
            <a:endParaRPr lang="es-ES_tradnl" sz="5000" dirty="0">
              <a:solidFill>
                <a:srgbClr val="632523"/>
              </a:solidFill>
              <a:latin typeface="Helvetica LT Std Cond Blk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231693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5353" y="1600200"/>
            <a:ext cx="39345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2659" y="19156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093761" y="2121547"/>
            <a:ext cx="203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>
                <a:latin typeface="Helvetica LT Std Light"/>
                <a:cs typeface="Helvetica LT Std Light"/>
              </a:rPr>
              <a:t>55%</a:t>
            </a:r>
            <a:endParaRPr lang="es-ES_tradnl" sz="6000" dirty="0">
              <a:latin typeface="Helvetica LT Std Light"/>
              <a:cs typeface="Helvetica LT Std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16428" y="2121547"/>
            <a:ext cx="2000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000" dirty="0" smtClean="0">
                <a:latin typeface="Helvetica LT Std Light"/>
                <a:cs typeface="Helvetica LT Std Light"/>
              </a:rPr>
              <a:t>45%</a:t>
            </a:r>
            <a:endParaRPr lang="es-ES_tradnl" sz="6000" dirty="0">
              <a:latin typeface="Helvetica LT Std Light"/>
              <a:cs typeface="Helvetica LT Std Light"/>
            </a:endParaRPr>
          </a:p>
        </p:txBody>
      </p:sp>
      <p:pic>
        <p:nvPicPr>
          <p:cNvPr id="12" name="Imagen 11" descr="538px-man-and-woman-icon-sv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731" y="1970217"/>
            <a:ext cx="1180357" cy="1316383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3681105" y="3365137"/>
            <a:ext cx="5503342" cy="2400657"/>
            <a:chOff x="3843858" y="3236204"/>
            <a:chExt cx="5503342" cy="2400657"/>
          </a:xfrm>
        </p:grpSpPr>
        <p:sp>
          <p:nvSpPr>
            <p:cNvPr id="14" name="CuadroTexto 13"/>
            <p:cNvSpPr txBox="1"/>
            <p:nvPr/>
          </p:nvSpPr>
          <p:spPr>
            <a:xfrm>
              <a:off x="3843858" y="3236204"/>
              <a:ext cx="30480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5000" dirty="0" smtClean="0">
                  <a:latin typeface="Helvetica LT Std Light"/>
                  <a:cs typeface="Helvetica LT Std Light"/>
                </a:rPr>
                <a:t>90</a:t>
              </a:r>
              <a:endParaRPr lang="es-ES_tradnl" sz="15000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702445" y="4516052"/>
              <a:ext cx="640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4000" dirty="0" smtClean="0">
                  <a:latin typeface="Helvetica LT Std Light"/>
                  <a:cs typeface="Helvetica LT Std Light"/>
                </a:rPr>
                <a:t>%</a:t>
              </a:r>
              <a:endParaRPr lang="es-ES_tradnl" sz="40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703712" y="3674538"/>
              <a:ext cx="20000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000" dirty="0" smtClean="0">
                  <a:latin typeface="Helvetica LT Std Light"/>
                  <a:cs typeface="Helvetica LT Std Light"/>
                </a:rPr>
                <a:t>afín</a:t>
              </a:r>
              <a:endParaRPr lang="es-ES_tradnl" sz="3000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720642" y="4030138"/>
              <a:ext cx="2626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600" dirty="0" smtClean="0">
                  <a:solidFill>
                    <a:schemeClr val="accent2">
                      <a:lumMod val="50000"/>
                    </a:schemeClr>
                  </a:solidFill>
                  <a:latin typeface="Helvetica LT Std Light"/>
                  <a:cs typeface="Helvetica LT Std Light"/>
                </a:rPr>
                <a:t>tecnología</a:t>
              </a:r>
              <a:endParaRPr lang="es-ES_tradnl" sz="3600" dirty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18536" y="5736862"/>
            <a:ext cx="371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000" dirty="0" err="1" smtClean="0">
                <a:latin typeface="Helvetica LT Std Light"/>
                <a:cs typeface="Helvetica LT Std Light"/>
              </a:rPr>
              <a:t>Multitouch</a:t>
            </a:r>
            <a:endParaRPr lang="es-ES_tradnl" sz="6000" dirty="0">
              <a:latin typeface="Helvetica LT Std Light"/>
              <a:cs typeface="Helvetica LT Std Ligh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39059" y="5808471"/>
            <a:ext cx="77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000" dirty="0" smtClean="0">
                <a:latin typeface="Helvetica LT Std Cond Blk"/>
                <a:cs typeface="Helvetica LT Std Cond Blk"/>
              </a:rPr>
              <a:t>=</a:t>
            </a:r>
            <a:endParaRPr lang="es-ES_tradnl" sz="6000" dirty="0">
              <a:latin typeface="Helvetica LT Std Cond Blk"/>
              <a:cs typeface="Helvetica LT Std Cond Blk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277272" y="5864606"/>
            <a:ext cx="4314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dirty="0" err="1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Iphone</a:t>
            </a:r>
            <a:r>
              <a:rPr lang="es-ES_tradnl" sz="5000" dirty="0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 </a:t>
            </a:r>
            <a:r>
              <a:rPr lang="es-ES_tradnl" sz="5000" dirty="0" err="1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Ipad</a:t>
            </a:r>
            <a:endParaRPr lang="es-ES_tradnl" sz="5000" dirty="0">
              <a:solidFill>
                <a:srgbClr val="632523"/>
              </a:solidFill>
              <a:latin typeface="Helvetica LT Std Cond Blk"/>
              <a:cs typeface="Helvetica LT Std Cond Blk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582169" y="5950762"/>
            <a:ext cx="1629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Helvetica LT Std Light"/>
                <a:cs typeface="Helvetica LT Std Light"/>
              </a:rPr>
              <a:t>(Palabras asociadas)</a:t>
            </a:r>
            <a:endParaRPr lang="es-ES_tradnl" sz="2000" dirty="0">
              <a:latin typeface="Helvetica LT Std Light"/>
              <a:cs typeface="Helvetica LT Std Light"/>
            </a:endParaRPr>
          </a:p>
        </p:txBody>
      </p:sp>
      <p:grpSp>
        <p:nvGrpSpPr>
          <p:cNvPr id="31" name="Agrupar 30"/>
          <p:cNvGrpSpPr/>
          <p:nvPr/>
        </p:nvGrpSpPr>
        <p:grpSpPr>
          <a:xfrm>
            <a:off x="576530" y="3286600"/>
            <a:ext cx="3971913" cy="2311067"/>
            <a:chOff x="187071" y="3353129"/>
            <a:chExt cx="3971913" cy="2311067"/>
          </a:xfrm>
        </p:grpSpPr>
        <p:sp>
          <p:nvSpPr>
            <p:cNvPr id="24" name="CuadroTexto 23"/>
            <p:cNvSpPr txBox="1"/>
            <p:nvPr/>
          </p:nvSpPr>
          <p:spPr>
            <a:xfrm>
              <a:off x="220158" y="3353129"/>
              <a:ext cx="18343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9600" dirty="0" smtClean="0">
                  <a:latin typeface="Helvetica LT Std Cond Blk"/>
                  <a:cs typeface="Helvetica LT Std Cond Blk"/>
                </a:rPr>
                <a:t>1-</a:t>
              </a:r>
              <a:r>
                <a:rPr lang="es-ES_tradnl" sz="9600" dirty="0" smtClean="0">
                  <a:solidFill>
                    <a:schemeClr val="accent2">
                      <a:lumMod val="50000"/>
                    </a:schemeClr>
                  </a:solidFill>
                  <a:latin typeface="Helvetica LT Std Cond Blk"/>
                  <a:cs typeface="Helvetica LT Std Cond Blk"/>
                </a:rPr>
                <a:t>5</a:t>
              </a:r>
              <a:endParaRPr lang="es-ES_tradnl" sz="9600" dirty="0">
                <a:solidFill>
                  <a:schemeClr val="accent2">
                    <a:lumMod val="50000"/>
                  </a:schemeClr>
                </a:solidFill>
                <a:latin typeface="Helvetica LT Std Cond Blk"/>
                <a:cs typeface="Helvetica LT Std Cond Blk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935966" y="3797755"/>
              <a:ext cx="1114651" cy="769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s-ES_tradnl" sz="4400" dirty="0" err="1" smtClean="0">
                  <a:latin typeface="Helvetica LT Std Cond Blk"/>
                  <a:cs typeface="Helvetica LT Std Cond Blk"/>
                </a:rPr>
                <a:t>min</a:t>
              </a:r>
              <a:endParaRPr lang="es-ES_tradnl" sz="4400" dirty="0">
                <a:latin typeface="Helvetica LT Std Cond Blk"/>
                <a:cs typeface="Helvetica LT Std Cond Blk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564541" y="4531951"/>
              <a:ext cx="2570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dirty="0" smtClean="0">
                  <a:latin typeface="Helvetica LT Std Light"/>
                  <a:cs typeface="Helvetica LT Std Light"/>
                </a:rPr>
                <a:t>promedio</a:t>
              </a:r>
              <a:endParaRPr lang="es-ES_tradnl" sz="4000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87071" y="5079420"/>
              <a:ext cx="39719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latin typeface="Helvetica LT Std Light"/>
                  <a:cs typeface="Helvetica LT Std Light"/>
                </a:rPr>
                <a:t> de </a:t>
              </a:r>
              <a:r>
                <a:rPr lang="es-ES_tradnl" sz="3200" dirty="0" smtClean="0">
                  <a:solidFill>
                    <a:schemeClr val="accent2">
                      <a:lumMod val="50000"/>
                    </a:schemeClr>
                  </a:solidFill>
                  <a:latin typeface="Helvetica LT Std Light"/>
                  <a:cs typeface="Helvetica LT Std Light"/>
                </a:rPr>
                <a:t>interacción</a:t>
              </a:r>
              <a:endParaRPr lang="es-ES_tradnl" sz="3200" dirty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66322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Resultado de encuesta (cliente)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381860" y="2121547"/>
            <a:ext cx="1656757" cy="73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Centros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>
                <a:latin typeface="Helvetica LT Std Light"/>
                <a:cs typeface="Helvetica LT Std Light"/>
              </a:rPr>
              <a:t>Comerciales</a:t>
            </a: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  <p:pic>
        <p:nvPicPr>
          <p:cNvPr id="34" name="Imagen 33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000"/>
            <a:ext cx="852266" cy="852266"/>
          </a:xfrm>
          <a:prstGeom prst="rect">
            <a:avLst/>
          </a:prstGeom>
        </p:spPr>
      </p:pic>
      <p:pic>
        <p:nvPicPr>
          <p:cNvPr id="35" name="Imagen 34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00" y="1937866"/>
            <a:ext cx="852266" cy="852266"/>
          </a:xfrm>
          <a:prstGeom prst="rect">
            <a:avLst/>
          </a:prstGeom>
        </p:spPr>
      </p:pic>
      <p:pic>
        <p:nvPicPr>
          <p:cNvPr id="36" name="Imagen 35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0" y="2271136"/>
            <a:ext cx="852266" cy="852266"/>
          </a:xfrm>
          <a:prstGeom prst="rect">
            <a:avLst/>
          </a:prstGeom>
        </p:spPr>
      </p:pic>
      <p:pic>
        <p:nvPicPr>
          <p:cNvPr id="37" name="Imagen 36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7" y="1904000"/>
            <a:ext cx="852266" cy="852266"/>
          </a:xfrm>
          <a:prstGeom prst="rect">
            <a:avLst/>
          </a:prstGeom>
        </p:spPr>
      </p:pic>
      <p:pic>
        <p:nvPicPr>
          <p:cNvPr id="38" name="Imagen 37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4" y="1937866"/>
            <a:ext cx="852266" cy="852266"/>
          </a:xfrm>
          <a:prstGeom prst="rect">
            <a:avLst/>
          </a:prstGeom>
        </p:spPr>
      </p:pic>
      <p:pic>
        <p:nvPicPr>
          <p:cNvPr id="39" name="Imagen 38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4" y="2288069"/>
            <a:ext cx="852266" cy="852266"/>
          </a:xfrm>
          <a:prstGeom prst="rect">
            <a:avLst/>
          </a:prstGeom>
        </p:spPr>
      </p:pic>
      <p:pic>
        <p:nvPicPr>
          <p:cNvPr id="40" name="Imagen 39" descr="man_person_mens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50" y="2288069"/>
            <a:ext cx="852266" cy="852266"/>
          </a:xfrm>
          <a:prstGeom prst="rect">
            <a:avLst/>
          </a:prstGeom>
        </p:spPr>
      </p:pic>
      <p:sp>
        <p:nvSpPr>
          <p:cNvPr id="41" name="Flecha arriba 40"/>
          <p:cNvSpPr/>
          <p:nvPr/>
        </p:nvSpPr>
        <p:spPr>
          <a:xfrm>
            <a:off x="1781782" y="1853201"/>
            <a:ext cx="596167" cy="1180219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7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5353" y="1600200"/>
            <a:ext cx="39345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2659" y="19156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Agrupar 18"/>
          <p:cNvGrpSpPr/>
          <p:nvPr/>
        </p:nvGrpSpPr>
        <p:grpSpPr>
          <a:xfrm>
            <a:off x="3664131" y="4321872"/>
            <a:ext cx="5503342" cy="2400657"/>
            <a:chOff x="3843858" y="3236204"/>
            <a:chExt cx="5503342" cy="2400657"/>
          </a:xfrm>
        </p:grpSpPr>
        <p:sp>
          <p:nvSpPr>
            <p:cNvPr id="14" name="CuadroTexto 13"/>
            <p:cNvSpPr txBox="1"/>
            <p:nvPr/>
          </p:nvSpPr>
          <p:spPr>
            <a:xfrm>
              <a:off x="3843858" y="3236204"/>
              <a:ext cx="30480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5000" dirty="0" smtClean="0">
                  <a:latin typeface="Helvetica LT Std Light"/>
                  <a:cs typeface="Helvetica LT Std Light"/>
                </a:rPr>
                <a:t>90</a:t>
              </a:r>
              <a:endParaRPr lang="es-ES_tradnl" sz="15000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702445" y="4516052"/>
              <a:ext cx="6406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4000" dirty="0" smtClean="0">
                  <a:latin typeface="Helvetica LT Std Light"/>
                  <a:cs typeface="Helvetica LT Std Light"/>
                </a:rPr>
                <a:t>%</a:t>
              </a:r>
              <a:endParaRPr lang="es-ES_tradnl" sz="40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703711" y="3674538"/>
              <a:ext cx="2589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smtClean="0">
                  <a:latin typeface="Helvetica LT Std Light"/>
                  <a:cs typeface="Helvetica LT Std Light"/>
                </a:rPr>
                <a:t>De las empresas</a:t>
              </a:r>
              <a:endParaRPr lang="es-ES_tradnl" sz="2400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720642" y="4030138"/>
              <a:ext cx="2626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600" dirty="0" smtClean="0">
                  <a:solidFill>
                    <a:schemeClr val="accent2">
                      <a:lumMod val="50000"/>
                    </a:schemeClr>
                  </a:solidFill>
                  <a:latin typeface="Helvetica LT Std Light"/>
                  <a:cs typeface="Helvetica LT Std Light"/>
                </a:rPr>
                <a:t>Hace BTL</a:t>
              </a:r>
              <a:endParaRPr lang="es-ES_tradnl" sz="3600" dirty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903837" y="5060483"/>
            <a:ext cx="2112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Helvetica LT Std Light"/>
                <a:cs typeface="Helvetica LT Std Light"/>
              </a:rPr>
              <a:t>generar</a:t>
            </a:r>
            <a:endParaRPr lang="es-ES_tradnl" sz="3200" dirty="0">
              <a:latin typeface="Helvetica LT Std Light"/>
              <a:cs typeface="Helvetica LT Std Light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83484" y="6373225"/>
            <a:ext cx="1629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Helvetica LT Std Light"/>
                <a:cs typeface="Helvetica LT Std Light"/>
              </a:rPr>
              <a:t>Les gusta</a:t>
            </a:r>
            <a:endParaRPr lang="es-ES_tradnl" sz="2000" dirty="0">
              <a:latin typeface="Helvetica LT Std Light"/>
              <a:cs typeface="Helvetica LT Std Ligh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Resultado de encuesta (empresa)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83484" y="2790132"/>
            <a:ext cx="3241522" cy="73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Fueron del</a:t>
            </a:r>
            <a:r>
              <a:rPr kumimoji="0" lang="es-ES_tradnl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 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Dpto. </a:t>
            </a:r>
            <a:r>
              <a:rPr lang="es-ES_tradnl" sz="2400" b="1" dirty="0" err="1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Mkt</a:t>
            </a: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  <p:pic>
        <p:nvPicPr>
          <p:cNvPr id="34" name="Imagen 33" descr="man_person_mens_r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1616139"/>
            <a:ext cx="852266" cy="852266"/>
          </a:xfrm>
          <a:prstGeom prst="rect">
            <a:avLst/>
          </a:prstGeom>
        </p:spPr>
      </p:pic>
      <p:pic>
        <p:nvPicPr>
          <p:cNvPr id="35" name="Imagen 34" descr="man_person_mens_r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0" y="1650005"/>
            <a:ext cx="852266" cy="852266"/>
          </a:xfrm>
          <a:prstGeom prst="rect">
            <a:avLst/>
          </a:prstGeom>
        </p:spPr>
      </p:pic>
      <p:pic>
        <p:nvPicPr>
          <p:cNvPr id="37" name="Imagen 36" descr="man_person_mens_r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98" y="1970217"/>
            <a:ext cx="852266" cy="852266"/>
          </a:xfrm>
          <a:prstGeom prst="rect">
            <a:avLst/>
          </a:prstGeom>
        </p:spPr>
      </p:pic>
      <p:pic>
        <p:nvPicPr>
          <p:cNvPr id="39" name="Imagen 38" descr="man_person_mens_r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7" y="2042272"/>
            <a:ext cx="852266" cy="852266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1244533" y="1489114"/>
            <a:ext cx="327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 dirty="0" smtClean="0">
                <a:latin typeface="Helvetica LT Std Light"/>
                <a:cs typeface="Helvetica LT Std Light"/>
              </a:rPr>
              <a:t>33</a:t>
            </a:r>
            <a:r>
              <a:rPr lang="es-ES_tradnl" sz="4000" dirty="0" smtClean="0">
                <a:latin typeface="Helvetica LT Std Light"/>
                <a:cs typeface="Helvetica LT Std Light"/>
              </a:rPr>
              <a:t>%</a:t>
            </a:r>
            <a:endParaRPr lang="es-ES_tradnl" sz="4000" dirty="0">
              <a:latin typeface="Helvetica LT Std Light"/>
              <a:cs typeface="Helvetica LT Std Light"/>
            </a:endParaRPr>
          </a:p>
        </p:txBody>
      </p:sp>
      <p:sp>
        <p:nvSpPr>
          <p:cNvPr id="43" name="Corazón 42"/>
          <p:cNvSpPr/>
          <p:nvPr/>
        </p:nvSpPr>
        <p:spPr>
          <a:xfrm>
            <a:off x="500506" y="5191579"/>
            <a:ext cx="596167" cy="505188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CuadroTexto 43"/>
          <p:cNvSpPr txBox="1"/>
          <p:nvPr/>
        </p:nvSpPr>
        <p:spPr>
          <a:xfrm>
            <a:off x="48023" y="3963490"/>
            <a:ext cx="3711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632523"/>
                </a:solidFill>
                <a:latin typeface="Helvetica LT Std Light"/>
                <a:cs typeface="Helvetica LT Std Light"/>
              </a:rPr>
              <a:t>Branding</a:t>
            </a:r>
            <a:endParaRPr lang="es-ES_tradnl" sz="4400" b="1" dirty="0">
              <a:solidFill>
                <a:srgbClr val="632523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46" name="Flecha arriba 45"/>
          <p:cNvSpPr/>
          <p:nvPr/>
        </p:nvSpPr>
        <p:spPr>
          <a:xfrm>
            <a:off x="2583459" y="3643054"/>
            <a:ext cx="921734" cy="1001931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Corazón 46"/>
          <p:cNvSpPr/>
          <p:nvPr/>
        </p:nvSpPr>
        <p:spPr>
          <a:xfrm>
            <a:off x="500506" y="5872168"/>
            <a:ext cx="596167" cy="505188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Corazón 47"/>
          <p:cNvSpPr/>
          <p:nvPr/>
        </p:nvSpPr>
        <p:spPr>
          <a:xfrm>
            <a:off x="1106264" y="5494869"/>
            <a:ext cx="596167" cy="505188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CuadroTexto 48"/>
          <p:cNvSpPr txBox="1"/>
          <p:nvPr/>
        </p:nvSpPr>
        <p:spPr>
          <a:xfrm>
            <a:off x="358401" y="3495695"/>
            <a:ext cx="3711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latin typeface="Helvetica LT Std Light"/>
                <a:cs typeface="Helvetica LT Std Light"/>
              </a:rPr>
              <a:t>Enfoque</a:t>
            </a:r>
            <a:endParaRPr lang="es-ES_tradnl" sz="4400" dirty="0">
              <a:latin typeface="Helvetica LT Std Light"/>
              <a:cs typeface="Helvetica LT Std Light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702431" y="5410204"/>
            <a:ext cx="273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contenido</a:t>
            </a:r>
            <a:endParaRPr lang="es-ES_tradnl" sz="4000" dirty="0">
              <a:solidFill>
                <a:schemeClr val="accent2">
                  <a:lumMod val="50000"/>
                </a:schemeClr>
              </a:solidFill>
              <a:latin typeface="Helvetica LT Std Light"/>
              <a:cs typeface="Helvetica LT Std Light"/>
            </a:endParaRPr>
          </a:p>
        </p:txBody>
      </p:sp>
      <p:grpSp>
        <p:nvGrpSpPr>
          <p:cNvPr id="65" name="Agrupar 64"/>
          <p:cNvGrpSpPr/>
          <p:nvPr/>
        </p:nvGrpSpPr>
        <p:grpSpPr>
          <a:xfrm>
            <a:off x="4468586" y="2370938"/>
            <a:ext cx="6809845" cy="1487326"/>
            <a:chOff x="4526212" y="1363134"/>
            <a:chExt cx="6809845" cy="1487326"/>
          </a:xfrm>
        </p:grpSpPr>
        <p:sp>
          <p:nvSpPr>
            <p:cNvPr id="7" name="CuadroTexto 6"/>
            <p:cNvSpPr txBox="1"/>
            <p:nvPr/>
          </p:nvSpPr>
          <p:spPr>
            <a:xfrm>
              <a:off x="6165423" y="1363134"/>
              <a:ext cx="2006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latin typeface="Helvetica LT Std Light"/>
                  <a:cs typeface="Helvetica LT Std Light"/>
                </a:rPr>
                <a:t>Control</a:t>
              </a:r>
              <a:endParaRPr lang="es-ES_tradnl" sz="3200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194131" y="2079104"/>
              <a:ext cx="51419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dirty="0" smtClean="0">
                  <a:solidFill>
                    <a:schemeClr val="accent2">
                      <a:lumMod val="50000"/>
                    </a:schemeClr>
                  </a:solidFill>
                  <a:latin typeface="Helvetica LT Std Light"/>
                  <a:cs typeface="Helvetica LT Std Light"/>
                </a:rPr>
                <a:t>Resultados</a:t>
              </a:r>
              <a:endParaRPr lang="es-ES_tradnl" sz="4000" dirty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endParaRPr>
            </a:p>
          </p:txBody>
        </p:sp>
        <p:grpSp>
          <p:nvGrpSpPr>
            <p:cNvPr id="63" name="Agrupar 62"/>
            <p:cNvGrpSpPr/>
            <p:nvPr/>
          </p:nvGrpSpPr>
          <p:grpSpPr>
            <a:xfrm>
              <a:off x="4526212" y="1617829"/>
              <a:ext cx="1583267" cy="1232631"/>
              <a:chOff x="-2446867" y="2133300"/>
              <a:chExt cx="1583267" cy="1232631"/>
            </a:xfrm>
          </p:grpSpPr>
          <p:cxnSp>
            <p:nvCxnSpPr>
              <p:cNvPr id="52" name="Conector recto 51"/>
              <p:cNvCxnSpPr/>
              <p:nvPr/>
            </p:nvCxnSpPr>
            <p:spPr>
              <a:xfrm rot="5400000" flipH="1" flipV="1">
                <a:off x="-2598900" y="2654304"/>
                <a:ext cx="862866" cy="558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rot="5400000">
                <a:off x="-2291806" y="2961398"/>
                <a:ext cx="80747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/>
              <p:cNvCxnSpPr/>
              <p:nvPr/>
            </p:nvCxnSpPr>
            <p:spPr>
              <a:xfrm rot="5400000" flipH="1" flipV="1">
                <a:off x="-2100909" y="2772089"/>
                <a:ext cx="807478" cy="380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59"/>
              <p:cNvCxnSpPr/>
              <p:nvPr/>
            </p:nvCxnSpPr>
            <p:spPr>
              <a:xfrm rot="16200000" flipH="1">
                <a:off x="-1656024" y="2706616"/>
                <a:ext cx="501115" cy="203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cto de flecha 61"/>
              <p:cNvCxnSpPr/>
              <p:nvPr/>
            </p:nvCxnSpPr>
            <p:spPr>
              <a:xfrm rot="5400000" flipH="1" flipV="1">
                <a:off x="-1546470" y="2375904"/>
                <a:ext cx="925474" cy="440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CuadroTexto 63"/>
            <p:cNvSpPr txBox="1"/>
            <p:nvPr/>
          </p:nvSpPr>
          <p:spPr>
            <a:xfrm>
              <a:off x="6211077" y="1735363"/>
              <a:ext cx="16295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latin typeface="Helvetica LT Std Light"/>
                  <a:cs typeface="Helvetica LT Std Light"/>
                </a:rPr>
                <a:t>de</a:t>
              </a:r>
              <a:endParaRPr lang="es-ES_tradnl" sz="3200" dirty="0">
                <a:latin typeface="Helvetica LT Std Light"/>
                <a:cs typeface="Helvetica LT Std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7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blueprint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888067" y="4995290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54667" y="490638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Elaboración de la Solución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12401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40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Rear</a:t>
            </a: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Diffused</a:t>
            </a: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Illumination</a:t>
            </a: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(DI)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0852" y="1244603"/>
            <a:ext cx="2859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dirty="0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Ventajas</a:t>
            </a:r>
            <a:endParaRPr lang="es-ES_tradnl" sz="5000" dirty="0">
              <a:solidFill>
                <a:srgbClr val="632523"/>
              </a:solidFill>
              <a:latin typeface="Helvetica LT Std Cond Blk"/>
              <a:cs typeface="Helvetica LT Std Cond Blk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12275" y="1244603"/>
            <a:ext cx="370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dirty="0" smtClean="0">
                <a:solidFill>
                  <a:srgbClr val="632523"/>
                </a:solidFill>
                <a:latin typeface="Helvetica LT Std Cond Blk"/>
                <a:cs typeface="Helvetica LT Std Cond Blk"/>
              </a:rPr>
              <a:t>Desventajas</a:t>
            </a:r>
            <a:endParaRPr lang="es-ES_tradnl" sz="5000" dirty="0">
              <a:solidFill>
                <a:srgbClr val="632523"/>
              </a:solidFill>
              <a:latin typeface="Helvetica LT Std Cond Blk"/>
              <a:cs typeface="Helvetica LT Std Cond Blk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5131" y="2364579"/>
            <a:ext cx="412900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000" dirty="0" smtClean="0">
                <a:latin typeface="Helvetica LT Std Light"/>
                <a:cs typeface="Helvetica LT Std Light"/>
              </a:rPr>
              <a:t>No necesita una superficie compleja, solo una superficie difusora para la proyección</a:t>
            </a:r>
          </a:p>
          <a:p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_tradnl" sz="2000" dirty="0" smtClean="0">
                <a:latin typeface="Helvetica LT Std Light"/>
                <a:cs typeface="Helvetica LT Std Light"/>
              </a:rPr>
              <a:t>Se puede utilizar como superficie cualquier material transparente.</a:t>
            </a:r>
          </a:p>
          <a:p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_tradnl" sz="2000" dirty="0" smtClean="0">
                <a:latin typeface="Helvetica LT Std Light"/>
                <a:cs typeface="Helvetica LT Std Light"/>
              </a:rPr>
              <a:t>No es necesario utilizar un marco de focos </a:t>
            </a:r>
            <a:r>
              <a:rPr lang="es-ES_tradnl" sz="2000" dirty="0" err="1" smtClean="0">
                <a:latin typeface="Helvetica LT Std Light"/>
                <a:cs typeface="Helvetica LT Std Light"/>
              </a:rPr>
              <a:t>LEDs</a:t>
            </a:r>
            <a:r>
              <a:rPr lang="es-ES_tradnl" sz="2000" dirty="0" smtClean="0">
                <a:latin typeface="Helvetica LT Std Light"/>
                <a:cs typeface="Helvetica LT Std Light"/>
              </a:rPr>
              <a:t> como en FTIR</a:t>
            </a:r>
          </a:p>
          <a:p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_tradnl" sz="2000" dirty="0" err="1" smtClean="0">
                <a:latin typeface="Helvetica LT Std Light"/>
                <a:cs typeface="Helvetica LT Std Light"/>
              </a:rPr>
              <a:t>Tracking</a:t>
            </a:r>
            <a:r>
              <a:rPr lang="es-ES_tradnl" sz="2000" dirty="0" smtClean="0">
                <a:latin typeface="Helvetica LT Std Light"/>
                <a:cs typeface="Helvetica LT Std Light"/>
              </a:rPr>
              <a:t> objetos, dedos, </a:t>
            </a:r>
            <a:r>
              <a:rPr lang="es-ES_tradnl" sz="2000" dirty="0" err="1" smtClean="0">
                <a:latin typeface="Helvetica LT Std Light"/>
                <a:cs typeface="Helvetica LT Std Light"/>
              </a:rPr>
              <a:t>fiducials</a:t>
            </a:r>
            <a:r>
              <a:rPr lang="es-ES_tradnl" sz="2000" dirty="0" smtClean="0">
                <a:latin typeface="Helvetica LT Std Light"/>
                <a:cs typeface="Helvetica LT Std Light"/>
              </a:rPr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13396" y="2381512"/>
            <a:ext cx="412900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000" dirty="0" smtClean="0">
                <a:latin typeface="Helvetica LT Std Light"/>
                <a:cs typeface="Helvetica LT Std Light"/>
              </a:rPr>
              <a:t>Dificultad para obtener una iluminación uniforme</a:t>
            </a:r>
          </a:p>
          <a:p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_tradnl" sz="2000" dirty="0" smtClean="0">
                <a:latin typeface="Helvetica LT Std Light"/>
                <a:cs typeface="Helvetica LT Std Light"/>
              </a:rPr>
              <a:t>Las manchas tienen un menor contraste por ende son más difícil de recoger por el software</a:t>
            </a:r>
          </a:p>
          <a:p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_tradnl" sz="2000" dirty="0" smtClean="0">
                <a:latin typeface="Helvetica LT Std Light"/>
                <a:cs typeface="Helvetica LT Std Light"/>
              </a:rPr>
              <a:t>Existe mayor posibilidad de falsas manchas (ruido)</a:t>
            </a:r>
          </a:p>
          <a:p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_tradnl" sz="2000" dirty="0" smtClean="0">
                <a:latin typeface="Helvetica LT Std Light"/>
                <a:cs typeface="Helvetica LT Std Light"/>
              </a:rPr>
              <a:t>Es necesario crear una estructura cerrada</a:t>
            </a:r>
          </a:p>
        </p:txBody>
      </p:sp>
      <p:cxnSp>
        <p:nvCxnSpPr>
          <p:cNvPr id="16" name="Conector recto 15"/>
          <p:cNvCxnSpPr/>
          <p:nvPr/>
        </p:nvCxnSpPr>
        <p:spPr>
          <a:xfrm rot="5400000">
            <a:off x="2285075" y="4011477"/>
            <a:ext cx="4334139" cy="423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4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3667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Hardware </a:t>
            </a:r>
            <a:r>
              <a:rPr lang="es-ES_tradnl" sz="4400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–</a:t>
            </a: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Dispositivos internos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69" y="1656655"/>
            <a:ext cx="4883284" cy="3965214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Proyector </a:t>
            </a:r>
            <a:r>
              <a:rPr lang="es-ES" sz="2000" dirty="0" smtClean="0">
                <a:latin typeface="Helvetica LT Std Light"/>
                <a:cs typeface="Helvetica LT Std Light"/>
              </a:rPr>
              <a:t>(VIEWSONIC PJD5112)</a:t>
            </a: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Webcam </a:t>
            </a:r>
            <a:r>
              <a:rPr lang="es-ES" sz="2000" dirty="0" smtClean="0">
                <a:latin typeface="Helvetica LT Std Light"/>
                <a:cs typeface="Helvetica LT Std Light"/>
              </a:rPr>
              <a:t>(PS3)</a:t>
            </a:r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" sz="2000" dirty="0" smtClean="0">
                <a:latin typeface="Helvetica LT Std Light"/>
                <a:cs typeface="Helvetica LT Std Light"/>
              </a:rPr>
              <a:t>Computador (</a:t>
            </a:r>
            <a:r>
              <a:rPr lang="es-ES" sz="2400" dirty="0" smtClean="0">
                <a:solidFill>
                  <a:srgbClr val="632523"/>
                </a:solidFill>
                <a:latin typeface="Helvetica LT Std Light"/>
                <a:cs typeface="Helvetica LT Std Light"/>
              </a:rPr>
              <a:t>Mac Mini</a:t>
            </a:r>
            <a:r>
              <a:rPr lang="es-ES" sz="2000" dirty="0" smtClean="0">
                <a:latin typeface="Helvetica LT Std Light"/>
                <a:cs typeface="Helvetica LT Std Light"/>
              </a:rPr>
              <a:t>)</a:t>
            </a:r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" sz="2000" dirty="0">
                <a:latin typeface="Helvetica LT Std Light"/>
                <a:cs typeface="Helvetica LT Std Light"/>
              </a:rPr>
              <a:t>Lámparas IR o </a:t>
            </a:r>
            <a:r>
              <a:rPr lang="es-ES" sz="2400" dirty="0">
                <a:solidFill>
                  <a:srgbClr val="632523"/>
                </a:solidFill>
                <a:latin typeface="Helvetica LT Std Light"/>
                <a:cs typeface="Helvetica LT Std Light"/>
              </a:rPr>
              <a:t>IR </a:t>
            </a:r>
            <a:r>
              <a:rPr lang="es-ES" sz="2400" dirty="0" err="1" smtClean="0">
                <a:solidFill>
                  <a:srgbClr val="632523"/>
                </a:solidFill>
                <a:latin typeface="Helvetica LT Std Light"/>
                <a:cs typeface="Helvetica LT Std Light"/>
              </a:rPr>
              <a:t>leds</a:t>
            </a:r>
            <a:endParaRPr lang="es-ES_tradnl" sz="2400" dirty="0" smtClean="0">
              <a:solidFill>
                <a:srgbClr val="632523"/>
              </a:solidFill>
              <a:latin typeface="Helvetica LT Std Light"/>
              <a:cs typeface="Helvetica LT Std Light"/>
            </a:endParaRPr>
          </a:p>
          <a:p>
            <a:r>
              <a:rPr lang="es-ES" sz="2000" dirty="0">
                <a:latin typeface="Helvetica LT Std Light"/>
                <a:cs typeface="Helvetica LT Std Light"/>
              </a:rPr>
              <a:t>Estructura de </a:t>
            </a:r>
            <a:r>
              <a:rPr lang="es-ES" sz="2000" dirty="0" smtClean="0">
                <a:latin typeface="Helvetica LT Std Light"/>
                <a:cs typeface="Helvetica LT Std Light"/>
              </a:rPr>
              <a:t>Madera</a:t>
            </a:r>
            <a:endParaRPr lang="es-ES_tradnl" sz="2000" dirty="0" smtClean="0">
              <a:latin typeface="Helvetica LT Std Light"/>
              <a:cs typeface="Helvetica LT Std Light"/>
            </a:endParaRPr>
          </a:p>
          <a:p>
            <a:r>
              <a:rPr lang="es-ES" sz="2000" dirty="0">
                <a:latin typeface="Helvetica LT Std Light"/>
                <a:cs typeface="Helvetica LT Std Light"/>
              </a:rPr>
              <a:t>Lámina de </a:t>
            </a:r>
            <a:r>
              <a:rPr lang="es-ES" sz="2400" dirty="0">
                <a:solidFill>
                  <a:srgbClr val="632523"/>
                </a:solidFill>
                <a:latin typeface="Helvetica LT Std Light"/>
                <a:cs typeface="Helvetica LT Std Light"/>
              </a:rPr>
              <a:t>Acrílico </a:t>
            </a:r>
            <a:r>
              <a:rPr lang="es-ES" sz="2000" dirty="0">
                <a:latin typeface="Helvetica LT Std Light"/>
                <a:cs typeface="Helvetica LT Std Light"/>
              </a:rPr>
              <a:t>plástico de </a:t>
            </a:r>
            <a:r>
              <a:rPr lang="es-ES" sz="2000" dirty="0" smtClean="0">
                <a:latin typeface="Helvetica LT Std Light"/>
                <a:cs typeface="Helvetica LT Std Light"/>
              </a:rPr>
              <a:t>6mm</a:t>
            </a:r>
          </a:p>
          <a:p>
            <a:r>
              <a:rPr lang="es-ES" sz="2000" dirty="0" smtClean="0">
                <a:latin typeface="Helvetica LT Std Light"/>
                <a:cs typeface="Helvetica LT Std Light"/>
              </a:rPr>
              <a:t>Lamina de </a:t>
            </a:r>
            <a:r>
              <a:rPr lang="es-ES" sz="2400" dirty="0" smtClean="0">
                <a:solidFill>
                  <a:srgbClr val="632523"/>
                </a:solidFill>
                <a:latin typeface="Helvetica LT Std Light"/>
                <a:cs typeface="Helvetica LT Std Light"/>
              </a:rPr>
              <a:t>proyección </a:t>
            </a:r>
            <a:endParaRPr lang="en-US" sz="2400" dirty="0" smtClean="0">
              <a:solidFill>
                <a:srgbClr val="632523"/>
              </a:solidFill>
              <a:latin typeface="Helvetica LT Std Light"/>
              <a:cs typeface="Helvetica LT Std Light"/>
            </a:endParaRPr>
          </a:p>
          <a:p>
            <a:pPr marL="0" indent="0"/>
            <a:endParaRPr lang="en-US" dirty="0"/>
          </a:p>
        </p:txBody>
      </p:sp>
      <p:pic>
        <p:nvPicPr>
          <p:cNvPr id="4" name="Picture 3" descr="MacintoshHD:Users:davidsolis:David:TESIS:Cap2:Imagenes Hardware:Proyector:41r6XIJ4cQL._AA300_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 b="12302"/>
          <a:stretch>
            <a:fillRect/>
          </a:stretch>
        </p:blipFill>
        <p:spPr bwMode="auto">
          <a:xfrm>
            <a:off x="23023" y="5036400"/>
            <a:ext cx="1934509" cy="141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HD:Users:davidsolis:David:TESIS:Cap2:Imagenes Hardware:Camera:250px-PlayStation_Ey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68" y="5237732"/>
            <a:ext cx="1229508" cy="10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HD:Users:davidsolis:David:TESIS:Cap2:Imagenes Hardware:MacMini:step0-gallery-macmini-image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 b="9757"/>
          <a:stretch/>
        </p:blipFill>
        <p:spPr bwMode="auto">
          <a:xfrm>
            <a:off x="3385175" y="5271598"/>
            <a:ext cx="2283501" cy="1132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HD:Users:davidsolis:Desktop:Captura de pantalla 2012-05-04 a las 8.54.35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29" y="5036400"/>
            <a:ext cx="1519262" cy="141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HD:Users:davidsolis:Downloads:images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56" y="5203585"/>
            <a:ext cx="1473051" cy="110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HD:Users:davidsolis:David:TESIS:Implementación:photo-6.jpg"/>
          <p:cNvPicPr/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" b="6638"/>
          <a:stretch>
            <a:fillRect/>
          </a:stretch>
        </p:blipFill>
        <p:spPr bwMode="auto">
          <a:xfrm>
            <a:off x="5617877" y="1566330"/>
            <a:ext cx="3126183" cy="3124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138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Hardware </a:t>
            </a:r>
            <a:r>
              <a:rPr lang="es-ES_tradnl" sz="4400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–</a:t>
            </a: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Distribución interna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pic>
        <p:nvPicPr>
          <p:cNvPr id="11" name="Picture 10" descr="MacintoshHD:Users:davidsolis:David:TESIS:Cap5:ubicacion_elementos.jpg"/>
          <p:cNvPicPr/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84" y="5253992"/>
            <a:ext cx="5948766" cy="452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HD:Users:davidsolis:David:TESIS:Implementación:photo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4" y="1467444"/>
            <a:ext cx="5757333" cy="5233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ector recto de flecha 15"/>
          <p:cNvCxnSpPr/>
          <p:nvPr/>
        </p:nvCxnSpPr>
        <p:spPr>
          <a:xfrm>
            <a:off x="1632902" y="2276735"/>
            <a:ext cx="1719898" cy="28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083733" y="4064000"/>
            <a:ext cx="2065867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rot="10800000" flipV="1">
            <a:off x="5655733" y="2319867"/>
            <a:ext cx="2302934" cy="846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rot="10800000">
            <a:off x="5121362" y="5586412"/>
            <a:ext cx="2355678" cy="255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114538" y="1933601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Proyector </a:t>
            </a:r>
            <a:endParaRPr lang="es-ES_tradnl" sz="2400" dirty="0"/>
          </a:p>
        </p:txBody>
      </p:sp>
      <p:sp>
        <p:nvSpPr>
          <p:cNvPr id="26" name="Rectángulo 25"/>
          <p:cNvSpPr/>
          <p:nvPr/>
        </p:nvSpPr>
        <p:spPr>
          <a:xfrm>
            <a:off x="306980" y="3471331"/>
            <a:ext cx="783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Mac</a:t>
            </a:r>
            <a:endParaRPr lang="es-ES_tradnl" sz="2400" dirty="0"/>
          </a:p>
        </p:txBody>
      </p:sp>
      <p:sp>
        <p:nvSpPr>
          <p:cNvPr id="27" name="Rectángulo 26"/>
          <p:cNvSpPr/>
          <p:nvPr/>
        </p:nvSpPr>
        <p:spPr>
          <a:xfrm>
            <a:off x="301047" y="3803762"/>
            <a:ext cx="748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Mini</a:t>
            </a:r>
            <a:endParaRPr lang="es-ES_tradnl" sz="2400" dirty="0"/>
          </a:p>
        </p:txBody>
      </p:sp>
      <p:sp>
        <p:nvSpPr>
          <p:cNvPr id="28" name="Rectángulo 27"/>
          <p:cNvSpPr/>
          <p:nvPr/>
        </p:nvSpPr>
        <p:spPr>
          <a:xfrm>
            <a:off x="7578638" y="1413933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Reflector </a:t>
            </a: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IR LED</a:t>
            </a:r>
            <a:endParaRPr lang="es-ES_tradnl" sz="2400" dirty="0"/>
          </a:p>
        </p:txBody>
      </p:sp>
      <p:sp>
        <p:nvSpPr>
          <p:cNvPr id="29" name="Rectángulo 28"/>
          <p:cNvSpPr/>
          <p:nvPr/>
        </p:nvSpPr>
        <p:spPr>
          <a:xfrm>
            <a:off x="7642569" y="5586412"/>
            <a:ext cx="1125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Espejo</a:t>
            </a:r>
            <a:endParaRPr lang="es-ES_tradnl" sz="2400" dirty="0"/>
          </a:p>
        </p:txBody>
      </p:sp>
      <p:cxnSp>
        <p:nvCxnSpPr>
          <p:cNvPr id="33" name="Conector recto de flecha 32"/>
          <p:cNvCxnSpPr/>
          <p:nvPr/>
        </p:nvCxnSpPr>
        <p:spPr>
          <a:xfrm rot="10800000" flipV="1">
            <a:off x="5275705" y="4265426"/>
            <a:ext cx="2366865" cy="64523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7727235" y="3803761"/>
            <a:ext cx="1287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Camara</a:t>
            </a: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PS3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59443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16933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Hardware </a:t>
            </a:r>
            <a:r>
              <a:rPr lang="es-ES_tradnl" sz="4400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–</a:t>
            </a: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Distribución interna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pic>
        <p:nvPicPr>
          <p:cNvPr id="11" name="Picture 10" descr="MacintoshHD:Users:davidsolis:David:TESIS:Cap5:ubicacion_elementos.jpg"/>
          <p:cNvPicPr/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74" y="1668164"/>
            <a:ext cx="5948766" cy="4529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ector recto de flecha 15"/>
          <p:cNvCxnSpPr/>
          <p:nvPr/>
        </p:nvCxnSpPr>
        <p:spPr>
          <a:xfrm rot="16200000" flipH="1">
            <a:off x="1548418" y="2361218"/>
            <a:ext cx="1109932" cy="940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048002" y="5586412"/>
            <a:ext cx="745065" cy="628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rot="10800000" flipV="1">
            <a:off x="2895601" y="2319866"/>
            <a:ext cx="5063067" cy="3031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rot="10800000">
            <a:off x="5672668" y="5350934"/>
            <a:ext cx="1804373" cy="491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114538" y="1933601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Proyector </a:t>
            </a:r>
            <a:endParaRPr lang="es-ES_tradnl" sz="2400" dirty="0"/>
          </a:p>
        </p:txBody>
      </p:sp>
      <p:sp>
        <p:nvSpPr>
          <p:cNvPr id="26" name="Rectángulo 25"/>
          <p:cNvSpPr/>
          <p:nvPr/>
        </p:nvSpPr>
        <p:spPr>
          <a:xfrm>
            <a:off x="7524039" y="5478720"/>
            <a:ext cx="783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Mac</a:t>
            </a:r>
            <a:endParaRPr lang="es-ES_tradnl" sz="2400" dirty="0"/>
          </a:p>
        </p:txBody>
      </p:sp>
      <p:sp>
        <p:nvSpPr>
          <p:cNvPr id="27" name="Rectángulo 26"/>
          <p:cNvSpPr/>
          <p:nvPr/>
        </p:nvSpPr>
        <p:spPr>
          <a:xfrm>
            <a:off x="7539397" y="5838787"/>
            <a:ext cx="748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Mini</a:t>
            </a:r>
            <a:endParaRPr lang="es-ES_tradnl" sz="2400" dirty="0"/>
          </a:p>
        </p:txBody>
      </p:sp>
      <p:sp>
        <p:nvSpPr>
          <p:cNvPr id="28" name="Rectángulo 27"/>
          <p:cNvSpPr/>
          <p:nvPr/>
        </p:nvSpPr>
        <p:spPr>
          <a:xfrm>
            <a:off x="7578638" y="1413933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Reflector </a:t>
            </a: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IR LED</a:t>
            </a:r>
            <a:endParaRPr lang="es-ES_tradnl" sz="2400" dirty="0"/>
          </a:p>
        </p:txBody>
      </p:sp>
      <p:sp>
        <p:nvSpPr>
          <p:cNvPr id="29" name="Rectángulo 28"/>
          <p:cNvSpPr/>
          <p:nvPr/>
        </p:nvSpPr>
        <p:spPr>
          <a:xfrm>
            <a:off x="1922772" y="6197828"/>
            <a:ext cx="1125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Espejo</a:t>
            </a:r>
            <a:endParaRPr lang="es-ES_tradnl" sz="2400" dirty="0"/>
          </a:p>
        </p:txBody>
      </p:sp>
      <p:cxnSp>
        <p:nvCxnSpPr>
          <p:cNvPr id="33" name="Conector recto de flecha 32"/>
          <p:cNvCxnSpPr/>
          <p:nvPr/>
        </p:nvCxnSpPr>
        <p:spPr>
          <a:xfrm rot="10800000" flipV="1">
            <a:off x="5012267" y="4265426"/>
            <a:ext cx="2630304" cy="86537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7727235" y="3803761"/>
            <a:ext cx="1287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Camara</a:t>
            </a: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PS3</a:t>
            </a:r>
            <a:endParaRPr lang="es-ES_tradnl" sz="2400" dirty="0"/>
          </a:p>
        </p:txBody>
      </p:sp>
      <p:cxnSp>
        <p:nvCxnSpPr>
          <p:cNvPr id="25" name="Conector recto de flecha 24"/>
          <p:cNvCxnSpPr/>
          <p:nvPr/>
        </p:nvCxnSpPr>
        <p:spPr>
          <a:xfrm rot="5400000">
            <a:off x="6002868" y="2954865"/>
            <a:ext cx="2590801" cy="1320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266938" y="4449001"/>
            <a:ext cx="1210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Lamina</a:t>
            </a: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Acrilico</a:t>
            </a:r>
            <a:endParaRPr lang="es-ES_tradnl" sz="2400" dirty="0"/>
          </a:p>
        </p:txBody>
      </p:sp>
      <p:cxnSp>
        <p:nvCxnSpPr>
          <p:cNvPr id="38" name="Conector recto de flecha 37"/>
          <p:cNvCxnSpPr/>
          <p:nvPr/>
        </p:nvCxnSpPr>
        <p:spPr>
          <a:xfrm flipV="1">
            <a:off x="1528274" y="2395266"/>
            <a:ext cx="3483992" cy="2468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3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HD:Users:davidsolis:Desktop:TESIS:Cap1 - Introduccion:imgs:mulitou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368" y="-142462"/>
            <a:ext cx="11974368" cy="70004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4064000" y="5765800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57658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Helvetica LT Std Cond Blk"/>
                <a:cs typeface="Helvetica LT Std Cond Blk"/>
              </a:rPr>
              <a:t>¿Qué significa </a:t>
            </a:r>
            <a:r>
              <a:rPr lang="es-ES_tradnl" dirty="0" err="1" smtClean="0">
                <a:solidFill>
                  <a:schemeClr val="bg1"/>
                </a:solidFill>
                <a:latin typeface="Helvetica LT Std Cond Blk"/>
                <a:cs typeface="Helvetica LT Std Cond Blk"/>
              </a:rPr>
              <a:t>multitouch</a:t>
            </a:r>
            <a:r>
              <a:rPr lang="es-ES_tradnl" dirty="0" smtClean="0">
                <a:solidFill>
                  <a:schemeClr val="bg1"/>
                </a:solidFill>
                <a:latin typeface="Helvetica LT Std Cond Blk"/>
                <a:cs typeface="Helvetica LT Std Cond Blk"/>
              </a:rPr>
              <a:t>?</a:t>
            </a:r>
            <a:endParaRPr lang="es-ES_tradnl" dirty="0">
              <a:solidFill>
                <a:schemeClr val="bg1"/>
              </a:solidFill>
              <a:latin typeface="Helvetica LT Std Cond Blk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32172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-1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Diseño de la arquitectura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3462" y="1744140"/>
            <a:ext cx="6722537" cy="142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643463" y="3318940"/>
            <a:ext cx="6722536" cy="142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643463" y="4910675"/>
            <a:ext cx="6722536" cy="142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/>
          <p:cNvSpPr/>
          <p:nvPr/>
        </p:nvSpPr>
        <p:spPr>
          <a:xfrm>
            <a:off x="50799" y="1619092"/>
            <a:ext cx="1598247" cy="159824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ipse 14"/>
          <p:cNvSpPr/>
          <p:nvPr/>
        </p:nvSpPr>
        <p:spPr>
          <a:xfrm>
            <a:off x="220129" y="3179501"/>
            <a:ext cx="1598247" cy="159824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/>
          <p:cNvSpPr/>
          <p:nvPr/>
        </p:nvSpPr>
        <p:spPr>
          <a:xfrm>
            <a:off x="186263" y="4734828"/>
            <a:ext cx="1598247" cy="159824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1649046" y="2167467"/>
            <a:ext cx="1964266" cy="6265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Visión Resultados</a:t>
            </a:r>
            <a:endParaRPr lang="es-ES_tradnl" dirty="0"/>
          </a:p>
        </p:txBody>
      </p:sp>
      <p:sp>
        <p:nvSpPr>
          <p:cNvPr id="18" name="Rectángulo 17"/>
          <p:cNvSpPr/>
          <p:nvPr/>
        </p:nvSpPr>
        <p:spPr>
          <a:xfrm>
            <a:off x="4798641" y="2167467"/>
            <a:ext cx="1964266" cy="6265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Interacción TOUCH</a:t>
            </a:r>
            <a:endParaRPr lang="es-ES_tradnl" dirty="0"/>
          </a:p>
        </p:txBody>
      </p:sp>
      <p:sp>
        <p:nvSpPr>
          <p:cNvPr id="19" name="Rectángulo 18"/>
          <p:cNvSpPr/>
          <p:nvPr/>
        </p:nvSpPr>
        <p:spPr>
          <a:xfrm>
            <a:off x="1733711" y="3708400"/>
            <a:ext cx="1947334" cy="6265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cap="all" dirty="0" smtClean="0"/>
              <a:t>Pantalla</a:t>
            </a:r>
          </a:p>
          <a:p>
            <a:pPr algn="ctr"/>
            <a:r>
              <a:rPr lang="es-ES_tradnl" cap="all" dirty="0" smtClean="0"/>
              <a:t> (Proyector DLP)</a:t>
            </a:r>
            <a:endParaRPr lang="es-ES_tradnl" cap="all" dirty="0"/>
          </a:p>
        </p:txBody>
      </p:sp>
      <p:sp>
        <p:nvSpPr>
          <p:cNvPr id="20" name="Rectángulo 19"/>
          <p:cNvSpPr/>
          <p:nvPr/>
        </p:nvSpPr>
        <p:spPr>
          <a:xfrm>
            <a:off x="4585013" y="3708400"/>
            <a:ext cx="2431889" cy="6265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Detección de entrada (Cámara)</a:t>
            </a:r>
            <a:endParaRPr lang="es-ES_tradnl" dirty="0"/>
          </a:p>
        </p:txBody>
      </p:sp>
      <p:sp>
        <p:nvSpPr>
          <p:cNvPr id="21" name="Rectángulo 20"/>
          <p:cNvSpPr/>
          <p:nvPr/>
        </p:nvSpPr>
        <p:spPr>
          <a:xfrm>
            <a:off x="1818376" y="5300133"/>
            <a:ext cx="1517491" cy="6265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Aplicación</a:t>
            </a:r>
            <a:endParaRPr lang="es-ES_tradnl" dirty="0"/>
          </a:p>
        </p:txBody>
      </p:sp>
      <p:sp>
        <p:nvSpPr>
          <p:cNvPr id="22" name="Rectángulo 21"/>
          <p:cNvSpPr/>
          <p:nvPr/>
        </p:nvSpPr>
        <p:spPr>
          <a:xfrm>
            <a:off x="3471331" y="5300133"/>
            <a:ext cx="1517491" cy="6265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Rastreador de </a:t>
            </a:r>
            <a:r>
              <a:rPr lang="es-ES_tradnl" dirty="0" err="1" smtClean="0"/>
              <a:t>blobs</a:t>
            </a:r>
            <a:endParaRPr lang="es-ES_tradnl" dirty="0"/>
          </a:p>
        </p:txBody>
      </p:sp>
      <p:sp>
        <p:nvSpPr>
          <p:cNvPr id="23" name="Rectángulo 22"/>
          <p:cNvSpPr/>
          <p:nvPr/>
        </p:nvSpPr>
        <p:spPr>
          <a:xfrm>
            <a:off x="5211550" y="5300133"/>
            <a:ext cx="1731113" cy="6265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Procesamiento de imágenes</a:t>
            </a:r>
            <a:endParaRPr lang="es-ES_tradnl" dirty="0"/>
          </a:p>
        </p:txBody>
      </p:sp>
      <p:cxnSp>
        <p:nvCxnSpPr>
          <p:cNvPr id="27" name="Conector recto de flecha 26"/>
          <p:cNvCxnSpPr/>
          <p:nvPr/>
        </p:nvCxnSpPr>
        <p:spPr>
          <a:xfrm rot="16200000" flipH="1">
            <a:off x="5570728" y="3241108"/>
            <a:ext cx="914400" cy="20184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rot="16200000" flipH="1">
            <a:off x="5601346" y="4815908"/>
            <a:ext cx="914400" cy="20184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rot="10800000">
            <a:off x="4917173" y="5641974"/>
            <a:ext cx="412908" cy="1588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rot="10800000">
            <a:off x="3200404" y="5643563"/>
            <a:ext cx="412908" cy="1588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rot="5400000" flipH="1" flipV="1">
            <a:off x="2166987" y="4826479"/>
            <a:ext cx="916948" cy="1588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rot="5400000" flipH="1" flipV="1">
            <a:off x="2165399" y="3251680"/>
            <a:ext cx="916948" cy="1588"/>
          </a:xfrm>
          <a:prstGeom prst="straightConnector1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7365999" y="2704875"/>
            <a:ext cx="1244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Usuario</a:t>
            </a:r>
            <a:endParaRPr lang="es-ES_tradnl" sz="2400" dirty="0"/>
          </a:p>
        </p:txBody>
      </p:sp>
      <p:sp>
        <p:nvSpPr>
          <p:cNvPr id="37" name="Rectángulo 36"/>
          <p:cNvSpPr/>
          <p:nvPr/>
        </p:nvSpPr>
        <p:spPr>
          <a:xfrm>
            <a:off x="7365999" y="4316083"/>
            <a:ext cx="1535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Helvetica LT Std Light"/>
                <a:cs typeface="Helvetica LT Std Light"/>
              </a:rPr>
              <a:t>Hardware</a:t>
            </a:r>
            <a:endParaRPr lang="es-ES_tradn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365999" y="5909733"/>
            <a:ext cx="1381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Helvetica LT Std Light"/>
                <a:cs typeface="Helvetica LT Std Light"/>
              </a:rPr>
              <a:t>Software</a:t>
            </a:r>
            <a:endParaRPr lang="es-ES_tradnl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Software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–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Visor Multimedia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pic>
        <p:nvPicPr>
          <p:cNvPr id="6" name="Picture 5" descr="MacintoshHD:Users:davidsolis:David:TESIS:TesisImgRecursos:Captura de pantalla 2012-04-09 a las 19.39.3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8624"/>
            <a:ext cx="4259157" cy="279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HD:Users:davidsolis:David:TESIS:Cap5:huell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49" y="4147737"/>
            <a:ext cx="4486582" cy="2413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61376" y="1355125"/>
            <a:ext cx="8292855" cy="1073554"/>
            <a:chOff x="461376" y="1176871"/>
            <a:chExt cx="8292855" cy="1073554"/>
          </a:xfrm>
        </p:grpSpPr>
        <p:sp>
          <p:nvSpPr>
            <p:cNvPr id="9" name="TextBox 8"/>
            <p:cNvSpPr txBox="1"/>
            <p:nvPr/>
          </p:nvSpPr>
          <p:spPr>
            <a:xfrm>
              <a:off x="2203513" y="1176871"/>
              <a:ext cx="40959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Helvetica LT Std Light"/>
                  <a:cs typeface="Helvetica LT Std Light"/>
                </a:rPr>
                <a:t>CCV – Open Framework</a:t>
              </a:r>
              <a:endParaRPr lang="en-US" sz="2800" b="1" dirty="0">
                <a:latin typeface="Helvetica LT Std Light"/>
                <a:cs typeface="Helvetica LT Std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3513" y="1638981"/>
              <a:ext cx="655071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latin typeface="Helvetica LT Std Light"/>
                  <a:cs typeface="Helvetica LT Std Light"/>
                </a:rPr>
                <a:t>Plataforma </a:t>
              </a:r>
              <a:r>
                <a:rPr lang="es-ES" sz="1600" dirty="0">
                  <a:latin typeface="Helvetica LT Std Light"/>
                  <a:cs typeface="Helvetica LT Std Light"/>
                </a:rPr>
                <a:t>open </a:t>
              </a:r>
              <a:r>
                <a:rPr lang="es-ES" sz="1600" dirty="0" err="1">
                  <a:latin typeface="Helvetica LT Std Light"/>
                  <a:cs typeface="Helvetica LT Std Light"/>
                </a:rPr>
                <a:t>source</a:t>
              </a:r>
              <a:r>
                <a:rPr lang="es-ES" sz="1600" dirty="0">
                  <a:latin typeface="Helvetica LT Std Light"/>
                  <a:cs typeface="Helvetica LT Std Light"/>
                </a:rPr>
                <a:t> para visión por computadora y sensores de máquina</a:t>
              </a:r>
              <a:r>
                <a:rPr lang="es-ES_tradnl" sz="1600" dirty="0">
                  <a:latin typeface="Helvetica LT Std Light"/>
                  <a:cs typeface="Helvetica LT Std Light"/>
                </a:rPr>
                <a:t> </a:t>
              </a:r>
              <a:endParaRPr lang="en-US" sz="1600" dirty="0">
                <a:latin typeface="Helvetica LT Std Light"/>
                <a:cs typeface="Helvetica LT Std Light"/>
              </a:endParaRP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461376" y="1226955"/>
              <a:ext cx="1501079" cy="1023470"/>
              <a:chOff x="6357980" y="2637119"/>
              <a:chExt cx="1501079" cy="10234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357980" y="2637119"/>
                <a:ext cx="1501079" cy="1023470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Captura de pantalla 2012-06-19 a las 21.41.3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4528" y="2840902"/>
                <a:ext cx="1092200" cy="558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249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5"/>
          <p:cNvSpPr/>
          <p:nvPr/>
        </p:nvSpPr>
        <p:spPr>
          <a:xfrm>
            <a:off x="0" y="111128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3187700"/>
            <a:ext cx="8229600" cy="14276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El visor tiene como propósito mostrar </a:t>
            </a:r>
            <a:r>
              <a:rPr lang="es-ES_tradnl" sz="2000" dirty="0" smtClean="0">
                <a:solidFill>
                  <a:schemeClr val="accent2">
                    <a:lumMod val="75000"/>
                  </a:schemeClr>
                </a:solidFill>
                <a:latin typeface="Helvetica LT Std Light"/>
                <a:cs typeface="Helvetica LT Std Light"/>
              </a:rPr>
              <a:t>elementos multimedia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, soportando formatos de imágenes y video, </a:t>
            </a:r>
            <a:r>
              <a:rPr lang="es-ES_tradnl" sz="2000" dirty="0" smtClean="0">
                <a:solidFill>
                  <a:srgbClr val="953735"/>
                </a:solidFill>
                <a:latin typeface="Helvetica LT Std Light"/>
                <a:cs typeface="Helvetica LT Std Light"/>
              </a:rPr>
              <a:t>leyendo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por detrás un </a:t>
            </a:r>
            <a:r>
              <a:rPr lang="es-ES_tradnl" sz="2000" dirty="0" err="1" smtClean="0">
                <a:solidFill>
                  <a:srgbClr val="953735"/>
                </a:solidFill>
                <a:latin typeface="Helvetica LT Std Light"/>
                <a:cs typeface="Helvetica LT Std Light"/>
              </a:rPr>
              <a:t>xml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, </a:t>
            </a:r>
            <a:r>
              <a:rPr lang="es-ES_tradnl" sz="2000" dirty="0" smtClean="0">
                <a:solidFill>
                  <a:srgbClr val="953735"/>
                </a:solidFill>
                <a:latin typeface="Helvetica LT Std Light"/>
                <a:cs typeface="Helvetica LT Std Light"/>
              </a:rPr>
              <a:t>adaptable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a cualquier </a:t>
            </a:r>
            <a:r>
              <a:rPr lang="es-ES_tradnl" sz="2000" dirty="0" smtClean="0">
                <a:solidFill>
                  <a:srgbClr val="953735"/>
                </a:solidFill>
                <a:latin typeface="Helvetica LT Std Light"/>
                <a:cs typeface="Helvetica LT Std Light"/>
              </a:rPr>
              <a:t>marca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, dando relevancia al </a:t>
            </a:r>
            <a:r>
              <a:rPr lang="es-ES_tradnl" sz="2000" dirty="0" smtClean="0">
                <a:solidFill>
                  <a:srgbClr val="953735"/>
                </a:solidFill>
                <a:latin typeface="Helvetica LT Std Light"/>
                <a:cs typeface="Helvetica LT Std Light"/>
              </a:rPr>
              <a:t>contenido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(producto)</a:t>
            </a:r>
            <a:endParaRPr lang="es-ES_tradnl" sz="2000" dirty="0">
              <a:solidFill>
                <a:schemeClr val="tx1">
                  <a:lumMod val="85000"/>
                  <a:lumOff val="15000"/>
                </a:schemeClr>
              </a:solidFill>
              <a:latin typeface="Helvetica LT Std Light"/>
              <a:cs typeface="Helvetica LT Std Light"/>
            </a:endParaRPr>
          </a:p>
        </p:txBody>
      </p:sp>
      <p:pic>
        <p:nvPicPr>
          <p:cNvPr id="17" name="Imagen 16" descr="pantall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495"/>
            <a:ext cx="9144000" cy="5338449"/>
          </a:xfrm>
          <a:prstGeom prst="rect">
            <a:avLst/>
          </a:prstGeom>
        </p:spPr>
      </p:pic>
      <p:pic>
        <p:nvPicPr>
          <p:cNvPr id="19" name="Imagen 18" descr="pantall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953"/>
            <a:ext cx="9144000" cy="5356860"/>
          </a:xfrm>
          <a:prstGeom prst="rect">
            <a:avLst/>
          </a:prstGeom>
        </p:spPr>
      </p:pic>
      <p:pic>
        <p:nvPicPr>
          <p:cNvPr id="18" name="Imagen 17" descr="pantall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5991"/>
            <a:ext cx="9144000" cy="5341620"/>
          </a:xfrm>
          <a:prstGeom prst="rect">
            <a:avLst/>
          </a:prstGeom>
        </p:spPr>
      </p:pic>
      <p:pic>
        <p:nvPicPr>
          <p:cNvPr id="20" name="Imagen 19" descr="pantalla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5991"/>
            <a:ext cx="9144000" cy="5330822"/>
          </a:xfrm>
          <a:prstGeom prst="rect">
            <a:avLst/>
          </a:prstGeom>
        </p:spPr>
      </p:pic>
      <p:sp>
        <p:nvSpPr>
          <p:cNvPr id="12" name="Rectángulo 6"/>
          <p:cNvSpPr/>
          <p:nvPr/>
        </p:nvSpPr>
        <p:spPr>
          <a:xfrm>
            <a:off x="-1888067" y="111128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98859" y="5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Software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–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Visor multimedia</a:t>
            </a:r>
          </a:p>
        </p:txBody>
      </p:sp>
      <p:pic>
        <p:nvPicPr>
          <p:cNvPr id="16" name="Imagen 15" descr="pantalla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5991"/>
            <a:ext cx="9144000" cy="5341620"/>
          </a:xfrm>
          <a:prstGeom prst="rect">
            <a:avLst/>
          </a:prstGeom>
        </p:spPr>
      </p:pic>
      <p:pic>
        <p:nvPicPr>
          <p:cNvPr id="15" name="Imagen 14" descr="pantalla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38547"/>
            <a:ext cx="9144000" cy="5314331"/>
          </a:xfrm>
          <a:prstGeom prst="rect">
            <a:avLst/>
          </a:prstGeom>
        </p:spPr>
      </p:pic>
      <p:pic>
        <p:nvPicPr>
          <p:cNvPr id="14" name="Imagen 13" descr="pantalla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38547"/>
            <a:ext cx="9144000" cy="53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5"/>
          <p:cNvSpPr/>
          <p:nvPr/>
        </p:nvSpPr>
        <p:spPr>
          <a:xfrm>
            <a:off x="0" y="111128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53" name="Conector recto 52"/>
          <p:cNvCxnSpPr>
            <a:endCxn id="44" idx="1"/>
          </p:cNvCxnSpPr>
          <p:nvPr/>
        </p:nvCxnSpPr>
        <p:spPr>
          <a:xfrm>
            <a:off x="2565404" y="1756704"/>
            <a:ext cx="348634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rot="5400000" flipH="1" flipV="1">
            <a:off x="1226555" y="4475747"/>
            <a:ext cx="2601495" cy="76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091195" y="6650347"/>
            <a:ext cx="757695" cy="262884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T Std Light"/>
                <a:cs typeface="Helvetica LT Std Light"/>
              </a:rPr>
              <a:t>Main.as</a:t>
            </a:r>
            <a:endParaRPr lang="es-ES_tradnl" sz="1600" dirty="0">
              <a:solidFill>
                <a:schemeClr val="tx1">
                  <a:lumMod val="85000"/>
                  <a:lumOff val="15000"/>
                </a:schemeClr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2" name="Rectángulo 6"/>
          <p:cNvSpPr/>
          <p:nvPr/>
        </p:nvSpPr>
        <p:spPr>
          <a:xfrm>
            <a:off x="-1888067" y="111128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98859" y="5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Software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–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Visor multimedia</a:t>
            </a:r>
          </a:p>
        </p:txBody>
      </p:sp>
      <p:sp>
        <p:nvSpPr>
          <p:cNvPr id="23" name="Recortar rectángulo de esquina sencilla 22"/>
          <p:cNvSpPr/>
          <p:nvPr/>
        </p:nvSpPr>
        <p:spPr>
          <a:xfrm>
            <a:off x="2243595" y="5814594"/>
            <a:ext cx="558800" cy="729281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8" name="Agrupar 27"/>
          <p:cNvGrpSpPr/>
          <p:nvPr/>
        </p:nvGrpSpPr>
        <p:grpSpPr>
          <a:xfrm>
            <a:off x="1280440" y="4818965"/>
            <a:ext cx="2654300" cy="667435"/>
            <a:chOff x="2984500" y="4577665"/>
            <a:chExt cx="2654300" cy="667435"/>
          </a:xfrm>
        </p:grpSpPr>
        <p:sp>
          <p:nvSpPr>
            <p:cNvPr id="25" name="Rectángulo 24"/>
            <p:cNvSpPr/>
            <p:nvPr/>
          </p:nvSpPr>
          <p:spPr>
            <a:xfrm>
              <a:off x="2984500" y="4577665"/>
              <a:ext cx="2590800" cy="6674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3086100" y="4622800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>
                  <a:solidFill>
                    <a:schemeClr val="bg1"/>
                  </a:solidFill>
                </a:rPr>
                <a:t> </a:t>
              </a:r>
              <a:r>
                <a:rPr lang="es-ES_tradnl" sz="1200" dirty="0" err="1" smtClean="0">
                  <a:solidFill>
                    <a:schemeClr val="bg1"/>
                  </a:solidFill>
                </a:rPr>
                <a:t>this.tuio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 = </a:t>
              </a:r>
              <a:r>
                <a:rPr lang="es-ES_tradnl" sz="1200" dirty="0" err="1" smtClean="0">
                  <a:solidFill>
                    <a:schemeClr val="bg1"/>
                  </a:solidFill>
                </a:rPr>
                <a:t>new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 </a:t>
              </a:r>
              <a:r>
                <a:rPr lang="es-ES_tradnl" sz="1200" dirty="0" err="1" smtClean="0">
                  <a:solidFill>
                    <a:schemeClr val="bg1"/>
                  </a:solidFill>
                </a:rPr>
                <a:t>TuioClient(new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 </a:t>
              </a:r>
              <a:r>
                <a:rPr lang="es-ES_tradnl" sz="1200" dirty="0" err="1" smtClean="0">
                  <a:solidFill>
                    <a:schemeClr val="bg1"/>
                  </a:solidFill>
                </a:rPr>
                <a:t>TCPConnector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("127.0.0.1",3000));</a:t>
              </a:r>
              <a:endParaRPr lang="es-ES_tradnl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1267740" y="3955365"/>
            <a:ext cx="4234426" cy="839232"/>
            <a:chOff x="1360945" y="4660900"/>
            <a:chExt cx="4234426" cy="839232"/>
          </a:xfrm>
        </p:grpSpPr>
        <p:grpSp>
          <p:nvGrpSpPr>
            <p:cNvPr id="29" name="Agrupar 28"/>
            <p:cNvGrpSpPr/>
            <p:nvPr/>
          </p:nvGrpSpPr>
          <p:grpSpPr>
            <a:xfrm>
              <a:off x="1360945" y="4775200"/>
              <a:ext cx="2590800" cy="667435"/>
              <a:chOff x="2984500" y="5397500"/>
              <a:chExt cx="2590800" cy="667435"/>
            </a:xfrm>
          </p:grpSpPr>
          <p:sp>
            <p:nvSpPr>
              <p:cNvPr id="26" name="Rectángulo 25"/>
              <p:cNvSpPr/>
              <p:nvPr/>
            </p:nvSpPr>
            <p:spPr>
              <a:xfrm>
                <a:off x="2984500" y="5397500"/>
                <a:ext cx="2590800" cy="66743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3086100" y="5442635"/>
                <a:ext cx="210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 err="1" smtClean="0">
                    <a:solidFill>
                      <a:schemeClr val="bg1"/>
                    </a:solidFill>
                  </a:rPr>
                  <a:t>var</a:t>
                </a:r>
                <a:r>
                  <a:rPr lang="es-ES_tradnl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bg1"/>
                    </a:solidFill>
                  </a:rPr>
                  <a:t>tm:GestureManager</a:t>
                </a:r>
                <a:r>
                  <a:rPr lang="es-ES_tradnl" sz="1200" dirty="0" smtClean="0">
                    <a:solidFill>
                      <a:schemeClr val="bg1"/>
                    </a:solidFill>
                  </a:rPr>
                  <a:t> = </a:t>
                </a:r>
                <a:r>
                  <a:rPr lang="es-ES_tradnl" sz="1200" dirty="0" err="1" smtClean="0">
                    <a:solidFill>
                      <a:schemeClr val="bg1"/>
                    </a:solidFill>
                  </a:rPr>
                  <a:t>GestureManager.init(stage</a:t>
                </a:r>
                <a:r>
                  <a:rPr lang="es-ES_tradnl" sz="1200" dirty="0" smtClean="0">
                    <a:solidFill>
                      <a:schemeClr val="bg1"/>
                    </a:solidFill>
                  </a:rPr>
                  <a:t>);</a:t>
                </a:r>
                <a:endParaRPr lang="es-ES_tradnl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CuadroTexto 29"/>
            <p:cNvSpPr txBox="1"/>
            <p:nvPr/>
          </p:nvSpPr>
          <p:spPr>
            <a:xfrm>
              <a:off x="3888244" y="4660900"/>
              <a:ext cx="150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DragGesture</a:t>
              </a:r>
              <a:endParaRPr lang="es-ES_tradnl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908316" y="4903232"/>
              <a:ext cx="1687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ZoomGesture</a:t>
              </a:r>
              <a:endParaRPr lang="es-ES_tradnl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908316" y="5130800"/>
              <a:ext cx="1687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RotateGesture</a:t>
              </a:r>
              <a:endParaRPr lang="es-ES_tradnl" dirty="0"/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1255040" y="2674829"/>
            <a:ext cx="2590800" cy="1259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CuadroTexto 33"/>
          <p:cNvSpPr txBox="1"/>
          <p:nvPr/>
        </p:nvSpPr>
        <p:spPr>
          <a:xfrm>
            <a:off x="1343940" y="2708564"/>
            <a:ext cx="254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FFFFFF"/>
                </a:solidFill>
              </a:rPr>
              <a:t>galeria</a:t>
            </a:r>
            <a:r>
              <a:rPr lang="es-ES_tradnl" sz="1200" dirty="0" smtClean="0">
                <a:solidFill>
                  <a:srgbClr val="FFFFFF"/>
                </a:solidFill>
              </a:rPr>
              <a:t> = </a:t>
            </a:r>
            <a:r>
              <a:rPr lang="es-ES_tradnl" sz="1200" dirty="0" err="1" smtClean="0">
                <a:solidFill>
                  <a:srgbClr val="FFFFFF"/>
                </a:solidFill>
              </a:rPr>
              <a:t>new</a:t>
            </a:r>
            <a:r>
              <a:rPr lang="es-ES_tradnl" sz="1200" dirty="0" smtClean="0">
                <a:solidFill>
                  <a:srgbClr val="FFFFFF"/>
                </a:solidFill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</a:rPr>
              <a:t>photoviewer(this.stage</a:t>
            </a:r>
            <a:r>
              <a:rPr lang="es-ES_tradnl" sz="1200" dirty="0" smtClean="0">
                <a:solidFill>
                  <a:srgbClr val="FFFFFF"/>
                </a:solidFill>
              </a:rPr>
              <a:t>);</a:t>
            </a:r>
          </a:p>
          <a:p>
            <a:r>
              <a:rPr lang="es-ES_tradnl" sz="1200" dirty="0" smtClean="0">
                <a:solidFill>
                  <a:srgbClr val="FFFFFF"/>
                </a:solidFill>
              </a:rPr>
              <a:t>		 </a:t>
            </a:r>
          </a:p>
          <a:p>
            <a:r>
              <a:rPr lang="es-ES_tradnl" sz="1200" dirty="0" smtClean="0">
                <a:solidFill>
                  <a:srgbClr val="FFFFFF"/>
                </a:solidFill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</a:rPr>
              <a:t>galeria.CrearGaleria</a:t>
            </a:r>
            <a:r>
              <a:rPr lang="es-ES_tradnl" sz="1200" dirty="0" smtClean="0">
                <a:solidFill>
                  <a:srgbClr val="FFFFFF"/>
                </a:solidFill>
              </a:rPr>
              <a:t>("</a:t>
            </a:r>
            <a:r>
              <a:rPr lang="es-ES_tradnl" sz="1200" dirty="0" err="1" smtClean="0">
                <a:solidFill>
                  <a:srgbClr val="FFFFFF"/>
                </a:solidFill>
              </a:rPr>
              <a:t>img</a:t>
            </a:r>
            <a:r>
              <a:rPr lang="es-ES_tradnl" sz="1200" dirty="0" smtClean="0">
                <a:solidFill>
                  <a:srgbClr val="FFFFFF"/>
                </a:solidFill>
              </a:rPr>
              <a:t>/</a:t>
            </a:r>
            <a:r>
              <a:rPr lang="es-ES_tradnl" sz="1200" dirty="0" err="1" smtClean="0">
                <a:solidFill>
                  <a:srgbClr val="FFFFFF"/>
                </a:solidFill>
              </a:rPr>
              <a:t>photo_viewer</a:t>
            </a:r>
            <a:r>
              <a:rPr lang="es-ES_tradnl" sz="1200" dirty="0" smtClean="0">
                <a:solidFill>
                  <a:srgbClr val="FFFFFF"/>
                </a:solidFill>
              </a:rPr>
              <a:t>/</a:t>
            </a:r>
            <a:r>
              <a:rPr lang="es-ES_tradnl" sz="1200" dirty="0" err="1" smtClean="0">
                <a:solidFill>
                  <a:srgbClr val="FFFFFF"/>
                </a:solidFill>
              </a:rPr>
              <a:t>gallery.xml</a:t>
            </a:r>
            <a:r>
              <a:rPr lang="es-ES_tradnl" sz="1200" dirty="0" smtClean="0">
                <a:solidFill>
                  <a:srgbClr val="FFFFFF"/>
                </a:solidFill>
              </a:rPr>
              <a:t>");</a:t>
            </a:r>
          </a:p>
          <a:p>
            <a:r>
              <a:rPr lang="es-ES_tradnl" sz="1200" dirty="0" smtClean="0">
                <a:solidFill>
                  <a:srgbClr val="FFFFFF"/>
                </a:solidFill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</a:rPr>
              <a:t>stage.addChild</a:t>
            </a:r>
            <a:r>
              <a:rPr lang="es-ES_tradnl" sz="1200" dirty="0" smtClean="0">
                <a:solidFill>
                  <a:srgbClr val="FFFFFF"/>
                </a:solidFill>
              </a:rPr>
              <a:t>(</a:t>
            </a:r>
            <a:r>
              <a:rPr lang="es-ES_tradnl" sz="1200" dirty="0" err="1" smtClean="0">
                <a:solidFill>
                  <a:srgbClr val="FFFFFF"/>
                </a:solidFill>
              </a:rPr>
              <a:t>galeria</a:t>
            </a:r>
            <a:r>
              <a:rPr lang="es-ES_tradnl" sz="1200" dirty="0" smtClean="0">
                <a:solidFill>
                  <a:srgbClr val="FFFFFF"/>
                </a:solidFill>
              </a:rPr>
              <a:t>);</a:t>
            </a:r>
            <a:endParaRPr lang="es-ES_tradnl" sz="1200" dirty="0">
              <a:solidFill>
                <a:srgbClr val="FFFFFF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113560" y="2121344"/>
            <a:ext cx="1388606" cy="301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Photoviewer.as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  <p:sp>
        <p:nvSpPr>
          <p:cNvPr id="39" name="Recortar rectángulo de esquina sencilla 38"/>
          <p:cNvSpPr/>
          <p:nvPr/>
        </p:nvSpPr>
        <p:spPr>
          <a:xfrm>
            <a:off x="6121292" y="3179612"/>
            <a:ext cx="558800" cy="729281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25786" y="1970601"/>
            <a:ext cx="1388606" cy="301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Gallery.xml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  <p:sp>
        <p:nvSpPr>
          <p:cNvPr id="41" name="Recortar rectángulo de esquina sencilla 40"/>
          <p:cNvSpPr/>
          <p:nvPr/>
        </p:nvSpPr>
        <p:spPr>
          <a:xfrm>
            <a:off x="772440" y="2310188"/>
            <a:ext cx="558800" cy="729281"/>
          </a:xfrm>
          <a:prstGeom prst="snip1Rect">
            <a:avLst/>
          </a:prstGeom>
          <a:solidFill>
            <a:srgbClr val="073C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Rectángulo 43"/>
          <p:cNvSpPr/>
          <p:nvPr/>
        </p:nvSpPr>
        <p:spPr>
          <a:xfrm>
            <a:off x="6051750" y="1241320"/>
            <a:ext cx="2215950" cy="10307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CuadroTexto 41"/>
          <p:cNvSpPr txBox="1"/>
          <p:nvPr/>
        </p:nvSpPr>
        <p:spPr>
          <a:xfrm>
            <a:off x="6121292" y="1314091"/>
            <a:ext cx="254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FFFFFF"/>
                </a:solidFill>
              </a:rPr>
              <a:t>loader</a:t>
            </a:r>
            <a:r>
              <a:rPr lang="es-ES_tradnl" sz="1200" dirty="0" smtClean="0">
                <a:solidFill>
                  <a:srgbClr val="FFFFFF"/>
                </a:solidFill>
              </a:rPr>
              <a:t> = </a:t>
            </a:r>
            <a:r>
              <a:rPr lang="es-ES_tradnl" sz="1200" dirty="0" err="1" smtClean="0">
                <a:solidFill>
                  <a:srgbClr val="FFFFFF"/>
                </a:solidFill>
              </a:rPr>
              <a:t>new</a:t>
            </a:r>
            <a:r>
              <a:rPr lang="es-ES_tradnl" sz="1200" dirty="0" smtClean="0">
                <a:solidFill>
                  <a:srgbClr val="FFFFFF"/>
                </a:solidFill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</a:rPr>
              <a:t>URLLoader</a:t>
            </a:r>
            <a:r>
              <a:rPr lang="es-ES_tradnl" sz="1200" dirty="0" smtClean="0">
                <a:solidFill>
                  <a:srgbClr val="FFFFFF"/>
                </a:solidFill>
              </a:rPr>
              <a:t>();</a:t>
            </a:r>
          </a:p>
          <a:p>
            <a:r>
              <a:rPr lang="es-ES_tradnl" sz="1200" dirty="0" err="1" smtClean="0">
                <a:solidFill>
                  <a:srgbClr val="FFFFFF"/>
                </a:solidFill>
              </a:rPr>
              <a:t>loader.addEventListener(Event.COMPLETE</a:t>
            </a:r>
            <a:r>
              <a:rPr lang="es-ES_tradnl" sz="1200" dirty="0" smtClean="0">
                <a:solidFill>
                  <a:srgbClr val="FFFFFF"/>
                </a:solidFill>
              </a:rPr>
              <a:t>, </a:t>
            </a:r>
            <a:r>
              <a:rPr lang="es-ES_tradnl" sz="1200" dirty="0" err="1" smtClean="0">
                <a:solidFill>
                  <a:srgbClr val="FFFFFF"/>
                </a:solidFill>
              </a:rPr>
              <a:t>xmlLoaded</a:t>
            </a:r>
            <a:r>
              <a:rPr lang="es-ES_tradnl" sz="1200" dirty="0" smtClean="0">
                <a:solidFill>
                  <a:srgbClr val="FFFFFF"/>
                </a:solidFill>
              </a:rPr>
              <a:t>);</a:t>
            </a:r>
          </a:p>
          <a:p>
            <a:r>
              <a:rPr lang="es-ES_tradnl" sz="1200" dirty="0" smtClean="0">
                <a:solidFill>
                  <a:srgbClr val="FFFFFF"/>
                </a:solidFill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</a:rPr>
              <a:t>req</a:t>
            </a:r>
            <a:r>
              <a:rPr lang="es-ES_tradnl" sz="1200" dirty="0" smtClean="0">
                <a:solidFill>
                  <a:srgbClr val="FFFFFF"/>
                </a:solidFill>
              </a:rPr>
              <a:t> = </a:t>
            </a:r>
            <a:r>
              <a:rPr lang="es-ES_tradnl" sz="1200" dirty="0" err="1" smtClean="0">
                <a:solidFill>
                  <a:srgbClr val="FFFFFF"/>
                </a:solidFill>
              </a:rPr>
              <a:t>new</a:t>
            </a:r>
            <a:r>
              <a:rPr lang="es-ES_tradnl" sz="1200" dirty="0" smtClean="0">
                <a:solidFill>
                  <a:srgbClr val="FFFFFF"/>
                </a:solidFill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</a:rPr>
              <a:t>URLRequest(ruta</a:t>
            </a:r>
            <a:r>
              <a:rPr lang="es-ES_tradnl" sz="1200" dirty="0" smtClean="0">
                <a:solidFill>
                  <a:srgbClr val="FFFFFF"/>
                </a:solidFill>
              </a:rPr>
              <a:t>);</a:t>
            </a:r>
            <a:endParaRPr lang="es-ES_tradnl" sz="1200" dirty="0">
              <a:solidFill>
                <a:srgbClr val="FFFFFF"/>
              </a:solidFill>
            </a:endParaRPr>
          </a:p>
        </p:txBody>
      </p:sp>
      <p:cxnSp>
        <p:nvCxnSpPr>
          <p:cNvPr id="48" name="Conector recto 47"/>
          <p:cNvCxnSpPr>
            <a:stCxn id="34" idx="0"/>
          </p:cNvCxnSpPr>
          <p:nvPr/>
        </p:nvCxnSpPr>
        <p:spPr>
          <a:xfrm flipV="1">
            <a:off x="2616092" y="1756704"/>
            <a:ext cx="794" cy="951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ortar rectángulo de esquina sencilla 55"/>
          <p:cNvSpPr/>
          <p:nvPr/>
        </p:nvSpPr>
        <p:spPr>
          <a:xfrm>
            <a:off x="4528463" y="1241320"/>
            <a:ext cx="558800" cy="729281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Recortar rectángulo de esquina sencilla 56"/>
          <p:cNvSpPr/>
          <p:nvPr/>
        </p:nvSpPr>
        <p:spPr>
          <a:xfrm>
            <a:off x="8083750" y="3179612"/>
            <a:ext cx="558800" cy="729281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705366" y="3996153"/>
            <a:ext cx="1388606" cy="301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Video.as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7649597" y="4002156"/>
            <a:ext cx="1388606" cy="301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Imagen.as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  <p:cxnSp>
        <p:nvCxnSpPr>
          <p:cNvPr id="61" name="Conector recto 60"/>
          <p:cNvCxnSpPr>
            <a:stCxn id="39" idx="3"/>
          </p:cNvCxnSpPr>
          <p:nvPr/>
        </p:nvCxnSpPr>
        <p:spPr>
          <a:xfrm rot="5400000" flipH="1" flipV="1">
            <a:off x="6312620" y="2398260"/>
            <a:ext cx="869424" cy="693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endCxn id="44" idx="2"/>
          </p:cNvCxnSpPr>
          <p:nvPr/>
        </p:nvCxnSpPr>
        <p:spPr>
          <a:xfrm rot="10800000">
            <a:off x="7159726" y="2272088"/>
            <a:ext cx="1107975" cy="907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5541341" y="4554329"/>
            <a:ext cx="3446062" cy="142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Dependiendo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 del tipo de contenido que sea, se 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crea 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una instancia de esa clase (video o imagen), para ser llamada por el 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contenedor (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que los carga), para al final ser manipulados por la 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clase 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principal que posee los eventos </a:t>
            </a:r>
            <a:r>
              <a:rPr kumimoji="0" lang="es-ES_tradnl" sz="17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multitouch</a:t>
            </a:r>
            <a:r>
              <a:rPr kumimoji="0" lang="es-ES_tradnl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T Std Light"/>
                <a:ea typeface="+mn-ea"/>
                <a:cs typeface="Helvetica LT Std Light"/>
              </a:rPr>
              <a:t>.</a:t>
            </a:r>
            <a:endParaRPr kumimoji="0" lang="es-ES_tradnl" sz="1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7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T Std Light"/>
              <a:ea typeface="+mn-ea"/>
              <a:cs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72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Software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–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Marcadores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218752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Helvetica LT Std Light"/>
                <a:cs typeface="Helvetica LT Std Light"/>
              </a:rPr>
              <a:t>Framework </a:t>
            </a:r>
            <a:r>
              <a:rPr lang="es-ES" sz="1600" dirty="0">
                <a:latin typeface="Helvetica LT Std Light"/>
                <a:cs typeface="Helvetica LT Std Light"/>
              </a:rPr>
              <a:t>open </a:t>
            </a:r>
            <a:r>
              <a:rPr lang="es-ES" sz="1600" dirty="0" err="1">
                <a:latin typeface="Helvetica LT Std Light"/>
                <a:cs typeface="Helvetica LT Std Light"/>
              </a:rPr>
              <a:t>source</a:t>
            </a:r>
            <a:r>
              <a:rPr lang="es-ES" sz="1600" dirty="0">
                <a:latin typeface="Helvetica LT Std Light"/>
                <a:cs typeface="Helvetica LT Std Light"/>
              </a:rPr>
              <a:t> de visión de computadora, para el manejo de marcadores(</a:t>
            </a:r>
            <a:r>
              <a:rPr lang="es-ES" sz="1600" dirty="0" err="1">
                <a:latin typeface="Helvetica LT Std Light"/>
                <a:cs typeface="Helvetica LT Std Light"/>
              </a:rPr>
              <a:t>fiducials</a:t>
            </a:r>
            <a:r>
              <a:rPr lang="es-ES" sz="1600" dirty="0">
                <a:latin typeface="Helvetica LT Std Light"/>
                <a:cs typeface="Helvetica LT Std Light"/>
              </a:rPr>
              <a:t>).</a:t>
            </a:r>
            <a:endParaRPr lang="en-US" sz="1600" dirty="0">
              <a:latin typeface="Helvetica LT Std Light"/>
              <a:cs typeface="Helvetica LT Std Ligh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64932" y="1445412"/>
            <a:ext cx="4825270" cy="762000"/>
            <a:chOff x="464932" y="570474"/>
            <a:chExt cx="4825270" cy="762000"/>
          </a:xfrm>
        </p:grpSpPr>
        <p:sp>
          <p:nvSpPr>
            <p:cNvPr id="3" name="Rectangle 2"/>
            <p:cNvSpPr/>
            <p:nvPr/>
          </p:nvSpPr>
          <p:spPr>
            <a:xfrm>
              <a:off x="464932" y="570474"/>
              <a:ext cx="4825270" cy="762000"/>
            </a:xfrm>
            <a:prstGeom prst="rect">
              <a:avLst/>
            </a:prstGeom>
            <a:solidFill>
              <a:srgbClr val="053A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Captura de pantalla 2012-06-19 a las 21.45.0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18" y="593154"/>
              <a:ext cx="4224064" cy="690583"/>
            </a:xfrm>
            <a:prstGeom prst="rect">
              <a:avLst/>
            </a:prstGeom>
          </p:spPr>
        </p:pic>
      </p:grpSp>
      <p:pic>
        <p:nvPicPr>
          <p:cNvPr id="8" name="Picture 7" descr="reactivision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2808855"/>
            <a:ext cx="3635102" cy="2814874"/>
          </a:xfrm>
          <a:prstGeom prst="rect">
            <a:avLst/>
          </a:prstGeom>
        </p:spPr>
      </p:pic>
      <p:pic>
        <p:nvPicPr>
          <p:cNvPr id="11" name="Picture 10" descr="Captura de pantalla 2012-06-19 a las 21.53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29" y="3357820"/>
            <a:ext cx="4150071" cy="31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Software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–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Marcadores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dirty="0">
                <a:latin typeface="Helvetica LT Std Light"/>
                <a:cs typeface="Helvetica LT Std Light"/>
              </a:rPr>
              <a:t>Se muestra un espacio en el que resalta el logo de la </a:t>
            </a:r>
            <a:r>
              <a:rPr lang="es-ES_tradnl" sz="2000" dirty="0" smtClean="0">
                <a:latin typeface="Helvetica LT Std Light"/>
                <a:cs typeface="Helvetica LT Std Light"/>
              </a:rPr>
              <a:t>marca </a:t>
            </a:r>
            <a:r>
              <a:rPr lang="es-ES_tradnl" sz="2000" dirty="0">
                <a:latin typeface="Helvetica LT Std Light"/>
                <a:cs typeface="Helvetica LT Std Light"/>
              </a:rPr>
              <a:t>en pantalla, y conforme se van agregando los marcadores, la superficie se anima </a:t>
            </a:r>
            <a:r>
              <a:rPr lang="es-ES_tradnl" sz="2000" dirty="0" smtClean="0">
                <a:latin typeface="Helvetica LT Std Light"/>
                <a:cs typeface="Helvetica LT Std Light"/>
              </a:rPr>
              <a:t>y el contenido acorde a la acción del marcador.</a:t>
            </a:r>
            <a:endParaRPr lang="es-ES_tradnl" sz="2000" dirty="0">
              <a:latin typeface="Helvetica LT Std Light"/>
              <a:cs typeface="Helvetica LT Std Light"/>
            </a:endParaRPr>
          </a:p>
          <a:p>
            <a:pPr marL="0" lvl="0" indent="0">
              <a:buNone/>
            </a:pPr>
            <a:endParaRPr lang="es-ES_tradnl" sz="2000" dirty="0">
              <a:latin typeface="Helvetica LT Std Light"/>
              <a:cs typeface="Helvetica LT Std Light"/>
            </a:endParaRPr>
          </a:p>
        </p:txBody>
      </p:sp>
      <p:pic>
        <p:nvPicPr>
          <p:cNvPr id="3" name="Picture 2" descr="Captura de pantalla 2012-06-19 a las 22.2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28" y="2904522"/>
            <a:ext cx="2934851" cy="1834282"/>
          </a:xfrm>
          <a:prstGeom prst="rect">
            <a:avLst/>
          </a:prstGeom>
        </p:spPr>
      </p:pic>
      <p:pic>
        <p:nvPicPr>
          <p:cNvPr id="6" name="Picture 5" descr="Captura de pantalla 2012-06-19 a las 22.2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79" y="2904521"/>
            <a:ext cx="2934851" cy="1834282"/>
          </a:xfrm>
          <a:prstGeom prst="rect">
            <a:avLst/>
          </a:prstGeom>
        </p:spPr>
      </p:pic>
      <p:pic>
        <p:nvPicPr>
          <p:cNvPr id="7" name="Picture 6" descr="Captura de pantalla 2012-06-19 a las 22.2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28" y="4706198"/>
            <a:ext cx="2934851" cy="1834282"/>
          </a:xfrm>
          <a:prstGeom prst="rect">
            <a:avLst/>
          </a:prstGeom>
        </p:spPr>
      </p:pic>
      <p:pic>
        <p:nvPicPr>
          <p:cNvPr id="8" name="Picture 7" descr="Captura de pantalla 2012-06-19 a las 22.28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78" y="4706198"/>
            <a:ext cx="2934852" cy="18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Software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–</a:t>
            </a:r>
            <a:r>
              <a:rPr kumimoji="0" lang="es-ES_tradnl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Marcadores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7662" y="4281987"/>
            <a:ext cx="4480841" cy="2180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100" dirty="0" err="1">
                <a:latin typeface="Helvetica LT Std Light"/>
                <a:cs typeface="Helvetica LT Std Light"/>
              </a:rPr>
              <a:t>package</a:t>
            </a:r>
            <a:r>
              <a:rPr lang="da-DK" sz="1100" dirty="0">
                <a:latin typeface="Helvetica LT Std Light"/>
                <a:cs typeface="Helvetica LT Std Light"/>
              </a:rPr>
              <a:t> </a:t>
            </a:r>
            <a:r>
              <a:rPr lang="da-DK" sz="1100" dirty="0" err="1">
                <a:latin typeface="Helvetica LT Std Light"/>
                <a:cs typeface="Helvetica LT Std Light"/>
              </a:rPr>
              <a:t>org.tuio</a:t>
            </a:r>
            <a:endParaRPr lang="da-DK" sz="1100" dirty="0">
              <a:latin typeface="Helvetica LT Std Light"/>
              <a:cs typeface="Helvetica LT Std Light"/>
            </a:endParaRPr>
          </a:p>
          <a:p>
            <a:pPr marL="0" indent="0">
              <a:buNone/>
            </a:pPr>
            <a:r>
              <a:rPr lang="da-DK" sz="1100" dirty="0" smtClean="0">
                <a:latin typeface="Helvetica LT Std Light"/>
                <a:cs typeface="Helvetica LT Std Light"/>
              </a:rPr>
              <a:t>{</a:t>
            </a:r>
          </a:p>
          <a:p>
            <a:pPr marL="0" indent="0">
              <a:buNone/>
            </a:pPr>
            <a:r>
              <a:rPr lang="en-US" sz="1100" dirty="0" smtClean="0">
                <a:latin typeface="Helvetica LT Std Light"/>
                <a:cs typeface="Helvetica LT Std Light"/>
              </a:rPr>
              <a:t>	public </a:t>
            </a:r>
            <a:r>
              <a:rPr lang="en-US" sz="1100" dirty="0">
                <a:latin typeface="Helvetica LT Std Light"/>
                <a:cs typeface="Helvetica LT Std Light"/>
              </a:rPr>
              <a:t>interface </a:t>
            </a:r>
            <a:r>
              <a:rPr lang="en-US" sz="1100" dirty="0" err="1">
                <a:latin typeface="Helvetica LT Std Light"/>
                <a:cs typeface="Helvetica LT Std Light"/>
              </a:rPr>
              <a:t>ITuioFiducialReceiver</a:t>
            </a:r>
            <a:endParaRPr lang="en-US" sz="1100" dirty="0">
              <a:latin typeface="Helvetica LT Std Light"/>
              <a:cs typeface="Helvetica LT Std Light"/>
            </a:endParaRPr>
          </a:p>
          <a:p>
            <a:pPr marL="0" indent="0">
              <a:buNone/>
            </a:pPr>
            <a:r>
              <a:rPr lang="en-US" sz="1100" dirty="0">
                <a:latin typeface="Helvetica LT Std Light"/>
                <a:cs typeface="Helvetica LT Std Light"/>
              </a:rPr>
              <a:t>	</a:t>
            </a:r>
            <a:r>
              <a:rPr lang="en-US" sz="1100" dirty="0" smtClean="0">
                <a:latin typeface="Helvetica LT Std Light"/>
                <a:cs typeface="Helvetica LT Std Light"/>
              </a:rPr>
              <a:t>{</a:t>
            </a:r>
          </a:p>
          <a:p>
            <a:pPr marL="0" indent="0">
              <a:buNone/>
            </a:pPr>
            <a:r>
              <a:rPr lang="en-US" sz="1100" dirty="0" smtClean="0">
                <a:latin typeface="Helvetica LT Std Light"/>
                <a:cs typeface="Helvetica LT Std Light"/>
              </a:rPr>
              <a:t>		function </a:t>
            </a:r>
            <a:r>
              <a:rPr lang="en-US" sz="1100" dirty="0" err="1">
                <a:latin typeface="Helvetica LT Std Light"/>
                <a:cs typeface="Helvetica LT Std Light"/>
              </a:rPr>
              <a:t>onAdd</a:t>
            </a:r>
            <a:r>
              <a:rPr lang="en-US" sz="1100" dirty="0">
                <a:latin typeface="Helvetica LT Std Light"/>
                <a:cs typeface="Helvetica LT Std Light"/>
              </a:rPr>
              <a:t>(</a:t>
            </a:r>
            <a:r>
              <a:rPr lang="en-US" sz="1100" dirty="0" err="1">
                <a:latin typeface="Helvetica LT Std Light"/>
                <a:cs typeface="Helvetica LT Std Light"/>
              </a:rPr>
              <a:t>event:TuioFiducialEvent</a:t>
            </a:r>
            <a:r>
              <a:rPr lang="en-US" sz="1100" dirty="0">
                <a:latin typeface="Helvetica LT Std Light"/>
                <a:cs typeface="Helvetica LT Std Light"/>
              </a:rPr>
              <a:t>):void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latin typeface="Helvetica LT Std Light"/>
                <a:cs typeface="Helvetica LT Std Light"/>
              </a:rPr>
              <a:t>		function </a:t>
            </a:r>
            <a:r>
              <a:rPr lang="en-US" sz="1100" dirty="0" err="1">
                <a:latin typeface="Helvetica LT Std Light"/>
                <a:cs typeface="Helvetica LT Std Light"/>
              </a:rPr>
              <a:t>onNotifyRemoved</a:t>
            </a:r>
            <a:r>
              <a:rPr lang="en-US" sz="1100" dirty="0">
                <a:latin typeface="Helvetica LT Std Light"/>
                <a:cs typeface="Helvetica LT Std Light"/>
              </a:rPr>
              <a:t>(</a:t>
            </a:r>
            <a:r>
              <a:rPr lang="en-US" sz="1100" dirty="0" err="1">
                <a:latin typeface="Helvetica LT Std Light"/>
                <a:cs typeface="Helvetica LT Std Light"/>
              </a:rPr>
              <a:t>event:TuioFiducialEvent</a:t>
            </a:r>
            <a:r>
              <a:rPr lang="en-US" sz="1100" dirty="0">
                <a:latin typeface="Helvetica LT Std Light"/>
                <a:cs typeface="Helvetica LT Std Light"/>
              </a:rPr>
              <a:t>, </a:t>
            </a:r>
            <a:r>
              <a:rPr lang="en-US" sz="1100" dirty="0" err="1">
                <a:latin typeface="Helvetica LT Std Light"/>
                <a:cs typeface="Helvetica LT Std Light"/>
              </a:rPr>
              <a:t>timeout:Number</a:t>
            </a:r>
            <a:r>
              <a:rPr lang="en-US" sz="1100" dirty="0">
                <a:latin typeface="Helvetica LT Std Light"/>
                <a:cs typeface="Helvetica LT Std Light"/>
              </a:rPr>
              <a:t>):void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latin typeface="Helvetica LT Std Light"/>
                <a:cs typeface="Helvetica LT Std Light"/>
              </a:rPr>
              <a:t>		function </a:t>
            </a:r>
            <a:r>
              <a:rPr lang="en-US" sz="1100" dirty="0" err="1">
                <a:latin typeface="Helvetica LT Std Light"/>
                <a:cs typeface="Helvetica LT Std Light"/>
              </a:rPr>
              <a:t>onNotifyReturned</a:t>
            </a:r>
            <a:r>
              <a:rPr lang="en-US" sz="1100" dirty="0">
                <a:latin typeface="Helvetica LT Std Light"/>
                <a:cs typeface="Helvetica LT Std Light"/>
              </a:rPr>
              <a:t>(</a:t>
            </a:r>
            <a:r>
              <a:rPr lang="en-US" sz="1100" dirty="0" err="1">
                <a:latin typeface="Helvetica LT Std Light"/>
                <a:cs typeface="Helvetica LT Std Light"/>
              </a:rPr>
              <a:t>event:TuioFiducialEvent</a:t>
            </a:r>
            <a:r>
              <a:rPr lang="en-US" sz="1100" dirty="0">
                <a:latin typeface="Helvetica LT Std Light"/>
                <a:cs typeface="Helvetica LT Std Light"/>
              </a:rPr>
              <a:t>):void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400050" lvl="1" indent="0">
              <a:buNone/>
            </a:pPr>
            <a:r>
              <a:rPr lang="da-DK" sz="700" dirty="0" smtClean="0">
                <a:latin typeface="Helvetica LT Std Light"/>
                <a:cs typeface="Helvetica LT Std Light"/>
              </a:rPr>
              <a:t>			</a:t>
            </a:r>
            <a:r>
              <a:rPr lang="en-US" sz="1100" dirty="0" smtClean="0">
                <a:latin typeface="Helvetica LT Std Light"/>
                <a:cs typeface="Helvetica LT Std Light"/>
              </a:rPr>
              <a:t>function </a:t>
            </a:r>
            <a:r>
              <a:rPr lang="en-US" sz="1100" dirty="0" err="1">
                <a:latin typeface="Helvetica LT Std Light"/>
                <a:cs typeface="Helvetica LT Std Light"/>
              </a:rPr>
              <a:t>onRemove</a:t>
            </a:r>
            <a:r>
              <a:rPr lang="en-US" sz="1100" dirty="0">
                <a:latin typeface="Helvetica LT Std Light"/>
                <a:cs typeface="Helvetica LT Std Light"/>
              </a:rPr>
              <a:t>(</a:t>
            </a:r>
            <a:r>
              <a:rPr lang="en-US" sz="1100" dirty="0" err="1">
                <a:latin typeface="Helvetica LT Std Light"/>
                <a:cs typeface="Helvetica LT Std Light"/>
              </a:rPr>
              <a:t>event:TuioFiducialEvent</a:t>
            </a:r>
            <a:r>
              <a:rPr lang="en-US" sz="1100" dirty="0">
                <a:latin typeface="Helvetica LT Std Light"/>
                <a:cs typeface="Helvetica LT Std Light"/>
              </a:rPr>
              <a:t>):void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400050" lvl="1" indent="0">
              <a:buNone/>
            </a:pPr>
            <a:r>
              <a:rPr lang="da-DK" sz="1100" dirty="0" smtClean="0">
                <a:latin typeface="Helvetica LT Std Light"/>
                <a:cs typeface="Helvetica LT Std Light"/>
              </a:rPr>
              <a:t>			</a:t>
            </a:r>
            <a:r>
              <a:rPr lang="en-US" sz="1100" dirty="0" smtClean="0">
                <a:latin typeface="Helvetica LT Std Light"/>
                <a:cs typeface="Helvetica LT Std Light"/>
              </a:rPr>
              <a:t>function </a:t>
            </a:r>
            <a:r>
              <a:rPr lang="en-US" sz="1100" dirty="0" err="1">
                <a:latin typeface="Helvetica LT Std Light"/>
                <a:cs typeface="Helvetica LT Std Light"/>
              </a:rPr>
              <a:t>onMove</a:t>
            </a:r>
            <a:r>
              <a:rPr lang="en-US" sz="1100" dirty="0">
                <a:latin typeface="Helvetica LT Std Light"/>
                <a:cs typeface="Helvetica LT Std Light"/>
              </a:rPr>
              <a:t>(</a:t>
            </a:r>
            <a:r>
              <a:rPr lang="en-US" sz="1100" dirty="0" err="1">
                <a:latin typeface="Helvetica LT Std Light"/>
                <a:cs typeface="Helvetica LT Std Light"/>
              </a:rPr>
              <a:t>event:TuioFiducialEvent</a:t>
            </a:r>
            <a:r>
              <a:rPr lang="en-US" sz="1100" dirty="0">
                <a:latin typeface="Helvetica LT Std Light"/>
                <a:cs typeface="Helvetica LT Std Light"/>
              </a:rPr>
              <a:t>):void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400050" lvl="1" indent="0">
              <a:buNone/>
            </a:pPr>
            <a:r>
              <a:rPr lang="en-US" sz="1100" dirty="0">
                <a:latin typeface="Helvetica LT Std Light"/>
                <a:cs typeface="Helvetica LT Std Light"/>
              </a:rPr>
              <a:t>	</a:t>
            </a:r>
            <a:r>
              <a:rPr lang="en-US" sz="1100" dirty="0" smtClean="0">
                <a:latin typeface="Helvetica LT Std Light"/>
                <a:cs typeface="Helvetica LT Std Light"/>
              </a:rPr>
              <a:t>		function </a:t>
            </a:r>
            <a:r>
              <a:rPr lang="en-US" sz="1100" dirty="0" err="1">
                <a:latin typeface="Helvetica LT Std Light"/>
                <a:cs typeface="Helvetica LT Std Light"/>
              </a:rPr>
              <a:t>onRotate</a:t>
            </a:r>
            <a:r>
              <a:rPr lang="en-US" sz="1100" dirty="0">
                <a:latin typeface="Helvetica LT Std Light"/>
                <a:cs typeface="Helvetica LT Std Light"/>
              </a:rPr>
              <a:t>(</a:t>
            </a:r>
            <a:r>
              <a:rPr lang="en-US" sz="1100" dirty="0" err="1">
                <a:latin typeface="Helvetica LT Std Light"/>
                <a:cs typeface="Helvetica LT Std Light"/>
              </a:rPr>
              <a:t>event:TuioFiducialEvent</a:t>
            </a:r>
            <a:r>
              <a:rPr lang="en-US" sz="1100" dirty="0">
                <a:latin typeface="Helvetica LT Std Light"/>
                <a:cs typeface="Helvetica LT Std Light"/>
              </a:rPr>
              <a:t>):void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Helvetica LT Std Light"/>
                <a:cs typeface="Helvetica LT Std Light"/>
              </a:rPr>
              <a:t>	}</a:t>
            </a:r>
            <a:endParaRPr lang="da-DK" sz="1100" dirty="0" smtClean="0">
              <a:latin typeface="Helvetica LT Std Light"/>
              <a:cs typeface="Helvetica LT Std Light"/>
            </a:endParaRPr>
          </a:p>
          <a:p>
            <a:pPr marL="0" indent="0">
              <a:buNone/>
            </a:pPr>
            <a:r>
              <a:rPr lang="da-DK" sz="1100" dirty="0">
                <a:latin typeface="Helvetica LT Std Light"/>
                <a:cs typeface="Helvetica LT Std Light"/>
              </a:rPr>
              <a:t>}</a:t>
            </a:r>
            <a:endParaRPr lang="es-ES_tradnl" sz="1100" dirty="0">
              <a:latin typeface="Helvetica LT Std Light"/>
              <a:cs typeface="Helvetica LT Std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4118" y="2979478"/>
            <a:ext cx="186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Soundmanager.as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7662" y="3912655"/>
            <a:ext cx="243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ITuioFiducialReceiver.as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27979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TuioClient</a:t>
            </a:r>
            <a:r>
              <a:rPr lang="en-US" sz="1400" dirty="0"/>
              <a:t>(new </a:t>
            </a:r>
            <a:r>
              <a:rPr lang="en-US" sz="1400" dirty="0" err="1"/>
              <a:t>TCPConnector</a:t>
            </a:r>
            <a:r>
              <a:rPr lang="en-US" sz="1400" dirty="0"/>
              <a:t>("127.0.0.1", 3000));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6812" y="3348810"/>
            <a:ext cx="2977657" cy="101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latin typeface="Helvetica LT Std Light"/>
                <a:cs typeface="Helvetica LT Std Light"/>
              </a:rPr>
              <a:t>sm.playSound</a:t>
            </a:r>
            <a:r>
              <a:rPr lang="en-US" sz="1100" dirty="0">
                <a:latin typeface="Helvetica LT Std Light"/>
                <a:cs typeface="Helvetica LT Std Light"/>
              </a:rPr>
              <a:t>("usher")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0" indent="0">
              <a:buNone/>
            </a:pPr>
            <a:r>
              <a:rPr lang="en-US" sz="1100" dirty="0" err="1" smtClean="0">
                <a:latin typeface="Helvetica LT Std Light"/>
                <a:cs typeface="Helvetica LT Std Light"/>
              </a:rPr>
              <a:t>sm.stopSound</a:t>
            </a:r>
            <a:r>
              <a:rPr lang="en-US" sz="1100" dirty="0">
                <a:latin typeface="Helvetica LT Std Light"/>
                <a:cs typeface="Helvetica LT Std Light"/>
              </a:rPr>
              <a:t>("usher")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</a:p>
          <a:p>
            <a:pPr marL="0" indent="0">
              <a:buNone/>
            </a:pPr>
            <a:r>
              <a:rPr lang="en-US" sz="1100" dirty="0" err="1">
                <a:latin typeface="Helvetica LT Std Light"/>
                <a:cs typeface="Helvetica LT Std Light"/>
              </a:rPr>
              <a:t>sm.setSoundVolume</a:t>
            </a:r>
            <a:r>
              <a:rPr lang="en-US" sz="1100" dirty="0">
                <a:latin typeface="Helvetica LT Std Light"/>
                <a:cs typeface="Helvetica LT Std Light"/>
              </a:rPr>
              <a:t>("</a:t>
            </a:r>
            <a:r>
              <a:rPr lang="en-US" sz="1100" dirty="0" err="1">
                <a:latin typeface="Helvetica LT Std Light"/>
                <a:cs typeface="Helvetica LT Std Light"/>
              </a:rPr>
              <a:t>usher",n</a:t>
            </a:r>
            <a:r>
              <a:rPr lang="en-US" sz="1100" dirty="0">
                <a:latin typeface="Helvetica LT Std Light"/>
                <a:cs typeface="Helvetica LT Std Light"/>
              </a:rPr>
              <a:t>);</a:t>
            </a:r>
            <a:endParaRPr lang="es-ES_tradnl" sz="1100" dirty="0">
              <a:latin typeface="Helvetica LT Std Light"/>
              <a:cs typeface="Helvetica LT Std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661" y="2914006"/>
            <a:ext cx="193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FiducialCallback.as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7662" y="3221424"/>
            <a:ext cx="2297138" cy="46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latin typeface="Helvetica LT Std Light"/>
                <a:cs typeface="Helvetica LT Std Light"/>
              </a:rPr>
              <a:t>private </a:t>
            </a:r>
            <a:r>
              <a:rPr lang="en-US" sz="1100" dirty="0" err="1">
                <a:latin typeface="Helvetica LT Std Light"/>
                <a:cs typeface="Helvetica LT Std Light"/>
              </a:rPr>
              <a:t>var</a:t>
            </a:r>
            <a:r>
              <a:rPr lang="en-US" sz="1100" dirty="0">
                <a:latin typeface="Helvetica LT Std Light"/>
                <a:cs typeface="Helvetica LT Std Light"/>
              </a:rPr>
              <a:t> </a:t>
            </a:r>
            <a:r>
              <a:rPr lang="en-US" sz="1100" dirty="0" smtClean="0">
                <a:latin typeface="Helvetica LT Std Light"/>
                <a:cs typeface="Helvetica LT Std Light"/>
              </a:rPr>
              <a:t>_</a:t>
            </a:r>
            <a:r>
              <a:rPr lang="en-US" sz="1100" dirty="0" err="1" smtClean="0">
                <a:latin typeface="Helvetica LT Std Light"/>
                <a:cs typeface="Helvetica LT Std Light"/>
              </a:rPr>
              <a:t>fiducialId:Number</a:t>
            </a:r>
            <a:r>
              <a:rPr lang="en-US" sz="1100" dirty="0" smtClean="0">
                <a:latin typeface="Helvetica LT Std Light"/>
                <a:cs typeface="Helvetica LT Std Light"/>
              </a:rPr>
              <a:t>;</a:t>
            </a:r>
            <a:endParaRPr lang="es-ES_tradnl" sz="1100" dirty="0">
              <a:latin typeface="Helvetica LT Std Light"/>
              <a:cs typeface="Helvetica LT Std Light"/>
            </a:endParaRPr>
          </a:p>
        </p:txBody>
      </p:sp>
      <p:pic>
        <p:nvPicPr>
          <p:cNvPr id="16" name="Picture 15" descr="1340243696_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3" y="1469480"/>
            <a:ext cx="812800" cy="8128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 rot="16200000">
            <a:off x="3942794" y="1785956"/>
            <a:ext cx="253278" cy="29947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evron 17"/>
          <p:cNvSpPr/>
          <p:nvPr/>
        </p:nvSpPr>
        <p:spPr>
          <a:xfrm rot="5400000">
            <a:off x="1282287" y="3591014"/>
            <a:ext cx="480857" cy="25640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Etapa de Pruebas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sz="2800" dirty="0" err="1">
                <a:latin typeface="Helvetica LT Std Light"/>
                <a:cs typeface="Helvetica LT Std Light"/>
              </a:rPr>
              <a:t>Frames</a:t>
            </a:r>
            <a:r>
              <a:rPr lang="es-ES_tradnl" sz="2800" dirty="0">
                <a:latin typeface="Helvetica LT Std Light"/>
                <a:cs typeface="Helvetica LT Std Light"/>
              </a:rPr>
              <a:t> por segundo de la aplicación (FPS</a:t>
            </a:r>
            <a:r>
              <a:rPr lang="es-ES_tradnl" sz="2800" dirty="0" smtClean="0">
                <a:latin typeface="Helvetica LT Std Light"/>
                <a:cs typeface="Helvetica LT Std Light"/>
              </a:rPr>
              <a:t>)</a:t>
            </a:r>
          </a:p>
          <a:p>
            <a:r>
              <a:rPr lang="es-ES_tradnl" sz="2800" dirty="0">
                <a:latin typeface="Helvetica LT Std Light"/>
                <a:cs typeface="Helvetica LT Std Light"/>
              </a:rPr>
              <a:t>Intensidad de brillo del proyector</a:t>
            </a:r>
          </a:p>
          <a:p>
            <a:r>
              <a:rPr lang="es-ES_tradnl" sz="2800" dirty="0">
                <a:latin typeface="Helvetica LT Std Light"/>
                <a:cs typeface="Helvetica LT Std Light"/>
              </a:rPr>
              <a:t>Calibración con varios axis x, y</a:t>
            </a:r>
          </a:p>
          <a:p>
            <a:r>
              <a:rPr lang="es-ES_tradnl" sz="2800" dirty="0">
                <a:latin typeface="Helvetica LT Std Light"/>
                <a:cs typeface="Helvetica LT Std Light"/>
              </a:rPr>
              <a:t>Configuración óptima de CCV </a:t>
            </a:r>
          </a:p>
          <a:p>
            <a:pPr lvl="0"/>
            <a:r>
              <a:rPr lang="es-ES_tradnl" sz="2800" dirty="0">
                <a:latin typeface="Helvetica LT Std Light"/>
                <a:cs typeface="Helvetica LT Std Light"/>
              </a:rPr>
              <a:t>Memoria </a:t>
            </a:r>
            <a:r>
              <a:rPr lang="es-ES_tradnl" sz="2800" dirty="0" smtClean="0">
                <a:latin typeface="Helvetica LT Std Light"/>
                <a:cs typeface="Helvetica LT Std Light"/>
              </a:rPr>
              <a:t>RAM</a:t>
            </a:r>
          </a:p>
          <a:p>
            <a:pPr lvl="0"/>
            <a:endParaRPr lang="es-ES_tradnl" sz="2800" dirty="0">
              <a:latin typeface="Helvetica LT Std Light"/>
              <a:cs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324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Costos de Implementación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75132"/>
              </p:ext>
            </p:extLst>
          </p:nvPr>
        </p:nvGraphicFramePr>
        <p:xfrm>
          <a:off x="831850" y="1815744"/>
          <a:ext cx="74803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Worksheet" r:id="rId3" imgW="7480300" imgH="1752600" progId="Excel.Sheet.12">
                  <p:embed/>
                </p:oleObj>
              </mc:Choice>
              <mc:Fallback>
                <p:oleObj name="Worksheet" r:id="rId3" imgW="7480300" imgH="17526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815744"/>
                        <a:ext cx="74803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887507"/>
              </p:ext>
            </p:extLst>
          </p:nvPr>
        </p:nvGraphicFramePr>
        <p:xfrm>
          <a:off x="1244600" y="4703720"/>
          <a:ext cx="6654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Hoja de cálculo" r:id="rId5" imgW="6654800" imgH="762000" progId="Excel.Sheet.12">
                  <p:embed/>
                </p:oleObj>
              </mc:Choice>
              <mc:Fallback>
                <p:oleObj name="Hoja de cálculo" r:id="rId5" imgW="6654800" imgH="76200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03720"/>
                        <a:ext cx="6654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44600" y="4294635"/>
            <a:ext cx="153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Competidores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311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Picture 8" descr="Mall_me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1817" y="1168709"/>
            <a:ext cx="19440533" cy="5689290"/>
          </a:xfrm>
          <a:prstGeom prst="rect">
            <a:avLst/>
          </a:prstGeom>
        </p:spPr>
      </p:pic>
      <p:pic>
        <p:nvPicPr>
          <p:cNvPr id="8" name="Picture 7" descr="Museo-me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512" y="880942"/>
            <a:ext cx="10837245" cy="6349949"/>
          </a:xfrm>
          <a:prstGeom prst="rect">
            <a:avLst/>
          </a:prstGeom>
        </p:spPr>
      </p:pic>
      <p:pic>
        <p:nvPicPr>
          <p:cNvPr id="2" name="Picture 1" descr="Aeropuerto_me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43" y="870791"/>
            <a:ext cx="9253745" cy="6302830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Aplicaci</a:t>
            </a:r>
            <a:r>
              <a:rPr lang="es-ES_tradnl" sz="4400" i="1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ón</a:t>
            </a:r>
            <a:r>
              <a:rPr lang="es-ES_tradnl" sz="44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 Mesa </a:t>
            </a:r>
            <a:r>
              <a:rPr lang="es-ES_tradnl" sz="4400" i="1" dirty="0" err="1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Multitouch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264490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Multitouch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-4140200" y="274638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962"/>
            <a:ext cx="8229600" cy="4525963"/>
          </a:xfrm>
        </p:spPr>
        <p:txBody>
          <a:bodyPr/>
          <a:lstStyle/>
          <a:p>
            <a:r>
              <a:rPr lang="es-ES_tradnl" sz="2800" dirty="0" smtClean="0">
                <a:solidFill>
                  <a:srgbClr val="404040"/>
                </a:solidFill>
                <a:latin typeface="Helvetica LT Std Light"/>
                <a:cs typeface="Helvetica LT Std Light"/>
              </a:rPr>
              <a:t>Describe</a:t>
            </a: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cs typeface="Helvetica LT Std Light"/>
              </a:rPr>
              <a:t> 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acciones </a:t>
            </a: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cs typeface="Helvetica LT Std Light"/>
              </a:rPr>
              <a:t>que pueden ser generadas por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 reconocimiento simultáneo </a:t>
            </a:r>
            <a:r>
              <a:rPr lang="es-ES_tradnl" sz="2800" dirty="0" smtClean="0">
                <a:latin typeface="Helvetica LT Std Light"/>
                <a:cs typeface="Helvetica LT Std Light"/>
              </a:rPr>
              <a:t>de puntos 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de contacto.</a:t>
            </a:r>
          </a:p>
          <a:p>
            <a:r>
              <a:rPr lang="es-ES_tradnl" sz="2800" dirty="0" smtClean="0">
                <a:latin typeface="Helvetica LT Std Light"/>
                <a:cs typeface="Helvetica LT Std Light"/>
              </a:rPr>
              <a:t>Técnica de 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  <a:latin typeface="Helvetica LT Std Light"/>
                <a:cs typeface="Helvetica LT Std Light"/>
              </a:rPr>
              <a:t>interacción Hombre / maquina</a:t>
            </a:r>
          </a:p>
          <a:p>
            <a:endParaRPr lang="es-ES_trad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3200" y="27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¿Qué significa </a:t>
            </a:r>
            <a:r>
              <a:rPr kumimoji="0" lang="es-ES_trad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multitouch</a:t>
            </a: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?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pic>
        <p:nvPicPr>
          <p:cNvPr id="7" name="Imagen 6" descr="n_finger_drag_gesturework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733" y="4376196"/>
            <a:ext cx="2532603" cy="2532603"/>
          </a:xfrm>
          <a:prstGeom prst="rect">
            <a:avLst/>
          </a:prstGeom>
        </p:spPr>
      </p:pic>
      <p:pic>
        <p:nvPicPr>
          <p:cNvPr id="8" name="Imagen 7" descr="n_finger_scale_gesturework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7732" y="4731808"/>
            <a:ext cx="2126192" cy="2126192"/>
          </a:xfrm>
          <a:prstGeom prst="rect">
            <a:avLst/>
          </a:prstGeom>
        </p:spPr>
      </p:pic>
      <p:pic>
        <p:nvPicPr>
          <p:cNvPr id="9" name="Imagen 8" descr="two_finger_scale_gesturework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153" y="4376196"/>
            <a:ext cx="2557060" cy="2557060"/>
          </a:xfrm>
          <a:prstGeom prst="rect">
            <a:avLst/>
          </a:prstGeom>
        </p:spPr>
      </p:pic>
      <p:pic>
        <p:nvPicPr>
          <p:cNvPr id="10" name="Imagen 9" descr="stroke_shape_arc_up_gestureworks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8672" y="4402538"/>
            <a:ext cx="2972922" cy="29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1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Conclusiones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Helvetica LT Std Light"/>
                <a:cs typeface="Helvetica LT Std Light"/>
              </a:rPr>
              <a:t>Se </a:t>
            </a:r>
            <a:r>
              <a:rPr lang="en-US" dirty="0" err="1" smtClean="0">
                <a:latin typeface="Helvetica LT Std Light"/>
                <a:cs typeface="Helvetica LT Std Light"/>
              </a:rPr>
              <a:t>debe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realizar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>
                <a:latin typeface="Helvetica LT Std Light"/>
                <a:cs typeface="Helvetica LT Std Light"/>
              </a:rPr>
              <a:t>minuciosamente</a:t>
            </a:r>
            <a:r>
              <a:rPr lang="en-US" dirty="0">
                <a:latin typeface="Helvetica LT Std Light"/>
                <a:cs typeface="Helvetica LT Std Light"/>
              </a:rPr>
              <a:t> la </a:t>
            </a:r>
            <a:r>
              <a:rPr lang="en-US" dirty="0" err="1">
                <a:latin typeface="Helvetica LT Std Light"/>
                <a:cs typeface="Helvetica LT Std Light"/>
              </a:rPr>
              <a:t>selección</a:t>
            </a:r>
            <a:r>
              <a:rPr lang="en-US" dirty="0">
                <a:latin typeface="Helvetica LT Std Light"/>
                <a:cs typeface="Helvetica LT Std Light"/>
              </a:rPr>
              <a:t> de </a:t>
            </a:r>
            <a:r>
              <a:rPr lang="en-US" dirty="0" err="1" smtClean="0">
                <a:latin typeface="Helvetica LT Std Light"/>
                <a:cs typeface="Helvetica LT Std Light"/>
              </a:rPr>
              <a:t>materiales</a:t>
            </a:r>
            <a:r>
              <a:rPr lang="en-US" dirty="0" smtClean="0">
                <a:latin typeface="Helvetica LT Std Light"/>
                <a:cs typeface="Helvetica LT Std Light"/>
              </a:rPr>
              <a:t>, </a:t>
            </a:r>
            <a:r>
              <a:rPr lang="en-US" dirty="0">
                <a:latin typeface="Helvetica LT Std Light"/>
                <a:cs typeface="Helvetica LT Std Light"/>
              </a:rPr>
              <a:t>e</a:t>
            </a:r>
            <a:r>
              <a:rPr lang="en-US" dirty="0" smtClean="0">
                <a:latin typeface="Helvetica LT Std Light"/>
                <a:cs typeface="Helvetica LT Std Light"/>
              </a:rPr>
              <a:t>n la </a:t>
            </a:r>
            <a:r>
              <a:rPr lang="en-US" dirty="0" err="1" smtClean="0">
                <a:latin typeface="Helvetica LT Std Light"/>
                <a:cs typeface="Helvetica LT Std Light"/>
              </a:rPr>
              <a:t>elaboración</a:t>
            </a:r>
            <a:r>
              <a:rPr lang="en-US" dirty="0" smtClean="0">
                <a:latin typeface="Helvetica LT Std Light"/>
                <a:cs typeface="Helvetica LT Std Light"/>
              </a:rPr>
              <a:t> de </a:t>
            </a:r>
            <a:r>
              <a:rPr lang="en-US" dirty="0" err="1" smtClean="0">
                <a:latin typeface="Helvetica LT Std Light"/>
                <a:cs typeface="Helvetica LT Std Light"/>
              </a:rPr>
              <a:t>una</a:t>
            </a:r>
            <a:r>
              <a:rPr lang="en-US" dirty="0" smtClean="0">
                <a:latin typeface="Helvetica LT Std Light"/>
                <a:cs typeface="Helvetica LT Std Light"/>
              </a:rPr>
              <a:t> mesa con </a:t>
            </a:r>
            <a:r>
              <a:rPr lang="en-US" dirty="0" err="1" smtClean="0">
                <a:latin typeface="Helvetica LT Std Light"/>
                <a:cs typeface="Helvetica LT Std Light"/>
              </a:rPr>
              <a:t>tecnología</a:t>
            </a:r>
            <a:r>
              <a:rPr lang="en-US" dirty="0" smtClean="0">
                <a:latin typeface="Helvetica LT Std Light"/>
                <a:cs typeface="Helvetica LT Std Light"/>
              </a:rPr>
              <a:t> DI.</a:t>
            </a:r>
          </a:p>
          <a:p>
            <a:pPr>
              <a:buFont typeface="Wingdings" charset="2"/>
              <a:buChar char="ü"/>
            </a:pPr>
            <a:endParaRPr lang="en-US" dirty="0" smtClean="0">
              <a:latin typeface="Helvetica LT Std Light"/>
              <a:cs typeface="Helvetica LT Std Light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Helvetica LT Std Light"/>
                <a:cs typeface="Helvetica LT Std Light"/>
              </a:rPr>
              <a:t>Los </a:t>
            </a:r>
            <a:r>
              <a:rPr lang="en-US" dirty="0" err="1" smtClean="0">
                <a:latin typeface="Helvetica LT Std Light"/>
                <a:cs typeface="Helvetica LT Std Light"/>
              </a:rPr>
              <a:t>dispositivos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dentro</a:t>
            </a:r>
            <a:r>
              <a:rPr lang="en-US" dirty="0" smtClean="0">
                <a:latin typeface="Helvetica LT Std Light"/>
                <a:cs typeface="Helvetica LT Std Light"/>
              </a:rPr>
              <a:t> de la mesa </a:t>
            </a:r>
            <a:r>
              <a:rPr lang="en-US" dirty="0" err="1" smtClean="0">
                <a:latin typeface="Helvetica LT Std Light"/>
                <a:cs typeface="Helvetica LT Std Light"/>
              </a:rPr>
              <a:t>deben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encontrarse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correctamente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distribuidos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para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alcanzar</a:t>
            </a:r>
            <a:r>
              <a:rPr lang="en-US" dirty="0" smtClean="0">
                <a:latin typeface="Helvetica LT Std Light"/>
                <a:cs typeface="Helvetica LT Std Light"/>
              </a:rPr>
              <a:t> el </a:t>
            </a:r>
            <a:r>
              <a:rPr lang="en-US" dirty="0" err="1" smtClean="0">
                <a:latin typeface="Helvetica LT Std Light"/>
                <a:cs typeface="Helvetica LT Std Light"/>
              </a:rPr>
              <a:t>máximo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desempeño</a:t>
            </a:r>
            <a:r>
              <a:rPr lang="en-US" dirty="0" smtClean="0">
                <a:latin typeface="Helvetica LT Std Light"/>
                <a:cs typeface="Helvetica LT Std Light"/>
              </a:rPr>
              <a:t> (Entre </a:t>
            </a:r>
            <a:r>
              <a:rPr lang="en-US" dirty="0" err="1" smtClean="0">
                <a:latin typeface="Helvetica LT Std Light"/>
                <a:cs typeface="Helvetica LT Std Light"/>
              </a:rPr>
              <a:t>ellos</a:t>
            </a:r>
            <a:r>
              <a:rPr lang="en-US" dirty="0" smtClean="0">
                <a:latin typeface="Helvetica LT Std Light"/>
                <a:cs typeface="Helvetica LT Std Light"/>
              </a:rPr>
              <a:t> la </a:t>
            </a:r>
            <a:r>
              <a:rPr lang="en-US" dirty="0" err="1" smtClean="0">
                <a:latin typeface="Helvetica LT Std Light"/>
                <a:cs typeface="Helvetica LT Std Light"/>
              </a:rPr>
              <a:t>distancia</a:t>
            </a:r>
            <a:r>
              <a:rPr lang="en-US" dirty="0" smtClean="0">
                <a:latin typeface="Helvetica LT Std Light"/>
                <a:cs typeface="Helvetica LT Std Light"/>
              </a:rPr>
              <a:t> entre el </a:t>
            </a:r>
            <a:r>
              <a:rPr lang="en-US" dirty="0" err="1" smtClean="0">
                <a:latin typeface="Helvetica LT Std Light"/>
                <a:cs typeface="Helvetica LT Std Light"/>
              </a:rPr>
              <a:t>acr</a:t>
            </a:r>
            <a:r>
              <a:rPr lang="en-US" dirty="0" err="1" smtClean="0">
                <a:latin typeface="Helvetica LT Std Light"/>
                <a:cs typeface="Helvetica LT Std Light"/>
              </a:rPr>
              <a:t>ílico</a:t>
            </a:r>
            <a:r>
              <a:rPr lang="en-US" dirty="0" smtClean="0">
                <a:latin typeface="Helvetica LT Std Light"/>
                <a:cs typeface="Helvetica LT Std Light"/>
              </a:rPr>
              <a:t> y la </a:t>
            </a:r>
            <a:r>
              <a:rPr lang="en-US" dirty="0" err="1" smtClean="0">
                <a:latin typeface="Helvetica LT Std Light"/>
                <a:cs typeface="Helvetica LT Std Light"/>
              </a:rPr>
              <a:t>posición</a:t>
            </a:r>
            <a:r>
              <a:rPr lang="en-US" dirty="0" smtClean="0">
                <a:latin typeface="Helvetica LT Std Light"/>
                <a:cs typeface="Helvetica LT Std Light"/>
              </a:rPr>
              <a:t> de la </a:t>
            </a:r>
            <a:r>
              <a:rPr lang="en-US" dirty="0" err="1" smtClean="0">
                <a:latin typeface="Helvetica LT Std Light"/>
                <a:cs typeface="Helvetica LT Std Light"/>
              </a:rPr>
              <a:t>cámara</a:t>
            </a:r>
            <a:r>
              <a:rPr lang="en-US" dirty="0" smtClean="0">
                <a:latin typeface="Helvetica LT Std Light"/>
                <a:cs typeface="Helvetica LT Std Light"/>
              </a:rPr>
              <a:t>)</a:t>
            </a:r>
            <a:r>
              <a:rPr lang="en-US" dirty="0" smtClean="0">
                <a:latin typeface="Helvetica LT Std Light"/>
                <a:cs typeface="Helvetica LT Std Light"/>
              </a:rPr>
              <a:t>.</a:t>
            </a:r>
            <a:endParaRPr lang="en-US" dirty="0" smtClean="0">
              <a:latin typeface="Helvetica LT Std Light"/>
              <a:cs typeface="Helvetica LT Std Light"/>
            </a:endParaRPr>
          </a:p>
          <a:p>
            <a:pPr>
              <a:buFont typeface="Wingdings" charset="2"/>
              <a:buChar char="ü"/>
            </a:pPr>
            <a:endParaRPr lang="en-US" dirty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S_tradnl" dirty="0">
                <a:latin typeface="Helvetica LT Std Light"/>
                <a:cs typeface="Helvetica LT Std Light"/>
              </a:rPr>
              <a:t>En la tecnología </a:t>
            </a:r>
            <a:r>
              <a:rPr lang="es-ES_tradnl" dirty="0" err="1">
                <a:latin typeface="Helvetica LT Std Light"/>
                <a:cs typeface="Helvetica LT Std Light"/>
              </a:rPr>
              <a:t>Rear</a:t>
            </a:r>
            <a:r>
              <a:rPr lang="es-ES_tradnl" dirty="0">
                <a:latin typeface="Helvetica LT Std Light"/>
                <a:cs typeface="Helvetica LT Std Light"/>
              </a:rPr>
              <a:t> </a:t>
            </a:r>
            <a:r>
              <a:rPr lang="es-ES_tradnl" dirty="0" err="1">
                <a:latin typeface="Helvetica LT Std Light"/>
                <a:cs typeface="Helvetica LT Std Light"/>
              </a:rPr>
              <a:t>Diffused</a:t>
            </a:r>
            <a:r>
              <a:rPr lang="es-ES_tradnl" dirty="0">
                <a:latin typeface="Helvetica LT Std Light"/>
                <a:cs typeface="Helvetica LT Std Light"/>
              </a:rPr>
              <a:t> </a:t>
            </a:r>
            <a:r>
              <a:rPr lang="es-ES_tradnl" dirty="0" err="1">
                <a:latin typeface="Helvetica LT Std Light"/>
                <a:cs typeface="Helvetica LT Std Light"/>
              </a:rPr>
              <a:t>Illumination</a:t>
            </a:r>
            <a:r>
              <a:rPr lang="es-ES_tradnl" dirty="0">
                <a:latin typeface="Helvetica LT Std Light"/>
                <a:cs typeface="Helvetica LT Std Light"/>
              </a:rPr>
              <a:t> se debe tener en cuenta </a:t>
            </a:r>
            <a:r>
              <a:rPr lang="es-ES_tradnl" dirty="0" smtClean="0">
                <a:latin typeface="Helvetica LT Std Light"/>
                <a:cs typeface="Helvetica LT Std Light"/>
              </a:rPr>
              <a:t>con anterioridad el </a:t>
            </a:r>
            <a:r>
              <a:rPr lang="es-ES_tradnl" dirty="0">
                <a:latin typeface="Helvetica LT Std Light"/>
                <a:cs typeface="Helvetica LT Std Light"/>
              </a:rPr>
              <a:t>lugar donde se va a ubicar la mesa, ya que la luz de ambiental puede afectar a la lectura de los eventos </a:t>
            </a:r>
            <a:r>
              <a:rPr lang="es-ES_tradnl" dirty="0" err="1">
                <a:latin typeface="Helvetica LT Std Light"/>
                <a:cs typeface="Helvetica LT Std Light"/>
              </a:rPr>
              <a:t>touch</a:t>
            </a:r>
            <a:r>
              <a:rPr lang="es-ES_tradnl" dirty="0" smtClean="0">
                <a:latin typeface="Helvetica LT Std Light"/>
                <a:cs typeface="Helvetica LT Std Light"/>
              </a:rPr>
              <a:t>.</a:t>
            </a:r>
            <a:endParaRPr lang="en-US" dirty="0" smtClean="0">
              <a:latin typeface="Helvetica LT Std Light"/>
              <a:cs typeface="Helvetica LT Std Light"/>
            </a:endParaRPr>
          </a:p>
          <a:p>
            <a:pPr>
              <a:buFont typeface="Wingdings" charset="2"/>
              <a:buChar char="ü"/>
            </a:pPr>
            <a:endParaRPr lang="en-US" dirty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C" dirty="0" smtClean="0">
                <a:latin typeface="Helvetica LT Std Light"/>
                <a:cs typeface="Helvetica LT Std Light"/>
              </a:rPr>
              <a:t>El grado </a:t>
            </a:r>
            <a:r>
              <a:rPr lang="es-EC" dirty="0">
                <a:latin typeface="Helvetica LT Std Light"/>
                <a:cs typeface="Helvetica LT Std Light"/>
              </a:rPr>
              <a:t>de aceptación de un dispositivo multitouch </a:t>
            </a:r>
            <a:r>
              <a:rPr lang="es-EC" dirty="0" smtClean="0">
                <a:latin typeface="Helvetica LT Std Light"/>
                <a:cs typeface="Helvetica LT Std Light"/>
              </a:rPr>
              <a:t>es alto lo cual nos permite deducir que generará </a:t>
            </a:r>
            <a:r>
              <a:rPr lang="es-EC" dirty="0">
                <a:latin typeface="Helvetica LT Std Light"/>
                <a:cs typeface="Helvetica LT Std Light"/>
              </a:rPr>
              <a:t>mucho mayor impacto que los medios tradicionales, convirtiéndose en un factor diferenciador que da valor agregado a la marca que posea dicha tecnología para con sus clientes</a:t>
            </a:r>
            <a:r>
              <a:rPr lang="es-EC" dirty="0" smtClean="0">
                <a:latin typeface="Helvetica LT Std Light"/>
                <a:cs typeface="Helvetica LT Std Light"/>
              </a:rPr>
              <a:t>.</a:t>
            </a:r>
          </a:p>
          <a:p>
            <a:pPr lvl="0">
              <a:buFont typeface="Wingdings" charset="2"/>
              <a:buChar char="ü"/>
            </a:pPr>
            <a:endParaRPr lang="es-EC" dirty="0" smtClean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C" dirty="0" smtClean="0">
                <a:latin typeface="Helvetica LT Std Light"/>
                <a:cs typeface="Helvetica LT Std Light"/>
              </a:rPr>
              <a:t>Analizando </a:t>
            </a:r>
            <a:r>
              <a:rPr lang="es-EC" dirty="0">
                <a:latin typeface="Helvetica LT Std Light"/>
                <a:cs typeface="Helvetica LT Std Light"/>
              </a:rPr>
              <a:t>los costos de nuestra solución, </a:t>
            </a:r>
            <a:r>
              <a:rPr lang="es-EC" dirty="0" smtClean="0">
                <a:latin typeface="Helvetica LT Std Light"/>
                <a:cs typeface="Helvetica LT Std Light"/>
              </a:rPr>
              <a:t>podemos concluir que </a:t>
            </a:r>
            <a:r>
              <a:rPr lang="es-EC" dirty="0" smtClean="0">
                <a:latin typeface="Helvetica LT Std Light"/>
                <a:cs typeface="Helvetica LT Std Light"/>
              </a:rPr>
              <a:t>la soluci</a:t>
            </a:r>
            <a:r>
              <a:rPr lang="es-EC" dirty="0" smtClean="0">
                <a:latin typeface="Helvetica LT Std Light"/>
                <a:cs typeface="Helvetica LT Std Light"/>
              </a:rPr>
              <a:t>ón </a:t>
            </a:r>
            <a:r>
              <a:rPr lang="es-EC" dirty="0" smtClean="0">
                <a:latin typeface="Helvetica LT Std Light"/>
                <a:cs typeface="Helvetica LT Std Light"/>
              </a:rPr>
              <a:t>es </a:t>
            </a:r>
            <a:r>
              <a:rPr lang="es-EC" dirty="0">
                <a:latin typeface="Helvetica LT Std Light"/>
                <a:cs typeface="Helvetica LT Std Light"/>
              </a:rPr>
              <a:t>altamente competitiva </a:t>
            </a:r>
            <a:r>
              <a:rPr lang="es-EC" dirty="0" smtClean="0">
                <a:latin typeface="Helvetica LT Std Light"/>
                <a:cs typeface="Helvetica LT Std Light"/>
              </a:rPr>
              <a:t>en nuestro pa</a:t>
            </a:r>
            <a:r>
              <a:rPr lang="es-EC" dirty="0" smtClean="0">
                <a:latin typeface="Helvetica LT Std Light"/>
                <a:cs typeface="Helvetica LT Std Light"/>
              </a:rPr>
              <a:t>ís en comparación a </a:t>
            </a:r>
            <a:r>
              <a:rPr lang="es-EC" dirty="0" smtClean="0">
                <a:latin typeface="Helvetica LT Std Light"/>
                <a:cs typeface="Helvetica LT Std Light"/>
              </a:rPr>
              <a:t>equipos similares. </a:t>
            </a:r>
            <a:endParaRPr lang="es-EC" dirty="0" smtClean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endParaRPr lang="es-EC" dirty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C" dirty="0" smtClean="0">
                <a:latin typeface="Helvetica LT Std Light"/>
                <a:cs typeface="Helvetica LT Std Light"/>
              </a:rPr>
              <a:t>La </a:t>
            </a:r>
            <a:r>
              <a:rPr lang="es-EC" dirty="0">
                <a:latin typeface="Helvetica LT Std Light"/>
                <a:cs typeface="Helvetica LT Std Light"/>
              </a:rPr>
              <a:t>elaboración de éste tipo de dispositivo está al alcance de </a:t>
            </a:r>
            <a:r>
              <a:rPr lang="es-EC" dirty="0" smtClean="0">
                <a:latin typeface="Helvetica LT Std Light"/>
                <a:cs typeface="Helvetica LT Std Light"/>
              </a:rPr>
              <a:t>todos</a:t>
            </a:r>
            <a:r>
              <a:rPr lang="es-ES_tradnl" dirty="0" smtClean="0">
                <a:latin typeface="Helvetica LT Std Light"/>
                <a:cs typeface="Helvetica LT Std Light"/>
              </a:rPr>
              <a:t>, </a:t>
            </a:r>
            <a:r>
              <a:rPr lang="es-ES_tradnl" dirty="0">
                <a:latin typeface="Helvetica LT Std Light"/>
                <a:cs typeface="Helvetica LT Std Light"/>
              </a:rPr>
              <a:t>su éxito </a:t>
            </a:r>
            <a:r>
              <a:rPr lang="es-ES_tradnl" dirty="0" smtClean="0">
                <a:latin typeface="Helvetica LT Std Light"/>
                <a:cs typeface="Helvetica LT Std Light"/>
              </a:rPr>
              <a:t>publicitario dependerá </a:t>
            </a:r>
            <a:r>
              <a:rPr lang="es-ES_tradnl" dirty="0">
                <a:latin typeface="Helvetica LT Std Light"/>
                <a:cs typeface="Helvetica LT Std Light"/>
              </a:rPr>
              <a:t>100% de la idea plasmada en la aplicación </a:t>
            </a:r>
            <a:r>
              <a:rPr lang="es-ES_tradnl" dirty="0" smtClean="0">
                <a:latin typeface="Helvetica LT Std Light"/>
                <a:cs typeface="Helvetica LT Std Light"/>
              </a:rPr>
              <a:t>que soportará </a:t>
            </a:r>
            <a:r>
              <a:rPr lang="es-ES_tradnl" dirty="0">
                <a:latin typeface="Helvetica LT Std Light"/>
                <a:cs typeface="Helvetica LT Std Light"/>
              </a:rPr>
              <a:t>la mesa </a:t>
            </a:r>
            <a:r>
              <a:rPr lang="es-ES_tradnl" dirty="0" err="1" smtClean="0">
                <a:latin typeface="Helvetica LT Std Light"/>
                <a:cs typeface="Helvetica LT Std Light"/>
              </a:rPr>
              <a:t>multitouch</a:t>
            </a:r>
            <a:r>
              <a:rPr lang="es-ES_tradnl" dirty="0" smtClean="0">
                <a:latin typeface="Helvetica LT Std Light"/>
                <a:cs typeface="Helvetica LT Std Light"/>
              </a:rPr>
              <a:t>.</a:t>
            </a:r>
            <a:endParaRPr lang="en-US" dirty="0">
              <a:latin typeface="Helvetica LT Std Light"/>
              <a:cs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1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5"/>
          <p:cNvSpPr/>
          <p:nvPr/>
        </p:nvSpPr>
        <p:spPr>
          <a:xfrm>
            <a:off x="0" y="-16934"/>
            <a:ext cx="9144000" cy="68749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6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394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Recomendaciones</a:t>
            </a:r>
            <a:endParaRPr kumimoji="0" lang="es-ES_tradnl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err="1" smtClean="0">
                <a:latin typeface="Helvetica LT Std Light"/>
                <a:cs typeface="Helvetica LT Std Light"/>
              </a:rPr>
              <a:t>Definir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desde</a:t>
            </a:r>
            <a:r>
              <a:rPr lang="en-US" dirty="0" smtClean="0">
                <a:latin typeface="Helvetica LT Std Light"/>
                <a:cs typeface="Helvetica LT Std Light"/>
              </a:rPr>
              <a:t> el principio </a:t>
            </a:r>
            <a:r>
              <a:rPr lang="en-US" dirty="0" err="1" smtClean="0">
                <a:latin typeface="Helvetica LT Std Light"/>
                <a:cs typeface="Helvetica LT Std Light"/>
              </a:rPr>
              <a:t>las</a:t>
            </a:r>
            <a:r>
              <a:rPr lang="en-US" dirty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aplicaciones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que</a:t>
            </a:r>
            <a:r>
              <a:rPr lang="en-US" dirty="0" smtClean="0">
                <a:latin typeface="Helvetica LT Std Light"/>
                <a:cs typeface="Helvetica LT Std Light"/>
              </a:rPr>
              <a:t> la mesa </a:t>
            </a:r>
            <a:r>
              <a:rPr lang="en-US" dirty="0" err="1" smtClean="0">
                <a:latin typeface="Helvetica LT Std Light"/>
                <a:cs typeface="Helvetica LT Std Light"/>
              </a:rPr>
              <a:t>multitouch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tendrá</a:t>
            </a:r>
            <a:r>
              <a:rPr lang="en-US" dirty="0" smtClean="0">
                <a:latin typeface="Helvetica LT Std Light"/>
                <a:cs typeface="Helvetica LT Std Light"/>
              </a:rPr>
              <a:t>, </a:t>
            </a:r>
            <a:r>
              <a:rPr lang="en-US" dirty="0" err="1" smtClean="0">
                <a:latin typeface="Helvetica LT Std Light"/>
                <a:cs typeface="Helvetica LT Std Light"/>
              </a:rPr>
              <a:t>ayudará</a:t>
            </a:r>
            <a:r>
              <a:rPr lang="en-US" dirty="0" smtClean="0">
                <a:latin typeface="Helvetica LT Std Light"/>
                <a:cs typeface="Helvetica LT Std Light"/>
              </a:rPr>
              <a:t> a </a:t>
            </a:r>
            <a:r>
              <a:rPr lang="en-US" dirty="0" err="1" smtClean="0">
                <a:latin typeface="Helvetica LT Std Light"/>
                <a:cs typeface="Helvetica LT Std Light"/>
              </a:rPr>
              <a:t>calibrar</a:t>
            </a:r>
            <a:r>
              <a:rPr lang="en-US" dirty="0" smtClean="0">
                <a:latin typeface="Helvetica LT Std Light"/>
                <a:cs typeface="Helvetica LT Std Light"/>
              </a:rPr>
              <a:t> de </a:t>
            </a:r>
            <a:r>
              <a:rPr lang="en-US" dirty="0" err="1" smtClean="0">
                <a:latin typeface="Helvetica LT Std Light"/>
                <a:cs typeface="Helvetica LT Std Light"/>
              </a:rPr>
              <a:t>manera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correcta</a:t>
            </a:r>
            <a:r>
              <a:rPr lang="en-US" dirty="0" smtClean="0">
                <a:latin typeface="Helvetica LT Std Light"/>
                <a:cs typeface="Helvetica LT Std Light"/>
              </a:rPr>
              <a:t> la </a:t>
            </a:r>
            <a:r>
              <a:rPr lang="en-US" dirty="0" err="1" smtClean="0">
                <a:latin typeface="Helvetica LT Std Light"/>
                <a:cs typeface="Helvetica LT Std Light"/>
              </a:rPr>
              <a:t>misma</a:t>
            </a:r>
            <a:r>
              <a:rPr lang="en-US" dirty="0" smtClean="0">
                <a:latin typeface="Helvetica LT Std Light"/>
                <a:cs typeface="Helvetica LT Std Light"/>
              </a:rPr>
              <a:t>.</a:t>
            </a:r>
          </a:p>
          <a:p>
            <a:pPr>
              <a:buFont typeface="Wingdings" charset="2"/>
              <a:buChar char="ü"/>
            </a:pPr>
            <a:endParaRPr lang="en-US" dirty="0" smtClean="0">
              <a:latin typeface="Helvetica LT Std Light"/>
              <a:cs typeface="Helvetica LT Std Light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Helvetica LT Std Light"/>
                <a:cs typeface="Helvetica LT Std Light"/>
              </a:rPr>
              <a:t>Si se </a:t>
            </a:r>
            <a:r>
              <a:rPr lang="en-US" dirty="0" err="1" smtClean="0">
                <a:latin typeface="Helvetica LT Std Light"/>
                <a:cs typeface="Helvetica LT Std Light"/>
              </a:rPr>
              <a:t>desea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realizar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una</a:t>
            </a:r>
            <a:r>
              <a:rPr lang="en-US" dirty="0" smtClean="0">
                <a:latin typeface="Helvetica LT Std Light"/>
                <a:cs typeface="Helvetica LT Std Light"/>
              </a:rPr>
              <a:t> mesa de </a:t>
            </a:r>
            <a:r>
              <a:rPr lang="en-US" dirty="0" err="1" smtClean="0">
                <a:latin typeface="Helvetica LT Std Light"/>
                <a:cs typeface="Helvetica LT Std Light"/>
              </a:rPr>
              <a:t>una</a:t>
            </a:r>
            <a:r>
              <a:rPr lang="en-US" dirty="0" smtClean="0">
                <a:latin typeface="Helvetica LT Std Light"/>
                <a:cs typeface="Helvetica LT Std Light"/>
              </a:rPr>
              <a:t> mayor </a:t>
            </a:r>
            <a:r>
              <a:rPr lang="en-US" dirty="0" err="1" smtClean="0">
                <a:latin typeface="Helvetica LT Std Light"/>
                <a:cs typeface="Helvetica LT Std Light"/>
              </a:rPr>
              <a:t>dimensión</a:t>
            </a:r>
            <a:r>
              <a:rPr lang="en-US" dirty="0" smtClean="0">
                <a:latin typeface="Helvetica LT Std Light"/>
                <a:cs typeface="Helvetica LT Std Light"/>
              </a:rPr>
              <a:t> y </a:t>
            </a:r>
            <a:r>
              <a:rPr lang="en-US" dirty="0" err="1" smtClean="0">
                <a:latin typeface="Helvetica LT Std Light"/>
                <a:cs typeface="Helvetica LT Std Light"/>
              </a:rPr>
              <a:t>lograr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detectar</a:t>
            </a:r>
            <a:r>
              <a:rPr lang="en-US" dirty="0" smtClean="0">
                <a:latin typeface="Helvetica LT Std Light"/>
                <a:cs typeface="Helvetica LT Std Light"/>
              </a:rPr>
              <a:t> el </a:t>
            </a:r>
            <a:r>
              <a:rPr lang="en-US" dirty="0" err="1" smtClean="0">
                <a:latin typeface="Helvetica LT Std Light"/>
                <a:cs typeface="Helvetica LT Std Light"/>
              </a:rPr>
              <a:t>movimiento</a:t>
            </a:r>
            <a:r>
              <a:rPr lang="en-US" dirty="0" smtClean="0">
                <a:latin typeface="Helvetica LT Std Light"/>
                <a:cs typeface="Helvetica LT Std Light"/>
              </a:rPr>
              <a:t> en </a:t>
            </a:r>
            <a:r>
              <a:rPr lang="en-US" dirty="0" err="1" smtClean="0">
                <a:latin typeface="Helvetica LT Std Light"/>
                <a:cs typeface="Helvetica LT Std Light"/>
              </a:rPr>
              <a:t>toda</a:t>
            </a:r>
            <a:r>
              <a:rPr lang="en-US" dirty="0" smtClean="0">
                <a:latin typeface="Helvetica LT Std Light"/>
                <a:cs typeface="Helvetica LT Std Light"/>
              </a:rPr>
              <a:t> la </a:t>
            </a:r>
            <a:r>
              <a:rPr lang="en-US" dirty="0" err="1" smtClean="0">
                <a:latin typeface="Helvetica LT Std Light"/>
                <a:cs typeface="Helvetica LT Std Light"/>
              </a:rPr>
              <a:t>superficie</a:t>
            </a:r>
            <a:r>
              <a:rPr lang="en-US" dirty="0" smtClean="0">
                <a:latin typeface="Helvetica LT Std Light"/>
                <a:cs typeface="Helvetica LT Std Light"/>
              </a:rPr>
              <a:t>, se </a:t>
            </a:r>
            <a:r>
              <a:rPr lang="en-US" dirty="0" err="1" smtClean="0">
                <a:latin typeface="Helvetica LT Std Light"/>
                <a:cs typeface="Helvetica LT Std Light"/>
              </a:rPr>
              <a:t>podría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interconectar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diferentes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cámaras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err="1" smtClean="0">
                <a:latin typeface="Helvetica LT Std Light"/>
                <a:cs typeface="Helvetica LT Std Light"/>
              </a:rPr>
              <a:t>máximo</a:t>
            </a:r>
            <a:r>
              <a:rPr lang="en-US" dirty="0" smtClean="0">
                <a:latin typeface="Helvetica LT Std Light"/>
                <a:cs typeface="Helvetica LT Std Light"/>
              </a:rPr>
              <a:t> </a:t>
            </a:r>
            <a:r>
              <a:rPr lang="en-US" dirty="0" smtClean="0">
                <a:latin typeface="Helvetica LT Std Light"/>
                <a:cs typeface="Helvetica LT Std Light"/>
              </a:rPr>
              <a:t>4 </a:t>
            </a:r>
            <a:r>
              <a:rPr lang="en-US" dirty="0" smtClean="0">
                <a:latin typeface="Helvetica LT Std Light"/>
                <a:cs typeface="Helvetica LT Std Light"/>
              </a:rPr>
              <a:t>al framework </a:t>
            </a:r>
            <a:r>
              <a:rPr lang="en-US" dirty="0" err="1" smtClean="0">
                <a:latin typeface="Helvetica LT Std Light"/>
                <a:cs typeface="Helvetica LT Std Light"/>
              </a:rPr>
              <a:t>utilizado</a:t>
            </a:r>
            <a:r>
              <a:rPr lang="en-US" dirty="0" smtClean="0">
                <a:latin typeface="Helvetica LT Std Light"/>
                <a:cs typeface="Helvetica LT Std Light"/>
              </a:rPr>
              <a:t>.</a:t>
            </a:r>
          </a:p>
          <a:p>
            <a:pPr>
              <a:buFont typeface="Wingdings" charset="2"/>
              <a:buChar char="ü"/>
            </a:pPr>
            <a:endParaRPr lang="en-US" dirty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C" dirty="0" smtClean="0">
                <a:latin typeface="Helvetica LT Std Light"/>
                <a:cs typeface="Helvetica LT Std Light"/>
              </a:rPr>
              <a:t>Para lograr un mejor rendimiento recomendamos utilizar la </a:t>
            </a:r>
            <a:r>
              <a:rPr lang="es-EC" dirty="0" smtClean="0">
                <a:latin typeface="Helvetica LT Std Light"/>
                <a:cs typeface="Helvetica LT Std Light"/>
              </a:rPr>
              <a:t>tecnología DSI, </a:t>
            </a:r>
            <a:r>
              <a:rPr lang="es-EC" dirty="0">
                <a:latin typeface="Helvetica LT Std Light"/>
                <a:cs typeface="Helvetica LT Std Light"/>
              </a:rPr>
              <a:t>la cual es una mezcla entre DI y FTIR. Al unir ambas tecnologías, el dispositivo obtiene un alto rendimiento de lectura de eventos touch y seguimiento de </a:t>
            </a:r>
            <a:r>
              <a:rPr lang="es-EC" dirty="0" smtClean="0">
                <a:latin typeface="Helvetica LT Std Light"/>
                <a:cs typeface="Helvetica LT Std Light"/>
              </a:rPr>
              <a:t>objetos.</a:t>
            </a:r>
          </a:p>
          <a:p>
            <a:pPr lvl="0">
              <a:buFont typeface="Wingdings" charset="2"/>
              <a:buChar char="ü"/>
            </a:pPr>
            <a:endParaRPr lang="es-EC" dirty="0" smtClean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C" dirty="0" smtClean="0">
                <a:latin typeface="Helvetica LT Std Light"/>
                <a:cs typeface="Helvetica LT Std Light"/>
              </a:rPr>
              <a:t>Es recomendable antes de adquirir el proyector, definir el tamaño de la mesa, para calcular cual se adapta mejor a la misma, por temas como: lumens, calor, throw ratio.</a:t>
            </a:r>
          </a:p>
          <a:p>
            <a:pPr lvl="0">
              <a:buFont typeface="Wingdings" charset="2"/>
              <a:buChar char="ü"/>
            </a:pPr>
            <a:endParaRPr lang="es-ES_tradnl" dirty="0" smtClean="0">
              <a:latin typeface="Helvetica LT Std Light"/>
              <a:cs typeface="Helvetica LT Std Light"/>
            </a:endParaRPr>
          </a:p>
          <a:p>
            <a:pPr lvl="0">
              <a:buFont typeface="Wingdings" charset="2"/>
              <a:buChar char="ü"/>
            </a:pPr>
            <a:r>
              <a:rPr lang="es-ES_tradnl" dirty="0" smtClean="0">
                <a:latin typeface="Helvetica LT Std Light"/>
                <a:cs typeface="Helvetica LT Std Light"/>
              </a:rPr>
              <a:t>Mayor cantidad de </a:t>
            </a:r>
            <a:r>
              <a:rPr lang="es-ES_tradnl" dirty="0" err="1" smtClean="0">
                <a:latin typeface="Helvetica LT Std Light"/>
                <a:cs typeface="Helvetica LT Std Light"/>
              </a:rPr>
              <a:t>leds</a:t>
            </a:r>
            <a:r>
              <a:rPr lang="es-ES_tradnl" dirty="0" smtClean="0">
                <a:latin typeface="Helvetica LT Std Light"/>
                <a:cs typeface="Helvetica LT Std Light"/>
              </a:rPr>
              <a:t> infrarrojos ayudarán a mantener iluminada la superficie cerrada creando una luz lo más uniforme posible para obtener mejores resultados.</a:t>
            </a:r>
          </a:p>
        </p:txBody>
      </p:sp>
    </p:spTree>
    <p:extLst>
      <p:ext uri="{BB962C8B-B14F-4D97-AF65-F5344CB8AC3E}">
        <p14:creationId xmlns:p14="http://schemas.microsoft.com/office/powerpoint/2010/main" val="39551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Apple iOS 4.3 Beta 2 Released - No Multi-Touch Gesture For iP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744" y="-25401"/>
            <a:ext cx="1030389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44" y="-1"/>
            <a:ext cx="9321800" cy="6991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1" y="6348"/>
            <a:ext cx="9402257" cy="7051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544" y="-8748"/>
            <a:ext cx="9550400" cy="68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51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Técnicas</a:t>
            </a:r>
            <a:r>
              <a:rPr lang="en-US" b="1" dirty="0" smtClean="0"/>
              <a:t> </a:t>
            </a:r>
            <a:r>
              <a:rPr lang="en-US" b="1" dirty="0" err="1" smtClean="0"/>
              <a:t>basadas</a:t>
            </a:r>
            <a:r>
              <a:rPr lang="en-US" b="1" dirty="0" smtClean="0"/>
              <a:t> en </a:t>
            </a:r>
            <a:r>
              <a:rPr lang="en-US" b="1" dirty="0" err="1" smtClean="0"/>
              <a:t>cámaras</a:t>
            </a:r>
            <a:endParaRPr lang="en-US" b="1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35528593"/>
              </p:ext>
            </p:extLst>
          </p:nvPr>
        </p:nvGraphicFramePr>
        <p:xfrm>
          <a:off x="796924" y="1936822"/>
          <a:ext cx="8147685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87622"/>
            <a:ext cx="2387600" cy="189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MacintoshHD:Users:davidsolis:Desktop:TESIS:Cap1 - Introduccion:imgs:FDI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4"/>
          <a:stretch>
            <a:fillRect/>
          </a:stretch>
        </p:blipFill>
        <p:spPr bwMode="auto">
          <a:xfrm>
            <a:off x="203200" y="4196379"/>
            <a:ext cx="2406840" cy="1899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-4140200" y="274638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4999" y="279400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T</a:t>
            </a:r>
            <a:r>
              <a:rPr lang="es-ES_tradnl" sz="36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écnicas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s-ES_tradnl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multitouch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basadas 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en cámaras</a:t>
            </a:r>
            <a:endParaRPr kumimoji="0" lang="es-ES_tradnl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365391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51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Técnicas</a:t>
            </a:r>
            <a:r>
              <a:rPr lang="en-US" b="1" dirty="0" smtClean="0"/>
              <a:t> </a:t>
            </a:r>
            <a:r>
              <a:rPr lang="en-US" b="1" dirty="0" err="1" smtClean="0"/>
              <a:t>basadas</a:t>
            </a:r>
            <a:r>
              <a:rPr lang="en-US" b="1" dirty="0" smtClean="0"/>
              <a:t> en </a:t>
            </a:r>
            <a:r>
              <a:rPr lang="en-US" b="1" dirty="0" err="1" smtClean="0"/>
              <a:t>cámaras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5180" y="-67318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s-ES_tradnl" b="1" dirty="0" err="1"/>
              <a:t>Frustrated</a:t>
            </a:r>
            <a:r>
              <a:rPr lang="es-ES_tradnl" b="1" dirty="0"/>
              <a:t> Total </a:t>
            </a:r>
            <a:r>
              <a:rPr lang="es-ES_tradnl" b="1" dirty="0" err="1"/>
              <a:t>Internal</a:t>
            </a:r>
            <a:r>
              <a:rPr lang="es-ES_tradnl" b="1" dirty="0"/>
              <a:t> </a:t>
            </a:r>
            <a:r>
              <a:rPr lang="es-ES_tradnl" b="1" dirty="0" err="1"/>
              <a:t>Reflection</a:t>
            </a:r>
            <a:r>
              <a:rPr lang="es-ES_tradnl" b="1" dirty="0"/>
              <a:t> (FTIR),</a:t>
            </a:r>
            <a:r>
              <a:rPr lang="es-ES_tradnl" b="1" dirty="0" smtClean="0"/>
              <a:t> </a:t>
            </a:r>
            <a:r>
              <a:rPr lang="es-ES_tradnl" dirty="0" smtClean="0"/>
              <a:t>creada por Jeff </a:t>
            </a:r>
            <a:r>
              <a:rPr lang="es-ES_tradnl" dirty="0" err="1" smtClean="0"/>
              <a:t>Han’s</a:t>
            </a:r>
            <a:endParaRPr lang="es-ES_tradnl" dirty="0" smtClean="0"/>
          </a:p>
          <a:p>
            <a:pPr lvl="0"/>
            <a:r>
              <a:rPr lang="es-ES_tradnl" b="1" dirty="0" err="1"/>
              <a:t>Diffused</a:t>
            </a:r>
            <a:r>
              <a:rPr lang="es-ES_tradnl" b="1" dirty="0"/>
              <a:t> </a:t>
            </a:r>
            <a:r>
              <a:rPr lang="es-ES_tradnl" b="1" dirty="0" err="1"/>
              <a:t>Illumination</a:t>
            </a:r>
            <a:endParaRPr lang="es-ES_tradnl" dirty="0"/>
          </a:p>
          <a:p>
            <a:r>
              <a:rPr lang="es-ES_tradnl" b="1" dirty="0"/>
              <a:t>Front </a:t>
            </a:r>
            <a:r>
              <a:rPr lang="es-ES_tradnl" b="1" dirty="0" err="1"/>
              <a:t>Diffused</a:t>
            </a:r>
            <a:r>
              <a:rPr lang="es-ES_tradnl" b="1" dirty="0"/>
              <a:t> </a:t>
            </a:r>
            <a:r>
              <a:rPr lang="es-ES_tradnl" b="1" dirty="0" err="1"/>
              <a:t>Illumination</a:t>
            </a:r>
            <a:r>
              <a:rPr lang="es-ES_tradnl" b="1" dirty="0"/>
              <a:t> (FI)</a:t>
            </a:r>
            <a:endParaRPr lang="es-ES_tradnl" dirty="0"/>
          </a:p>
          <a:p>
            <a:pPr lvl="1"/>
            <a:r>
              <a:rPr lang="es-ES_tradnl" b="1" dirty="0" err="1"/>
              <a:t>Rear</a:t>
            </a:r>
            <a:r>
              <a:rPr lang="es-ES_tradnl" b="1" dirty="0"/>
              <a:t> </a:t>
            </a:r>
            <a:r>
              <a:rPr lang="es-ES_tradnl" b="1" dirty="0" err="1"/>
              <a:t>Diffused</a:t>
            </a:r>
            <a:r>
              <a:rPr lang="es-ES_tradnl" b="1" dirty="0"/>
              <a:t> </a:t>
            </a:r>
            <a:r>
              <a:rPr lang="es-ES_tradnl" b="1" dirty="0" err="1"/>
              <a:t>Illumination</a:t>
            </a:r>
            <a:r>
              <a:rPr lang="es-ES_tradnl" b="1" dirty="0"/>
              <a:t> (</a:t>
            </a:r>
            <a:r>
              <a:rPr lang="es-ES_tradnl" b="1" dirty="0" err="1"/>
              <a:t>Rear</a:t>
            </a:r>
            <a:r>
              <a:rPr lang="es-ES_tradnl" b="1" dirty="0"/>
              <a:t> DI)</a:t>
            </a:r>
            <a:r>
              <a:rPr lang="es-ES_tradnl" dirty="0"/>
              <a:t>,</a:t>
            </a:r>
            <a:r>
              <a:rPr lang="es-ES_tradnl" dirty="0" smtClean="0"/>
              <a:t> </a:t>
            </a:r>
          </a:p>
          <a:p>
            <a:pPr lvl="0"/>
            <a:r>
              <a:rPr lang="es-ES" b="1" dirty="0" smtClean="0"/>
              <a:t>LED</a:t>
            </a:r>
            <a:r>
              <a:rPr lang="es-ES" b="1" dirty="0"/>
              <a:t>-Light Plane (LED-LP</a:t>
            </a:r>
            <a:r>
              <a:rPr lang="es-ES" b="1" dirty="0" smtClean="0"/>
              <a:t>)</a:t>
            </a:r>
          </a:p>
          <a:p>
            <a:pPr lvl="0"/>
            <a:r>
              <a:rPr lang="es-ES" b="1" dirty="0" err="1"/>
              <a:t>Diffused</a:t>
            </a:r>
            <a:r>
              <a:rPr lang="es-ES" b="1" dirty="0"/>
              <a:t> </a:t>
            </a:r>
            <a:r>
              <a:rPr lang="es-ES" b="1" dirty="0" err="1"/>
              <a:t>Surface</a:t>
            </a:r>
            <a:r>
              <a:rPr lang="es-ES" b="1" dirty="0"/>
              <a:t> </a:t>
            </a:r>
            <a:r>
              <a:rPr lang="es-ES" b="1" dirty="0" err="1"/>
              <a:t>Illumination</a:t>
            </a:r>
            <a:r>
              <a:rPr lang="es-ES" b="1" dirty="0"/>
              <a:t> (DSI</a:t>
            </a:r>
            <a:r>
              <a:rPr lang="es-ES" b="1" dirty="0" smtClean="0"/>
              <a:t>)</a:t>
            </a:r>
            <a:endParaRPr lang="es-ES_trad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01252431"/>
              </p:ext>
            </p:extLst>
          </p:nvPr>
        </p:nvGraphicFramePr>
        <p:xfrm>
          <a:off x="796924" y="1936822"/>
          <a:ext cx="8147685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r="8211"/>
          <a:stretch>
            <a:fillRect/>
          </a:stretch>
        </p:blipFill>
        <p:spPr bwMode="auto">
          <a:xfrm>
            <a:off x="185750" y="1979529"/>
            <a:ext cx="2405050" cy="1873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5028"/>
          <a:stretch>
            <a:fillRect/>
          </a:stretch>
        </p:blipFill>
        <p:spPr bwMode="auto">
          <a:xfrm>
            <a:off x="185750" y="4137862"/>
            <a:ext cx="2405050" cy="1977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ángulo 10"/>
          <p:cNvSpPr/>
          <p:nvPr/>
        </p:nvSpPr>
        <p:spPr>
          <a:xfrm>
            <a:off x="-4140200" y="274638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999" y="279400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T</a:t>
            </a:r>
            <a:r>
              <a:rPr lang="es-ES_tradnl" sz="36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écnicas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s-ES_tradnl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multitouch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basadas 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en cámaras</a:t>
            </a:r>
            <a:endParaRPr kumimoji="0" lang="es-ES_tradnl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365391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51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Técnicas</a:t>
            </a:r>
            <a:r>
              <a:rPr lang="en-US" b="1" dirty="0" smtClean="0"/>
              <a:t> </a:t>
            </a:r>
            <a:r>
              <a:rPr lang="en-US" b="1" dirty="0" err="1" smtClean="0"/>
              <a:t>basadas</a:t>
            </a:r>
            <a:r>
              <a:rPr lang="en-US" b="1" dirty="0" smtClean="0"/>
              <a:t> en </a:t>
            </a:r>
            <a:r>
              <a:rPr lang="en-US" b="1" dirty="0" err="1" smtClean="0"/>
              <a:t>cámaras</a:t>
            </a:r>
            <a:endParaRPr lang="en-US" b="1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32386713"/>
              </p:ext>
            </p:extLst>
          </p:nvPr>
        </p:nvGraphicFramePr>
        <p:xfrm>
          <a:off x="796924" y="1936822"/>
          <a:ext cx="8147685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-4140200" y="274638"/>
            <a:ext cx="13284200" cy="1143000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1" descr="MacintoshHD:Users:davidsolis:Desktop:TESIS:Cap1 - Introduccion:imgs:led-lp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9"/>
          <a:stretch>
            <a:fillRect/>
          </a:stretch>
        </p:blipFill>
        <p:spPr bwMode="auto">
          <a:xfrm>
            <a:off x="185750" y="1910224"/>
            <a:ext cx="2423653" cy="199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12178"/>
          <a:stretch>
            <a:fillRect/>
          </a:stretch>
        </p:blipFill>
        <p:spPr bwMode="auto">
          <a:xfrm>
            <a:off x="151884" y="4216400"/>
            <a:ext cx="2457519" cy="1830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4999" y="279400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T</a:t>
            </a:r>
            <a:r>
              <a:rPr lang="es-ES_tradnl" sz="3600" i="1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écnicas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s-ES_tradnl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multitouch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 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basadas 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 Cond Blk"/>
                <a:ea typeface="+mj-ea"/>
                <a:cs typeface="Helvetica LT Std Cond Blk"/>
              </a:rPr>
              <a:t>en cámaras</a:t>
            </a:r>
            <a:endParaRPr kumimoji="0" lang="es-ES_tradnl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365391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7199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smtClean="0"/>
              <a:t>Medio </a:t>
            </a:r>
            <a:r>
              <a:rPr lang="es-ES" sz="1800" dirty="0"/>
              <a:t>de comunicación comercial que intenta </a:t>
            </a:r>
            <a:r>
              <a:rPr lang="es-ES" sz="1800" dirty="0" err="1"/>
              <a:t>formentar</a:t>
            </a:r>
            <a:r>
              <a:rPr lang="es-ES" sz="1800" dirty="0"/>
              <a:t> el consumo masivo de un producto o servicio a través de diferentes canales de comunicación.</a:t>
            </a:r>
            <a:r>
              <a:rPr lang="es-ES_tradnl" sz="1800" dirty="0"/>
              <a:t> </a:t>
            </a:r>
            <a:endParaRPr lang="es-ES_tradnl" sz="1800" dirty="0" smtClean="0"/>
          </a:p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r>
              <a:rPr lang="es-ES" sz="1800" i="1" u="sng" dirty="0" err="1"/>
              <a:t>Above</a:t>
            </a:r>
            <a:r>
              <a:rPr lang="es-ES" sz="1800" i="1" u="sng" dirty="0"/>
              <a:t> </a:t>
            </a:r>
            <a:r>
              <a:rPr lang="es-ES" sz="1800" i="1" u="sng" dirty="0" err="1"/>
              <a:t>the</a:t>
            </a:r>
            <a:r>
              <a:rPr lang="es-ES" sz="1800" i="1" u="sng" dirty="0"/>
              <a:t> line (</a:t>
            </a:r>
            <a:r>
              <a:rPr lang="es-ES" sz="1800" i="1" u="sng" dirty="0" smtClean="0"/>
              <a:t>ATL</a:t>
            </a:r>
            <a:r>
              <a:rPr lang="es-ES_tradnl" sz="1800" dirty="0" smtClean="0"/>
              <a:t>)</a:t>
            </a:r>
          </a:p>
          <a:p>
            <a:r>
              <a:rPr lang="es-ES_tradnl" sz="1800" b="1" dirty="0"/>
              <a:t>Anuncios en televisión</a:t>
            </a:r>
            <a:r>
              <a:rPr lang="es-ES_tradnl" sz="1800" b="1" dirty="0" smtClean="0"/>
              <a:t>.</a:t>
            </a:r>
            <a:endParaRPr lang="es-ES_tradnl" sz="1800" dirty="0"/>
          </a:p>
          <a:p>
            <a:r>
              <a:rPr lang="es-ES_tradnl" sz="1800" b="1" dirty="0"/>
              <a:t>Anuncios en </a:t>
            </a:r>
            <a:r>
              <a:rPr lang="es-ES_tradnl" sz="1800" b="1" dirty="0" smtClean="0"/>
              <a:t>radio.</a:t>
            </a:r>
            <a:endParaRPr lang="es-ES_tradnl" sz="1800" b="1" dirty="0"/>
          </a:p>
          <a:p>
            <a:r>
              <a:rPr lang="es-ES" sz="1800" b="1" dirty="0" smtClean="0"/>
              <a:t>Anuncios </a:t>
            </a:r>
            <a:r>
              <a:rPr lang="es-ES" sz="1800" b="1" dirty="0"/>
              <a:t>en prensa</a:t>
            </a:r>
            <a:r>
              <a:rPr lang="es-ES" sz="1800" b="1" dirty="0" smtClean="0"/>
              <a:t>.</a:t>
            </a:r>
            <a:endParaRPr lang="es-ES_tradnl" sz="1800" dirty="0"/>
          </a:p>
          <a:p>
            <a:pPr marL="0" indent="0">
              <a:buNone/>
            </a:pPr>
            <a:endParaRPr lang="es-ES" sz="1800" i="1" u="sng" dirty="0" smtClean="0"/>
          </a:p>
          <a:p>
            <a:pPr marL="0" indent="0">
              <a:buNone/>
            </a:pPr>
            <a:r>
              <a:rPr lang="es-ES" sz="1800" i="1" u="sng" dirty="0" err="1" smtClean="0"/>
              <a:t>Below</a:t>
            </a:r>
            <a:r>
              <a:rPr lang="es-ES" sz="1800" i="1" u="sng" dirty="0" smtClean="0"/>
              <a:t> </a:t>
            </a:r>
            <a:r>
              <a:rPr lang="es-ES" sz="1800" i="1" u="sng" dirty="0" err="1"/>
              <a:t>the</a:t>
            </a:r>
            <a:r>
              <a:rPr lang="es-ES" sz="1800" i="1" u="sng" dirty="0"/>
              <a:t> line (</a:t>
            </a:r>
            <a:r>
              <a:rPr lang="es-ES" sz="1800" i="1" u="sng" dirty="0" smtClean="0"/>
              <a:t>BTL</a:t>
            </a:r>
            <a:r>
              <a:rPr lang="es-ES_tradnl" sz="1800" dirty="0"/>
              <a:t>)</a:t>
            </a:r>
            <a:endParaRPr lang="en-US" sz="1800" dirty="0"/>
          </a:p>
        </p:txBody>
      </p:sp>
      <p:grpSp>
        <p:nvGrpSpPr>
          <p:cNvPr id="4" name="Group 7"/>
          <p:cNvGrpSpPr/>
          <p:nvPr/>
        </p:nvGrpSpPr>
        <p:grpSpPr>
          <a:xfrm>
            <a:off x="3554648" y="2138294"/>
            <a:ext cx="5132151" cy="3393306"/>
            <a:chOff x="2337149" y="1600200"/>
            <a:chExt cx="6806851" cy="4500594"/>
          </a:xfrm>
        </p:grpSpPr>
        <p:pic>
          <p:nvPicPr>
            <p:cNvPr id="5" name="Picture 4" descr="MacintoshHD:Users:davidsolis:Desktop:TESIS:Cap1 - Introduccion:imgs:publicidad:publicidad mundial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64" y="1600200"/>
              <a:ext cx="3519936" cy="4500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MacintoshHD:Users:davidsolis:Desktop:TESIS:Cap1 - Introduccion:imgs:publicidad:coke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087" y="1600200"/>
              <a:ext cx="3502614" cy="2502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MacintoshHD:Users:davidsolis:Desktop:TESIS:Cap1 - Introduccion:imgs:publicidad:richardrosenman1007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149" y="3705884"/>
              <a:ext cx="3596804" cy="23949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Imagen 7" descr="depositphotos_3505554-MARKETING.-Word-collage-on-white-backgrou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93335"/>
            <a:ext cx="9144000" cy="9144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888067" y="2573871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4183" y="2421474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Marketing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</p:spTree>
    <p:extLst>
      <p:ext uri="{BB962C8B-B14F-4D97-AF65-F5344CB8AC3E}">
        <p14:creationId xmlns:p14="http://schemas.microsoft.com/office/powerpoint/2010/main" val="12401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-1888067" y="246592"/>
            <a:ext cx="13284200" cy="939321"/>
          </a:xfrm>
          <a:prstGeom prst="rect">
            <a:avLst/>
          </a:prstGeom>
          <a:solidFill>
            <a:srgbClr val="084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82302" y="135469"/>
            <a:ext cx="8741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 smtClean="0">
                <a:solidFill>
                  <a:schemeClr val="bg1"/>
                </a:solidFill>
                <a:latin typeface="Helvetica LT Std Cond Blk"/>
                <a:ea typeface="+mj-ea"/>
                <a:cs typeface="Helvetica LT Std Cond Blk"/>
              </a:rPr>
              <a:t>Marketing y publicidad</a:t>
            </a: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T Std Cond Blk"/>
              <a:ea typeface="+mj-ea"/>
              <a:cs typeface="Helvetica LT Std Cond Blk"/>
            </a:endParaRPr>
          </a:p>
        </p:txBody>
      </p:sp>
      <p:graphicFrame>
        <p:nvGraphicFramePr>
          <p:cNvPr id="16" name="Diagrama 15"/>
          <p:cNvGraphicFramePr/>
          <p:nvPr/>
        </p:nvGraphicFramePr>
        <p:xfrm>
          <a:off x="1154137" y="1600200"/>
          <a:ext cx="67706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5579499" y="4961466"/>
          <a:ext cx="3107267" cy="245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01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1233</Words>
  <Application>Microsoft Macintosh PowerPoint</Application>
  <PresentationFormat>On-screen Show (4:3)</PresentationFormat>
  <Paragraphs>250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Worksheet</vt:lpstr>
      <vt:lpstr>Hoja de cálculo</vt:lpstr>
      <vt:lpstr>“SISTEMA DE MULTIMEDIA INTERACTIVO PUBLICITARIO MEDIANTE MESA MULTITOUCH DE BAJO COSTO” </vt:lpstr>
      <vt:lpstr>¿Qué significa multitouch?</vt:lpstr>
      <vt:lpstr>¿Multitouch?</vt:lpstr>
      <vt:lpstr>PowerPoint Presentation</vt:lpstr>
      <vt:lpstr>Técnicas basadas en cámaras</vt:lpstr>
      <vt:lpstr>Técnicas basadas en cámaras</vt:lpstr>
      <vt:lpstr>Técnicas basadas en cámaras</vt:lpstr>
      <vt:lpstr>Marketing</vt:lpstr>
      <vt:lpstr>PowerPoint Presentation</vt:lpstr>
      <vt:lpstr>Marketing</vt:lpstr>
      <vt:lpstr>¿Hacia donde va?</vt:lpstr>
      <vt:lpstr>Análisis del usuario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</dc:title>
  <dc:creator>D S</dc:creator>
  <cp:lastModifiedBy>D S</cp:lastModifiedBy>
  <cp:revision>175</cp:revision>
  <dcterms:created xsi:type="dcterms:W3CDTF">2012-06-21T23:47:19Z</dcterms:created>
  <dcterms:modified xsi:type="dcterms:W3CDTF">2012-06-22T11:16:03Z</dcterms:modified>
</cp:coreProperties>
</file>