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diagrams/colors11.xml" ContentType="application/vnd.openxmlformats-officedocument.drawingml.diagramColors+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diagrams/layout9.xml" ContentType="application/vnd.openxmlformats-officedocument.drawingml.diagramLayout+xml"/>
  <Override PartName="/ppt/diagrams/data13.xml" ContentType="application/vnd.openxmlformats-officedocument.drawingml.diagramData+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diagrams/quickStyle17.xml" ContentType="application/vnd.openxmlformats-officedocument.drawingml.diagramStyle+xml"/>
  <Override PartName="/ppt/diagrams/drawing18.xml" ContentType="application/vnd.ms-office.drawingml.diagramDrawing+xml"/>
  <Override PartName="/ppt/tableStyles.xml" ContentType="application/vnd.openxmlformats-officedocument.presentationml.tableStyles+xml"/>
  <Override PartName="/ppt/diagrams/layout17.xml" ContentType="application/vnd.openxmlformats-officedocument.drawingml.diagramLayout+xml"/>
  <Override PartName="/ppt/slides/slide99.xml" ContentType="application/vnd.openxmlformats-officedocument.presentationml.slide+xml"/>
  <Override PartName="/ppt/diagrams/layout1.xml" ContentType="application/vnd.openxmlformats-officedocument.drawingml.diagramLayout+xml"/>
  <Override PartName="/ppt/diagrams/data2.xml" ContentType="application/vnd.openxmlformats-officedocument.drawingml.diagramData+xml"/>
  <Override PartName="/ppt/diagrams/drawing21.xml" ContentType="application/vnd.ms-office.drawingml.diagramDrawing+xml"/>
  <Override PartName="/ppt/slides/slide77.xml" ContentType="application/vnd.openxmlformats-officedocument.presentationml.slide+xml"/>
  <Override PartName="/ppt/slides/slide88.xml" ContentType="application/vnd.openxmlformats-officedocument.presentationml.slide+xml"/>
  <Override PartName="/ppt/diagrams/colors4.xml" ContentType="application/vnd.openxmlformats-officedocument.drawingml.diagramColors+xml"/>
  <Override PartName="/ppt/diagrams/colors16.xml" ContentType="application/vnd.openxmlformats-officedocument.drawingml.diagramColors+xml"/>
  <Override PartName="/ppt/diagrams/data18.xml" ContentType="application/vnd.openxmlformats-officedocument.drawingml.diagramData+xml"/>
  <Override PartName="/ppt/diagrams/drawing10.xml" ContentType="application/vnd.ms-office.drawingml.diagramDrawing+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diagrams/colors12.xml" ContentType="application/vnd.openxmlformats-officedocument.drawingml.diagramColors+xml"/>
  <Override PartName="/ppt/diagrams/drawing3.xml" ContentType="application/vnd.ms-office.drawingml.diagramDrawing+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diagrams/quickStyle3.xml" ContentType="application/vnd.openxmlformats-officedocument.drawingml.diagramStyle+xml"/>
  <Override PartName="/ppt/diagrams/data14.xml" ContentType="application/vnd.openxmlformats-officedocument.drawingml.diagramData+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diagrams/drawing19.xml" ContentType="application/vnd.ms-office.drawingml.diagramDrawing+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diagrams/layout6.xml" ContentType="application/vnd.openxmlformats-officedocument.drawingml.diagramLayout+xml"/>
  <Override PartName="/ppt/diagrams/data10.xml" ContentType="application/vnd.openxmlformats-officedocument.drawingml.diagramData+xml"/>
  <Override PartName="/ppt/diagrams/quickStyle18.xml" ContentType="application/vnd.openxmlformats-officedocument.drawingml.diagramStyl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diagrams/data7.xml" ContentType="application/vnd.openxmlformats-officedocument.drawingml.diagramData+xml"/>
  <Override PartName="/ppt/diagrams/colors9.xml" ContentType="application/vnd.openxmlformats-officedocument.drawingml.diagramColors+xml"/>
  <Override PartName="/ppt/diagrams/quickStyle14.xml" ContentType="application/vnd.openxmlformats-officedocument.drawingml.diagramStyle+xml"/>
  <Override PartName="/ppt/diagrams/layout18.xml" ContentType="application/vnd.openxmlformats-officedocument.drawingml.diagramLayout+xml"/>
  <Override PartName="/ppt/diagrams/drawing15.xml" ContentType="application/vnd.ms-office.drawingml.diagramDrawing+xml"/>
  <Override PartName="/ppt/slideLayouts/slideLayout10.xml" ContentType="application/vnd.openxmlformats-officedocument.presentationml.slideLayout+xml"/>
  <Default Extension="gif" ContentType="image/gif"/>
  <Override PartName="/ppt/diagrams/layout2.xml" ContentType="application/vnd.openxmlformats-officedocument.drawingml.diagramLayout+xml"/>
  <Override PartName="/ppt/slides/slide89.xml" ContentType="application/vnd.openxmlformats-officedocument.presentationml.slide+xml"/>
  <Override PartName="/ppt/slides/slide108.xml" ContentType="application/vnd.openxmlformats-officedocument.presentationml.slide+xml"/>
  <Override PartName="/ppt/diagrams/data3.xml" ContentType="application/vnd.openxmlformats-officedocument.drawingml.diagramData+xml"/>
  <Override PartName="/ppt/diagrams/colors5.xml" ContentType="application/vnd.openxmlformats-officedocument.drawingml.diagramColors+xml"/>
  <Override PartName="/ppt/diagrams/quickStyle8.xml" ContentType="application/vnd.openxmlformats-officedocument.drawingml.diagramStyle+xml"/>
  <Override PartName="/ppt/diagrams/quickStyle10.xml" ContentType="application/vnd.openxmlformats-officedocument.drawingml.diagramStyle+xml"/>
  <Override PartName="/ppt/diagrams/layout14.xml" ContentType="application/vnd.openxmlformats-officedocument.drawingml.diagramLayout+xml"/>
  <Override PartName="/ppt/diagrams/colors17.xml" ContentType="application/vnd.openxmlformats-officedocument.drawingml.diagramColors+xml"/>
  <Override PartName="/ppt/diagrams/drawing22.xml" ContentType="application/vnd.ms-office.drawingml.diagramDrawing+xml"/>
  <Override PartName="/ppt/diagrams/drawing11.xml" ContentType="application/vnd.ms-office.drawingml.diagramDrawing+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docProps/core.xml" ContentType="application/vnd.openxmlformats-package.core-properties+xml"/>
  <Override PartName="/ppt/diagrams/drawing4.xml" ContentType="application/vnd.ms-office.drawingml.diagramDrawing+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diagrams/layout10.xml" ContentType="application/vnd.openxmlformats-officedocument.drawingml.diagramLayout+xml"/>
  <Override PartName="/ppt/diagrams/colors13.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diagrams/data15.xml" ContentType="application/vnd.openxmlformats-officedocument.drawingml.diagramData+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diagrams/data11.xml" ContentType="application/vnd.openxmlformats-officedocument.drawingml.diagramData+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diagrams/layout7.xml" ContentType="application/vnd.openxmlformats-officedocument.drawingml.diagramLayout+xml"/>
  <Override PartName="/ppt/diagrams/data8.xml" ContentType="application/vnd.openxmlformats-officedocument.drawingml.diagramData+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diagrams/quickStyle15.xml" ContentType="application/vnd.openxmlformats-officedocument.drawingml.diagramStyle+xml"/>
  <Override PartName="/ppt/diagrams/drawing16.xml" ContentType="application/vnd.ms-office.drawingml.diagramDrawing+xml"/>
  <Override PartName="/ppt/diagrams/layout3.xml" ContentType="application/vnd.openxmlformats-officedocument.drawingml.diagramLayout+xml"/>
  <Override PartName="/ppt/diagrams/data4.xml" ContentType="application/vnd.openxmlformats-officedocument.drawingml.diagramData+xml"/>
  <Override PartName="/ppt/diagrams/layout15.xml" ContentType="application/vnd.openxmlformats-officedocument.drawingml.diagramLayout+xml"/>
  <Override PartName="/ppt/diagrams/drawing9.xml" ContentType="application/vnd.ms-office.drawingml.diagramDrawing+xml"/>
  <Override PartName="/ppt/slides/slide79.xml" ContentType="application/vnd.openxmlformats-officedocument.presentationml.slide+xml"/>
  <Override PartName="/ppt/slides/slide109.xml" ContentType="application/vnd.openxmlformats-officedocument.presentationml.slide+xml"/>
  <Override PartName="/ppt/diagrams/colors6.xml" ContentType="application/vnd.openxmlformats-officedocument.drawingml.diagramColors+xml"/>
  <Override PartName="/ppt/diagrams/quickStyle9.xml" ContentType="application/vnd.openxmlformats-officedocument.drawingml.diagramStyle+xml"/>
  <Override PartName="/ppt/diagrams/quickStyle11.xml" ContentType="application/vnd.openxmlformats-officedocument.drawingml.diagramStyle+xml"/>
  <Override PartName="/ppt/diagrams/colors18.xml" ContentType="application/vnd.openxmlformats-officedocument.drawingml.diagramColors+xml"/>
  <Override PartName="/ppt/diagrams/drawing12.xml" ContentType="application/vnd.ms-office.drawingml.diagramDrawing+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diagrams/layout11.xml" ContentType="application/vnd.openxmlformats-officedocument.drawingml.diagramLayout+xml"/>
  <Override PartName="/ppt/diagrams/colors14.xml" ContentType="application/vnd.openxmlformats-officedocument.drawingml.diagramColors+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diagrams/colors2.xml" ContentType="application/vnd.openxmlformats-officedocument.drawingml.diagramColors+xml"/>
  <Override PartName="/ppt/notesSlides/notesSlide1.xml" ContentType="application/vnd.openxmlformats-officedocument.presentationml.notesSlide+xml"/>
  <Override PartName="/ppt/diagrams/quickStyle5.xml" ContentType="application/vnd.openxmlformats-officedocument.drawingml.diagramStyle+xml"/>
  <Override PartName="/ppt/diagrams/data16.xml" ContentType="application/vnd.openxmlformats-officedocument.drawingml.diagramData+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diagrams/colors10.xml" ContentType="application/vnd.openxmlformats-officedocument.drawingml.diagramColors+xml"/>
  <Override PartName="/ppt/diagrams/drawing1.xml" ContentType="application/vnd.ms-office.drawingml.diagramDrawing+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diagrams/quickStyle1.xml" ContentType="application/vnd.openxmlformats-officedocument.drawingml.diagramStyle+xml"/>
  <Override PartName="/ppt/diagrams/layout8.xml" ContentType="application/vnd.openxmlformats-officedocument.drawingml.diagramLayout+xml"/>
  <Override PartName="/ppt/diagrams/data12.xml" ContentType="application/vnd.openxmlformats-officedocument.drawingml.diagramData+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diagrams/data9.xml" ContentType="application/vnd.openxmlformats-officedocument.drawingml.diagramData+xml"/>
  <Override PartName="/ppt/diagrams/quickStyle16.xml" ContentType="application/vnd.openxmlformats-officedocument.drawingml.diagramStyle+xml"/>
  <Override PartName="/ppt/diagrams/drawing17.xml" ContentType="application/vnd.ms-office.drawingml.diagramDrawing+xml"/>
  <Override PartName="/ppt/slides/slide20.xml" ContentType="application/vnd.openxmlformats-officedocument.presentationml.slide+xml"/>
  <Override PartName="/ppt/diagrams/layout4.xml" ContentType="application/vnd.openxmlformats-officedocument.drawingml.diagramLayout+xml"/>
  <Override PartName="/ppt/diagrams/data5.xml" ContentType="application/vnd.openxmlformats-officedocument.drawingml.diagramData+xml"/>
  <Override PartName="/ppt/diagrams/colors7.xml" ContentType="application/vnd.openxmlformats-officedocument.drawingml.diagramColors+xml"/>
  <Override PartName="/ppt/diagrams/quickStyle12.xml" ContentType="application/vnd.openxmlformats-officedocument.drawingml.diagramStyle+xml"/>
  <Override PartName="/ppt/diagrams/layout16.xml" ContentType="application/vnd.openxmlformats-officedocument.drawingml.diagramLayout+xml"/>
  <Override PartName="/ppt/diagrams/drawing13.xml" ContentType="application/vnd.ms-office.drawingml.diagramDrawing+xml"/>
  <Override PartName="/ppt/slides/slide98.xml" ContentType="application/vnd.openxmlformats-officedocument.presentationml.slide+xml"/>
  <Override PartName="/ppt/slides/slide117.xml" ContentType="application/vnd.openxmlformats-officedocument.presentationml.slide+xml"/>
  <Override PartName="/ppt/diagrams/drawing20.xml" ContentType="application/vnd.ms-office.drawingml.diagramDrawing+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quickStyle6.xml" ContentType="application/vnd.openxmlformats-officedocument.drawingml.diagramStyle+xml"/>
  <Override PartName="/ppt/diagrams/layout12.xml" ContentType="application/vnd.openxmlformats-officedocument.drawingml.diagramLayout+xml"/>
  <Override PartName="/ppt/diagrams/colors15.xml" ContentType="application/vnd.openxmlformats-officedocument.drawingml.diagramColors+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diagrams/data17.xml" ContentType="application/vnd.openxmlformats-officedocument.drawingml.diagramData+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diagrams/layout5.xml" ContentType="application/vnd.openxmlformats-officedocument.drawingml.diagramLayout+xml"/>
  <Override PartName="/ppt/diagrams/data6.xml" ContentType="application/vnd.openxmlformats-officedocument.drawingml.diagramData+xml"/>
  <Override PartName="/ppt/diagrams/colors8.xml" ContentType="application/vnd.openxmlformats-officedocument.drawingml.diagramColors+xml"/>
  <Override PartName="/ppt/diagrams/quickStyle13.xml" ContentType="application/vnd.openxmlformats-officedocument.drawingml.diagramStyle+xml"/>
  <Override PartName="/ppt/diagrams/drawing14.xml" ContentType="application/vnd.ms-office.drawingml.diagramDrawing+xml"/>
  <Override PartName="/ppt/diagrams/layout13.xml" ContentType="application/vnd.openxmlformats-officedocument.drawingml.diagramLayout+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diagrams/quickStyle7.xml" ContentType="application/vnd.openxmlformats-officedocument.drawingml.diagram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9"/>
  </p:notesMasterIdLst>
  <p:sldIdLst>
    <p:sldId id="256" r:id="rId2"/>
    <p:sldId id="361" r:id="rId3"/>
    <p:sldId id="257" r:id="rId4"/>
    <p:sldId id="380" r:id="rId5"/>
    <p:sldId id="381" r:id="rId6"/>
    <p:sldId id="345" r:id="rId7"/>
    <p:sldId id="355" r:id="rId8"/>
    <p:sldId id="382" r:id="rId9"/>
    <p:sldId id="378" r:id="rId10"/>
    <p:sldId id="375" r:id="rId11"/>
    <p:sldId id="376" r:id="rId12"/>
    <p:sldId id="377" r:id="rId13"/>
    <p:sldId id="346" r:id="rId14"/>
    <p:sldId id="258" r:id="rId15"/>
    <p:sldId id="379" r:id="rId16"/>
    <p:sldId id="368" r:id="rId17"/>
    <p:sldId id="369" r:id="rId18"/>
    <p:sldId id="366" r:id="rId19"/>
    <p:sldId id="367" r:id="rId20"/>
    <p:sldId id="341" r:id="rId21"/>
    <p:sldId id="337" r:id="rId22"/>
    <p:sldId id="338" r:id="rId23"/>
    <p:sldId id="360" r:id="rId24"/>
    <p:sldId id="392" r:id="rId25"/>
    <p:sldId id="393" r:id="rId26"/>
    <p:sldId id="359" r:id="rId27"/>
    <p:sldId id="347" r:id="rId28"/>
    <p:sldId id="259" r:id="rId29"/>
    <p:sldId id="362" r:id="rId30"/>
    <p:sldId id="261" r:id="rId31"/>
    <p:sldId id="339" r:id="rId32"/>
    <p:sldId id="264" r:id="rId33"/>
    <p:sldId id="348" r:id="rId34"/>
    <p:sldId id="349" r:id="rId35"/>
    <p:sldId id="350" r:id="rId36"/>
    <p:sldId id="351" r:id="rId37"/>
    <p:sldId id="352" r:id="rId38"/>
    <p:sldId id="353" r:id="rId39"/>
    <p:sldId id="354" r:id="rId40"/>
    <p:sldId id="270" r:id="rId41"/>
    <p:sldId id="272" r:id="rId42"/>
    <p:sldId id="273" r:id="rId43"/>
    <p:sldId id="363" r:id="rId44"/>
    <p:sldId id="278" r:id="rId45"/>
    <p:sldId id="279" r:id="rId46"/>
    <p:sldId id="280" r:id="rId47"/>
    <p:sldId id="281" r:id="rId48"/>
    <p:sldId id="283" r:id="rId49"/>
    <p:sldId id="391" r:id="rId50"/>
    <p:sldId id="388" r:id="rId51"/>
    <p:sldId id="357" r:id="rId52"/>
    <p:sldId id="284" r:id="rId53"/>
    <p:sldId id="285" r:id="rId54"/>
    <p:sldId id="286" r:id="rId55"/>
    <p:sldId id="287" r:id="rId56"/>
    <p:sldId id="288" r:id="rId57"/>
    <p:sldId id="290" r:id="rId58"/>
    <p:sldId id="291" r:id="rId59"/>
    <p:sldId id="358" r:id="rId60"/>
    <p:sldId id="292" r:id="rId61"/>
    <p:sldId id="293" r:id="rId62"/>
    <p:sldId id="294" r:id="rId63"/>
    <p:sldId id="295" r:id="rId64"/>
    <p:sldId id="296" r:id="rId65"/>
    <p:sldId id="297" r:id="rId66"/>
    <p:sldId id="298" r:id="rId67"/>
    <p:sldId id="299" r:id="rId68"/>
    <p:sldId id="300" r:id="rId69"/>
    <p:sldId id="301" r:id="rId70"/>
    <p:sldId id="302" r:id="rId71"/>
    <p:sldId id="303" r:id="rId72"/>
    <p:sldId id="384" r:id="rId73"/>
    <p:sldId id="304" r:id="rId74"/>
    <p:sldId id="305" r:id="rId75"/>
    <p:sldId id="385" r:id="rId76"/>
    <p:sldId id="306" r:id="rId77"/>
    <p:sldId id="307" r:id="rId78"/>
    <p:sldId id="383" r:id="rId79"/>
    <p:sldId id="386" r:id="rId80"/>
    <p:sldId id="308" r:id="rId81"/>
    <p:sldId id="309" r:id="rId82"/>
    <p:sldId id="311" r:id="rId83"/>
    <p:sldId id="312" r:id="rId84"/>
    <p:sldId id="313" r:id="rId85"/>
    <p:sldId id="314" r:id="rId86"/>
    <p:sldId id="315" r:id="rId87"/>
    <p:sldId id="342" r:id="rId88"/>
    <p:sldId id="372" r:id="rId89"/>
    <p:sldId id="373" r:id="rId90"/>
    <p:sldId id="370" r:id="rId91"/>
    <p:sldId id="371" r:id="rId92"/>
    <p:sldId id="374" r:id="rId93"/>
    <p:sldId id="316" r:id="rId94"/>
    <p:sldId id="317" r:id="rId95"/>
    <p:sldId id="318" r:id="rId96"/>
    <p:sldId id="319" r:id="rId97"/>
    <p:sldId id="387" r:id="rId98"/>
    <p:sldId id="320" r:id="rId99"/>
    <p:sldId id="321" r:id="rId100"/>
    <p:sldId id="322" r:id="rId101"/>
    <p:sldId id="324" r:id="rId102"/>
    <p:sldId id="364" r:id="rId103"/>
    <p:sldId id="325" r:id="rId104"/>
    <p:sldId id="326" r:id="rId105"/>
    <p:sldId id="327" r:id="rId106"/>
    <p:sldId id="328" r:id="rId107"/>
    <p:sldId id="329" r:id="rId108"/>
    <p:sldId id="389" r:id="rId109"/>
    <p:sldId id="390" r:id="rId110"/>
    <p:sldId id="330" r:id="rId111"/>
    <p:sldId id="332" r:id="rId112"/>
    <p:sldId id="331" r:id="rId113"/>
    <p:sldId id="365" r:id="rId114"/>
    <p:sldId id="333" r:id="rId115"/>
    <p:sldId id="334" r:id="rId116"/>
    <p:sldId id="335" r:id="rId117"/>
    <p:sldId id="336" r:id="rId118"/>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6165" autoAdjust="0"/>
    <p:restoredTop sz="68917" autoAdjust="0"/>
  </p:normalViewPr>
  <p:slideViewPr>
    <p:cSldViewPr>
      <p:cViewPr varScale="1">
        <p:scale>
          <a:sx n="74" d="100"/>
          <a:sy n="74" d="100"/>
        </p:scale>
        <p:origin x="-378"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diagrams/_rels/data1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image" Target="../media/image86.jpeg"/></Relationships>
</file>

<file path=ppt/diagrams/_rels/drawing17.xml.rels><?xml version="1.0" encoding="UTF-8" standalone="yes"?>
<Relationships xmlns="http://schemas.openxmlformats.org/package/2006/relationships"><Relationship Id="rId3" Type="http://schemas.openxmlformats.org/officeDocument/2006/relationships/image" Target="../media/image651.jpeg"/><Relationship Id="rId2" Type="http://schemas.openxmlformats.org/officeDocument/2006/relationships/image" Target="../media/image641.jpeg"/><Relationship Id="rId1" Type="http://schemas.openxmlformats.org/officeDocument/2006/relationships/image" Target="../media/image631.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3DDDED4-917A-416D-AD11-3C0199FA7C78}" type="doc">
      <dgm:prSet loTypeId="urn:microsoft.com/office/officeart/2005/8/layout/chevron2" loCatId="process" qsTypeId="urn:microsoft.com/office/officeart/2005/8/quickstyle/3d1" qsCatId="3D" csTypeId="urn:microsoft.com/office/officeart/2005/8/colors/accent1_2" csCatId="accent1" phldr="1"/>
      <dgm:spPr/>
      <dgm:t>
        <a:bodyPr/>
        <a:lstStyle/>
        <a:p>
          <a:endParaRPr lang="es-ES"/>
        </a:p>
      </dgm:t>
    </dgm:pt>
    <dgm:pt modelId="{84D8A99B-C8E9-49EA-8A73-656D2E719964}">
      <dgm:prSet custT="1"/>
      <dgm:spPr/>
      <dgm:t>
        <a:bodyPr/>
        <a:lstStyle/>
        <a:p>
          <a:pPr rtl="0"/>
          <a:endParaRPr lang="es-EC" sz="1700" b="1" dirty="0" smtClean="0"/>
        </a:p>
        <a:p>
          <a:pPr rtl="0"/>
          <a:endParaRPr lang="es-EC" sz="2000" b="1" dirty="0" smtClean="0"/>
        </a:p>
        <a:p>
          <a:pPr rtl="0"/>
          <a:r>
            <a:rPr lang="es-EC" sz="2000" b="0" dirty="0" smtClean="0"/>
            <a:t>Entre los parámetros mundiales más importantes de evaluación y calidad universitaria, se encuentra el número de publicaciones y artículos investigativos realizados por los docentes de una institución educativa. </a:t>
          </a:r>
          <a:endParaRPr lang="es-ES" sz="2000" b="0" dirty="0"/>
        </a:p>
      </dgm:t>
    </dgm:pt>
    <dgm:pt modelId="{583A7D49-F915-4BF9-8A3C-84B72933B2A3}" type="parTrans" cxnId="{F6DEF94E-A611-4454-A029-007865D584A9}">
      <dgm:prSet/>
      <dgm:spPr/>
      <dgm:t>
        <a:bodyPr/>
        <a:lstStyle/>
        <a:p>
          <a:endParaRPr lang="es-ES"/>
        </a:p>
      </dgm:t>
    </dgm:pt>
    <dgm:pt modelId="{5AB7D41B-6EFE-44AA-825E-C8BA5186CEF5}" type="sibTrans" cxnId="{F6DEF94E-A611-4454-A029-007865D584A9}">
      <dgm:prSet/>
      <dgm:spPr/>
      <dgm:t>
        <a:bodyPr/>
        <a:lstStyle/>
        <a:p>
          <a:endParaRPr lang="es-ES"/>
        </a:p>
      </dgm:t>
    </dgm:pt>
    <dgm:pt modelId="{7185E2DE-45F0-4200-BF4E-6CF2D1A2DF21}" type="pres">
      <dgm:prSet presAssocID="{E3DDDED4-917A-416D-AD11-3C0199FA7C78}" presName="linearFlow" presStyleCnt="0">
        <dgm:presLayoutVars>
          <dgm:dir/>
          <dgm:animLvl val="lvl"/>
          <dgm:resizeHandles val="exact"/>
        </dgm:presLayoutVars>
      </dgm:prSet>
      <dgm:spPr/>
      <dgm:t>
        <a:bodyPr/>
        <a:lstStyle/>
        <a:p>
          <a:endParaRPr lang="es-ES"/>
        </a:p>
      </dgm:t>
    </dgm:pt>
    <dgm:pt modelId="{09B7456A-6919-4B23-8F5C-ACA814F41F14}" type="pres">
      <dgm:prSet presAssocID="{84D8A99B-C8E9-49EA-8A73-656D2E719964}" presName="composite" presStyleCnt="0"/>
      <dgm:spPr/>
      <dgm:t>
        <a:bodyPr/>
        <a:lstStyle/>
        <a:p>
          <a:endParaRPr lang="es-ES"/>
        </a:p>
      </dgm:t>
    </dgm:pt>
    <dgm:pt modelId="{E84C2A88-ABA6-491D-97EE-833F19CE9412}" type="pres">
      <dgm:prSet presAssocID="{84D8A99B-C8E9-49EA-8A73-656D2E719964}" presName="parentText" presStyleLbl="alignNode1" presStyleIdx="0" presStyleCnt="1">
        <dgm:presLayoutVars>
          <dgm:chMax val="1"/>
          <dgm:bulletEnabled val="1"/>
        </dgm:presLayoutVars>
      </dgm:prSet>
      <dgm:spPr/>
      <dgm:t>
        <a:bodyPr/>
        <a:lstStyle/>
        <a:p>
          <a:endParaRPr lang="es-ES"/>
        </a:p>
      </dgm:t>
    </dgm:pt>
    <dgm:pt modelId="{260C3822-281C-4137-834D-7C129EE54A2E}" type="pres">
      <dgm:prSet presAssocID="{84D8A99B-C8E9-49EA-8A73-656D2E719964}" presName="descendantText" presStyleLbl="alignAcc1" presStyleIdx="0" presStyleCnt="1">
        <dgm:presLayoutVars>
          <dgm:bulletEnabled val="1"/>
        </dgm:presLayoutVars>
      </dgm:prSet>
      <dgm:spPr/>
      <dgm:t>
        <a:bodyPr/>
        <a:lstStyle/>
        <a:p>
          <a:endParaRPr lang="es-ES"/>
        </a:p>
      </dgm:t>
    </dgm:pt>
  </dgm:ptLst>
  <dgm:cxnLst>
    <dgm:cxn modelId="{F6DEF94E-A611-4454-A029-007865D584A9}" srcId="{E3DDDED4-917A-416D-AD11-3C0199FA7C78}" destId="{84D8A99B-C8E9-49EA-8A73-656D2E719964}" srcOrd="0" destOrd="0" parTransId="{583A7D49-F915-4BF9-8A3C-84B72933B2A3}" sibTransId="{5AB7D41B-6EFE-44AA-825E-C8BA5186CEF5}"/>
    <dgm:cxn modelId="{D7548109-90CA-46D7-89BF-71ACD922F2D8}" type="presOf" srcId="{84D8A99B-C8E9-49EA-8A73-656D2E719964}" destId="{E84C2A88-ABA6-491D-97EE-833F19CE9412}" srcOrd="0" destOrd="0" presId="urn:microsoft.com/office/officeart/2005/8/layout/chevron2"/>
    <dgm:cxn modelId="{824E6510-008E-4EB6-858E-291C1443487D}" type="presOf" srcId="{E3DDDED4-917A-416D-AD11-3C0199FA7C78}" destId="{7185E2DE-45F0-4200-BF4E-6CF2D1A2DF21}" srcOrd="0" destOrd="0" presId="urn:microsoft.com/office/officeart/2005/8/layout/chevron2"/>
    <dgm:cxn modelId="{32502007-BFD1-4217-B96C-822525E6C84F}" type="presParOf" srcId="{7185E2DE-45F0-4200-BF4E-6CF2D1A2DF21}" destId="{09B7456A-6919-4B23-8F5C-ACA814F41F14}" srcOrd="0" destOrd="0" presId="urn:microsoft.com/office/officeart/2005/8/layout/chevron2"/>
    <dgm:cxn modelId="{FAFC6998-E660-4A73-A967-8E2B23378894}" type="presParOf" srcId="{09B7456A-6919-4B23-8F5C-ACA814F41F14}" destId="{E84C2A88-ABA6-491D-97EE-833F19CE9412}" srcOrd="0" destOrd="0" presId="urn:microsoft.com/office/officeart/2005/8/layout/chevron2"/>
    <dgm:cxn modelId="{23CE90D3-2A4F-48B7-91ED-2B9826B040E9}" type="presParOf" srcId="{09B7456A-6919-4B23-8F5C-ACA814F41F14}" destId="{260C3822-281C-4137-834D-7C129EE54A2E}" srcOrd="1" destOrd="0" presId="urn:microsoft.com/office/officeart/2005/8/layout/chevron2"/>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34CA4EE-A074-4BD6-A62E-C0A6FD9F04A3}" type="doc">
      <dgm:prSet loTypeId="urn:microsoft.com/office/officeart/2005/8/layout/vList6" loCatId="process" qsTypeId="urn:microsoft.com/office/officeart/2005/8/quickstyle/3d1" qsCatId="3D" csTypeId="urn:microsoft.com/office/officeart/2005/8/colors/accent1_2" csCatId="accent1" phldr="1"/>
      <dgm:spPr/>
      <dgm:t>
        <a:bodyPr/>
        <a:lstStyle/>
        <a:p>
          <a:endParaRPr lang="es-ES"/>
        </a:p>
      </dgm:t>
    </dgm:pt>
    <dgm:pt modelId="{1826E2CE-FA15-4615-B8CE-A95BB226CCB9}">
      <dgm:prSet phldrT="[Texto]"/>
      <dgm:spPr/>
      <dgm:t>
        <a:bodyPr/>
        <a:lstStyle/>
        <a:p>
          <a:r>
            <a:rPr lang="es-ES" b="1" dirty="0" smtClean="0"/>
            <a:t>Tercera Página</a:t>
          </a:r>
          <a:endParaRPr lang="es-ES" b="1" dirty="0"/>
        </a:p>
      </dgm:t>
    </dgm:pt>
    <dgm:pt modelId="{D68812A3-3B88-4E9C-A245-80BF2312E3E7}" type="parTrans" cxnId="{BB1B7E1D-9FDE-4826-B257-3FBE2C24F0B0}">
      <dgm:prSet/>
      <dgm:spPr/>
      <dgm:t>
        <a:bodyPr/>
        <a:lstStyle/>
        <a:p>
          <a:endParaRPr lang="es-ES"/>
        </a:p>
      </dgm:t>
    </dgm:pt>
    <dgm:pt modelId="{6F63616B-B0C0-4FB5-BF50-FBFBC75732B2}" type="sibTrans" cxnId="{BB1B7E1D-9FDE-4826-B257-3FBE2C24F0B0}">
      <dgm:prSet/>
      <dgm:spPr/>
      <dgm:t>
        <a:bodyPr/>
        <a:lstStyle/>
        <a:p>
          <a:endParaRPr lang="es-ES"/>
        </a:p>
      </dgm:t>
    </dgm:pt>
    <dgm:pt modelId="{BD7F5F22-57FD-41E7-8263-36143BE4E622}">
      <dgm:prSet phldrT="[Texto]"/>
      <dgm:spPr/>
      <dgm:t>
        <a:bodyPr/>
        <a:lstStyle/>
        <a:p>
          <a:pPr algn="ctr"/>
          <a:r>
            <a:rPr lang="es-EC" b="1" dirty="0" smtClean="0"/>
            <a:t>Se pueden incluir los agradecimientos que el autor crea pertinentes.</a:t>
          </a:r>
          <a:endParaRPr lang="es-ES" b="1" dirty="0"/>
        </a:p>
      </dgm:t>
    </dgm:pt>
    <dgm:pt modelId="{AEE7BD87-9FFD-44E2-842B-16FD376D9893}" type="parTrans" cxnId="{B3A9C96E-2360-4648-8CF0-119B5230AEC3}">
      <dgm:prSet/>
      <dgm:spPr/>
      <dgm:t>
        <a:bodyPr/>
        <a:lstStyle/>
        <a:p>
          <a:endParaRPr lang="es-ES"/>
        </a:p>
      </dgm:t>
    </dgm:pt>
    <dgm:pt modelId="{F19C36B3-0D38-4226-9023-58423A19F5AC}" type="sibTrans" cxnId="{B3A9C96E-2360-4648-8CF0-119B5230AEC3}">
      <dgm:prSet/>
      <dgm:spPr/>
      <dgm:t>
        <a:bodyPr/>
        <a:lstStyle/>
        <a:p>
          <a:endParaRPr lang="es-ES"/>
        </a:p>
      </dgm:t>
    </dgm:pt>
    <dgm:pt modelId="{97380DDA-FCFE-4A7C-A248-EC85D5A52CEA}">
      <dgm:prSet phldrT="[Texto]"/>
      <dgm:spPr/>
      <dgm:t>
        <a:bodyPr/>
        <a:lstStyle/>
        <a:p>
          <a:r>
            <a:rPr lang="es-ES" b="1" dirty="0" smtClean="0"/>
            <a:t>Contenido</a:t>
          </a:r>
          <a:endParaRPr lang="es-ES" b="1" dirty="0"/>
        </a:p>
      </dgm:t>
    </dgm:pt>
    <dgm:pt modelId="{057F23A2-8916-4A44-A366-44B9F0FC0E0D}" type="parTrans" cxnId="{F2E54F6D-44E7-4CBF-8030-BECA71A16C85}">
      <dgm:prSet/>
      <dgm:spPr/>
      <dgm:t>
        <a:bodyPr/>
        <a:lstStyle/>
        <a:p>
          <a:endParaRPr lang="es-ES"/>
        </a:p>
      </dgm:t>
    </dgm:pt>
    <dgm:pt modelId="{5F543B24-82C5-4685-BD22-2C6E95922B78}" type="sibTrans" cxnId="{F2E54F6D-44E7-4CBF-8030-BECA71A16C85}">
      <dgm:prSet/>
      <dgm:spPr/>
      <dgm:t>
        <a:bodyPr/>
        <a:lstStyle/>
        <a:p>
          <a:endParaRPr lang="es-ES"/>
        </a:p>
      </dgm:t>
    </dgm:pt>
    <dgm:pt modelId="{B5BA36E6-3D25-472A-BBEC-B15AF8BD7391}">
      <dgm:prSet phldrT="[Texto]"/>
      <dgm:spPr/>
      <dgm:t>
        <a:bodyPr/>
        <a:lstStyle/>
        <a:p>
          <a:pPr algn="ctr"/>
          <a:r>
            <a:rPr lang="es-EC" b="1" dirty="0" smtClean="0"/>
            <a:t>Debe estar organizado en apartados (título, subtítulo, incisos, etc.) estructurados de manera clara.</a:t>
          </a:r>
          <a:endParaRPr lang="es-ES" b="1" dirty="0"/>
        </a:p>
      </dgm:t>
    </dgm:pt>
    <dgm:pt modelId="{E876D9EA-3475-475B-BEDD-B7F2EC5C5F9B}" type="parTrans" cxnId="{F8D4EA8E-6EC0-4B4F-8952-ADEB29604825}">
      <dgm:prSet/>
      <dgm:spPr/>
      <dgm:t>
        <a:bodyPr/>
        <a:lstStyle/>
        <a:p>
          <a:endParaRPr lang="es-ES"/>
        </a:p>
      </dgm:t>
    </dgm:pt>
    <dgm:pt modelId="{652EBA8A-11CB-4937-90E9-A5DD30614A7A}" type="sibTrans" cxnId="{F8D4EA8E-6EC0-4B4F-8952-ADEB29604825}">
      <dgm:prSet/>
      <dgm:spPr/>
      <dgm:t>
        <a:bodyPr/>
        <a:lstStyle/>
        <a:p>
          <a:endParaRPr lang="es-ES"/>
        </a:p>
      </dgm:t>
    </dgm:pt>
    <dgm:pt modelId="{3183611C-8F00-4663-8CD7-6082D105CDA3}">
      <dgm:prSet phldrT="[Texto]"/>
      <dgm:spPr/>
      <dgm:t>
        <a:bodyPr/>
        <a:lstStyle/>
        <a:p>
          <a:pPr algn="ctr"/>
          <a:endParaRPr lang="es-ES" b="1" dirty="0"/>
        </a:p>
      </dgm:t>
    </dgm:pt>
    <dgm:pt modelId="{5AF6DBCE-703C-4CDE-9EF5-6C10CF2C9510}" type="parTrans" cxnId="{9150AA65-3B43-4175-9534-B17A6EA4D581}">
      <dgm:prSet/>
      <dgm:spPr/>
    </dgm:pt>
    <dgm:pt modelId="{BDE2B3A4-91B8-4AAF-92A4-B1E6AFE05567}" type="sibTrans" cxnId="{9150AA65-3B43-4175-9534-B17A6EA4D581}">
      <dgm:prSet/>
      <dgm:spPr/>
    </dgm:pt>
    <dgm:pt modelId="{5022270B-C3D3-421A-9DC6-CEF7012DE0AF}" type="pres">
      <dgm:prSet presAssocID="{D34CA4EE-A074-4BD6-A62E-C0A6FD9F04A3}" presName="Name0" presStyleCnt="0">
        <dgm:presLayoutVars>
          <dgm:dir/>
          <dgm:animLvl val="lvl"/>
          <dgm:resizeHandles/>
        </dgm:presLayoutVars>
      </dgm:prSet>
      <dgm:spPr/>
      <dgm:t>
        <a:bodyPr/>
        <a:lstStyle/>
        <a:p>
          <a:endParaRPr lang="es-ES"/>
        </a:p>
      </dgm:t>
    </dgm:pt>
    <dgm:pt modelId="{E9F7CEFD-01D2-4B6E-9DF7-7BE4986FF360}" type="pres">
      <dgm:prSet presAssocID="{1826E2CE-FA15-4615-B8CE-A95BB226CCB9}" presName="linNode" presStyleCnt="0"/>
      <dgm:spPr/>
      <dgm:t>
        <a:bodyPr/>
        <a:lstStyle/>
        <a:p>
          <a:endParaRPr lang="es-ES"/>
        </a:p>
      </dgm:t>
    </dgm:pt>
    <dgm:pt modelId="{558C16BA-58AB-416B-A9DF-EB5688ACE51C}" type="pres">
      <dgm:prSet presAssocID="{1826E2CE-FA15-4615-B8CE-A95BB226CCB9}" presName="parentShp" presStyleLbl="node1" presStyleIdx="0" presStyleCnt="2">
        <dgm:presLayoutVars>
          <dgm:bulletEnabled val="1"/>
        </dgm:presLayoutVars>
      </dgm:prSet>
      <dgm:spPr/>
      <dgm:t>
        <a:bodyPr/>
        <a:lstStyle/>
        <a:p>
          <a:endParaRPr lang="es-ES"/>
        </a:p>
      </dgm:t>
    </dgm:pt>
    <dgm:pt modelId="{CCDF4C0D-0815-4D4F-B195-58FE55E01B07}" type="pres">
      <dgm:prSet presAssocID="{1826E2CE-FA15-4615-B8CE-A95BB226CCB9}" presName="childShp" presStyleLbl="bgAccFollowNode1" presStyleIdx="0" presStyleCnt="2">
        <dgm:presLayoutVars>
          <dgm:bulletEnabled val="1"/>
        </dgm:presLayoutVars>
      </dgm:prSet>
      <dgm:spPr/>
      <dgm:t>
        <a:bodyPr/>
        <a:lstStyle/>
        <a:p>
          <a:endParaRPr lang="es-ES"/>
        </a:p>
      </dgm:t>
    </dgm:pt>
    <dgm:pt modelId="{A81BE82C-D813-446B-8485-37D4BE79A286}" type="pres">
      <dgm:prSet presAssocID="{6F63616B-B0C0-4FB5-BF50-FBFBC75732B2}" presName="spacing" presStyleCnt="0"/>
      <dgm:spPr/>
      <dgm:t>
        <a:bodyPr/>
        <a:lstStyle/>
        <a:p>
          <a:endParaRPr lang="es-ES"/>
        </a:p>
      </dgm:t>
    </dgm:pt>
    <dgm:pt modelId="{72275E1B-7F39-4408-9722-141DD93FD12A}" type="pres">
      <dgm:prSet presAssocID="{97380DDA-FCFE-4A7C-A248-EC85D5A52CEA}" presName="linNode" presStyleCnt="0"/>
      <dgm:spPr/>
      <dgm:t>
        <a:bodyPr/>
        <a:lstStyle/>
        <a:p>
          <a:endParaRPr lang="es-ES"/>
        </a:p>
      </dgm:t>
    </dgm:pt>
    <dgm:pt modelId="{0D1D5E48-3BBF-4487-A781-3E473D42C360}" type="pres">
      <dgm:prSet presAssocID="{97380DDA-FCFE-4A7C-A248-EC85D5A52CEA}" presName="parentShp" presStyleLbl="node1" presStyleIdx="1" presStyleCnt="2">
        <dgm:presLayoutVars>
          <dgm:bulletEnabled val="1"/>
        </dgm:presLayoutVars>
      </dgm:prSet>
      <dgm:spPr/>
      <dgm:t>
        <a:bodyPr/>
        <a:lstStyle/>
        <a:p>
          <a:endParaRPr lang="es-ES"/>
        </a:p>
      </dgm:t>
    </dgm:pt>
    <dgm:pt modelId="{55037C33-042A-48D3-A99A-81D0D6194B2E}" type="pres">
      <dgm:prSet presAssocID="{97380DDA-FCFE-4A7C-A248-EC85D5A52CEA}" presName="childShp" presStyleLbl="bgAccFollowNode1" presStyleIdx="1" presStyleCnt="2">
        <dgm:presLayoutVars>
          <dgm:bulletEnabled val="1"/>
        </dgm:presLayoutVars>
      </dgm:prSet>
      <dgm:spPr/>
      <dgm:t>
        <a:bodyPr/>
        <a:lstStyle/>
        <a:p>
          <a:endParaRPr lang="es-ES"/>
        </a:p>
      </dgm:t>
    </dgm:pt>
  </dgm:ptLst>
  <dgm:cxnLst>
    <dgm:cxn modelId="{9150AA65-3B43-4175-9534-B17A6EA4D581}" srcId="{1826E2CE-FA15-4615-B8CE-A95BB226CCB9}" destId="{3183611C-8F00-4663-8CD7-6082D105CDA3}" srcOrd="0" destOrd="0" parTransId="{5AF6DBCE-703C-4CDE-9EF5-6C10CF2C9510}" sibTransId="{BDE2B3A4-91B8-4AAF-92A4-B1E6AFE05567}"/>
    <dgm:cxn modelId="{949DE93B-8D10-45A0-825C-6D748D4DACB9}" type="presOf" srcId="{3183611C-8F00-4663-8CD7-6082D105CDA3}" destId="{CCDF4C0D-0815-4D4F-B195-58FE55E01B07}" srcOrd="0" destOrd="0" presId="urn:microsoft.com/office/officeart/2005/8/layout/vList6"/>
    <dgm:cxn modelId="{B3A9C96E-2360-4648-8CF0-119B5230AEC3}" srcId="{1826E2CE-FA15-4615-B8CE-A95BB226CCB9}" destId="{BD7F5F22-57FD-41E7-8263-36143BE4E622}" srcOrd="1" destOrd="0" parTransId="{AEE7BD87-9FFD-44E2-842B-16FD376D9893}" sibTransId="{F19C36B3-0D38-4226-9023-58423A19F5AC}"/>
    <dgm:cxn modelId="{18AC7622-8781-4D54-B4DC-208A140D46BC}" type="presOf" srcId="{BD7F5F22-57FD-41E7-8263-36143BE4E622}" destId="{CCDF4C0D-0815-4D4F-B195-58FE55E01B07}" srcOrd="0" destOrd="1" presId="urn:microsoft.com/office/officeart/2005/8/layout/vList6"/>
    <dgm:cxn modelId="{7ECD8572-ECBC-40B9-A196-2025176F78DA}" type="presOf" srcId="{97380DDA-FCFE-4A7C-A248-EC85D5A52CEA}" destId="{0D1D5E48-3BBF-4487-A781-3E473D42C360}" srcOrd="0" destOrd="0" presId="urn:microsoft.com/office/officeart/2005/8/layout/vList6"/>
    <dgm:cxn modelId="{D114426D-E388-4C21-9DFC-7E624505E5C5}" type="presOf" srcId="{D34CA4EE-A074-4BD6-A62E-C0A6FD9F04A3}" destId="{5022270B-C3D3-421A-9DC6-CEF7012DE0AF}" srcOrd="0" destOrd="0" presId="urn:microsoft.com/office/officeart/2005/8/layout/vList6"/>
    <dgm:cxn modelId="{C76B46A2-B504-43FB-BF3B-E91E4A6D9989}" type="presOf" srcId="{B5BA36E6-3D25-472A-BBEC-B15AF8BD7391}" destId="{55037C33-042A-48D3-A99A-81D0D6194B2E}" srcOrd="0" destOrd="0" presId="urn:microsoft.com/office/officeart/2005/8/layout/vList6"/>
    <dgm:cxn modelId="{F2E54F6D-44E7-4CBF-8030-BECA71A16C85}" srcId="{D34CA4EE-A074-4BD6-A62E-C0A6FD9F04A3}" destId="{97380DDA-FCFE-4A7C-A248-EC85D5A52CEA}" srcOrd="1" destOrd="0" parTransId="{057F23A2-8916-4A44-A366-44B9F0FC0E0D}" sibTransId="{5F543B24-82C5-4685-BD22-2C6E95922B78}"/>
    <dgm:cxn modelId="{F8D4EA8E-6EC0-4B4F-8952-ADEB29604825}" srcId="{97380DDA-FCFE-4A7C-A248-EC85D5A52CEA}" destId="{B5BA36E6-3D25-472A-BBEC-B15AF8BD7391}" srcOrd="0" destOrd="0" parTransId="{E876D9EA-3475-475B-BEDD-B7F2EC5C5F9B}" sibTransId="{652EBA8A-11CB-4937-90E9-A5DD30614A7A}"/>
    <dgm:cxn modelId="{BB1B7E1D-9FDE-4826-B257-3FBE2C24F0B0}" srcId="{D34CA4EE-A074-4BD6-A62E-C0A6FD9F04A3}" destId="{1826E2CE-FA15-4615-B8CE-A95BB226CCB9}" srcOrd="0" destOrd="0" parTransId="{D68812A3-3B88-4E9C-A245-80BF2312E3E7}" sibTransId="{6F63616B-B0C0-4FB5-BF50-FBFBC75732B2}"/>
    <dgm:cxn modelId="{CE2CE965-CC71-4F34-A5DC-40F051DC37FB}" type="presOf" srcId="{1826E2CE-FA15-4615-B8CE-A95BB226CCB9}" destId="{558C16BA-58AB-416B-A9DF-EB5688ACE51C}" srcOrd="0" destOrd="0" presId="urn:microsoft.com/office/officeart/2005/8/layout/vList6"/>
    <dgm:cxn modelId="{24E85C95-6C83-4262-B8E3-0AA5B3DF1A41}" type="presParOf" srcId="{5022270B-C3D3-421A-9DC6-CEF7012DE0AF}" destId="{E9F7CEFD-01D2-4B6E-9DF7-7BE4986FF360}" srcOrd="0" destOrd="0" presId="urn:microsoft.com/office/officeart/2005/8/layout/vList6"/>
    <dgm:cxn modelId="{175CE26A-5B4F-415C-A636-DA3F172F9C52}" type="presParOf" srcId="{E9F7CEFD-01D2-4B6E-9DF7-7BE4986FF360}" destId="{558C16BA-58AB-416B-A9DF-EB5688ACE51C}" srcOrd="0" destOrd="0" presId="urn:microsoft.com/office/officeart/2005/8/layout/vList6"/>
    <dgm:cxn modelId="{DCAA443A-5091-4B60-B8B9-C5F32C44D88B}" type="presParOf" srcId="{E9F7CEFD-01D2-4B6E-9DF7-7BE4986FF360}" destId="{CCDF4C0D-0815-4D4F-B195-58FE55E01B07}" srcOrd="1" destOrd="0" presId="urn:microsoft.com/office/officeart/2005/8/layout/vList6"/>
    <dgm:cxn modelId="{63B73EE8-8693-43AC-B854-5B70A3FE723F}" type="presParOf" srcId="{5022270B-C3D3-421A-9DC6-CEF7012DE0AF}" destId="{A81BE82C-D813-446B-8485-37D4BE79A286}" srcOrd="1" destOrd="0" presId="urn:microsoft.com/office/officeart/2005/8/layout/vList6"/>
    <dgm:cxn modelId="{13193D1B-AFB9-4FB6-883D-33576AA6A5C2}" type="presParOf" srcId="{5022270B-C3D3-421A-9DC6-CEF7012DE0AF}" destId="{72275E1B-7F39-4408-9722-141DD93FD12A}" srcOrd="2" destOrd="0" presId="urn:microsoft.com/office/officeart/2005/8/layout/vList6"/>
    <dgm:cxn modelId="{E09B8B62-3C89-4DC4-9752-53E8A4F3923C}" type="presParOf" srcId="{72275E1B-7F39-4408-9722-141DD93FD12A}" destId="{0D1D5E48-3BBF-4487-A781-3E473D42C360}" srcOrd="0" destOrd="0" presId="urn:microsoft.com/office/officeart/2005/8/layout/vList6"/>
    <dgm:cxn modelId="{9CE8CC3D-3BA3-4A90-81A0-B47BDBE4202C}" type="presParOf" srcId="{72275E1B-7F39-4408-9722-141DD93FD12A}" destId="{55037C33-042A-48D3-A99A-81D0D6194B2E}" srcOrd="1" destOrd="0" presId="urn:microsoft.com/office/officeart/2005/8/layout/vList6"/>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78363C9-FAC4-4A4A-9FDA-1AA99471B695}" type="doc">
      <dgm:prSet loTypeId="urn:microsoft.com/office/officeart/2005/8/layout/radial6" loCatId="cycle" qsTypeId="urn:microsoft.com/office/officeart/2005/8/quickstyle/3d1" qsCatId="3D" csTypeId="urn:microsoft.com/office/officeart/2005/8/colors/accent1_2" csCatId="accent1" phldr="1"/>
      <dgm:spPr/>
      <dgm:t>
        <a:bodyPr/>
        <a:lstStyle/>
        <a:p>
          <a:endParaRPr lang="es-ES"/>
        </a:p>
      </dgm:t>
    </dgm:pt>
    <dgm:pt modelId="{EC6A4A12-0F17-4FD3-8BFE-EEC7297CBA87}">
      <dgm:prSet phldrT="[Texto]"/>
      <dgm:spPr/>
      <dgm:t>
        <a:bodyPr/>
        <a:lstStyle/>
        <a:p>
          <a:r>
            <a:rPr lang="es-ES" b="1" dirty="0" smtClean="0">
              <a:effectLst>
                <a:outerShdw blurRad="38100" dist="38100" dir="2700000" algn="tl">
                  <a:srgbClr val="000000">
                    <a:alpha val="43137"/>
                  </a:srgbClr>
                </a:outerShdw>
              </a:effectLst>
            </a:rPr>
            <a:t>LICENCIAS</a:t>
          </a:r>
          <a:endParaRPr lang="es-ES" b="1" dirty="0">
            <a:effectLst>
              <a:outerShdw blurRad="38100" dist="38100" dir="2700000" algn="tl">
                <a:srgbClr val="000000">
                  <a:alpha val="43137"/>
                </a:srgbClr>
              </a:outerShdw>
            </a:effectLst>
          </a:endParaRPr>
        </a:p>
      </dgm:t>
    </dgm:pt>
    <dgm:pt modelId="{3ED897A3-3C87-471F-BDA1-C0DBC70551E6}" type="parTrans" cxnId="{1D6F6A8C-667D-461D-88EC-F4BD2A0B9088}">
      <dgm:prSet/>
      <dgm:spPr/>
      <dgm:t>
        <a:bodyPr/>
        <a:lstStyle/>
        <a:p>
          <a:endParaRPr lang="es-ES"/>
        </a:p>
      </dgm:t>
    </dgm:pt>
    <dgm:pt modelId="{65A55B8B-1575-4D51-A917-5455D1DF884F}" type="sibTrans" cxnId="{1D6F6A8C-667D-461D-88EC-F4BD2A0B9088}">
      <dgm:prSet/>
      <dgm:spPr/>
      <dgm:t>
        <a:bodyPr/>
        <a:lstStyle/>
        <a:p>
          <a:endParaRPr lang="es-ES"/>
        </a:p>
      </dgm:t>
    </dgm:pt>
    <dgm:pt modelId="{67520072-EB0A-44A6-9BB3-44C657EC026F}">
      <dgm:prSet phldrT="[Texto]"/>
      <dgm:spPr/>
      <dgm:t>
        <a:bodyPr/>
        <a:lstStyle/>
        <a:p>
          <a:r>
            <a:rPr lang="es-ES" smtClean="0"/>
            <a:t>0</a:t>
          </a:r>
          <a:endParaRPr lang="es-ES" dirty="0"/>
        </a:p>
      </dgm:t>
    </dgm:pt>
    <dgm:pt modelId="{A7F1412C-F4FA-457E-8192-1975170C28CB}" type="parTrans" cxnId="{FCEC2F75-1C38-4AFE-9018-D30D93D0F37B}">
      <dgm:prSet/>
      <dgm:spPr/>
      <dgm:t>
        <a:bodyPr/>
        <a:lstStyle/>
        <a:p>
          <a:endParaRPr lang="es-ES"/>
        </a:p>
      </dgm:t>
    </dgm:pt>
    <dgm:pt modelId="{2D0734D0-A33F-4B0C-8028-AB3B9CA5B776}" type="sibTrans" cxnId="{FCEC2F75-1C38-4AFE-9018-D30D93D0F37B}">
      <dgm:prSet/>
      <dgm:spPr/>
      <dgm:t>
        <a:bodyPr/>
        <a:lstStyle/>
        <a:p>
          <a:endParaRPr lang="es-ES"/>
        </a:p>
      </dgm:t>
    </dgm:pt>
    <dgm:pt modelId="{97872FC4-3192-46F2-853C-82267ECF9763}">
      <dgm:prSet phldrT="[Texto]"/>
      <dgm:spPr/>
      <dgm:t>
        <a:bodyPr/>
        <a:lstStyle/>
        <a:p>
          <a:r>
            <a:rPr lang="es-ES" smtClean="0"/>
            <a:t>0</a:t>
          </a:r>
          <a:endParaRPr lang="es-ES" dirty="0"/>
        </a:p>
      </dgm:t>
    </dgm:pt>
    <dgm:pt modelId="{FD65E71E-DCC4-4843-8DFF-E4C3B5C75DC8}" type="parTrans" cxnId="{2081B950-CA4A-401D-8DE6-E51B4760F102}">
      <dgm:prSet/>
      <dgm:spPr/>
      <dgm:t>
        <a:bodyPr/>
        <a:lstStyle/>
        <a:p>
          <a:endParaRPr lang="es-ES"/>
        </a:p>
      </dgm:t>
    </dgm:pt>
    <dgm:pt modelId="{6EC25A70-879B-4D63-8733-83F600BAA7CE}" type="sibTrans" cxnId="{2081B950-CA4A-401D-8DE6-E51B4760F102}">
      <dgm:prSet/>
      <dgm:spPr/>
      <dgm:t>
        <a:bodyPr/>
        <a:lstStyle/>
        <a:p>
          <a:endParaRPr lang="es-ES"/>
        </a:p>
      </dgm:t>
    </dgm:pt>
    <dgm:pt modelId="{82A2E91E-2171-4AE2-8FB5-4FC333230075}" type="pres">
      <dgm:prSet presAssocID="{C78363C9-FAC4-4A4A-9FDA-1AA99471B695}" presName="Name0" presStyleCnt="0">
        <dgm:presLayoutVars>
          <dgm:chMax val="1"/>
          <dgm:dir/>
          <dgm:animLvl val="ctr"/>
          <dgm:resizeHandles val="exact"/>
        </dgm:presLayoutVars>
      </dgm:prSet>
      <dgm:spPr/>
      <dgm:t>
        <a:bodyPr/>
        <a:lstStyle/>
        <a:p>
          <a:endParaRPr lang="es-ES"/>
        </a:p>
      </dgm:t>
    </dgm:pt>
    <dgm:pt modelId="{F03BDB4E-A3EA-4D70-B4F6-B231D7006C81}" type="pres">
      <dgm:prSet presAssocID="{EC6A4A12-0F17-4FD3-8BFE-EEC7297CBA87}" presName="centerShape" presStyleLbl="node0" presStyleIdx="0" presStyleCnt="1"/>
      <dgm:spPr/>
      <dgm:t>
        <a:bodyPr/>
        <a:lstStyle/>
        <a:p>
          <a:endParaRPr lang="es-ES"/>
        </a:p>
      </dgm:t>
    </dgm:pt>
    <dgm:pt modelId="{D4C28E57-E579-4D54-A6AD-05161856680C}" type="pres">
      <dgm:prSet presAssocID="{67520072-EB0A-44A6-9BB3-44C657EC026F}" presName="node" presStyleLbl="node1" presStyleIdx="0" presStyleCnt="2" custRadScaleRad="101244" custRadScaleInc="148088">
        <dgm:presLayoutVars>
          <dgm:bulletEnabled val="1"/>
        </dgm:presLayoutVars>
      </dgm:prSet>
      <dgm:spPr/>
      <dgm:t>
        <a:bodyPr/>
        <a:lstStyle/>
        <a:p>
          <a:endParaRPr lang="es-ES"/>
        </a:p>
      </dgm:t>
    </dgm:pt>
    <dgm:pt modelId="{0C0FDAFB-DB3B-4B2B-8D91-21767CB32457}" type="pres">
      <dgm:prSet presAssocID="{67520072-EB0A-44A6-9BB3-44C657EC026F}" presName="dummy" presStyleCnt="0"/>
      <dgm:spPr/>
      <dgm:t>
        <a:bodyPr/>
        <a:lstStyle/>
        <a:p>
          <a:endParaRPr lang="es-ES"/>
        </a:p>
      </dgm:t>
    </dgm:pt>
    <dgm:pt modelId="{0C49A3B2-38B9-437F-AB38-133CCB155F92}" type="pres">
      <dgm:prSet presAssocID="{2D0734D0-A33F-4B0C-8028-AB3B9CA5B776}" presName="sibTrans" presStyleLbl="sibTrans2D1" presStyleIdx="0" presStyleCnt="2"/>
      <dgm:spPr/>
      <dgm:t>
        <a:bodyPr/>
        <a:lstStyle/>
        <a:p>
          <a:endParaRPr lang="es-ES"/>
        </a:p>
      </dgm:t>
    </dgm:pt>
    <dgm:pt modelId="{B981E911-F5C6-4B87-AB7A-2F297A5A81A6}" type="pres">
      <dgm:prSet presAssocID="{97872FC4-3192-46F2-853C-82267ECF9763}" presName="node" presStyleLbl="node1" presStyleIdx="1" presStyleCnt="2" custRadScaleRad="98288" custRadScaleInc="148569">
        <dgm:presLayoutVars>
          <dgm:bulletEnabled val="1"/>
        </dgm:presLayoutVars>
      </dgm:prSet>
      <dgm:spPr/>
      <dgm:t>
        <a:bodyPr/>
        <a:lstStyle/>
        <a:p>
          <a:endParaRPr lang="es-ES"/>
        </a:p>
      </dgm:t>
    </dgm:pt>
    <dgm:pt modelId="{E16B3615-D315-4EE3-AD15-CBD5A2EB761C}" type="pres">
      <dgm:prSet presAssocID="{97872FC4-3192-46F2-853C-82267ECF9763}" presName="dummy" presStyleCnt="0"/>
      <dgm:spPr/>
      <dgm:t>
        <a:bodyPr/>
        <a:lstStyle/>
        <a:p>
          <a:endParaRPr lang="es-ES"/>
        </a:p>
      </dgm:t>
    </dgm:pt>
    <dgm:pt modelId="{A2EC866A-0F93-450E-B460-3DCDA03CF53B}" type="pres">
      <dgm:prSet presAssocID="{6EC25A70-879B-4D63-8733-83F600BAA7CE}" presName="sibTrans" presStyleLbl="sibTrans2D1" presStyleIdx="1" presStyleCnt="2"/>
      <dgm:spPr/>
      <dgm:t>
        <a:bodyPr/>
        <a:lstStyle/>
        <a:p>
          <a:endParaRPr lang="es-ES"/>
        </a:p>
      </dgm:t>
    </dgm:pt>
  </dgm:ptLst>
  <dgm:cxnLst>
    <dgm:cxn modelId="{BABE2F4C-2F24-41EC-9981-1FCEBD5170A4}" type="presOf" srcId="{6EC25A70-879B-4D63-8733-83F600BAA7CE}" destId="{A2EC866A-0F93-450E-B460-3DCDA03CF53B}" srcOrd="0" destOrd="0" presId="urn:microsoft.com/office/officeart/2005/8/layout/radial6"/>
    <dgm:cxn modelId="{C67B25CA-DACC-42F6-A5AB-74E9D04B1851}" type="presOf" srcId="{EC6A4A12-0F17-4FD3-8BFE-EEC7297CBA87}" destId="{F03BDB4E-A3EA-4D70-B4F6-B231D7006C81}" srcOrd="0" destOrd="0" presId="urn:microsoft.com/office/officeart/2005/8/layout/radial6"/>
    <dgm:cxn modelId="{FCEC2F75-1C38-4AFE-9018-D30D93D0F37B}" srcId="{EC6A4A12-0F17-4FD3-8BFE-EEC7297CBA87}" destId="{67520072-EB0A-44A6-9BB3-44C657EC026F}" srcOrd="0" destOrd="0" parTransId="{A7F1412C-F4FA-457E-8192-1975170C28CB}" sibTransId="{2D0734D0-A33F-4B0C-8028-AB3B9CA5B776}"/>
    <dgm:cxn modelId="{64FAAFD7-BBDE-4DCF-A7CD-A438A9742471}" type="presOf" srcId="{97872FC4-3192-46F2-853C-82267ECF9763}" destId="{B981E911-F5C6-4B87-AB7A-2F297A5A81A6}" srcOrd="0" destOrd="0" presId="urn:microsoft.com/office/officeart/2005/8/layout/radial6"/>
    <dgm:cxn modelId="{1D6F6A8C-667D-461D-88EC-F4BD2A0B9088}" srcId="{C78363C9-FAC4-4A4A-9FDA-1AA99471B695}" destId="{EC6A4A12-0F17-4FD3-8BFE-EEC7297CBA87}" srcOrd="0" destOrd="0" parTransId="{3ED897A3-3C87-471F-BDA1-C0DBC70551E6}" sibTransId="{65A55B8B-1575-4D51-A917-5455D1DF884F}"/>
    <dgm:cxn modelId="{418A219E-DAE2-483E-A51B-55A42AA05CA6}" type="presOf" srcId="{67520072-EB0A-44A6-9BB3-44C657EC026F}" destId="{D4C28E57-E579-4D54-A6AD-05161856680C}" srcOrd="0" destOrd="0" presId="urn:microsoft.com/office/officeart/2005/8/layout/radial6"/>
    <dgm:cxn modelId="{3A491506-3474-4B58-AB93-377C442A5CB7}" type="presOf" srcId="{C78363C9-FAC4-4A4A-9FDA-1AA99471B695}" destId="{82A2E91E-2171-4AE2-8FB5-4FC333230075}" srcOrd="0" destOrd="0" presId="urn:microsoft.com/office/officeart/2005/8/layout/radial6"/>
    <dgm:cxn modelId="{2081B950-CA4A-401D-8DE6-E51B4760F102}" srcId="{EC6A4A12-0F17-4FD3-8BFE-EEC7297CBA87}" destId="{97872FC4-3192-46F2-853C-82267ECF9763}" srcOrd="1" destOrd="0" parTransId="{FD65E71E-DCC4-4843-8DFF-E4C3B5C75DC8}" sibTransId="{6EC25A70-879B-4D63-8733-83F600BAA7CE}"/>
    <dgm:cxn modelId="{C944C61E-AA0B-45FF-9B4C-A2A018FB9F29}" type="presOf" srcId="{2D0734D0-A33F-4B0C-8028-AB3B9CA5B776}" destId="{0C49A3B2-38B9-437F-AB38-133CCB155F92}" srcOrd="0" destOrd="0" presId="urn:microsoft.com/office/officeart/2005/8/layout/radial6"/>
    <dgm:cxn modelId="{046F7952-9291-4A9B-A5BD-BFD0B4B70E8D}" type="presParOf" srcId="{82A2E91E-2171-4AE2-8FB5-4FC333230075}" destId="{F03BDB4E-A3EA-4D70-B4F6-B231D7006C81}" srcOrd="0" destOrd="0" presId="urn:microsoft.com/office/officeart/2005/8/layout/radial6"/>
    <dgm:cxn modelId="{55B20739-4BF7-45F1-9801-AE7B0D64DC60}" type="presParOf" srcId="{82A2E91E-2171-4AE2-8FB5-4FC333230075}" destId="{D4C28E57-E579-4D54-A6AD-05161856680C}" srcOrd="1" destOrd="0" presId="urn:microsoft.com/office/officeart/2005/8/layout/radial6"/>
    <dgm:cxn modelId="{0F89A0FC-D033-4033-800F-C6C64F93F272}" type="presParOf" srcId="{82A2E91E-2171-4AE2-8FB5-4FC333230075}" destId="{0C0FDAFB-DB3B-4B2B-8D91-21767CB32457}" srcOrd="2" destOrd="0" presId="urn:microsoft.com/office/officeart/2005/8/layout/radial6"/>
    <dgm:cxn modelId="{42BEDD32-76D6-4527-9516-C26A37FE7AC2}" type="presParOf" srcId="{82A2E91E-2171-4AE2-8FB5-4FC333230075}" destId="{0C49A3B2-38B9-437F-AB38-133CCB155F92}" srcOrd="3" destOrd="0" presId="urn:microsoft.com/office/officeart/2005/8/layout/radial6"/>
    <dgm:cxn modelId="{FFFB3961-3B28-46CE-9DF5-4D7DB7804A8B}" type="presParOf" srcId="{82A2E91E-2171-4AE2-8FB5-4FC333230075}" destId="{B981E911-F5C6-4B87-AB7A-2F297A5A81A6}" srcOrd="4" destOrd="0" presId="urn:microsoft.com/office/officeart/2005/8/layout/radial6"/>
    <dgm:cxn modelId="{B7CA8F7D-612C-47D6-B66E-C2C5DF26F498}" type="presParOf" srcId="{82A2E91E-2171-4AE2-8FB5-4FC333230075}" destId="{E16B3615-D315-4EE3-AD15-CBD5A2EB761C}" srcOrd="5" destOrd="0" presId="urn:microsoft.com/office/officeart/2005/8/layout/radial6"/>
    <dgm:cxn modelId="{F24B2FC0-B431-4EC3-A91B-E50F9887FEEB}" type="presParOf" srcId="{82A2E91E-2171-4AE2-8FB5-4FC333230075}" destId="{A2EC866A-0F93-450E-B460-3DCDA03CF53B}" srcOrd="6" destOrd="0" presId="urn:microsoft.com/office/officeart/2005/8/layout/radial6"/>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CFE178C-4D52-460E-81D2-4A6C92F1D79B}" type="doc">
      <dgm:prSet loTypeId="urn:microsoft.com/office/officeart/2005/8/layout/gear1" loCatId="cycle" qsTypeId="urn:microsoft.com/office/officeart/2005/8/quickstyle/3d1" qsCatId="3D" csTypeId="urn:microsoft.com/office/officeart/2005/8/colors/accent1_2" csCatId="accent1" phldr="1"/>
      <dgm:spPr/>
      <dgm:t>
        <a:bodyPr/>
        <a:lstStyle/>
        <a:p>
          <a:endParaRPr lang="es-ES"/>
        </a:p>
      </dgm:t>
    </dgm:pt>
    <dgm:pt modelId="{1EC55FA9-A239-4D39-B7A8-D6831F7B5B32}">
      <dgm:prSet phldrT="[Texto]"/>
      <dgm:spPr/>
      <dgm:t>
        <a:bodyPr/>
        <a:lstStyle/>
        <a:p>
          <a:r>
            <a:rPr lang="es-ES" b="1" dirty="0" smtClean="0"/>
            <a:t>Página Web INDEXA EDCOM</a:t>
          </a:r>
          <a:endParaRPr lang="es-ES" b="1" dirty="0"/>
        </a:p>
      </dgm:t>
    </dgm:pt>
    <dgm:pt modelId="{D6841114-42A3-4F74-BE54-9AEDB813DA13}" type="parTrans" cxnId="{5737FC34-8CD5-42D9-8D8E-4D008281E529}">
      <dgm:prSet/>
      <dgm:spPr/>
      <dgm:t>
        <a:bodyPr/>
        <a:lstStyle/>
        <a:p>
          <a:endParaRPr lang="es-ES"/>
        </a:p>
      </dgm:t>
    </dgm:pt>
    <dgm:pt modelId="{C03CEAAA-9B30-4126-9DBF-99CDD5E4A119}" type="sibTrans" cxnId="{5737FC34-8CD5-42D9-8D8E-4D008281E529}">
      <dgm:prSet/>
      <dgm:spPr/>
      <dgm:t>
        <a:bodyPr/>
        <a:lstStyle/>
        <a:p>
          <a:endParaRPr lang="es-ES"/>
        </a:p>
      </dgm:t>
    </dgm:pt>
    <dgm:pt modelId="{60121DE2-62DD-4BAC-A37F-EA9D1EA45B4C}">
      <dgm:prSet phldrT="[Texto]"/>
      <dgm:spPr/>
      <dgm:t>
        <a:bodyPr/>
        <a:lstStyle/>
        <a:p>
          <a:r>
            <a:rPr lang="es-ES" b="1" dirty="0" smtClean="0"/>
            <a:t>Catálogo de Revistas Indexadas</a:t>
          </a:r>
          <a:endParaRPr lang="es-ES" b="1" dirty="0"/>
        </a:p>
      </dgm:t>
    </dgm:pt>
    <dgm:pt modelId="{02D16B0A-D238-49DA-A61A-EFDF59E17685}" type="parTrans" cxnId="{F046894E-0816-4CEC-A17D-071A5AACC778}">
      <dgm:prSet/>
      <dgm:spPr/>
      <dgm:t>
        <a:bodyPr/>
        <a:lstStyle/>
        <a:p>
          <a:endParaRPr lang="es-ES"/>
        </a:p>
      </dgm:t>
    </dgm:pt>
    <dgm:pt modelId="{B7FEC7CC-9DF6-44BE-ADFA-32F59CC4340D}" type="sibTrans" cxnId="{F046894E-0816-4CEC-A17D-071A5AACC778}">
      <dgm:prSet/>
      <dgm:spPr/>
      <dgm:t>
        <a:bodyPr/>
        <a:lstStyle/>
        <a:p>
          <a:endParaRPr lang="es-ES"/>
        </a:p>
      </dgm:t>
    </dgm:pt>
    <dgm:pt modelId="{ED01960F-610A-4E98-A198-7B8479072674}">
      <dgm:prSet phldrT="[Texto]"/>
      <dgm:spPr/>
      <dgm:t>
        <a:bodyPr/>
        <a:lstStyle/>
        <a:p>
          <a:r>
            <a:rPr lang="es-ES" b="1" dirty="0" smtClean="0"/>
            <a:t>Afiches, Volantes, Trípticos</a:t>
          </a:r>
          <a:endParaRPr lang="es-ES" b="1" dirty="0"/>
        </a:p>
      </dgm:t>
    </dgm:pt>
    <dgm:pt modelId="{16BAA66B-303B-40D0-9425-210F4F364EBD}" type="parTrans" cxnId="{4AB9E194-CAFF-4A83-9D40-FED9A0083AA5}">
      <dgm:prSet/>
      <dgm:spPr/>
      <dgm:t>
        <a:bodyPr/>
        <a:lstStyle/>
        <a:p>
          <a:endParaRPr lang="es-ES"/>
        </a:p>
      </dgm:t>
    </dgm:pt>
    <dgm:pt modelId="{05F2C4F2-EC32-4B1D-AD06-5A1A059CBC6F}" type="sibTrans" cxnId="{4AB9E194-CAFF-4A83-9D40-FED9A0083AA5}">
      <dgm:prSet/>
      <dgm:spPr/>
      <dgm:t>
        <a:bodyPr/>
        <a:lstStyle/>
        <a:p>
          <a:endParaRPr lang="es-ES"/>
        </a:p>
      </dgm:t>
    </dgm:pt>
    <dgm:pt modelId="{2F8D5D8D-B39E-4ACB-BC4A-CDDC0F8C73FA}" type="pres">
      <dgm:prSet presAssocID="{FCFE178C-4D52-460E-81D2-4A6C92F1D79B}" presName="composite" presStyleCnt="0">
        <dgm:presLayoutVars>
          <dgm:chMax val="3"/>
          <dgm:animLvl val="lvl"/>
          <dgm:resizeHandles val="exact"/>
        </dgm:presLayoutVars>
      </dgm:prSet>
      <dgm:spPr/>
      <dgm:t>
        <a:bodyPr/>
        <a:lstStyle/>
        <a:p>
          <a:endParaRPr lang="es-ES"/>
        </a:p>
      </dgm:t>
    </dgm:pt>
    <dgm:pt modelId="{CBF48116-35A0-4C7A-AB8C-2FB03C3BCD10}" type="pres">
      <dgm:prSet presAssocID="{1EC55FA9-A239-4D39-B7A8-D6831F7B5B32}" presName="gear1" presStyleLbl="node1" presStyleIdx="0" presStyleCnt="3">
        <dgm:presLayoutVars>
          <dgm:chMax val="1"/>
          <dgm:bulletEnabled val="1"/>
        </dgm:presLayoutVars>
      </dgm:prSet>
      <dgm:spPr/>
      <dgm:t>
        <a:bodyPr/>
        <a:lstStyle/>
        <a:p>
          <a:endParaRPr lang="es-ES"/>
        </a:p>
      </dgm:t>
    </dgm:pt>
    <dgm:pt modelId="{50CD7303-0997-405F-9FFE-F6EEED5B838D}" type="pres">
      <dgm:prSet presAssocID="{1EC55FA9-A239-4D39-B7A8-D6831F7B5B32}" presName="gear1srcNode" presStyleLbl="node1" presStyleIdx="0" presStyleCnt="3"/>
      <dgm:spPr/>
      <dgm:t>
        <a:bodyPr/>
        <a:lstStyle/>
        <a:p>
          <a:endParaRPr lang="es-ES"/>
        </a:p>
      </dgm:t>
    </dgm:pt>
    <dgm:pt modelId="{1C0791BD-65AD-4D99-AB2E-80FDA1FD775F}" type="pres">
      <dgm:prSet presAssocID="{1EC55FA9-A239-4D39-B7A8-D6831F7B5B32}" presName="gear1dstNode" presStyleLbl="node1" presStyleIdx="0" presStyleCnt="3"/>
      <dgm:spPr/>
      <dgm:t>
        <a:bodyPr/>
        <a:lstStyle/>
        <a:p>
          <a:endParaRPr lang="es-ES"/>
        </a:p>
      </dgm:t>
    </dgm:pt>
    <dgm:pt modelId="{3B81C4F9-8B03-49EC-A46E-B6842737CC20}" type="pres">
      <dgm:prSet presAssocID="{60121DE2-62DD-4BAC-A37F-EA9D1EA45B4C}" presName="gear2" presStyleLbl="node1" presStyleIdx="1" presStyleCnt="3">
        <dgm:presLayoutVars>
          <dgm:chMax val="1"/>
          <dgm:bulletEnabled val="1"/>
        </dgm:presLayoutVars>
      </dgm:prSet>
      <dgm:spPr/>
      <dgm:t>
        <a:bodyPr/>
        <a:lstStyle/>
        <a:p>
          <a:endParaRPr lang="es-ES"/>
        </a:p>
      </dgm:t>
    </dgm:pt>
    <dgm:pt modelId="{59E87B8F-90D3-4A5B-8022-DFBEAE44DCF9}" type="pres">
      <dgm:prSet presAssocID="{60121DE2-62DD-4BAC-A37F-EA9D1EA45B4C}" presName="gear2srcNode" presStyleLbl="node1" presStyleIdx="1" presStyleCnt="3"/>
      <dgm:spPr/>
      <dgm:t>
        <a:bodyPr/>
        <a:lstStyle/>
        <a:p>
          <a:endParaRPr lang="es-ES"/>
        </a:p>
      </dgm:t>
    </dgm:pt>
    <dgm:pt modelId="{144ACC3E-9795-4069-BA9E-598B2FB0A5EE}" type="pres">
      <dgm:prSet presAssocID="{60121DE2-62DD-4BAC-A37F-EA9D1EA45B4C}" presName="gear2dstNode" presStyleLbl="node1" presStyleIdx="1" presStyleCnt="3"/>
      <dgm:spPr/>
      <dgm:t>
        <a:bodyPr/>
        <a:lstStyle/>
        <a:p>
          <a:endParaRPr lang="es-ES"/>
        </a:p>
      </dgm:t>
    </dgm:pt>
    <dgm:pt modelId="{B64F8266-4FE9-423E-8B3B-413E2E14F4CA}" type="pres">
      <dgm:prSet presAssocID="{ED01960F-610A-4E98-A198-7B8479072674}" presName="gear3" presStyleLbl="node1" presStyleIdx="2" presStyleCnt="3"/>
      <dgm:spPr/>
      <dgm:t>
        <a:bodyPr/>
        <a:lstStyle/>
        <a:p>
          <a:endParaRPr lang="es-ES"/>
        </a:p>
      </dgm:t>
    </dgm:pt>
    <dgm:pt modelId="{7D9F61C9-3172-4525-A945-FF55C1BC76BC}" type="pres">
      <dgm:prSet presAssocID="{ED01960F-610A-4E98-A198-7B8479072674}" presName="gear3tx" presStyleLbl="node1" presStyleIdx="2" presStyleCnt="3">
        <dgm:presLayoutVars>
          <dgm:chMax val="1"/>
          <dgm:bulletEnabled val="1"/>
        </dgm:presLayoutVars>
      </dgm:prSet>
      <dgm:spPr/>
      <dgm:t>
        <a:bodyPr/>
        <a:lstStyle/>
        <a:p>
          <a:endParaRPr lang="es-ES"/>
        </a:p>
      </dgm:t>
    </dgm:pt>
    <dgm:pt modelId="{3921E6FD-439C-418A-A365-89DE66DAA546}" type="pres">
      <dgm:prSet presAssocID="{ED01960F-610A-4E98-A198-7B8479072674}" presName="gear3srcNode" presStyleLbl="node1" presStyleIdx="2" presStyleCnt="3"/>
      <dgm:spPr/>
      <dgm:t>
        <a:bodyPr/>
        <a:lstStyle/>
        <a:p>
          <a:endParaRPr lang="es-ES"/>
        </a:p>
      </dgm:t>
    </dgm:pt>
    <dgm:pt modelId="{674F2F72-CD7E-415C-B59A-A1E8BB0C9B89}" type="pres">
      <dgm:prSet presAssocID="{ED01960F-610A-4E98-A198-7B8479072674}" presName="gear3dstNode" presStyleLbl="node1" presStyleIdx="2" presStyleCnt="3"/>
      <dgm:spPr/>
      <dgm:t>
        <a:bodyPr/>
        <a:lstStyle/>
        <a:p>
          <a:endParaRPr lang="es-ES"/>
        </a:p>
      </dgm:t>
    </dgm:pt>
    <dgm:pt modelId="{C9D6C738-7671-4DF0-AB31-87C96C273358}" type="pres">
      <dgm:prSet presAssocID="{C03CEAAA-9B30-4126-9DBF-99CDD5E4A119}" presName="connector1" presStyleLbl="sibTrans2D1" presStyleIdx="0" presStyleCnt="3"/>
      <dgm:spPr/>
      <dgm:t>
        <a:bodyPr/>
        <a:lstStyle/>
        <a:p>
          <a:endParaRPr lang="es-ES"/>
        </a:p>
      </dgm:t>
    </dgm:pt>
    <dgm:pt modelId="{C9B48102-E14A-4919-8D77-4D406F63F396}" type="pres">
      <dgm:prSet presAssocID="{B7FEC7CC-9DF6-44BE-ADFA-32F59CC4340D}" presName="connector2" presStyleLbl="sibTrans2D1" presStyleIdx="1" presStyleCnt="3"/>
      <dgm:spPr/>
      <dgm:t>
        <a:bodyPr/>
        <a:lstStyle/>
        <a:p>
          <a:endParaRPr lang="es-ES"/>
        </a:p>
      </dgm:t>
    </dgm:pt>
    <dgm:pt modelId="{0FD9DBE6-90AE-4018-9898-B6D476114332}" type="pres">
      <dgm:prSet presAssocID="{05F2C4F2-EC32-4B1D-AD06-5A1A059CBC6F}" presName="connector3" presStyleLbl="sibTrans2D1" presStyleIdx="2" presStyleCnt="3"/>
      <dgm:spPr/>
      <dgm:t>
        <a:bodyPr/>
        <a:lstStyle/>
        <a:p>
          <a:endParaRPr lang="es-ES"/>
        </a:p>
      </dgm:t>
    </dgm:pt>
  </dgm:ptLst>
  <dgm:cxnLst>
    <dgm:cxn modelId="{4AB9E194-CAFF-4A83-9D40-FED9A0083AA5}" srcId="{FCFE178C-4D52-460E-81D2-4A6C92F1D79B}" destId="{ED01960F-610A-4E98-A198-7B8479072674}" srcOrd="2" destOrd="0" parTransId="{16BAA66B-303B-40D0-9425-210F4F364EBD}" sibTransId="{05F2C4F2-EC32-4B1D-AD06-5A1A059CBC6F}"/>
    <dgm:cxn modelId="{9F4BC001-A7D4-4021-9EF2-C0D33ADAED90}" type="presOf" srcId="{B7FEC7CC-9DF6-44BE-ADFA-32F59CC4340D}" destId="{C9B48102-E14A-4919-8D77-4D406F63F396}" srcOrd="0" destOrd="0" presId="urn:microsoft.com/office/officeart/2005/8/layout/gear1"/>
    <dgm:cxn modelId="{62E7E529-FF84-47BD-8E1A-0F8982050EDC}" type="presOf" srcId="{60121DE2-62DD-4BAC-A37F-EA9D1EA45B4C}" destId="{144ACC3E-9795-4069-BA9E-598B2FB0A5EE}" srcOrd="2" destOrd="0" presId="urn:microsoft.com/office/officeart/2005/8/layout/gear1"/>
    <dgm:cxn modelId="{B7589214-2E51-412B-95C2-E030ACF7BE38}" type="presOf" srcId="{ED01960F-610A-4E98-A198-7B8479072674}" destId="{B64F8266-4FE9-423E-8B3B-413E2E14F4CA}" srcOrd="0" destOrd="0" presId="urn:microsoft.com/office/officeart/2005/8/layout/gear1"/>
    <dgm:cxn modelId="{D58DE406-1864-426F-BD91-0A2634251136}" type="presOf" srcId="{60121DE2-62DD-4BAC-A37F-EA9D1EA45B4C}" destId="{59E87B8F-90D3-4A5B-8022-DFBEAE44DCF9}" srcOrd="1" destOrd="0" presId="urn:microsoft.com/office/officeart/2005/8/layout/gear1"/>
    <dgm:cxn modelId="{D2DDF8B8-38E2-4591-9369-FF54DED0BD73}" type="presOf" srcId="{ED01960F-610A-4E98-A198-7B8479072674}" destId="{7D9F61C9-3172-4525-A945-FF55C1BC76BC}" srcOrd="1" destOrd="0" presId="urn:microsoft.com/office/officeart/2005/8/layout/gear1"/>
    <dgm:cxn modelId="{F046894E-0816-4CEC-A17D-071A5AACC778}" srcId="{FCFE178C-4D52-460E-81D2-4A6C92F1D79B}" destId="{60121DE2-62DD-4BAC-A37F-EA9D1EA45B4C}" srcOrd="1" destOrd="0" parTransId="{02D16B0A-D238-49DA-A61A-EFDF59E17685}" sibTransId="{B7FEC7CC-9DF6-44BE-ADFA-32F59CC4340D}"/>
    <dgm:cxn modelId="{1E588D94-8B4C-492F-AABE-BC50D6A083E5}" type="presOf" srcId="{FCFE178C-4D52-460E-81D2-4A6C92F1D79B}" destId="{2F8D5D8D-B39E-4ACB-BC4A-CDDC0F8C73FA}" srcOrd="0" destOrd="0" presId="urn:microsoft.com/office/officeart/2005/8/layout/gear1"/>
    <dgm:cxn modelId="{C9E3AE2F-E4E8-4031-8FA8-4C84186B3B25}" type="presOf" srcId="{1EC55FA9-A239-4D39-B7A8-D6831F7B5B32}" destId="{50CD7303-0997-405F-9FFE-F6EEED5B838D}" srcOrd="1" destOrd="0" presId="urn:microsoft.com/office/officeart/2005/8/layout/gear1"/>
    <dgm:cxn modelId="{2F820B06-108E-46D7-A378-6327A5DC7444}" type="presOf" srcId="{C03CEAAA-9B30-4126-9DBF-99CDD5E4A119}" destId="{C9D6C738-7671-4DF0-AB31-87C96C273358}" srcOrd="0" destOrd="0" presId="urn:microsoft.com/office/officeart/2005/8/layout/gear1"/>
    <dgm:cxn modelId="{10A5ED96-1CC3-4C2B-9E35-8CDCD1090B1D}" type="presOf" srcId="{1EC55FA9-A239-4D39-B7A8-D6831F7B5B32}" destId="{CBF48116-35A0-4C7A-AB8C-2FB03C3BCD10}" srcOrd="0" destOrd="0" presId="urn:microsoft.com/office/officeart/2005/8/layout/gear1"/>
    <dgm:cxn modelId="{5737FC34-8CD5-42D9-8D8E-4D008281E529}" srcId="{FCFE178C-4D52-460E-81D2-4A6C92F1D79B}" destId="{1EC55FA9-A239-4D39-B7A8-D6831F7B5B32}" srcOrd="0" destOrd="0" parTransId="{D6841114-42A3-4F74-BE54-9AEDB813DA13}" sibTransId="{C03CEAAA-9B30-4126-9DBF-99CDD5E4A119}"/>
    <dgm:cxn modelId="{69B6BC40-A738-48F2-BB0E-F5EE23F4958E}" type="presOf" srcId="{1EC55FA9-A239-4D39-B7A8-D6831F7B5B32}" destId="{1C0791BD-65AD-4D99-AB2E-80FDA1FD775F}" srcOrd="2" destOrd="0" presId="urn:microsoft.com/office/officeart/2005/8/layout/gear1"/>
    <dgm:cxn modelId="{E4A0117B-7AB0-4A67-AF45-9D13D719E69B}" type="presOf" srcId="{ED01960F-610A-4E98-A198-7B8479072674}" destId="{3921E6FD-439C-418A-A365-89DE66DAA546}" srcOrd="2" destOrd="0" presId="urn:microsoft.com/office/officeart/2005/8/layout/gear1"/>
    <dgm:cxn modelId="{CBD382D1-B933-4428-AB15-D201A5DF986D}" type="presOf" srcId="{60121DE2-62DD-4BAC-A37F-EA9D1EA45B4C}" destId="{3B81C4F9-8B03-49EC-A46E-B6842737CC20}" srcOrd="0" destOrd="0" presId="urn:microsoft.com/office/officeart/2005/8/layout/gear1"/>
    <dgm:cxn modelId="{B0D877BF-DAAB-40B7-B1C7-1217D8E5133B}" type="presOf" srcId="{ED01960F-610A-4E98-A198-7B8479072674}" destId="{674F2F72-CD7E-415C-B59A-A1E8BB0C9B89}" srcOrd="3" destOrd="0" presId="urn:microsoft.com/office/officeart/2005/8/layout/gear1"/>
    <dgm:cxn modelId="{9C8ABBC2-8060-42D1-8217-ED158CCA6B7F}" type="presOf" srcId="{05F2C4F2-EC32-4B1D-AD06-5A1A059CBC6F}" destId="{0FD9DBE6-90AE-4018-9898-B6D476114332}" srcOrd="0" destOrd="0" presId="urn:microsoft.com/office/officeart/2005/8/layout/gear1"/>
    <dgm:cxn modelId="{24C7683A-721B-4224-B7BF-3DD804D741D7}" type="presParOf" srcId="{2F8D5D8D-B39E-4ACB-BC4A-CDDC0F8C73FA}" destId="{CBF48116-35A0-4C7A-AB8C-2FB03C3BCD10}" srcOrd="0" destOrd="0" presId="urn:microsoft.com/office/officeart/2005/8/layout/gear1"/>
    <dgm:cxn modelId="{6837419F-1026-4B2B-88D5-652868D0E415}" type="presParOf" srcId="{2F8D5D8D-B39E-4ACB-BC4A-CDDC0F8C73FA}" destId="{50CD7303-0997-405F-9FFE-F6EEED5B838D}" srcOrd="1" destOrd="0" presId="urn:microsoft.com/office/officeart/2005/8/layout/gear1"/>
    <dgm:cxn modelId="{B7BE1C8B-DC7B-49E0-9216-63AF3611B133}" type="presParOf" srcId="{2F8D5D8D-B39E-4ACB-BC4A-CDDC0F8C73FA}" destId="{1C0791BD-65AD-4D99-AB2E-80FDA1FD775F}" srcOrd="2" destOrd="0" presId="urn:microsoft.com/office/officeart/2005/8/layout/gear1"/>
    <dgm:cxn modelId="{DEA09FE9-2373-4FE4-B6B3-16A56A0F88E0}" type="presParOf" srcId="{2F8D5D8D-B39E-4ACB-BC4A-CDDC0F8C73FA}" destId="{3B81C4F9-8B03-49EC-A46E-B6842737CC20}" srcOrd="3" destOrd="0" presId="urn:microsoft.com/office/officeart/2005/8/layout/gear1"/>
    <dgm:cxn modelId="{4640DC7D-5B02-4D43-855E-8D8EBBD83CA3}" type="presParOf" srcId="{2F8D5D8D-B39E-4ACB-BC4A-CDDC0F8C73FA}" destId="{59E87B8F-90D3-4A5B-8022-DFBEAE44DCF9}" srcOrd="4" destOrd="0" presId="urn:microsoft.com/office/officeart/2005/8/layout/gear1"/>
    <dgm:cxn modelId="{39EDE10F-88DB-4C5C-9124-81D39676DFBC}" type="presParOf" srcId="{2F8D5D8D-B39E-4ACB-BC4A-CDDC0F8C73FA}" destId="{144ACC3E-9795-4069-BA9E-598B2FB0A5EE}" srcOrd="5" destOrd="0" presId="urn:microsoft.com/office/officeart/2005/8/layout/gear1"/>
    <dgm:cxn modelId="{189B06B8-C629-4F00-A721-543C826B241E}" type="presParOf" srcId="{2F8D5D8D-B39E-4ACB-BC4A-CDDC0F8C73FA}" destId="{B64F8266-4FE9-423E-8B3B-413E2E14F4CA}" srcOrd="6" destOrd="0" presId="urn:microsoft.com/office/officeart/2005/8/layout/gear1"/>
    <dgm:cxn modelId="{B7810A3C-4AA2-4F8E-BBFD-773E03597DC9}" type="presParOf" srcId="{2F8D5D8D-B39E-4ACB-BC4A-CDDC0F8C73FA}" destId="{7D9F61C9-3172-4525-A945-FF55C1BC76BC}" srcOrd="7" destOrd="0" presId="urn:microsoft.com/office/officeart/2005/8/layout/gear1"/>
    <dgm:cxn modelId="{8C05DEFA-0AE1-47A5-BD57-F09AAA1C9101}" type="presParOf" srcId="{2F8D5D8D-B39E-4ACB-BC4A-CDDC0F8C73FA}" destId="{3921E6FD-439C-418A-A365-89DE66DAA546}" srcOrd="8" destOrd="0" presId="urn:microsoft.com/office/officeart/2005/8/layout/gear1"/>
    <dgm:cxn modelId="{193DFB81-4D6B-49CC-B25F-2ECB28884C79}" type="presParOf" srcId="{2F8D5D8D-B39E-4ACB-BC4A-CDDC0F8C73FA}" destId="{674F2F72-CD7E-415C-B59A-A1E8BB0C9B89}" srcOrd="9" destOrd="0" presId="urn:microsoft.com/office/officeart/2005/8/layout/gear1"/>
    <dgm:cxn modelId="{CBEA5F53-89C5-479E-B695-16AF07DD7F92}" type="presParOf" srcId="{2F8D5D8D-B39E-4ACB-BC4A-CDDC0F8C73FA}" destId="{C9D6C738-7671-4DF0-AB31-87C96C273358}" srcOrd="10" destOrd="0" presId="urn:microsoft.com/office/officeart/2005/8/layout/gear1"/>
    <dgm:cxn modelId="{2872394B-F611-4DAC-A32A-ED2BC4F319DC}" type="presParOf" srcId="{2F8D5D8D-B39E-4ACB-BC4A-CDDC0F8C73FA}" destId="{C9B48102-E14A-4919-8D77-4D406F63F396}" srcOrd="11" destOrd="0" presId="urn:microsoft.com/office/officeart/2005/8/layout/gear1"/>
    <dgm:cxn modelId="{6417E104-7BE7-4FED-8103-1C30B7FFC2A1}" type="presParOf" srcId="{2F8D5D8D-B39E-4ACB-BC4A-CDDC0F8C73FA}" destId="{0FD9DBE6-90AE-4018-9898-B6D476114332}" srcOrd="12" destOrd="0" presId="urn:microsoft.com/office/officeart/2005/8/layout/gear1"/>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9496150A-43A9-40AE-A436-320034C3A56E}" type="doc">
      <dgm:prSet loTypeId="urn:microsoft.com/office/officeart/2005/8/layout/pList2" loCatId="list" qsTypeId="urn:microsoft.com/office/officeart/2005/8/quickstyle/simple1" qsCatId="simple" csTypeId="urn:microsoft.com/office/officeart/2005/8/colors/accent1_2" csCatId="accent1" phldr="1"/>
      <dgm:spPr/>
    </dgm:pt>
    <dgm:pt modelId="{A7CFB76B-F294-468A-8EEA-FCB171AA7CB0}">
      <dgm:prSet phldrT="[Texto]"/>
      <dgm:spPr/>
      <dgm:t>
        <a:bodyPr/>
        <a:lstStyle/>
        <a:p>
          <a:r>
            <a:rPr lang="es-EC" b="1" dirty="0" smtClean="0"/>
            <a:t>Boletines, volantes y trípticos en Papel Bond tamaño A4(21 x 29,7 cm.)</a:t>
          </a:r>
          <a:endParaRPr lang="es-ES" b="1" dirty="0"/>
        </a:p>
      </dgm:t>
    </dgm:pt>
    <dgm:pt modelId="{1C54A60D-8F9B-4A91-BC93-7504D60C4D76}" type="parTrans" cxnId="{521DA889-5BD4-4866-BF32-7F95075AF7FD}">
      <dgm:prSet/>
      <dgm:spPr/>
      <dgm:t>
        <a:bodyPr/>
        <a:lstStyle/>
        <a:p>
          <a:endParaRPr lang="es-ES"/>
        </a:p>
      </dgm:t>
    </dgm:pt>
    <dgm:pt modelId="{BC991242-8502-48BD-AEB2-CE319ADA7F91}" type="sibTrans" cxnId="{521DA889-5BD4-4866-BF32-7F95075AF7FD}">
      <dgm:prSet/>
      <dgm:spPr/>
      <dgm:t>
        <a:bodyPr/>
        <a:lstStyle/>
        <a:p>
          <a:endParaRPr lang="es-ES"/>
        </a:p>
      </dgm:t>
    </dgm:pt>
    <dgm:pt modelId="{63CB85FB-5D77-4F97-9C5C-8DDFE969FFE8}">
      <dgm:prSet phldrT="[Texto]"/>
      <dgm:spPr/>
      <dgm:t>
        <a:bodyPr/>
        <a:lstStyle/>
        <a:p>
          <a:r>
            <a:rPr lang="es-EC" b="1" dirty="0" smtClean="0"/>
            <a:t>Afiches en Papel </a:t>
          </a:r>
          <a:r>
            <a:rPr lang="es-EC" b="1" dirty="0" err="1" smtClean="0"/>
            <a:t>Couché</a:t>
          </a:r>
          <a:r>
            <a:rPr lang="es-EC" b="1" dirty="0" smtClean="0"/>
            <a:t> de 250 gramos, tamaño </a:t>
          </a:r>
          <a:r>
            <a:rPr lang="es-EC" b="1" dirty="0" err="1" smtClean="0"/>
            <a:t>Super</a:t>
          </a:r>
          <a:r>
            <a:rPr lang="es-EC" b="1" dirty="0" smtClean="0"/>
            <a:t> A3 (30,5 x 45,6 cm.)</a:t>
          </a:r>
          <a:endParaRPr lang="es-ES" b="1" dirty="0"/>
        </a:p>
      </dgm:t>
    </dgm:pt>
    <dgm:pt modelId="{09C26E11-5137-4736-8D78-7672DE4DD6A3}" type="parTrans" cxnId="{EB5551E7-A1BC-4F07-9B6E-BA295A23EB1A}">
      <dgm:prSet/>
      <dgm:spPr/>
      <dgm:t>
        <a:bodyPr/>
        <a:lstStyle/>
        <a:p>
          <a:endParaRPr lang="es-ES"/>
        </a:p>
      </dgm:t>
    </dgm:pt>
    <dgm:pt modelId="{7B80682B-F609-4C4E-9426-3793BBA727A2}" type="sibTrans" cxnId="{EB5551E7-A1BC-4F07-9B6E-BA295A23EB1A}">
      <dgm:prSet/>
      <dgm:spPr/>
      <dgm:t>
        <a:bodyPr/>
        <a:lstStyle/>
        <a:p>
          <a:endParaRPr lang="es-ES"/>
        </a:p>
      </dgm:t>
    </dgm:pt>
    <dgm:pt modelId="{E642604D-AC03-466A-8845-ADA1028D5756}">
      <dgm:prSet phldrT="[Texto]"/>
      <dgm:spPr/>
      <dgm:t>
        <a:bodyPr/>
        <a:lstStyle/>
        <a:p>
          <a:r>
            <a:rPr lang="es-EC" b="1" dirty="0" smtClean="0"/>
            <a:t>Manual y Guía en Papel </a:t>
          </a:r>
          <a:r>
            <a:rPr lang="es-EC" b="1" dirty="0" err="1" smtClean="0"/>
            <a:t>Couché</a:t>
          </a:r>
          <a:r>
            <a:rPr lang="es-EC" b="1" dirty="0" smtClean="0"/>
            <a:t> de 150 gramos, tamaño A3 (29,7 x 42 cm.)</a:t>
          </a:r>
          <a:endParaRPr lang="es-ES" b="1" dirty="0"/>
        </a:p>
      </dgm:t>
    </dgm:pt>
    <dgm:pt modelId="{6F219E18-25B8-4AC8-BC97-5488A858DCAA}" type="parTrans" cxnId="{B9712A3F-F717-44AA-8D86-BB74F228F275}">
      <dgm:prSet/>
      <dgm:spPr/>
      <dgm:t>
        <a:bodyPr/>
        <a:lstStyle/>
        <a:p>
          <a:endParaRPr lang="es-ES"/>
        </a:p>
      </dgm:t>
    </dgm:pt>
    <dgm:pt modelId="{001FA01B-398A-4FA1-9A3A-C61EC70B86A3}" type="sibTrans" cxnId="{B9712A3F-F717-44AA-8D86-BB74F228F275}">
      <dgm:prSet/>
      <dgm:spPr/>
      <dgm:t>
        <a:bodyPr/>
        <a:lstStyle/>
        <a:p>
          <a:endParaRPr lang="es-ES"/>
        </a:p>
      </dgm:t>
    </dgm:pt>
    <dgm:pt modelId="{F13C2344-23E3-48FE-86EE-56CD133A2313}" type="pres">
      <dgm:prSet presAssocID="{9496150A-43A9-40AE-A436-320034C3A56E}" presName="Name0" presStyleCnt="0">
        <dgm:presLayoutVars>
          <dgm:dir/>
          <dgm:resizeHandles val="exact"/>
        </dgm:presLayoutVars>
      </dgm:prSet>
      <dgm:spPr/>
    </dgm:pt>
    <dgm:pt modelId="{BB9A2C2D-0385-499B-877A-AA75001DF46C}" type="pres">
      <dgm:prSet presAssocID="{9496150A-43A9-40AE-A436-320034C3A56E}" presName="bkgdShp" presStyleLbl="alignAccFollowNode1" presStyleIdx="0" presStyleCnt="1"/>
      <dgm:spPr/>
    </dgm:pt>
    <dgm:pt modelId="{042C07B5-B2FF-478C-A187-D1B245E2ADF4}" type="pres">
      <dgm:prSet presAssocID="{9496150A-43A9-40AE-A436-320034C3A56E}" presName="linComp" presStyleCnt="0"/>
      <dgm:spPr/>
    </dgm:pt>
    <dgm:pt modelId="{C954C24C-1245-494A-859E-D1827D623A70}" type="pres">
      <dgm:prSet presAssocID="{A7CFB76B-F294-468A-8EEA-FCB171AA7CB0}" presName="compNode" presStyleCnt="0"/>
      <dgm:spPr/>
    </dgm:pt>
    <dgm:pt modelId="{DADB244C-05E2-4E60-83EB-8A8443982D33}" type="pres">
      <dgm:prSet presAssocID="{A7CFB76B-F294-468A-8EEA-FCB171AA7CB0}" presName="node" presStyleLbl="node1" presStyleIdx="0" presStyleCnt="3">
        <dgm:presLayoutVars>
          <dgm:bulletEnabled val="1"/>
        </dgm:presLayoutVars>
      </dgm:prSet>
      <dgm:spPr/>
      <dgm:t>
        <a:bodyPr/>
        <a:lstStyle/>
        <a:p>
          <a:endParaRPr lang="es-ES"/>
        </a:p>
      </dgm:t>
    </dgm:pt>
    <dgm:pt modelId="{70DA95B5-A2EE-4B32-B62A-042C460E66DB}" type="pres">
      <dgm:prSet presAssocID="{A7CFB76B-F294-468A-8EEA-FCB171AA7CB0}" presName="invisiNode" presStyleLbl="node1" presStyleIdx="0" presStyleCnt="3"/>
      <dgm:spPr/>
    </dgm:pt>
    <dgm:pt modelId="{BA85524F-4D7A-4946-9555-69B75A1FF8F8}" type="pres">
      <dgm:prSet presAssocID="{A7CFB76B-F294-468A-8EEA-FCB171AA7CB0}" presName="imagNode" presStyleLbl="fgImgPlace1" presStyleIdx="0" presStyleCnt="3" custScaleX="73461" custScaleY="107503"/>
      <dgm:spPr>
        <a:blipFill rotWithShape="0">
          <a:blip xmlns:r="http://schemas.openxmlformats.org/officeDocument/2006/relationships" r:embed="rId1"/>
          <a:stretch>
            <a:fillRect/>
          </a:stretch>
        </a:blipFill>
      </dgm:spPr>
    </dgm:pt>
    <dgm:pt modelId="{2C76ABF3-4811-4E33-BA10-7782E9633FE8}" type="pres">
      <dgm:prSet presAssocID="{BC991242-8502-48BD-AEB2-CE319ADA7F91}" presName="sibTrans" presStyleLbl="sibTrans2D1" presStyleIdx="0" presStyleCnt="0"/>
      <dgm:spPr/>
      <dgm:t>
        <a:bodyPr/>
        <a:lstStyle/>
        <a:p>
          <a:endParaRPr lang="es-ES"/>
        </a:p>
      </dgm:t>
    </dgm:pt>
    <dgm:pt modelId="{06496904-0056-40B1-BA2B-1298F989C1A7}" type="pres">
      <dgm:prSet presAssocID="{63CB85FB-5D77-4F97-9C5C-8DDFE969FFE8}" presName="compNode" presStyleCnt="0"/>
      <dgm:spPr/>
    </dgm:pt>
    <dgm:pt modelId="{627C892D-0C52-4DD9-8A82-CF870DBA7858}" type="pres">
      <dgm:prSet presAssocID="{63CB85FB-5D77-4F97-9C5C-8DDFE969FFE8}" presName="node" presStyleLbl="node1" presStyleIdx="1" presStyleCnt="3">
        <dgm:presLayoutVars>
          <dgm:bulletEnabled val="1"/>
        </dgm:presLayoutVars>
      </dgm:prSet>
      <dgm:spPr/>
      <dgm:t>
        <a:bodyPr/>
        <a:lstStyle/>
        <a:p>
          <a:endParaRPr lang="es-ES"/>
        </a:p>
      </dgm:t>
    </dgm:pt>
    <dgm:pt modelId="{DAA148F0-7529-4CEC-8C05-B3A3D2347551}" type="pres">
      <dgm:prSet presAssocID="{63CB85FB-5D77-4F97-9C5C-8DDFE969FFE8}" presName="invisiNode" presStyleLbl="node1" presStyleIdx="1" presStyleCnt="3"/>
      <dgm:spPr/>
    </dgm:pt>
    <dgm:pt modelId="{DA96E201-1522-45B7-9317-CF8B14182FC9}" type="pres">
      <dgm:prSet presAssocID="{63CB85FB-5D77-4F97-9C5C-8DDFE969FFE8}" presName="imagNode" presStyleLbl="fgImgPlace1" presStyleIdx="1" presStyleCnt="3" custScaleX="76654" custScaleY="110324"/>
      <dgm:spPr>
        <a:blipFill rotWithShape="0">
          <a:blip xmlns:r="http://schemas.openxmlformats.org/officeDocument/2006/relationships" r:embed="rId2"/>
          <a:stretch>
            <a:fillRect/>
          </a:stretch>
        </a:blipFill>
      </dgm:spPr>
    </dgm:pt>
    <dgm:pt modelId="{419CA4D7-E071-4C59-92EA-7A3E4BEBD4CF}" type="pres">
      <dgm:prSet presAssocID="{7B80682B-F609-4C4E-9426-3793BBA727A2}" presName="sibTrans" presStyleLbl="sibTrans2D1" presStyleIdx="0" presStyleCnt="0"/>
      <dgm:spPr/>
      <dgm:t>
        <a:bodyPr/>
        <a:lstStyle/>
        <a:p>
          <a:endParaRPr lang="es-ES"/>
        </a:p>
      </dgm:t>
    </dgm:pt>
    <dgm:pt modelId="{0E548887-BD66-4C4D-9717-E10083E9A207}" type="pres">
      <dgm:prSet presAssocID="{E642604D-AC03-466A-8845-ADA1028D5756}" presName="compNode" presStyleCnt="0"/>
      <dgm:spPr/>
    </dgm:pt>
    <dgm:pt modelId="{C5317B05-A3E7-4AF3-8EF2-3426FDC68861}" type="pres">
      <dgm:prSet presAssocID="{E642604D-AC03-466A-8845-ADA1028D5756}" presName="node" presStyleLbl="node1" presStyleIdx="2" presStyleCnt="3">
        <dgm:presLayoutVars>
          <dgm:bulletEnabled val="1"/>
        </dgm:presLayoutVars>
      </dgm:prSet>
      <dgm:spPr/>
      <dgm:t>
        <a:bodyPr/>
        <a:lstStyle/>
        <a:p>
          <a:endParaRPr lang="es-ES"/>
        </a:p>
      </dgm:t>
    </dgm:pt>
    <dgm:pt modelId="{E57A1725-F1EE-45FD-8D19-81F7FFEC5A01}" type="pres">
      <dgm:prSet presAssocID="{E642604D-AC03-466A-8845-ADA1028D5756}" presName="invisiNode" presStyleLbl="node1" presStyleIdx="2" presStyleCnt="3"/>
      <dgm:spPr/>
    </dgm:pt>
    <dgm:pt modelId="{DD977CDF-1308-4024-8231-CD37767B0497}" type="pres">
      <dgm:prSet presAssocID="{E642604D-AC03-466A-8845-ADA1028D5756}" presName="imagNode" presStyleLbl="fgImgPlace1" presStyleIdx="2" presStyleCnt="3" custScaleX="73085"/>
      <dgm:spPr>
        <a:blipFill rotWithShape="0">
          <a:blip xmlns:r="http://schemas.openxmlformats.org/officeDocument/2006/relationships" r:embed="rId3"/>
          <a:stretch>
            <a:fillRect/>
          </a:stretch>
        </a:blipFill>
      </dgm:spPr>
    </dgm:pt>
  </dgm:ptLst>
  <dgm:cxnLst>
    <dgm:cxn modelId="{4C8EE779-B616-40D9-ABAA-2B38A9499A82}" type="presOf" srcId="{9496150A-43A9-40AE-A436-320034C3A56E}" destId="{F13C2344-23E3-48FE-86EE-56CD133A2313}" srcOrd="0" destOrd="0" presId="urn:microsoft.com/office/officeart/2005/8/layout/pList2"/>
    <dgm:cxn modelId="{1B455270-FAE0-4474-8336-70878D213C00}" type="presOf" srcId="{63CB85FB-5D77-4F97-9C5C-8DDFE969FFE8}" destId="{627C892D-0C52-4DD9-8A82-CF870DBA7858}" srcOrd="0" destOrd="0" presId="urn:microsoft.com/office/officeart/2005/8/layout/pList2"/>
    <dgm:cxn modelId="{521DA889-5BD4-4866-BF32-7F95075AF7FD}" srcId="{9496150A-43A9-40AE-A436-320034C3A56E}" destId="{A7CFB76B-F294-468A-8EEA-FCB171AA7CB0}" srcOrd="0" destOrd="0" parTransId="{1C54A60D-8F9B-4A91-BC93-7504D60C4D76}" sibTransId="{BC991242-8502-48BD-AEB2-CE319ADA7F91}"/>
    <dgm:cxn modelId="{52C014C3-5F56-47F9-AB18-BEB7819ABFC3}" type="presOf" srcId="{E642604D-AC03-466A-8845-ADA1028D5756}" destId="{C5317B05-A3E7-4AF3-8EF2-3426FDC68861}" srcOrd="0" destOrd="0" presId="urn:microsoft.com/office/officeart/2005/8/layout/pList2"/>
    <dgm:cxn modelId="{13A421E0-D863-4BEB-BC17-417ABD008B34}" type="presOf" srcId="{BC991242-8502-48BD-AEB2-CE319ADA7F91}" destId="{2C76ABF3-4811-4E33-BA10-7782E9633FE8}" srcOrd="0" destOrd="0" presId="urn:microsoft.com/office/officeart/2005/8/layout/pList2"/>
    <dgm:cxn modelId="{B9712A3F-F717-44AA-8D86-BB74F228F275}" srcId="{9496150A-43A9-40AE-A436-320034C3A56E}" destId="{E642604D-AC03-466A-8845-ADA1028D5756}" srcOrd="2" destOrd="0" parTransId="{6F219E18-25B8-4AC8-BC97-5488A858DCAA}" sibTransId="{001FA01B-398A-4FA1-9A3A-C61EC70B86A3}"/>
    <dgm:cxn modelId="{EB5551E7-A1BC-4F07-9B6E-BA295A23EB1A}" srcId="{9496150A-43A9-40AE-A436-320034C3A56E}" destId="{63CB85FB-5D77-4F97-9C5C-8DDFE969FFE8}" srcOrd="1" destOrd="0" parTransId="{09C26E11-5137-4736-8D78-7672DE4DD6A3}" sibTransId="{7B80682B-F609-4C4E-9426-3793BBA727A2}"/>
    <dgm:cxn modelId="{91DCE102-EF8A-45FC-8B7B-B45B75C7DD68}" type="presOf" srcId="{A7CFB76B-F294-468A-8EEA-FCB171AA7CB0}" destId="{DADB244C-05E2-4E60-83EB-8A8443982D33}" srcOrd="0" destOrd="0" presId="urn:microsoft.com/office/officeart/2005/8/layout/pList2"/>
    <dgm:cxn modelId="{8CA63933-5731-4076-B20F-C49B02165EF9}" type="presOf" srcId="{7B80682B-F609-4C4E-9426-3793BBA727A2}" destId="{419CA4D7-E071-4C59-92EA-7A3E4BEBD4CF}" srcOrd="0" destOrd="0" presId="urn:microsoft.com/office/officeart/2005/8/layout/pList2"/>
    <dgm:cxn modelId="{24C9D24B-7BD2-4769-9A5E-73B0D415165C}" type="presParOf" srcId="{F13C2344-23E3-48FE-86EE-56CD133A2313}" destId="{BB9A2C2D-0385-499B-877A-AA75001DF46C}" srcOrd="0" destOrd="0" presId="urn:microsoft.com/office/officeart/2005/8/layout/pList2"/>
    <dgm:cxn modelId="{8E993BAC-9F25-4ECB-98B5-D19450C2A032}" type="presParOf" srcId="{F13C2344-23E3-48FE-86EE-56CD133A2313}" destId="{042C07B5-B2FF-478C-A187-D1B245E2ADF4}" srcOrd="1" destOrd="0" presId="urn:microsoft.com/office/officeart/2005/8/layout/pList2"/>
    <dgm:cxn modelId="{9E4CBFF7-DA99-4CA3-8932-9CD13D1C9516}" type="presParOf" srcId="{042C07B5-B2FF-478C-A187-D1B245E2ADF4}" destId="{C954C24C-1245-494A-859E-D1827D623A70}" srcOrd="0" destOrd="0" presId="urn:microsoft.com/office/officeart/2005/8/layout/pList2"/>
    <dgm:cxn modelId="{FCE058AE-AD6E-4387-BC1F-C01B0A57B489}" type="presParOf" srcId="{C954C24C-1245-494A-859E-D1827D623A70}" destId="{DADB244C-05E2-4E60-83EB-8A8443982D33}" srcOrd="0" destOrd="0" presId="urn:microsoft.com/office/officeart/2005/8/layout/pList2"/>
    <dgm:cxn modelId="{D6884F0D-12B9-49D4-82DC-55357F2F38C8}" type="presParOf" srcId="{C954C24C-1245-494A-859E-D1827D623A70}" destId="{70DA95B5-A2EE-4B32-B62A-042C460E66DB}" srcOrd="1" destOrd="0" presId="urn:microsoft.com/office/officeart/2005/8/layout/pList2"/>
    <dgm:cxn modelId="{42E29781-7D05-475F-B137-3D2133426F14}" type="presParOf" srcId="{C954C24C-1245-494A-859E-D1827D623A70}" destId="{BA85524F-4D7A-4946-9555-69B75A1FF8F8}" srcOrd="2" destOrd="0" presId="urn:microsoft.com/office/officeart/2005/8/layout/pList2"/>
    <dgm:cxn modelId="{CDD6A6E1-C08B-44F3-BCCA-4433440781F0}" type="presParOf" srcId="{042C07B5-B2FF-478C-A187-D1B245E2ADF4}" destId="{2C76ABF3-4811-4E33-BA10-7782E9633FE8}" srcOrd="1" destOrd="0" presId="urn:microsoft.com/office/officeart/2005/8/layout/pList2"/>
    <dgm:cxn modelId="{095AD5DA-A0C7-4798-AAB8-396602D862C7}" type="presParOf" srcId="{042C07B5-B2FF-478C-A187-D1B245E2ADF4}" destId="{06496904-0056-40B1-BA2B-1298F989C1A7}" srcOrd="2" destOrd="0" presId="urn:microsoft.com/office/officeart/2005/8/layout/pList2"/>
    <dgm:cxn modelId="{1FAB7A78-AB61-4660-BCCB-70253E97BF74}" type="presParOf" srcId="{06496904-0056-40B1-BA2B-1298F989C1A7}" destId="{627C892D-0C52-4DD9-8A82-CF870DBA7858}" srcOrd="0" destOrd="0" presId="urn:microsoft.com/office/officeart/2005/8/layout/pList2"/>
    <dgm:cxn modelId="{6256CD47-A442-4B09-AFEE-6524DA119B8B}" type="presParOf" srcId="{06496904-0056-40B1-BA2B-1298F989C1A7}" destId="{DAA148F0-7529-4CEC-8C05-B3A3D2347551}" srcOrd="1" destOrd="0" presId="urn:microsoft.com/office/officeart/2005/8/layout/pList2"/>
    <dgm:cxn modelId="{1990302D-EF70-4F9A-9012-C51742B49666}" type="presParOf" srcId="{06496904-0056-40B1-BA2B-1298F989C1A7}" destId="{DA96E201-1522-45B7-9317-CF8B14182FC9}" srcOrd="2" destOrd="0" presId="urn:microsoft.com/office/officeart/2005/8/layout/pList2"/>
    <dgm:cxn modelId="{7F63DD70-2E0F-450B-9E53-A79CE679B0FD}" type="presParOf" srcId="{042C07B5-B2FF-478C-A187-D1B245E2ADF4}" destId="{419CA4D7-E071-4C59-92EA-7A3E4BEBD4CF}" srcOrd="3" destOrd="0" presId="urn:microsoft.com/office/officeart/2005/8/layout/pList2"/>
    <dgm:cxn modelId="{8F9A7447-D3F6-44CE-8E99-89C7608B216B}" type="presParOf" srcId="{042C07B5-B2FF-478C-A187-D1B245E2ADF4}" destId="{0E548887-BD66-4C4D-9717-E10083E9A207}" srcOrd="4" destOrd="0" presId="urn:microsoft.com/office/officeart/2005/8/layout/pList2"/>
    <dgm:cxn modelId="{491DFD2E-5B35-471E-A3F4-88537E49A8B0}" type="presParOf" srcId="{0E548887-BD66-4C4D-9717-E10083E9A207}" destId="{C5317B05-A3E7-4AF3-8EF2-3426FDC68861}" srcOrd="0" destOrd="0" presId="urn:microsoft.com/office/officeart/2005/8/layout/pList2"/>
    <dgm:cxn modelId="{D5382F5A-DC4F-44E8-B735-6EE488DB641F}" type="presParOf" srcId="{0E548887-BD66-4C4D-9717-E10083E9A207}" destId="{E57A1725-F1EE-45FD-8D19-81F7FFEC5A01}" srcOrd="1" destOrd="0" presId="urn:microsoft.com/office/officeart/2005/8/layout/pList2"/>
    <dgm:cxn modelId="{27426B3C-CC42-4F93-89DF-FE10CCE289D9}" type="presParOf" srcId="{0E548887-BD66-4C4D-9717-E10083E9A207}" destId="{DD977CDF-1308-4024-8231-CD37767B0497}" srcOrd="2" destOrd="0" presId="urn:microsoft.com/office/officeart/2005/8/layout/pList2"/>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FCFE178C-4D52-460E-81D2-4A6C92F1D79B}" type="doc">
      <dgm:prSet loTypeId="urn:microsoft.com/office/officeart/2005/8/layout/gear1" loCatId="cycle" qsTypeId="urn:microsoft.com/office/officeart/2005/8/quickstyle/3d1" qsCatId="3D" csTypeId="urn:microsoft.com/office/officeart/2005/8/colors/accent1_2" csCatId="accent1" phldr="1"/>
      <dgm:spPr/>
      <dgm:t>
        <a:bodyPr/>
        <a:lstStyle/>
        <a:p>
          <a:endParaRPr lang="es-ES"/>
        </a:p>
      </dgm:t>
    </dgm:pt>
    <dgm:pt modelId="{1EC55FA9-A239-4D39-B7A8-D6831F7B5B32}">
      <dgm:prSet phldrT="[Texto]"/>
      <dgm:spPr/>
      <dgm:t>
        <a:bodyPr/>
        <a:lstStyle/>
        <a:p>
          <a:r>
            <a:rPr lang="es-ES" b="1" dirty="0" smtClean="0"/>
            <a:t>CONCURSO</a:t>
          </a:r>
          <a:r>
            <a:rPr lang="es-ES" dirty="0" smtClean="0"/>
            <a:t> </a:t>
          </a:r>
          <a:endParaRPr lang="es-ES" dirty="0"/>
        </a:p>
      </dgm:t>
    </dgm:pt>
    <dgm:pt modelId="{D6841114-42A3-4F74-BE54-9AEDB813DA13}" type="parTrans" cxnId="{5737FC34-8CD5-42D9-8D8E-4D008281E529}">
      <dgm:prSet/>
      <dgm:spPr/>
      <dgm:t>
        <a:bodyPr/>
        <a:lstStyle/>
        <a:p>
          <a:endParaRPr lang="es-ES"/>
        </a:p>
      </dgm:t>
    </dgm:pt>
    <dgm:pt modelId="{C03CEAAA-9B30-4126-9DBF-99CDD5E4A119}" type="sibTrans" cxnId="{5737FC34-8CD5-42D9-8D8E-4D008281E529}">
      <dgm:prSet/>
      <dgm:spPr/>
      <dgm:t>
        <a:bodyPr/>
        <a:lstStyle/>
        <a:p>
          <a:endParaRPr lang="es-ES"/>
        </a:p>
      </dgm:t>
    </dgm:pt>
    <dgm:pt modelId="{60121DE2-62DD-4BAC-A37F-EA9D1EA45B4C}">
      <dgm:prSet phldrT="[Texto]"/>
      <dgm:spPr/>
      <dgm:t>
        <a:bodyPr/>
        <a:lstStyle/>
        <a:p>
          <a:r>
            <a:rPr lang="es-ES" b="1" dirty="0" smtClean="0"/>
            <a:t>Video del Concurso</a:t>
          </a:r>
          <a:endParaRPr lang="es-ES" b="1" dirty="0"/>
        </a:p>
      </dgm:t>
    </dgm:pt>
    <dgm:pt modelId="{02D16B0A-D238-49DA-A61A-EFDF59E17685}" type="parTrans" cxnId="{F046894E-0816-4CEC-A17D-071A5AACC778}">
      <dgm:prSet/>
      <dgm:spPr/>
      <dgm:t>
        <a:bodyPr/>
        <a:lstStyle/>
        <a:p>
          <a:endParaRPr lang="es-ES"/>
        </a:p>
      </dgm:t>
    </dgm:pt>
    <dgm:pt modelId="{B7FEC7CC-9DF6-44BE-ADFA-32F59CC4340D}" type="sibTrans" cxnId="{F046894E-0816-4CEC-A17D-071A5AACC778}">
      <dgm:prSet/>
      <dgm:spPr/>
      <dgm:t>
        <a:bodyPr/>
        <a:lstStyle/>
        <a:p>
          <a:endParaRPr lang="es-ES"/>
        </a:p>
      </dgm:t>
    </dgm:pt>
    <dgm:pt modelId="{ED01960F-610A-4E98-A198-7B8479072674}">
      <dgm:prSet phldrT="[Texto]"/>
      <dgm:spPr/>
      <dgm:t>
        <a:bodyPr/>
        <a:lstStyle/>
        <a:p>
          <a:r>
            <a:rPr lang="es-ES" b="1" dirty="0" smtClean="0"/>
            <a:t>Afiches, Volantes, Trípticos</a:t>
          </a:r>
          <a:endParaRPr lang="es-ES" b="1" dirty="0"/>
        </a:p>
      </dgm:t>
    </dgm:pt>
    <dgm:pt modelId="{16BAA66B-303B-40D0-9425-210F4F364EBD}" type="parTrans" cxnId="{4AB9E194-CAFF-4A83-9D40-FED9A0083AA5}">
      <dgm:prSet/>
      <dgm:spPr/>
      <dgm:t>
        <a:bodyPr/>
        <a:lstStyle/>
        <a:p>
          <a:endParaRPr lang="es-ES"/>
        </a:p>
      </dgm:t>
    </dgm:pt>
    <dgm:pt modelId="{05F2C4F2-EC32-4B1D-AD06-5A1A059CBC6F}" type="sibTrans" cxnId="{4AB9E194-CAFF-4A83-9D40-FED9A0083AA5}">
      <dgm:prSet/>
      <dgm:spPr/>
      <dgm:t>
        <a:bodyPr/>
        <a:lstStyle/>
        <a:p>
          <a:endParaRPr lang="es-ES"/>
        </a:p>
      </dgm:t>
    </dgm:pt>
    <dgm:pt modelId="{2F8D5D8D-B39E-4ACB-BC4A-CDDC0F8C73FA}" type="pres">
      <dgm:prSet presAssocID="{FCFE178C-4D52-460E-81D2-4A6C92F1D79B}" presName="composite" presStyleCnt="0">
        <dgm:presLayoutVars>
          <dgm:chMax val="3"/>
          <dgm:animLvl val="lvl"/>
          <dgm:resizeHandles val="exact"/>
        </dgm:presLayoutVars>
      </dgm:prSet>
      <dgm:spPr/>
      <dgm:t>
        <a:bodyPr/>
        <a:lstStyle/>
        <a:p>
          <a:endParaRPr lang="es-ES"/>
        </a:p>
      </dgm:t>
    </dgm:pt>
    <dgm:pt modelId="{CBF48116-35A0-4C7A-AB8C-2FB03C3BCD10}" type="pres">
      <dgm:prSet presAssocID="{1EC55FA9-A239-4D39-B7A8-D6831F7B5B32}" presName="gear1" presStyleLbl="node1" presStyleIdx="0" presStyleCnt="3">
        <dgm:presLayoutVars>
          <dgm:chMax val="1"/>
          <dgm:bulletEnabled val="1"/>
        </dgm:presLayoutVars>
      </dgm:prSet>
      <dgm:spPr/>
      <dgm:t>
        <a:bodyPr/>
        <a:lstStyle/>
        <a:p>
          <a:endParaRPr lang="es-ES"/>
        </a:p>
      </dgm:t>
    </dgm:pt>
    <dgm:pt modelId="{50CD7303-0997-405F-9FFE-F6EEED5B838D}" type="pres">
      <dgm:prSet presAssocID="{1EC55FA9-A239-4D39-B7A8-D6831F7B5B32}" presName="gear1srcNode" presStyleLbl="node1" presStyleIdx="0" presStyleCnt="3"/>
      <dgm:spPr/>
      <dgm:t>
        <a:bodyPr/>
        <a:lstStyle/>
        <a:p>
          <a:endParaRPr lang="es-ES"/>
        </a:p>
      </dgm:t>
    </dgm:pt>
    <dgm:pt modelId="{1C0791BD-65AD-4D99-AB2E-80FDA1FD775F}" type="pres">
      <dgm:prSet presAssocID="{1EC55FA9-A239-4D39-B7A8-D6831F7B5B32}" presName="gear1dstNode" presStyleLbl="node1" presStyleIdx="0" presStyleCnt="3"/>
      <dgm:spPr/>
      <dgm:t>
        <a:bodyPr/>
        <a:lstStyle/>
        <a:p>
          <a:endParaRPr lang="es-ES"/>
        </a:p>
      </dgm:t>
    </dgm:pt>
    <dgm:pt modelId="{3B81C4F9-8B03-49EC-A46E-B6842737CC20}" type="pres">
      <dgm:prSet presAssocID="{60121DE2-62DD-4BAC-A37F-EA9D1EA45B4C}" presName="gear2" presStyleLbl="node1" presStyleIdx="1" presStyleCnt="3">
        <dgm:presLayoutVars>
          <dgm:chMax val="1"/>
          <dgm:bulletEnabled val="1"/>
        </dgm:presLayoutVars>
      </dgm:prSet>
      <dgm:spPr/>
      <dgm:t>
        <a:bodyPr/>
        <a:lstStyle/>
        <a:p>
          <a:endParaRPr lang="es-ES"/>
        </a:p>
      </dgm:t>
    </dgm:pt>
    <dgm:pt modelId="{59E87B8F-90D3-4A5B-8022-DFBEAE44DCF9}" type="pres">
      <dgm:prSet presAssocID="{60121DE2-62DD-4BAC-A37F-EA9D1EA45B4C}" presName="gear2srcNode" presStyleLbl="node1" presStyleIdx="1" presStyleCnt="3"/>
      <dgm:spPr/>
      <dgm:t>
        <a:bodyPr/>
        <a:lstStyle/>
        <a:p>
          <a:endParaRPr lang="es-ES"/>
        </a:p>
      </dgm:t>
    </dgm:pt>
    <dgm:pt modelId="{144ACC3E-9795-4069-BA9E-598B2FB0A5EE}" type="pres">
      <dgm:prSet presAssocID="{60121DE2-62DD-4BAC-A37F-EA9D1EA45B4C}" presName="gear2dstNode" presStyleLbl="node1" presStyleIdx="1" presStyleCnt="3"/>
      <dgm:spPr/>
      <dgm:t>
        <a:bodyPr/>
        <a:lstStyle/>
        <a:p>
          <a:endParaRPr lang="es-ES"/>
        </a:p>
      </dgm:t>
    </dgm:pt>
    <dgm:pt modelId="{B64F8266-4FE9-423E-8B3B-413E2E14F4CA}" type="pres">
      <dgm:prSet presAssocID="{ED01960F-610A-4E98-A198-7B8479072674}" presName="gear3" presStyleLbl="node1" presStyleIdx="2" presStyleCnt="3"/>
      <dgm:spPr/>
      <dgm:t>
        <a:bodyPr/>
        <a:lstStyle/>
        <a:p>
          <a:endParaRPr lang="es-ES"/>
        </a:p>
      </dgm:t>
    </dgm:pt>
    <dgm:pt modelId="{7D9F61C9-3172-4525-A945-FF55C1BC76BC}" type="pres">
      <dgm:prSet presAssocID="{ED01960F-610A-4E98-A198-7B8479072674}" presName="gear3tx" presStyleLbl="node1" presStyleIdx="2" presStyleCnt="3">
        <dgm:presLayoutVars>
          <dgm:chMax val="1"/>
          <dgm:bulletEnabled val="1"/>
        </dgm:presLayoutVars>
      </dgm:prSet>
      <dgm:spPr/>
      <dgm:t>
        <a:bodyPr/>
        <a:lstStyle/>
        <a:p>
          <a:endParaRPr lang="es-ES"/>
        </a:p>
      </dgm:t>
    </dgm:pt>
    <dgm:pt modelId="{3921E6FD-439C-418A-A365-89DE66DAA546}" type="pres">
      <dgm:prSet presAssocID="{ED01960F-610A-4E98-A198-7B8479072674}" presName="gear3srcNode" presStyleLbl="node1" presStyleIdx="2" presStyleCnt="3"/>
      <dgm:spPr/>
      <dgm:t>
        <a:bodyPr/>
        <a:lstStyle/>
        <a:p>
          <a:endParaRPr lang="es-ES"/>
        </a:p>
      </dgm:t>
    </dgm:pt>
    <dgm:pt modelId="{674F2F72-CD7E-415C-B59A-A1E8BB0C9B89}" type="pres">
      <dgm:prSet presAssocID="{ED01960F-610A-4E98-A198-7B8479072674}" presName="gear3dstNode" presStyleLbl="node1" presStyleIdx="2" presStyleCnt="3"/>
      <dgm:spPr/>
      <dgm:t>
        <a:bodyPr/>
        <a:lstStyle/>
        <a:p>
          <a:endParaRPr lang="es-ES"/>
        </a:p>
      </dgm:t>
    </dgm:pt>
    <dgm:pt modelId="{C9D6C738-7671-4DF0-AB31-87C96C273358}" type="pres">
      <dgm:prSet presAssocID="{C03CEAAA-9B30-4126-9DBF-99CDD5E4A119}" presName="connector1" presStyleLbl="sibTrans2D1" presStyleIdx="0" presStyleCnt="3"/>
      <dgm:spPr/>
      <dgm:t>
        <a:bodyPr/>
        <a:lstStyle/>
        <a:p>
          <a:endParaRPr lang="es-ES"/>
        </a:p>
      </dgm:t>
    </dgm:pt>
    <dgm:pt modelId="{C9B48102-E14A-4919-8D77-4D406F63F396}" type="pres">
      <dgm:prSet presAssocID="{B7FEC7CC-9DF6-44BE-ADFA-32F59CC4340D}" presName="connector2" presStyleLbl="sibTrans2D1" presStyleIdx="1" presStyleCnt="3"/>
      <dgm:spPr/>
      <dgm:t>
        <a:bodyPr/>
        <a:lstStyle/>
        <a:p>
          <a:endParaRPr lang="es-ES"/>
        </a:p>
      </dgm:t>
    </dgm:pt>
    <dgm:pt modelId="{0FD9DBE6-90AE-4018-9898-B6D476114332}" type="pres">
      <dgm:prSet presAssocID="{05F2C4F2-EC32-4B1D-AD06-5A1A059CBC6F}" presName="connector3" presStyleLbl="sibTrans2D1" presStyleIdx="2" presStyleCnt="3"/>
      <dgm:spPr/>
      <dgm:t>
        <a:bodyPr/>
        <a:lstStyle/>
        <a:p>
          <a:endParaRPr lang="es-ES"/>
        </a:p>
      </dgm:t>
    </dgm:pt>
  </dgm:ptLst>
  <dgm:cxnLst>
    <dgm:cxn modelId="{62F7D280-8C6F-4DFE-81E6-4F14FB4F5C96}" type="presOf" srcId="{1EC55FA9-A239-4D39-B7A8-D6831F7B5B32}" destId="{50CD7303-0997-405F-9FFE-F6EEED5B838D}" srcOrd="1" destOrd="0" presId="urn:microsoft.com/office/officeart/2005/8/layout/gear1"/>
    <dgm:cxn modelId="{5CD4082E-E03B-434C-B432-58466CC73898}" type="presOf" srcId="{B7FEC7CC-9DF6-44BE-ADFA-32F59CC4340D}" destId="{C9B48102-E14A-4919-8D77-4D406F63F396}" srcOrd="0" destOrd="0" presId="urn:microsoft.com/office/officeart/2005/8/layout/gear1"/>
    <dgm:cxn modelId="{94C9E5AE-ADD0-405F-ADC2-258E30FE2C4E}" type="presOf" srcId="{ED01960F-610A-4E98-A198-7B8479072674}" destId="{3921E6FD-439C-418A-A365-89DE66DAA546}" srcOrd="2" destOrd="0" presId="urn:microsoft.com/office/officeart/2005/8/layout/gear1"/>
    <dgm:cxn modelId="{C4E0B6CB-E17B-4E65-9066-64F2CC44AFE1}" type="presOf" srcId="{60121DE2-62DD-4BAC-A37F-EA9D1EA45B4C}" destId="{59E87B8F-90D3-4A5B-8022-DFBEAE44DCF9}" srcOrd="1" destOrd="0" presId="urn:microsoft.com/office/officeart/2005/8/layout/gear1"/>
    <dgm:cxn modelId="{1B8631F9-A694-45BD-AE20-591E63044E5B}" type="presOf" srcId="{1EC55FA9-A239-4D39-B7A8-D6831F7B5B32}" destId="{1C0791BD-65AD-4D99-AB2E-80FDA1FD775F}" srcOrd="2" destOrd="0" presId="urn:microsoft.com/office/officeart/2005/8/layout/gear1"/>
    <dgm:cxn modelId="{97C7D038-2A1F-4401-A8A0-014775C2CD64}" type="presOf" srcId="{ED01960F-610A-4E98-A198-7B8479072674}" destId="{674F2F72-CD7E-415C-B59A-A1E8BB0C9B89}" srcOrd="3" destOrd="0" presId="urn:microsoft.com/office/officeart/2005/8/layout/gear1"/>
    <dgm:cxn modelId="{AE6F89B3-76D4-4C18-8DA3-83CF99FDE44C}" type="presOf" srcId="{FCFE178C-4D52-460E-81D2-4A6C92F1D79B}" destId="{2F8D5D8D-B39E-4ACB-BC4A-CDDC0F8C73FA}" srcOrd="0" destOrd="0" presId="urn:microsoft.com/office/officeart/2005/8/layout/gear1"/>
    <dgm:cxn modelId="{E167B55F-E192-4504-B066-1569D7008032}" type="presOf" srcId="{05F2C4F2-EC32-4B1D-AD06-5A1A059CBC6F}" destId="{0FD9DBE6-90AE-4018-9898-B6D476114332}" srcOrd="0" destOrd="0" presId="urn:microsoft.com/office/officeart/2005/8/layout/gear1"/>
    <dgm:cxn modelId="{4AB9E194-CAFF-4A83-9D40-FED9A0083AA5}" srcId="{FCFE178C-4D52-460E-81D2-4A6C92F1D79B}" destId="{ED01960F-610A-4E98-A198-7B8479072674}" srcOrd="2" destOrd="0" parTransId="{16BAA66B-303B-40D0-9425-210F4F364EBD}" sibTransId="{05F2C4F2-EC32-4B1D-AD06-5A1A059CBC6F}"/>
    <dgm:cxn modelId="{A99882AC-D51D-4EAC-9DD9-EE2FD04E6B52}" type="presOf" srcId="{1EC55FA9-A239-4D39-B7A8-D6831F7B5B32}" destId="{CBF48116-35A0-4C7A-AB8C-2FB03C3BCD10}" srcOrd="0" destOrd="0" presId="urn:microsoft.com/office/officeart/2005/8/layout/gear1"/>
    <dgm:cxn modelId="{344B9A26-6335-48B9-8AEA-A8B28E1F871E}" type="presOf" srcId="{60121DE2-62DD-4BAC-A37F-EA9D1EA45B4C}" destId="{144ACC3E-9795-4069-BA9E-598B2FB0A5EE}" srcOrd="2" destOrd="0" presId="urn:microsoft.com/office/officeart/2005/8/layout/gear1"/>
    <dgm:cxn modelId="{F046894E-0816-4CEC-A17D-071A5AACC778}" srcId="{FCFE178C-4D52-460E-81D2-4A6C92F1D79B}" destId="{60121DE2-62DD-4BAC-A37F-EA9D1EA45B4C}" srcOrd="1" destOrd="0" parTransId="{02D16B0A-D238-49DA-A61A-EFDF59E17685}" sibTransId="{B7FEC7CC-9DF6-44BE-ADFA-32F59CC4340D}"/>
    <dgm:cxn modelId="{DCE4C99B-22C5-4554-BAC0-2EE8FC13E1D7}" type="presOf" srcId="{ED01960F-610A-4E98-A198-7B8479072674}" destId="{7D9F61C9-3172-4525-A945-FF55C1BC76BC}" srcOrd="1" destOrd="0" presId="urn:microsoft.com/office/officeart/2005/8/layout/gear1"/>
    <dgm:cxn modelId="{3025F64C-4DAF-4107-8019-BE4BCBC430E1}" type="presOf" srcId="{60121DE2-62DD-4BAC-A37F-EA9D1EA45B4C}" destId="{3B81C4F9-8B03-49EC-A46E-B6842737CC20}" srcOrd="0" destOrd="0" presId="urn:microsoft.com/office/officeart/2005/8/layout/gear1"/>
    <dgm:cxn modelId="{5737FC34-8CD5-42D9-8D8E-4D008281E529}" srcId="{FCFE178C-4D52-460E-81D2-4A6C92F1D79B}" destId="{1EC55FA9-A239-4D39-B7A8-D6831F7B5B32}" srcOrd="0" destOrd="0" parTransId="{D6841114-42A3-4F74-BE54-9AEDB813DA13}" sibTransId="{C03CEAAA-9B30-4126-9DBF-99CDD5E4A119}"/>
    <dgm:cxn modelId="{507BC822-1636-4FEF-B1E2-BA12484EA74C}" type="presOf" srcId="{ED01960F-610A-4E98-A198-7B8479072674}" destId="{B64F8266-4FE9-423E-8B3B-413E2E14F4CA}" srcOrd="0" destOrd="0" presId="urn:microsoft.com/office/officeart/2005/8/layout/gear1"/>
    <dgm:cxn modelId="{8CEA5641-4A8B-437A-8FBA-30A81B1340F9}" type="presOf" srcId="{C03CEAAA-9B30-4126-9DBF-99CDD5E4A119}" destId="{C9D6C738-7671-4DF0-AB31-87C96C273358}" srcOrd="0" destOrd="0" presId="urn:microsoft.com/office/officeart/2005/8/layout/gear1"/>
    <dgm:cxn modelId="{B3154FC4-AB04-4BDB-A36C-8BB333884BA1}" type="presParOf" srcId="{2F8D5D8D-B39E-4ACB-BC4A-CDDC0F8C73FA}" destId="{CBF48116-35A0-4C7A-AB8C-2FB03C3BCD10}" srcOrd="0" destOrd="0" presId="urn:microsoft.com/office/officeart/2005/8/layout/gear1"/>
    <dgm:cxn modelId="{154ECD13-2207-4DA7-9246-B7AF3F10808A}" type="presParOf" srcId="{2F8D5D8D-B39E-4ACB-BC4A-CDDC0F8C73FA}" destId="{50CD7303-0997-405F-9FFE-F6EEED5B838D}" srcOrd="1" destOrd="0" presId="urn:microsoft.com/office/officeart/2005/8/layout/gear1"/>
    <dgm:cxn modelId="{F08516DB-B64D-4459-B208-8092F98FBED3}" type="presParOf" srcId="{2F8D5D8D-B39E-4ACB-BC4A-CDDC0F8C73FA}" destId="{1C0791BD-65AD-4D99-AB2E-80FDA1FD775F}" srcOrd="2" destOrd="0" presId="urn:microsoft.com/office/officeart/2005/8/layout/gear1"/>
    <dgm:cxn modelId="{8680D720-D4D6-4421-86BC-FF0C9C9411B1}" type="presParOf" srcId="{2F8D5D8D-B39E-4ACB-BC4A-CDDC0F8C73FA}" destId="{3B81C4F9-8B03-49EC-A46E-B6842737CC20}" srcOrd="3" destOrd="0" presId="urn:microsoft.com/office/officeart/2005/8/layout/gear1"/>
    <dgm:cxn modelId="{580895FA-CC0E-41D8-A1BD-D5107E6895BD}" type="presParOf" srcId="{2F8D5D8D-B39E-4ACB-BC4A-CDDC0F8C73FA}" destId="{59E87B8F-90D3-4A5B-8022-DFBEAE44DCF9}" srcOrd="4" destOrd="0" presId="urn:microsoft.com/office/officeart/2005/8/layout/gear1"/>
    <dgm:cxn modelId="{C36AAAC9-5FD5-462F-8A0A-02DEA58E9C0A}" type="presParOf" srcId="{2F8D5D8D-B39E-4ACB-BC4A-CDDC0F8C73FA}" destId="{144ACC3E-9795-4069-BA9E-598B2FB0A5EE}" srcOrd="5" destOrd="0" presId="urn:microsoft.com/office/officeart/2005/8/layout/gear1"/>
    <dgm:cxn modelId="{086A93ED-2B1F-480D-B127-9AFA80277959}" type="presParOf" srcId="{2F8D5D8D-B39E-4ACB-BC4A-CDDC0F8C73FA}" destId="{B64F8266-4FE9-423E-8B3B-413E2E14F4CA}" srcOrd="6" destOrd="0" presId="urn:microsoft.com/office/officeart/2005/8/layout/gear1"/>
    <dgm:cxn modelId="{2BA9A41D-D381-4632-9CA4-EE04B4C3BA08}" type="presParOf" srcId="{2F8D5D8D-B39E-4ACB-BC4A-CDDC0F8C73FA}" destId="{7D9F61C9-3172-4525-A945-FF55C1BC76BC}" srcOrd="7" destOrd="0" presId="urn:microsoft.com/office/officeart/2005/8/layout/gear1"/>
    <dgm:cxn modelId="{30673004-BEB0-43FC-8CD3-BC2B8451B1C2}" type="presParOf" srcId="{2F8D5D8D-B39E-4ACB-BC4A-CDDC0F8C73FA}" destId="{3921E6FD-439C-418A-A365-89DE66DAA546}" srcOrd="8" destOrd="0" presId="urn:microsoft.com/office/officeart/2005/8/layout/gear1"/>
    <dgm:cxn modelId="{785E9A7F-DC24-4CBA-9C10-4D073E12DD67}" type="presParOf" srcId="{2F8D5D8D-B39E-4ACB-BC4A-CDDC0F8C73FA}" destId="{674F2F72-CD7E-415C-B59A-A1E8BB0C9B89}" srcOrd="9" destOrd="0" presId="urn:microsoft.com/office/officeart/2005/8/layout/gear1"/>
    <dgm:cxn modelId="{C65A4FBB-573F-442D-8EF5-F4F0DF78F3B7}" type="presParOf" srcId="{2F8D5D8D-B39E-4ACB-BC4A-CDDC0F8C73FA}" destId="{C9D6C738-7671-4DF0-AB31-87C96C273358}" srcOrd="10" destOrd="0" presId="urn:microsoft.com/office/officeart/2005/8/layout/gear1"/>
    <dgm:cxn modelId="{5AEB01BD-12A7-4127-BF9F-152A31847F3C}" type="presParOf" srcId="{2F8D5D8D-B39E-4ACB-BC4A-CDDC0F8C73FA}" destId="{C9B48102-E14A-4919-8D77-4D406F63F396}" srcOrd="11" destOrd="0" presId="urn:microsoft.com/office/officeart/2005/8/layout/gear1"/>
    <dgm:cxn modelId="{A611783C-7DCB-42B0-9950-546F8A194329}" type="presParOf" srcId="{2F8D5D8D-B39E-4ACB-BC4A-CDDC0F8C73FA}" destId="{0FD9DBE6-90AE-4018-9898-B6D476114332}" srcOrd="12" destOrd="0" presId="urn:microsoft.com/office/officeart/2005/8/layout/gear1"/>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E3A19BC7-E7A5-4AFD-ADA1-38B8A3C39A7E}"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s-ES"/>
        </a:p>
      </dgm:t>
    </dgm:pt>
    <dgm:pt modelId="{7C5E0067-12DF-4E69-870F-8440808E2AE7}">
      <dgm:prSet phldrT="[Texto]"/>
      <dgm:spPr/>
      <dgm:t>
        <a:bodyPr vert="vert270"/>
        <a:lstStyle/>
        <a:p>
          <a:r>
            <a:rPr lang="es-ES" b="1" dirty="0" smtClean="0"/>
            <a:t>Conclusiones</a:t>
          </a:r>
          <a:endParaRPr lang="es-ES" b="1" dirty="0"/>
        </a:p>
      </dgm:t>
    </dgm:pt>
    <dgm:pt modelId="{31ADB9DC-44E3-4E89-90B1-D0B549388C10}" type="parTrans" cxnId="{2DBB2DA9-0669-444F-A381-CC464662CDF0}">
      <dgm:prSet/>
      <dgm:spPr/>
      <dgm:t>
        <a:bodyPr/>
        <a:lstStyle/>
        <a:p>
          <a:endParaRPr lang="es-ES"/>
        </a:p>
      </dgm:t>
    </dgm:pt>
    <dgm:pt modelId="{A0C282EC-E17F-4A06-862D-18E74A97EAD9}" type="sibTrans" cxnId="{2DBB2DA9-0669-444F-A381-CC464662CDF0}">
      <dgm:prSet/>
      <dgm:spPr/>
      <dgm:t>
        <a:bodyPr/>
        <a:lstStyle/>
        <a:p>
          <a:endParaRPr lang="es-ES"/>
        </a:p>
      </dgm:t>
    </dgm:pt>
    <dgm:pt modelId="{0A4B226D-67A3-44E1-8484-CB239053D4A1}">
      <dgm:prSet phldrT="[Texto]" custT="1"/>
      <dgm:spPr/>
      <dgm:t>
        <a:bodyPr/>
        <a:lstStyle/>
        <a:p>
          <a:pPr algn="ctr"/>
          <a:r>
            <a:rPr lang="es-ES" sz="1800" b="0" dirty="0" smtClean="0"/>
            <a:t>EDCOM, al no contar con vínculos y opciones de revistas indexadas en donde publicar artículos, tiene poca proyección a nivel investigativo internacional.</a:t>
          </a:r>
          <a:endParaRPr lang="es-ES" sz="1800" b="0" dirty="0"/>
        </a:p>
      </dgm:t>
    </dgm:pt>
    <dgm:pt modelId="{AFD0784D-EBB7-47D5-87E9-3CC854CBB9F2}" type="parTrans" cxnId="{BB8A53A5-6273-4946-9C19-5E63D9F8BB9D}">
      <dgm:prSet/>
      <dgm:spPr/>
      <dgm:t>
        <a:bodyPr/>
        <a:lstStyle/>
        <a:p>
          <a:endParaRPr lang="es-ES"/>
        </a:p>
      </dgm:t>
    </dgm:pt>
    <dgm:pt modelId="{390382AA-3745-4A84-99DB-2D810DF1186A}" type="sibTrans" cxnId="{BB8A53A5-6273-4946-9C19-5E63D9F8BB9D}">
      <dgm:prSet/>
      <dgm:spPr/>
      <dgm:t>
        <a:bodyPr/>
        <a:lstStyle/>
        <a:p>
          <a:endParaRPr lang="es-ES"/>
        </a:p>
      </dgm:t>
    </dgm:pt>
    <dgm:pt modelId="{47F7AABB-05D8-4E18-B917-F5B320609495}">
      <dgm:prSet phldrT="[Texto]" custT="1"/>
      <dgm:spPr/>
      <dgm:t>
        <a:bodyPr/>
        <a:lstStyle/>
        <a:p>
          <a:pPr algn="ctr"/>
          <a:r>
            <a:rPr lang="es-ES" sz="1800" b="0" dirty="0" smtClean="0"/>
            <a:t>El 80% de los docentes encuestados no tiene conocimiento sobre las revistas indexadas de ESPOL. Esta situación refleja la gran falencia informativa y la poca difusión de las revistas indexadas en ESPOL. </a:t>
          </a:r>
          <a:endParaRPr lang="es-ES" sz="1800" b="0" dirty="0"/>
        </a:p>
      </dgm:t>
    </dgm:pt>
    <dgm:pt modelId="{DE9AF389-53CE-4652-A67E-C43EE7C047F7}" type="parTrans" cxnId="{E80E7A0A-2A2E-40E6-A798-685E1E38A9D2}">
      <dgm:prSet/>
      <dgm:spPr/>
      <dgm:t>
        <a:bodyPr/>
        <a:lstStyle/>
        <a:p>
          <a:endParaRPr lang="es-ES"/>
        </a:p>
      </dgm:t>
    </dgm:pt>
    <dgm:pt modelId="{53AF44F4-41CD-4893-9FE8-0130BFA3F971}" type="sibTrans" cxnId="{E80E7A0A-2A2E-40E6-A798-685E1E38A9D2}">
      <dgm:prSet/>
      <dgm:spPr/>
      <dgm:t>
        <a:bodyPr/>
        <a:lstStyle/>
        <a:p>
          <a:endParaRPr lang="es-ES"/>
        </a:p>
      </dgm:t>
    </dgm:pt>
    <dgm:pt modelId="{CCED1826-3ECB-4477-AAAB-20067DE269E5}">
      <dgm:prSet phldrT="[Texto]" custT="1"/>
      <dgm:spPr/>
      <dgm:t>
        <a:bodyPr/>
        <a:lstStyle/>
        <a:p>
          <a:pPr algn="ctr"/>
          <a:r>
            <a:rPr lang="es-ES" sz="1800" b="0" dirty="0" smtClean="0"/>
            <a:t>La implementación de un Plan de Comunicación cuenta con el total respaldo de los Directivos de EDCOM, que expresan la necesidad de contar con herramientas, información de vínculos y guías para que los docentes puedan publicar sus artículos.</a:t>
          </a:r>
          <a:endParaRPr lang="es-ES" sz="1800" b="0" dirty="0"/>
        </a:p>
      </dgm:t>
    </dgm:pt>
    <dgm:pt modelId="{B844785D-55A9-47D5-A23A-0C0DACF4BB96}" type="parTrans" cxnId="{E223288C-3CEE-4195-830D-80B6398E7874}">
      <dgm:prSet/>
      <dgm:spPr/>
      <dgm:t>
        <a:bodyPr/>
        <a:lstStyle/>
        <a:p>
          <a:endParaRPr lang="es-ES"/>
        </a:p>
      </dgm:t>
    </dgm:pt>
    <dgm:pt modelId="{B3C54BEE-194E-4D6F-8111-47A3C517F05C}" type="sibTrans" cxnId="{E223288C-3CEE-4195-830D-80B6398E7874}">
      <dgm:prSet/>
      <dgm:spPr/>
      <dgm:t>
        <a:bodyPr/>
        <a:lstStyle/>
        <a:p>
          <a:endParaRPr lang="es-ES"/>
        </a:p>
      </dgm:t>
    </dgm:pt>
    <dgm:pt modelId="{2F8AE031-A94D-4813-9E9E-636CEC651A0F}">
      <dgm:prSet phldrT="[Texto]"/>
      <dgm:spPr/>
      <dgm:t>
        <a:bodyPr/>
        <a:lstStyle/>
        <a:p>
          <a:pPr algn="l"/>
          <a:endParaRPr lang="es-ES" sz="1500" dirty="0"/>
        </a:p>
      </dgm:t>
    </dgm:pt>
    <dgm:pt modelId="{FB21B1C6-7B31-4342-BC6F-0AAA9B350CFA}" type="parTrans" cxnId="{773FD4F3-4D8F-40CA-9A18-04116E7E52D7}">
      <dgm:prSet/>
      <dgm:spPr/>
      <dgm:t>
        <a:bodyPr/>
        <a:lstStyle/>
        <a:p>
          <a:endParaRPr lang="es-ES"/>
        </a:p>
      </dgm:t>
    </dgm:pt>
    <dgm:pt modelId="{F06C1B52-7765-454D-9DD5-0F18F3005434}" type="sibTrans" cxnId="{773FD4F3-4D8F-40CA-9A18-04116E7E52D7}">
      <dgm:prSet/>
      <dgm:spPr/>
      <dgm:t>
        <a:bodyPr/>
        <a:lstStyle/>
        <a:p>
          <a:endParaRPr lang="es-ES"/>
        </a:p>
      </dgm:t>
    </dgm:pt>
    <dgm:pt modelId="{F89151E3-BF5F-4CF5-8DDB-EF7B8B5902E5}">
      <dgm:prSet phldrT="[Texto]" custT="1"/>
      <dgm:spPr/>
      <dgm:t>
        <a:bodyPr/>
        <a:lstStyle/>
        <a:p>
          <a:pPr algn="ctr"/>
          <a:endParaRPr lang="es-ES" sz="1800" b="0" dirty="0"/>
        </a:p>
      </dgm:t>
    </dgm:pt>
    <dgm:pt modelId="{89CBDE5E-40A6-42B1-8C06-10CBEA66EA82}" type="parTrans" cxnId="{7496F9C8-5CC1-402F-9813-935472486FA9}">
      <dgm:prSet/>
      <dgm:spPr/>
      <dgm:t>
        <a:bodyPr/>
        <a:lstStyle/>
        <a:p>
          <a:endParaRPr lang="es-ES"/>
        </a:p>
      </dgm:t>
    </dgm:pt>
    <dgm:pt modelId="{900F6DF6-6730-4070-B7F2-ECCE23C330DE}" type="sibTrans" cxnId="{7496F9C8-5CC1-402F-9813-935472486FA9}">
      <dgm:prSet/>
      <dgm:spPr/>
      <dgm:t>
        <a:bodyPr/>
        <a:lstStyle/>
        <a:p>
          <a:endParaRPr lang="es-ES"/>
        </a:p>
      </dgm:t>
    </dgm:pt>
    <dgm:pt modelId="{E326CCDC-63C1-464D-8142-E6B273D4F621}">
      <dgm:prSet phldrT="[Texto]" custT="1"/>
      <dgm:spPr/>
      <dgm:t>
        <a:bodyPr/>
        <a:lstStyle/>
        <a:p>
          <a:pPr algn="ctr"/>
          <a:endParaRPr lang="es-ES" sz="1800" b="0" dirty="0"/>
        </a:p>
      </dgm:t>
    </dgm:pt>
    <dgm:pt modelId="{4FB8FD20-230F-4158-9389-E29136B3FFC6}" type="parTrans" cxnId="{9F473FF7-3B86-4D11-AB84-E1490EC005D5}">
      <dgm:prSet/>
      <dgm:spPr/>
      <dgm:t>
        <a:bodyPr/>
        <a:lstStyle/>
        <a:p>
          <a:endParaRPr lang="es-ES"/>
        </a:p>
      </dgm:t>
    </dgm:pt>
    <dgm:pt modelId="{1777DE84-D6C4-4A9B-9B4D-C78286643E2E}" type="sibTrans" cxnId="{9F473FF7-3B86-4D11-AB84-E1490EC005D5}">
      <dgm:prSet/>
      <dgm:spPr/>
      <dgm:t>
        <a:bodyPr/>
        <a:lstStyle/>
        <a:p>
          <a:endParaRPr lang="es-ES"/>
        </a:p>
      </dgm:t>
    </dgm:pt>
    <dgm:pt modelId="{0D5FED48-41A6-4265-A58E-310EB521D305}" type="pres">
      <dgm:prSet presAssocID="{E3A19BC7-E7A5-4AFD-ADA1-38B8A3C39A7E}" presName="Name0" presStyleCnt="0">
        <dgm:presLayoutVars>
          <dgm:dir/>
          <dgm:animLvl val="lvl"/>
          <dgm:resizeHandles val="exact"/>
        </dgm:presLayoutVars>
      </dgm:prSet>
      <dgm:spPr/>
      <dgm:t>
        <a:bodyPr/>
        <a:lstStyle/>
        <a:p>
          <a:endParaRPr lang="es-ES"/>
        </a:p>
      </dgm:t>
    </dgm:pt>
    <dgm:pt modelId="{A7BEECF2-F398-49D1-99E7-D43512B5B105}" type="pres">
      <dgm:prSet presAssocID="{7C5E0067-12DF-4E69-870F-8440808E2AE7}" presName="linNode" presStyleCnt="0"/>
      <dgm:spPr/>
    </dgm:pt>
    <dgm:pt modelId="{177FF316-A48C-4860-8DA3-43509107A67A}" type="pres">
      <dgm:prSet presAssocID="{7C5E0067-12DF-4E69-870F-8440808E2AE7}" presName="parentText" presStyleLbl="node1" presStyleIdx="0" presStyleCnt="1" custScaleX="77203" custLinFactNeighborX="-16" custLinFactNeighborY="1439">
        <dgm:presLayoutVars>
          <dgm:chMax val="1"/>
          <dgm:bulletEnabled val="1"/>
        </dgm:presLayoutVars>
      </dgm:prSet>
      <dgm:spPr/>
      <dgm:t>
        <a:bodyPr/>
        <a:lstStyle/>
        <a:p>
          <a:endParaRPr lang="es-ES"/>
        </a:p>
      </dgm:t>
    </dgm:pt>
    <dgm:pt modelId="{54DE57AA-A50E-4B99-BBA3-D942CCD416B9}" type="pres">
      <dgm:prSet presAssocID="{7C5E0067-12DF-4E69-870F-8440808E2AE7}" presName="descendantText" presStyleLbl="alignAccFollowNode1" presStyleIdx="0" presStyleCnt="1" custScaleX="115271" custScaleY="111220">
        <dgm:presLayoutVars>
          <dgm:bulletEnabled val="1"/>
        </dgm:presLayoutVars>
      </dgm:prSet>
      <dgm:spPr/>
      <dgm:t>
        <a:bodyPr/>
        <a:lstStyle/>
        <a:p>
          <a:endParaRPr lang="es-ES"/>
        </a:p>
      </dgm:t>
    </dgm:pt>
  </dgm:ptLst>
  <dgm:cxnLst>
    <dgm:cxn modelId="{7496F9C8-5CC1-402F-9813-935472486FA9}" srcId="{7C5E0067-12DF-4E69-870F-8440808E2AE7}" destId="{F89151E3-BF5F-4CF5-8DDB-EF7B8B5902E5}" srcOrd="1" destOrd="0" parTransId="{89CBDE5E-40A6-42B1-8C06-10CBEA66EA82}" sibTransId="{900F6DF6-6730-4070-B7F2-ECCE23C330DE}"/>
    <dgm:cxn modelId="{0ADC53AC-907E-47D3-A06E-0988BEDE34A4}" type="presOf" srcId="{7C5E0067-12DF-4E69-870F-8440808E2AE7}" destId="{177FF316-A48C-4860-8DA3-43509107A67A}" srcOrd="0" destOrd="0" presId="urn:microsoft.com/office/officeart/2005/8/layout/vList5"/>
    <dgm:cxn modelId="{E80E7A0A-2A2E-40E6-A798-685E1E38A9D2}" srcId="{7C5E0067-12DF-4E69-870F-8440808E2AE7}" destId="{47F7AABB-05D8-4E18-B917-F5B320609495}" srcOrd="2" destOrd="0" parTransId="{DE9AF389-53CE-4652-A67E-C43EE7C047F7}" sibTransId="{53AF44F4-41CD-4893-9FE8-0130BFA3F971}"/>
    <dgm:cxn modelId="{2DBB2DA9-0669-444F-A381-CC464662CDF0}" srcId="{E3A19BC7-E7A5-4AFD-ADA1-38B8A3C39A7E}" destId="{7C5E0067-12DF-4E69-870F-8440808E2AE7}" srcOrd="0" destOrd="0" parTransId="{31ADB9DC-44E3-4E89-90B1-D0B549388C10}" sibTransId="{A0C282EC-E17F-4A06-862D-18E74A97EAD9}"/>
    <dgm:cxn modelId="{80E72E0F-652B-4663-B18D-2EF8EF27D7E8}" type="presOf" srcId="{47F7AABB-05D8-4E18-B917-F5B320609495}" destId="{54DE57AA-A50E-4B99-BBA3-D942CCD416B9}" srcOrd="0" destOrd="2" presId="urn:microsoft.com/office/officeart/2005/8/layout/vList5"/>
    <dgm:cxn modelId="{E223288C-3CEE-4195-830D-80B6398E7874}" srcId="{7C5E0067-12DF-4E69-870F-8440808E2AE7}" destId="{CCED1826-3ECB-4477-AAAB-20067DE269E5}" srcOrd="4" destOrd="0" parTransId="{B844785D-55A9-47D5-A23A-0C0DACF4BB96}" sibTransId="{B3C54BEE-194E-4D6F-8111-47A3C517F05C}"/>
    <dgm:cxn modelId="{565FEFE6-5187-47A9-97CA-28D009E38F72}" type="presOf" srcId="{2F8AE031-A94D-4813-9E9E-636CEC651A0F}" destId="{54DE57AA-A50E-4B99-BBA3-D942CCD416B9}" srcOrd="0" destOrd="5" presId="urn:microsoft.com/office/officeart/2005/8/layout/vList5"/>
    <dgm:cxn modelId="{9F473FF7-3B86-4D11-AB84-E1490EC005D5}" srcId="{7C5E0067-12DF-4E69-870F-8440808E2AE7}" destId="{E326CCDC-63C1-464D-8142-E6B273D4F621}" srcOrd="3" destOrd="0" parTransId="{4FB8FD20-230F-4158-9389-E29136B3FFC6}" sibTransId="{1777DE84-D6C4-4A9B-9B4D-C78286643E2E}"/>
    <dgm:cxn modelId="{2DC1814B-206E-4B0A-AB5C-DA5E519E89E5}" type="presOf" srcId="{F89151E3-BF5F-4CF5-8DDB-EF7B8B5902E5}" destId="{54DE57AA-A50E-4B99-BBA3-D942CCD416B9}" srcOrd="0" destOrd="1" presId="urn:microsoft.com/office/officeart/2005/8/layout/vList5"/>
    <dgm:cxn modelId="{BB8A53A5-6273-4946-9C19-5E63D9F8BB9D}" srcId="{7C5E0067-12DF-4E69-870F-8440808E2AE7}" destId="{0A4B226D-67A3-44E1-8484-CB239053D4A1}" srcOrd="0" destOrd="0" parTransId="{AFD0784D-EBB7-47D5-87E9-3CC854CBB9F2}" sibTransId="{390382AA-3745-4A84-99DB-2D810DF1186A}"/>
    <dgm:cxn modelId="{773FD4F3-4D8F-40CA-9A18-04116E7E52D7}" srcId="{7C5E0067-12DF-4E69-870F-8440808E2AE7}" destId="{2F8AE031-A94D-4813-9E9E-636CEC651A0F}" srcOrd="5" destOrd="0" parTransId="{FB21B1C6-7B31-4342-BC6F-0AAA9B350CFA}" sibTransId="{F06C1B52-7765-454D-9DD5-0F18F3005434}"/>
    <dgm:cxn modelId="{7CE4DCEA-5C0C-493E-BD8E-6D9E5AAC70B5}" type="presOf" srcId="{E3A19BC7-E7A5-4AFD-ADA1-38B8A3C39A7E}" destId="{0D5FED48-41A6-4265-A58E-310EB521D305}" srcOrd="0" destOrd="0" presId="urn:microsoft.com/office/officeart/2005/8/layout/vList5"/>
    <dgm:cxn modelId="{926A2CA2-CB8E-436A-9660-15D287D24A27}" type="presOf" srcId="{E326CCDC-63C1-464D-8142-E6B273D4F621}" destId="{54DE57AA-A50E-4B99-BBA3-D942CCD416B9}" srcOrd="0" destOrd="3" presId="urn:microsoft.com/office/officeart/2005/8/layout/vList5"/>
    <dgm:cxn modelId="{A2704C9C-3C2C-430B-9B22-00D3B467F05C}" type="presOf" srcId="{CCED1826-3ECB-4477-AAAB-20067DE269E5}" destId="{54DE57AA-A50E-4B99-BBA3-D942CCD416B9}" srcOrd="0" destOrd="4" presId="urn:microsoft.com/office/officeart/2005/8/layout/vList5"/>
    <dgm:cxn modelId="{7B3C313B-C603-4D19-A135-61B067C170CC}" type="presOf" srcId="{0A4B226D-67A3-44E1-8484-CB239053D4A1}" destId="{54DE57AA-A50E-4B99-BBA3-D942CCD416B9}" srcOrd="0" destOrd="0" presId="urn:microsoft.com/office/officeart/2005/8/layout/vList5"/>
    <dgm:cxn modelId="{ACBB7AF4-BB11-4CB8-B754-3A34DAC9E0C9}" type="presParOf" srcId="{0D5FED48-41A6-4265-A58E-310EB521D305}" destId="{A7BEECF2-F398-49D1-99E7-D43512B5B105}" srcOrd="0" destOrd="0" presId="urn:microsoft.com/office/officeart/2005/8/layout/vList5"/>
    <dgm:cxn modelId="{6DA98BFB-0047-4F2A-BFE8-592BB362D43B}" type="presParOf" srcId="{A7BEECF2-F398-49D1-99E7-D43512B5B105}" destId="{177FF316-A48C-4860-8DA3-43509107A67A}" srcOrd="0" destOrd="0" presId="urn:microsoft.com/office/officeart/2005/8/layout/vList5"/>
    <dgm:cxn modelId="{F8E80D99-9159-449C-88DD-63B26DD0F2B3}" type="presParOf" srcId="{A7BEECF2-F398-49D1-99E7-D43512B5B105}" destId="{54DE57AA-A50E-4B99-BBA3-D942CCD416B9}" srcOrd="1" destOrd="0" presId="urn:microsoft.com/office/officeart/2005/8/layout/vList5"/>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E3A19BC7-E7A5-4AFD-ADA1-38B8A3C39A7E}"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s-ES"/>
        </a:p>
      </dgm:t>
    </dgm:pt>
    <dgm:pt modelId="{7C5E0067-12DF-4E69-870F-8440808E2AE7}">
      <dgm:prSet phldrT="[Texto]"/>
      <dgm:spPr/>
      <dgm:t>
        <a:bodyPr vert="vert270"/>
        <a:lstStyle/>
        <a:p>
          <a:r>
            <a:rPr lang="es-ES" b="1" dirty="0" smtClean="0"/>
            <a:t>Conclusiones</a:t>
          </a:r>
          <a:endParaRPr lang="es-ES" b="1" dirty="0"/>
        </a:p>
      </dgm:t>
    </dgm:pt>
    <dgm:pt modelId="{31ADB9DC-44E3-4E89-90B1-D0B549388C10}" type="parTrans" cxnId="{2DBB2DA9-0669-444F-A381-CC464662CDF0}">
      <dgm:prSet/>
      <dgm:spPr/>
      <dgm:t>
        <a:bodyPr/>
        <a:lstStyle/>
        <a:p>
          <a:endParaRPr lang="es-ES"/>
        </a:p>
      </dgm:t>
    </dgm:pt>
    <dgm:pt modelId="{A0C282EC-E17F-4A06-862D-18E74A97EAD9}" type="sibTrans" cxnId="{2DBB2DA9-0669-444F-A381-CC464662CDF0}">
      <dgm:prSet/>
      <dgm:spPr/>
      <dgm:t>
        <a:bodyPr/>
        <a:lstStyle/>
        <a:p>
          <a:endParaRPr lang="es-ES"/>
        </a:p>
      </dgm:t>
    </dgm:pt>
    <dgm:pt modelId="{0A4B226D-67A3-44E1-8484-CB239053D4A1}">
      <dgm:prSet phldrT="[Texto]" custT="1"/>
      <dgm:spPr/>
      <dgm:t>
        <a:bodyPr/>
        <a:lstStyle/>
        <a:p>
          <a:pPr algn="ctr"/>
          <a:r>
            <a:rPr lang="es-ES" sz="1800" b="0" dirty="0" smtClean="0"/>
            <a:t>El 100% de los docentes encuestados consideran fundamental la implementación de un Plan de Comunicación en EDCOM, que permita a los docentes saber cómo publicar sus artículos en revistas indexadas. Este resultado demuestra la total aceptación para el desarrollo del Plan de Comunicación.</a:t>
          </a:r>
          <a:endParaRPr lang="es-ES" sz="1800" b="0" dirty="0"/>
        </a:p>
      </dgm:t>
    </dgm:pt>
    <dgm:pt modelId="{AFD0784D-EBB7-47D5-87E9-3CC854CBB9F2}" type="parTrans" cxnId="{BB8A53A5-6273-4946-9C19-5E63D9F8BB9D}">
      <dgm:prSet/>
      <dgm:spPr/>
      <dgm:t>
        <a:bodyPr/>
        <a:lstStyle/>
        <a:p>
          <a:endParaRPr lang="es-ES"/>
        </a:p>
      </dgm:t>
    </dgm:pt>
    <dgm:pt modelId="{390382AA-3745-4A84-99DB-2D810DF1186A}" type="sibTrans" cxnId="{BB8A53A5-6273-4946-9C19-5E63D9F8BB9D}">
      <dgm:prSet/>
      <dgm:spPr/>
      <dgm:t>
        <a:bodyPr/>
        <a:lstStyle/>
        <a:p>
          <a:endParaRPr lang="es-ES"/>
        </a:p>
      </dgm:t>
    </dgm:pt>
    <dgm:pt modelId="{2F8AE031-A94D-4813-9E9E-636CEC651A0F}">
      <dgm:prSet phldrT="[Texto]"/>
      <dgm:spPr/>
      <dgm:t>
        <a:bodyPr/>
        <a:lstStyle/>
        <a:p>
          <a:pPr algn="l"/>
          <a:endParaRPr lang="es-ES" sz="1500" dirty="0"/>
        </a:p>
      </dgm:t>
    </dgm:pt>
    <dgm:pt modelId="{FB21B1C6-7B31-4342-BC6F-0AAA9B350CFA}" type="parTrans" cxnId="{773FD4F3-4D8F-40CA-9A18-04116E7E52D7}">
      <dgm:prSet/>
      <dgm:spPr/>
      <dgm:t>
        <a:bodyPr/>
        <a:lstStyle/>
        <a:p>
          <a:endParaRPr lang="es-ES"/>
        </a:p>
      </dgm:t>
    </dgm:pt>
    <dgm:pt modelId="{F06C1B52-7765-454D-9DD5-0F18F3005434}" type="sibTrans" cxnId="{773FD4F3-4D8F-40CA-9A18-04116E7E52D7}">
      <dgm:prSet/>
      <dgm:spPr/>
      <dgm:t>
        <a:bodyPr/>
        <a:lstStyle/>
        <a:p>
          <a:endParaRPr lang="es-ES"/>
        </a:p>
      </dgm:t>
    </dgm:pt>
    <dgm:pt modelId="{EC76B125-1BA3-4679-962B-346C82017ED9}">
      <dgm:prSet phldrT="[Texto]" custT="1"/>
      <dgm:spPr/>
      <dgm:t>
        <a:bodyPr/>
        <a:lstStyle/>
        <a:p>
          <a:pPr algn="ctr"/>
          <a:r>
            <a:rPr lang="es-ES" sz="1800" b="0" dirty="0" smtClean="0"/>
            <a:t>El Plan de Comunicación está conformado por 3 etapas. Difusión, Posicionamiento y Proyección. El tiempo requerido para la realización del Plan de Comunicación es de 3 meses. Periodo necesario para la óptima implementación de sus 3 etapas.</a:t>
          </a:r>
          <a:endParaRPr lang="es-ES" sz="1800" b="0" dirty="0"/>
        </a:p>
      </dgm:t>
    </dgm:pt>
    <dgm:pt modelId="{371655DD-BD3A-46BA-BABD-9051A1ECB68E}" type="parTrans" cxnId="{01EBDF85-E562-4EA9-983E-4ADCF3C37BB1}">
      <dgm:prSet/>
      <dgm:spPr/>
      <dgm:t>
        <a:bodyPr/>
        <a:lstStyle/>
        <a:p>
          <a:endParaRPr lang="es-ES"/>
        </a:p>
      </dgm:t>
    </dgm:pt>
    <dgm:pt modelId="{3168263E-DA7F-44AF-AAC4-486AAA805C70}" type="sibTrans" cxnId="{01EBDF85-E562-4EA9-983E-4ADCF3C37BB1}">
      <dgm:prSet/>
      <dgm:spPr/>
      <dgm:t>
        <a:bodyPr/>
        <a:lstStyle/>
        <a:p>
          <a:endParaRPr lang="es-ES"/>
        </a:p>
      </dgm:t>
    </dgm:pt>
    <dgm:pt modelId="{5644D517-4977-4343-A42B-4A5C97B899BD}">
      <dgm:prSet phldrT="[Texto]" custT="1"/>
      <dgm:spPr/>
      <dgm:t>
        <a:bodyPr/>
        <a:lstStyle/>
        <a:p>
          <a:pPr algn="ctr"/>
          <a:endParaRPr lang="es-ES" sz="1800" b="0" dirty="0"/>
        </a:p>
      </dgm:t>
    </dgm:pt>
    <dgm:pt modelId="{49495E54-42ED-48B3-9ED5-59DE9FDBF6A7}" type="parTrans" cxnId="{E63ECFD0-EF19-41DD-9E13-34018117EB66}">
      <dgm:prSet/>
      <dgm:spPr/>
      <dgm:t>
        <a:bodyPr/>
        <a:lstStyle/>
        <a:p>
          <a:endParaRPr lang="es-ES"/>
        </a:p>
      </dgm:t>
    </dgm:pt>
    <dgm:pt modelId="{C6133A32-4126-484F-ABE2-609E1C117E0A}" type="sibTrans" cxnId="{E63ECFD0-EF19-41DD-9E13-34018117EB66}">
      <dgm:prSet/>
      <dgm:spPr/>
      <dgm:t>
        <a:bodyPr/>
        <a:lstStyle/>
        <a:p>
          <a:endParaRPr lang="es-ES"/>
        </a:p>
      </dgm:t>
    </dgm:pt>
    <dgm:pt modelId="{E430F8A4-A413-44A1-AF93-12307FD934F9}">
      <dgm:prSet phldrT="[Texto]" custT="1"/>
      <dgm:spPr/>
      <dgm:t>
        <a:bodyPr/>
        <a:lstStyle/>
        <a:p>
          <a:pPr algn="ctr"/>
          <a:r>
            <a:rPr lang="es-ES" sz="1800" b="0" dirty="0" smtClean="0"/>
            <a:t>El Plan de Comunicación utiliza estrategias que involucran el uso eficiente de las Tecnologías de la Información y la Comunicación (TIC) mediante el desarrollo del sitio web INDEXA EDCOM.</a:t>
          </a:r>
          <a:endParaRPr lang="es-ES" sz="1800" b="0" dirty="0"/>
        </a:p>
      </dgm:t>
    </dgm:pt>
    <dgm:pt modelId="{1D58D86A-944F-404F-B25D-7BBD1CBC976C}" type="parTrans" cxnId="{0222773F-D3B5-4189-A278-B87248EE6E56}">
      <dgm:prSet/>
      <dgm:spPr/>
      <dgm:t>
        <a:bodyPr/>
        <a:lstStyle/>
        <a:p>
          <a:endParaRPr lang="es-ES"/>
        </a:p>
      </dgm:t>
    </dgm:pt>
    <dgm:pt modelId="{AE44A69C-C63B-4719-A6BA-58B048304A5E}" type="sibTrans" cxnId="{0222773F-D3B5-4189-A278-B87248EE6E56}">
      <dgm:prSet/>
      <dgm:spPr/>
      <dgm:t>
        <a:bodyPr/>
        <a:lstStyle/>
        <a:p>
          <a:endParaRPr lang="es-ES"/>
        </a:p>
      </dgm:t>
    </dgm:pt>
    <dgm:pt modelId="{28C16261-F522-4D35-B59E-73BAD6626DCA}">
      <dgm:prSet phldrT="[Texto]" custT="1"/>
      <dgm:spPr/>
      <dgm:t>
        <a:bodyPr/>
        <a:lstStyle/>
        <a:p>
          <a:pPr algn="ctr"/>
          <a:endParaRPr lang="es-ES" sz="1800" b="0" dirty="0"/>
        </a:p>
      </dgm:t>
    </dgm:pt>
    <dgm:pt modelId="{1B7CE711-4446-4E0A-AC48-B97CEFFB1620}" type="parTrans" cxnId="{84CC060F-6ADA-44F1-80D6-3DE722F26184}">
      <dgm:prSet/>
      <dgm:spPr/>
      <dgm:t>
        <a:bodyPr/>
        <a:lstStyle/>
        <a:p>
          <a:endParaRPr lang="es-ES"/>
        </a:p>
      </dgm:t>
    </dgm:pt>
    <dgm:pt modelId="{21E09E14-7EB3-4CE8-B504-9273089D4A48}" type="sibTrans" cxnId="{84CC060F-6ADA-44F1-80D6-3DE722F26184}">
      <dgm:prSet/>
      <dgm:spPr/>
      <dgm:t>
        <a:bodyPr/>
        <a:lstStyle/>
        <a:p>
          <a:endParaRPr lang="es-ES"/>
        </a:p>
      </dgm:t>
    </dgm:pt>
    <dgm:pt modelId="{0D5FED48-41A6-4265-A58E-310EB521D305}" type="pres">
      <dgm:prSet presAssocID="{E3A19BC7-E7A5-4AFD-ADA1-38B8A3C39A7E}" presName="Name0" presStyleCnt="0">
        <dgm:presLayoutVars>
          <dgm:dir/>
          <dgm:animLvl val="lvl"/>
          <dgm:resizeHandles val="exact"/>
        </dgm:presLayoutVars>
      </dgm:prSet>
      <dgm:spPr/>
      <dgm:t>
        <a:bodyPr/>
        <a:lstStyle/>
        <a:p>
          <a:endParaRPr lang="es-ES"/>
        </a:p>
      </dgm:t>
    </dgm:pt>
    <dgm:pt modelId="{A7BEECF2-F398-49D1-99E7-D43512B5B105}" type="pres">
      <dgm:prSet presAssocID="{7C5E0067-12DF-4E69-870F-8440808E2AE7}" presName="linNode" presStyleCnt="0"/>
      <dgm:spPr/>
    </dgm:pt>
    <dgm:pt modelId="{177FF316-A48C-4860-8DA3-43509107A67A}" type="pres">
      <dgm:prSet presAssocID="{7C5E0067-12DF-4E69-870F-8440808E2AE7}" presName="parentText" presStyleLbl="node1" presStyleIdx="0" presStyleCnt="1" custScaleX="77203" custLinFactNeighborX="-14932" custLinFactNeighborY="3520">
        <dgm:presLayoutVars>
          <dgm:chMax val="1"/>
          <dgm:bulletEnabled val="1"/>
        </dgm:presLayoutVars>
      </dgm:prSet>
      <dgm:spPr/>
      <dgm:t>
        <a:bodyPr/>
        <a:lstStyle/>
        <a:p>
          <a:endParaRPr lang="es-ES"/>
        </a:p>
      </dgm:t>
    </dgm:pt>
    <dgm:pt modelId="{54DE57AA-A50E-4B99-BBA3-D942CCD416B9}" type="pres">
      <dgm:prSet presAssocID="{7C5E0067-12DF-4E69-870F-8440808E2AE7}" presName="descendantText" presStyleLbl="alignAccFollowNode1" presStyleIdx="0" presStyleCnt="1" custScaleX="115271" custScaleY="111220">
        <dgm:presLayoutVars>
          <dgm:bulletEnabled val="1"/>
        </dgm:presLayoutVars>
      </dgm:prSet>
      <dgm:spPr/>
      <dgm:t>
        <a:bodyPr/>
        <a:lstStyle/>
        <a:p>
          <a:endParaRPr lang="es-ES"/>
        </a:p>
      </dgm:t>
    </dgm:pt>
  </dgm:ptLst>
  <dgm:cxnLst>
    <dgm:cxn modelId="{01EBDF85-E562-4EA9-983E-4ADCF3C37BB1}" srcId="{7C5E0067-12DF-4E69-870F-8440808E2AE7}" destId="{EC76B125-1BA3-4679-962B-346C82017ED9}" srcOrd="2" destOrd="0" parTransId="{371655DD-BD3A-46BA-BABD-9051A1ECB68E}" sibTransId="{3168263E-DA7F-44AF-AAC4-486AAA805C70}"/>
    <dgm:cxn modelId="{E0A9CCC0-985D-4122-B590-C53B8BFDD6FD}" type="presOf" srcId="{28C16261-F522-4D35-B59E-73BAD6626DCA}" destId="{54DE57AA-A50E-4B99-BBA3-D942CCD416B9}" srcOrd="0" destOrd="3" presId="urn:microsoft.com/office/officeart/2005/8/layout/vList5"/>
    <dgm:cxn modelId="{FAAA223E-BABF-4B87-A7C1-951CCE67474E}" type="presOf" srcId="{EC76B125-1BA3-4679-962B-346C82017ED9}" destId="{54DE57AA-A50E-4B99-BBA3-D942CCD416B9}" srcOrd="0" destOrd="2" presId="urn:microsoft.com/office/officeart/2005/8/layout/vList5"/>
    <dgm:cxn modelId="{C3F1DA0B-41C1-4962-A598-6FED214E2C47}" type="presOf" srcId="{0A4B226D-67A3-44E1-8484-CB239053D4A1}" destId="{54DE57AA-A50E-4B99-BBA3-D942CCD416B9}" srcOrd="0" destOrd="0" presId="urn:microsoft.com/office/officeart/2005/8/layout/vList5"/>
    <dgm:cxn modelId="{84CC060F-6ADA-44F1-80D6-3DE722F26184}" srcId="{7C5E0067-12DF-4E69-870F-8440808E2AE7}" destId="{28C16261-F522-4D35-B59E-73BAD6626DCA}" srcOrd="3" destOrd="0" parTransId="{1B7CE711-4446-4E0A-AC48-B97CEFFB1620}" sibTransId="{21E09E14-7EB3-4CE8-B504-9273089D4A48}"/>
    <dgm:cxn modelId="{2DBB2DA9-0669-444F-A381-CC464662CDF0}" srcId="{E3A19BC7-E7A5-4AFD-ADA1-38B8A3C39A7E}" destId="{7C5E0067-12DF-4E69-870F-8440808E2AE7}" srcOrd="0" destOrd="0" parTransId="{31ADB9DC-44E3-4E89-90B1-D0B549388C10}" sibTransId="{A0C282EC-E17F-4A06-862D-18E74A97EAD9}"/>
    <dgm:cxn modelId="{9133AC26-FDB8-4034-A23D-0AB527A09A5B}" type="presOf" srcId="{7C5E0067-12DF-4E69-870F-8440808E2AE7}" destId="{177FF316-A48C-4860-8DA3-43509107A67A}" srcOrd="0" destOrd="0" presId="urn:microsoft.com/office/officeart/2005/8/layout/vList5"/>
    <dgm:cxn modelId="{E63ECFD0-EF19-41DD-9E13-34018117EB66}" srcId="{7C5E0067-12DF-4E69-870F-8440808E2AE7}" destId="{5644D517-4977-4343-A42B-4A5C97B899BD}" srcOrd="1" destOrd="0" parTransId="{49495E54-42ED-48B3-9ED5-59DE9FDBF6A7}" sibTransId="{C6133A32-4126-484F-ABE2-609E1C117E0A}"/>
    <dgm:cxn modelId="{BB8A53A5-6273-4946-9C19-5E63D9F8BB9D}" srcId="{7C5E0067-12DF-4E69-870F-8440808E2AE7}" destId="{0A4B226D-67A3-44E1-8484-CB239053D4A1}" srcOrd="0" destOrd="0" parTransId="{AFD0784D-EBB7-47D5-87E9-3CC854CBB9F2}" sibTransId="{390382AA-3745-4A84-99DB-2D810DF1186A}"/>
    <dgm:cxn modelId="{773FD4F3-4D8F-40CA-9A18-04116E7E52D7}" srcId="{7C5E0067-12DF-4E69-870F-8440808E2AE7}" destId="{2F8AE031-A94D-4813-9E9E-636CEC651A0F}" srcOrd="5" destOrd="0" parTransId="{FB21B1C6-7B31-4342-BC6F-0AAA9B350CFA}" sibTransId="{F06C1B52-7765-454D-9DD5-0F18F3005434}"/>
    <dgm:cxn modelId="{91909722-31C8-4E1E-AC73-F362BE3E9B65}" type="presOf" srcId="{5644D517-4977-4343-A42B-4A5C97B899BD}" destId="{54DE57AA-A50E-4B99-BBA3-D942CCD416B9}" srcOrd="0" destOrd="1" presId="urn:microsoft.com/office/officeart/2005/8/layout/vList5"/>
    <dgm:cxn modelId="{CC04ADD4-8099-4C60-8489-4C8A2C54DDA5}" type="presOf" srcId="{E430F8A4-A413-44A1-AF93-12307FD934F9}" destId="{54DE57AA-A50E-4B99-BBA3-D942CCD416B9}" srcOrd="0" destOrd="4" presId="urn:microsoft.com/office/officeart/2005/8/layout/vList5"/>
    <dgm:cxn modelId="{0222773F-D3B5-4189-A278-B87248EE6E56}" srcId="{7C5E0067-12DF-4E69-870F-8440808E2AE7}" destId="{E430F8A4-A413-44A1-AF93-12307FD934F9}" srcOrd="4" destOrd="0" parTransId="{1D58D86A-944F-404F-B25D-7BBD1CBC976C}" sibTransId="{AE44A69C-C63B-4719-A6BA-58B048304A5E}"/>
    <dgm:cxn modelId="{B3BFBBF6-C5EE-4F8A-A04C-1EB1CBC16BCB}" type="presOf" srcId="{E3A19BC7-E7A5-4AFD-ADA1-38B8A3C39A7E}" destId="{0D5FED48-41A6-4265-A58E-310EB521D305}" srcOrd="0" destOrd="0" presId="urn:microsoft.com/office/officeart/2005/8/layout/vList5"/>
    <dgm:cxn modelId="{E2D8769B-CCEF-4F6C-B23E-5EC59638CF2F}" type="presOf" srcId="{2F8AE031-A94D-4813-9E9E-636CEC651A0F}" destId="{54DE57AA-A50E-4B99-BBA3-D942CCD416B9}" srcOrd="0" destOrd="5" presId="urn:microsoft.com/office/officeart/2005/8/layout/vList5"/>
    <dgm:cxn modelId="{460E5281-BB94-4E9C-B753-558962BD5109}" type="presParOf" srcId="{0D5FED48-41A6-4265-A58E-310EB521D305}" destId="{A7BEECF2-F398-49D1-99E7-D43512B5B105}" srcOrd="0" destOrd="0" presId="urn:microsoft.com/office/officeart/2005/8/layout/vList5"/>
    <dgm:cxn modelId="{56FFDBA2-3678-412C-91A9-52ACBA3B5699}" type="presParOf" srcId="{A7BEECF2-F398-49D1-99E7-D43512B5B105}" destId="{177FF316-A48C-4860-8DA3-43509107A67A}" srcOrd="0" destOrd="0" presId="urn:microsoft.com/office/officeart/2005/8/layout/vList5"/>
    <dgm:cxn modelId="{7B864F52-2FE6-4BFE-BF30-49B59659E1DD}" type="presParOf" srcId="{A7BEECF2-F398-49D1-99E7-D43512B5B105}" destId="{54DE57AA-A50E-4B99-BBA3-D942CCD416B9}" srcOrd="1" destOrd="0" presId="urn:microsoft.com/office/officeart/2005/8/layout/vList5"/>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E3A19BC7-E7A5-4AFD-ADA1-38B8A3C39A7E}"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s-ES"/>
        </a:p>
      </dgm:t>
    </dgm:pt>
    <dgm:pt modelId="{7C5E0067-12DF-4E69-870F-8440808E2AE7}">
      <dgm:prSet phldrT="[Texto]"/>
      <dgm:spPr/>
      <dgm:t>
        <a:bodyPr vert="vert270"/>
        <a:lstStyle/>
        <a:p>
          <a:r>
            <a:rPr lang="es-ES" b="1" dirty="0" smtClean="0"/>
            <a:t>Conclusiones</a:t>
          </a:r>
          <a:endParaRPr lang="es-ES" b="1" dirty="0"/>
        </a:p>
      </dgm:t>
    </dgm:pt>
    <dgm:pt modelId="{31ADB9DC-44E3-4E89-90B1-D0B549388C10}" type="parTrans" cxnId="{2DBB2DA9-0669-444F-A381-CC464662CDF0}">
      <dgm:prSet/>
      <dgm:spPr/>
      <dgm:t>
        <a:bodyPr/>
        <a:lstStyle/>
        <a:p>
          <a:endParaRPr lang="es-ES"/>
        </a:p>
      </dgm:t>
    </dgm:pt>
    <dgm:pt modelId="{A0C282EC-E17F-4A06-862D-18E74A97EAD9}" type="sibTrans" cxnId="{2DBB2DA9-0669-444F-A381-CC464662CDF0}">
      <dgm:prSet/>
      <dgm:spPr/>
      <dgm:t>
        <a:bodyPr/>
        <a:lstStyle/>
        <a:p>
          <a:endParaRPr lang="es-ES"/>
        </a:p>
      </dgm:t>
    </dgm:pt>
    <dgm:pt modelId="{0A4B226D-67A3-44E1-8484-CB239053D4A1}">
      <dgm:prSet phldrT="[Texto]" custT="1"/>
      <dgm:spPr/>
      <dgm:t>
        <a:bodyPr/>
        <a:lstStyle/>
        <a:p>
          <a:pPr algn="ctr"/>
          <a:r>
            <a:rPr lang="es-ES" sz="1800" b="0" dirty="0" smtClean="0"/>
            <a:t>El trabajo en conjunto con el Departamento de Posgrados de EDCOM constituye un vínculo imprescindible que permite generar capacitación continua de los docentes, creando una mayor proyección investigativa en toda la Unidad Académica.</a:t>
          </a:r>
          <a:endParaRPr lang="es-ES" sz="1800" b="0" dirty="0"/>
        </a:p>
      </dgm:t>
    </dgm:pt>
    <dgm:pt modelId="{AFD0784D-EBB7-47D5-87E9-3CC854CBB9F2}" type="parTrans" cxnId="{BB8A53A5-6273-4946-9C19-5E63D9F8BB9D}">
      <dgm:prSet/>
      <dgm:spPr/>
      <dgm:t>
        <a:bodyPr/>
        <a:lstStyle/>
        <a:p>
          <a:endParaRPr lang="es-ES"/>
        </a:p>
      </dgm:t>
    </dgm:pt>
    <dgm:pt modelId="{390382AA-3745-4A84-99DB-2D810DF1186A}" type="sibTrans" cxnId="{BB8A53A5-6273-4946-9C19-5E63D9F8BB9D}">
      <dgm:prSet/>
      <dgm:spPr/>
      <dgm:t>
        <a:bodyPr/>
        <a:lstStyle/>
        <a:p>
          <a:endParaRPr lang="es-ES"/>
        </a:p>
      </dgm:t>
    </dgm:pt>
    <dgm:pt modelId="{2F8AE031-A94D-4813-9E9E-636CEC651A0F}">
      <dgm:prSet phldrT="[Texto]"/>
      <dgm:spPr/>
      <dgm:t>
        <a:bodyPr/>
        <a:lstStyle/>
        <a:p>
          <a:pPr algn="l"/>
          <a:endParaRPr lang="es-ES" sz="1500" dirty="0"/>
        </a:p>
      </dgm:t>
    </dgm:pt>
    <dgm:pt modelId="{FB21B1C6-7B31-4342-BC6F-0AAA9B350CFA}" type="parTrans" cxnId="{773FD4F3-4D8F-40CA-9A18-04116E7E52D7}">
      <dgm:prSet/>
      <dgm:spPr/>
      <dgm:t>
        <a:bodyPr/>
        <a:lstStyle/>
        <a:p>
          <a:endParaRPr lang="es-ES"/>
        </a:p>
      </dgm:t>
    </dgm:pt>
    <dgm:pt modelId="{F06C1B52-7765-454D-9DD5-0F18F3005434}" type="sibTrans" cxnId="{773FD4F3-4D8F-40CA-9A18-04116E7E52D7}">
      <dgm:prSet/>
      <dgm:spPr/>
      <dgm:t>
        <a:bodyPr/>
        <a:lstStyle/>
        <a:p>
          <a:endParaRPr lang="es-ES"/>
        </a:p>
      </dgm:t>
    </dgm:pt>
    <dgm:pt modelId="{A635F9DB-6ED8-4321-9D84-B03C3CB05CF0}">
      <dgm:prSet phldrT="[Texto]" custT="1"/>
      <dgm:spPr/>
      <dgm:t>
        <a:bodyPr/>
        <a:lstStyle/>
        <a:p>
          <a:pPr algn="ctr"/>
          <a:r>
            <a:rPr lang="es-ES" sz="1800" b="0" dirty="0" smtClean="0"/>
            <a:t>En el Presupuesto del proyecto se determinaron los siguientes valores: Gastos Financieros $162, Gastos Sueldos y Salarios  $2.250, Gastos Alquiler $1.080, Total Gastos Operativos $3.330. El Precio de Venta del Proyecto es de $3.772,56 considerando un Margen de Comercialización del 13.29%.</a:t>
          </a:r>
          <a:endParaRPr lang="es-ES" sz="1800" b="0" dirty="0"/>
        </a:p>
      </dgm:t>
    </dgm:pt>
    <dgm:pt modelId="{3298C3C9-C0C2-4F1F-BECC-F83C31559835}" type="parTrans" cxnId="{87F12389-F560-49D0-9FF3-06E79F77D8D8}">
      <dgm:prSet/>
      <dgm:spPr/>
      <dgm:t>
        <a:bodyPr/>
        <a:lstStyle/>
        <a:p>
          <a:endParaRPr lang="es-ES"/>
        </a:p>
      </dgm:t>
    </dgm:pt>
    <dgm:pt modelId="{A52740D6-00DE-41C9-8EC4-EEBDA2EE9624}" type="sibTrans" cxnId="{87F12389-F560-49D0-9FF3-06E79F77D8D8}">
      <dgm:prSet/>
      <dgm:spPr/>
      <dgm:t>
        <a:bodyPr/>
        <a:lstStyle/>
        <a:p>
          <a:endParaRPr lang="es-ES"/>
        </a:p>
      </dgm:t>
    </dgm:pt>
    <dgm:pt modelId="{419AD8A7-3953-4E7D-A08B-E924B3CDD58D}">
      <dgm:prSet phldrT="[Texto]" custT="1"/>
      <dgm:spPr/>
      <dgm:t>
        <a:bodyPr/>
        <a:lstStyle/>
        <a:p>
          <a:pPr algn="ctr"/>
          <a:endParaRPr lang="es-ES" sz="1800" b="0" dirty="0"/>
        </a:p>
      </dgm:t>
    </dgm:pt>
    <dgm:pt modelId="{F6A4287A-54D4-4296-AC16-99EA877FBD04}" type="parTrans" cxnId="{D8240D48-6E72-433E-A9EA-B3EC637AD658}">
      <dgm:prSet/>
      <dgm:spPr/>
      <dgm:t>
        <a:bodyPr/>
        <a:lstStyle/>
        <a:p>
          <a:endParaRPr lang="es-ES"/>
        </a:p>
      </dgm:t>
    </dgm:pt>
    <dgm:pt modelId="{2647C466-6017-4913-B68A-6693AB0DAE86}" type="sibTrans" cxnId="{D8240D48-6E72-433E-A9EA-B3EC637AD658}">
      <dgm:prSet/>
      <dgm:spPr/>
      <dgm:t>
        <a:bodyPr/>
        <a:lstStyle/>
        <a:p>
          <a:endParaRPr lang="es-ES"/>
        </a:p>
      </dgm:t>
    </dgm:pt>
    <dgm:pt modelId="{9A32301F-A8F0-4AF9-A460-9B2F890716CF}">
      <dgm:prSet phldrT="[Texto]" custT="1"/>
      <dgm:spPr/>
      <dgm:t>
        <a:bodyPr/>
        <a:lstStyle/>
        <a:p>
          <a:pPr algn="ctr"/>
          <a:r>
            <a:rPr lang="es-ES" sz="1800" b="0" dirty="0" smtClean="0"/>
            <a:t>Para la implementación del Plan, el costo para el primer mes será de $1.936,72, valor que incluye la realización de trípticos, manuales, guías, CD, afiches y volantes. A partir del segundo mes, el costo mensual será de $66.72. Si no se imprimen el Manual y la Guía, la inversión para la implementación será de $66,72 cada mes.</a:t>
          </a:r>
          <a:endParaRPr lang="es-ES" sz="1800" b="0" dirty="0"/>
        </a:p>
      </dgm:t>
    </dgm:pt>
    <dgm:pt modelId="{90F9D06A-6D8C-4E08-BA8A-3E4B69E12DEC}" type="parTrans" cxnId="{5442671A-CFFC-42B5-BB3E-3E29CCCA92ED}">
      <dgm:prSet/>
      <dgm:spPr/>
      <dgm:t>
        <a:bodyPr/>
        <a:lstStyle/>
        <a:p>
          <a:endParaRPr lang="es-ES"/>
        </a:p>
      </dgm:t>
    </dgm:pt>
    <dgm:pt modelId="{C54041FF-F2DA-4A79-BE45-7358CB343D53}" type="sibTrans" cxnId="{5442671A-CFFC-42B5-BB3E-3E29CCCA92ED}">
      <dgm:prSet/>
      <dgm:spPr/>
      <dgm:t>
        <a:bodyPr/>
        <a:lstStyle/>
        <a:p>
          <a:endParaRPr lang="es-ES"/>
        </a:p>
      </dgm:t>
    </dgm:pt>
    <dgm:pt modelId="{BFCF3FC3-DA30-452A-BCC9-B49F382E822F}">
      <dgm:prSet phldrT="[Texto]" custT="1"/>
      <dgm:spPr/>
      <dgm:t>
        <a:bodyPr/>
        <a:lstStyle/>
        <a:p>
          <a:pPr algn="ctr"/>
          <a:endParaRPr lang="es-ES" sz="1800" b="0" dirty="0"/>
        </a:p>
      </dgm:t>
    </dgm:pt>
    <dgm:pt modelId="{F74D533B-753E-4F87-8D8B-CF1E51DAF591}" type="parTrans" cxnId="{E1D1DA65-D1ED-4B89-A3B8-C04BDF47C73D}">
      <dgm:prSet/>
      <dgm:spPr/>
      <dgm:t>
        <a:bodyPr/>
        <a:lstStyle/>
        <a:p>
          <a:endParaRPr lang="es-ES"/>
        </a:p>
      </dgm:t>
    </dgm:pt>
    <dgm:pt modelId="{0805AD1D-F4E0-407D-9B3B-66034712AE6C}" type="sibTrans" cxnId="{E1D1DA65-D1ED-4B89-A3B8-C04BDF47C73D}">
      <dgm:prSet/>
      <dgm:spPr/>
      <dgm:t>
        <a:bodyPr/>
        <a:lstStyle/>
        <a:p>
          <a:endParaRPr lang="es-ES"/>
        </a:p>
      </dgm:t>
    </dgm:pt>
    <dgm:pt modelId="{0D5FED48-41A6-4265-A58E-310EB521D305}" type="pres">
      <dgm:prSet presAssocID="{E3A19BC7-E7A5-4AFD-ADA1-38B8A3C39A7E}" presName="Name0" presStyleCnt="0">
        <dgm:presLayoutVars>
          <dgm:dir/>
          <dgm:animLvl val="lvl"/>
          <dgm:resizeHandles val="exact"/>
        </dgm:presLayoutVars>
      </dgm:prSet>
      <dgm:spPr/>
      <dgm:t>
        <a:bodyPr/>
        <a:lstStyle/>
        <a:p>
          <a:endParaRPr lang="es-ES"/>
        </a:p>
      </dgm:t>
    </dgm:pt>
    <dgm:pt modelId="{A7BEECF2-F398-49D1-99E7-D43512B5B105}" type="pres">
      <dgm:prSet presAssocID="{7C5E0067-12DF-4E69-870F-8440808E2AE7}" presName="linNode" presStyleCnt="0"/>
      <dgm:spPr/>
    </dgm:pt>
    <dgm:pt modelId="{177FF316-A48C-4860-8DA3-43509107A67A}" type="pres">
      <dgm:prSet presAssocID="{7C5E0067-12DF-4E69-870F-8440808E2AE7}" presName="parentText" presStyleLbl="node1" presStyleIdx="0" presStyleCnt="1" custScaleX="66336" custScaleY="100098" custLinFactNeighborX="-14932" custLinFactNeighborY="3520">
        <dgm:presLayoutVars>
          <dgm:chMax val="1"/>
          <dgm:bulletEnabled val="1"/>
        </dgm:presLayoutVars>
      </dgm:prSet>
      <dgm:spPr/>
      <dgm:t>
        <a:bodyPr/>
        <a:lstStyle/>
        <a:p>
          <a:endParaRPr lang="es-ES"/>
        </a:p>
      </dgm:t>
    </dgm:pt>
    <dgm:pt modelId="{54DE57AA-A50E-4B99-BBA3-D942CCD416B9}" type="pres">
      <dgm:prSet presAssocID="{7C5E0067-12DF-4E69-870F-8440808E2AE7}" presName="descendantText" presStyleLbl="alignAccFollowNode1" presStyleIdx="0" presStyleCnt="1" custScaleX="129333" custScaleY="113728">
        <dgm:presLayoutVars>
          <dgm:bulletEnabled val="1"/>
        </dgm:presLayoutVars>
      </dgm:prSet>
      <dgm:spPr/>
      <dgm:t>
        <a:bodyPr/>
        <a:lstStyle/>
        <a:p>
          <a:endParaRPr lang="es-ES"/>
        </a:p>
      </dgm:t>
    </dgm:pt>
  </dgm:ptLst>
  <dgm:cxnLst>
    <dgm:cxn modelId="{5442671A-CFFC-42B5-BB3E-3E29CCCA92ED}" srcId="{7C5E0067-12DF-4E69-870F-8440808E2AE7}" destId="{9A32301F-A8F0-4AF9-A460-9B2F890716CF}" srcOrd="4" destOrd="0" parTransId="{90F9D06A-6D8C-4E08-BA8A-3E4B69E12DEC}" sibTransId="{C54041FF-F2DA-4A79-BE45-7358CB343D53}"/>
    <dgm:cxn modelId="{0C553AA5-7F68-4D33-A8E7-11F6D815FD69}" type="presOf" srcId="{0A4B226D-67A3-44E1-8484-CB239053D4A1}" destId="{54DE57AA-A50E-4B99-BBA3-D942CCD416B9}" srcOrd="0" destOrd="0" presId="urn:microsoft.com/office/officeart/2005/8/layout/vList5"/>
    <dgm:cxn modelId="{2DBB2DA9-0669-444F-A381-CC464662CDF0}" srcId="{E3A19BC7-E7A5-4AFD-ADA1-38B8A3C39A7E}" destId="{7C5E0067-12DF-4E69-870F-8440808E2AE7}" srcOrd="0" destOrd="0" parTransId="{31ADB9DC-44E3-4E89-90B1-D0B549388C10}" sibTransId="{A0C282EC-E17F-4A06-862D-18E74A97EAD9}"/>
    <dgm:cxn modelId="{B29D7A72-DEBC-4FFE-86CF-E3497598FBAE}" type="presOf" srcId="{2F8AE031-A94D-4813-9E9E-636CEC651A0F}" destId="{54DE57AA-A50E-4B99-BBA3-D942CCD416B9}" srcOrd="0" destOrd="5" presId="urn:microsoft.com/office/officeart/2005/8/layout/vList5"/>
    <dgm:cxn modelId="{0E51C355-8B96-4A9B-BBFF-6E4268AEAC51}" type="presOf" srcId="{E3A19BC7-E7A5-4AFD-ADA1-38B8A3C39A7E}" destId="{0D5FED48-41A6-4265-A58E-310EB521D305}" srcOrd="0" destOrd="0" presId="urn:microsoft.com/office/officeart/2005/8/layout/vList5"/>
    <dgm:cxn modelId="{87F12389-F560-49D0-9FF3-06E79F77D8D8}" srcId="{7C5E0067-12DF-4E69-870F-8440808E2AE7}" destId="{A635F9DB-6ED8-4321-9D84-B03C3CB05CF0}" srcOrd="2" destOrd="0" parTransId="{3298C3C9-C0C2-4F1F-BECC-F83C31559835}" sibTransId="{A52740D6-00DE-41C9-8EC4-EEBDA2EE9624}"/>
    <dgm:cxn modelId="{09C0B028-AEC1-443B-835F-913CF4FB72DD}" type="presOf" srcId="{419AD8A7-3953-4E7D-A08B-E924B3CDD58D}" destId="{54DE57AA-A50E-4B99-BBA3-D942CCD416B9}" srcOrd="0" destOrd="1" presId="urn:microsoft.com/office/officeart/2005/8/layout/vList5"/>
    <dgm:cxn modelId="{D8240D48-6E72-433E-A9EA-B3EC637AD658}" srcId="{7C5E0067-12DF-4E69-870F-8440808E2AE7}" destId="{419AD8A7-3953-4E7D-A08B-E924B3CDD58D}" srcOrd="1" destOrd="0" parTransId="{F6A4287A-54D4-4296-AC16-99EA877FBD04}" sibTransId="{2647C466-6017-4913-B68A-6693AB0DAE86}"/>
    <dgm:cxn modelId="{9C8C3931-6F65-4102-AE7B-30CB0A729584}" type="presOf" srcId="{9A32301F-A8F0-4AF9-A460-9B2F890716CF}" destId="{54DE57AA-A50E-4B99-BBA3-D942CCD416B9}" srcOrd="0" destOrd="4" presId="urn:microsoft.com/office/officeart/2005/8/layout/vList5"/>
    <dgm:cxn modelId="{BB8A53A5-6273-4946-9C19-5E63D9F8BB9D}" srcId="{7C5E0067-12DF-4E69-870F-8440808E2AE7}" destId="{0A4B226D-67A3-44E1-8484-CB239053D4A1}" srcOrd="0" destOrd="0" parTransId="{AFD0784D-EBB7-47D5-87E9-3CC854CBB9F2}" sibTransId="{390382AA-3745-4A84-99DB-2D810DF1186A}"/>
    <dgm:cxn modelId="{773FD4F3-4D8F-40CA-9A18-04116E7E52D7}" srcId="{7C5E0067-12DF-4E69-870F-8440808E2AE7}" destId="{2F8AE031-A94D-4813-9E9E-636CEC651A0F}" srcOrd="5" destOrd="0" parTransId="{FB21B1C6-7B31-4342-BC6F-0AAA9B350CFA}" sibTransId="{F06C1B52-7765-454D-9DD5-0F18F3005434}"/>
    <dgm:cxn modelId="{E1D1DA65-D1ED-4B89-A3B8-C04BDF47C73D}" srcId="{7C5E0067-12DF-4E69-870F-8440808E2AE7}" destId="{BFCF3FC3-DA30-452A-BCC9-B49F382E822F}" srcOrd="3" destOrd="0" parTransId="{F74D533B-753E-4F87-8D8B-CF1E51DAF591}" sibTransId="{0805AD1D-F4E0-407D-9B3B-66034712AE6C}"/>
    <dgm:cxn modelId="{FCD347E9-8E4B-4574-BCCA-039BE1FA5322}" type="presOf" srcId="{BFCF3FC3-DA30-452A-BCC9-B49F382E822F}" destId="{54DE57AA-A50E-4B99-BBA3-D942CCD416B9}" srcOrd="0" destOrd="3" presId="urn:microsoft.com/office/officeart/2005/8/layout/vList5"/>
    <dgm:cxn modelId="{F50C72B0-9C36-496B-A714-9C5D828F7995}" type="presOf" srcId="{A635F9DB-6ED8-4321-9D84-B03C3CB05CF0}" destId="{54DE57AA-A50E-4B99-BBA3-D942CCD416B9}" srcOrd="0" destOrd="2" presId="urn:microsoft.com/office/officeart/2005/8/layout/vList5"/>
    <dgm:cxn modelId="{6DF52B0C-30AD-4A76-8C73-3A5E74F7BD21}" type="presOf" srcId="{7C5E0067-12DF-4E69-870F-8440808E2AE7}" destId="{177FF316-A48C-4860-8DA3-43509107A67A}" srcOrd="0" destOrd="0" presId="urn:microsoft.com/office/officeart/2005/8/layout/vList5"/>
    <dgm:cxn modelId="{28E93FC2-5659-419A-A3F0-3C625551371C}" type="presParOf" srcId="{0D5FED48-41A6-4265-A58E-310EB521D305}" destId="{A7BEECF2-F398-49D1-99E7-D43512B5B105}" srcOrd="0" destOrd="0" presId="urn:microsoft.com/office/officeart/2005/8/layout/vList5"/>
    <dgm:cxn modelId="{F95FBFAE-BDB4-4C86-840D-5A76BB210B98}" type="presParOf" srcId="{A7BEECF2-F398-49D1-99E7-D43512B5B105}" destId="{177FF316-A48C-4860-8DA3-43509107A67A}" srcOrd="0" destOrd="0" presId="urn:microsoft.com/office/officeart/2005/8/layout/vList5"/>
    <dgm:cxn modelId="{229B774C-FB30-473B-B68B-047C39D45ED3}" type="presParOf" srcId="{A7BEECF2-F398-49D1-99E7-D43512B5B105}" destId="{54DE57AA-A50E-4B99-BBA3-D942CCD416B9}" srcOrd="1" destOrd="0" presId="urn:microsoft.com/office/officeart/2005/8/layout/vList5"/>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E3A19BC7-E7A5-4AFD-ADA1-38B8A3C39A7E}"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s-ES"/>
        </a:p>
      </dgm:t>
    </dgm:pt>
    <dgm:pt modelId="{7C5E0067-12DF-4E69-870F-8440808E2AE7}">
      <dgm:prSet phldrT="[Texto]" custT="1"/>
      <dgm:spPr/>
      <dgm:t>
        <a:bodyPr vert="vert270"/>
        <a:lstStyle/>
        <a:p>
          <a:r>
            <a:rPr lang="es-ES" sz="5400" b="1" dirty="0" smtClean="0"/>
            <a:t>Recomendaciones</a:t>
          </a:r>
          <a:endParaRPr lang="es-ES" sz="5400" b="1" dirty="0"/>
        </a:p>
      </dgm:t>
    </dgm:pt>
    <dgm:pt modelId="{31ADB9DC-44E3-4E89-90B1-D0B549388C10}" type="parTrans" cxnId="{2DBB2DA9-0669-444F-A381-CC464662CDF0}">
      <dgm:prSet/>
      <dgm:spPr/>
      <dgm:t>
        <a:bodyPr/>
        <a:lstStyle/>
        <a:p>
          <a:endParaRPr lang="es-ES"/>
        </a:p>
      </dgm:t>
    </dgm:pt>
    <dgm:pt modelId="{A0C282EC-E17F-4A06-862D-18E74A97EAD9}" type="sibTrans" cxnId="{2DBB2DA9-0669-444F-A381-CC464662CDF0}">
      <dgm:prSet/>
      <dgm:spPr/>
      <dgm:t>
        <a:bodyPr/>
        <a:lstStyle/>
        <a:p>
          <a:endParaRPr lang="es-ES"/>
        </a:p>
      </dgm:t>
    </dgm:pt>
    <dgm:pt modelId="{0A4B226D-67A3-44E1-8484-CB239053D4A1}">
      <dgm:prSet phldrT="[Texto]" custT="1"/>
      <dgm:spPr/>
      <dgm:t>
        <a:bodyPr/>
        <a:lstStyle/>
        <a:p>
          <a:pPr algn="ctr"/>
          <a:r>
            <a:rPr lang="es-ES" sz="1800" b="0" dirty="0" smtClean="0"/>
            <a:t>Se recomienda la implementación del Plan de Comunicación en EDCOM debido a su total aceptación por parte de docentes y directivos.</a:t>
          </a:r>
          <a:endParaRPr lang="es-ES" sz="1800" b="0" dirty="0"/>
        </a:p>
      </dgm:t>
    </dgm:pt>
    <dgm:pt modelId="{AFD0784D-EBB7-47D5-87E9-3CC854CBB9F2}" type="parTrans" cxnId="{BB8A53A5-6273-4946-9C19-5E63D9F8BB9D}">
      <dgm:prSet/>
      <dgm:spPr/>
      <dgm:t>
        <a:bodyPr/>
        <a:lstStyle/>
        <a:p>
          <a:endParaRPr lang="es-ES"/>
        </a:p>
      </dgm:t>
    </dgm:pt>
    <dgm:pt modelId="{390382AA-3745-4A84-99DB-2D810DF1186A}" type="sibTrans" cxnId="{BB8A53A5-6273-4946-9C19-5E63D9F8BB9D}">
      <dgm:prSet/>
      <dgm:spPr/>
      <dgm:t>
        <a:bodyPr/>
        <a:lstStyle/>
        <a:p>
          <a:endParaRPr lang="es-ES"/>
        </a:p>
      </dgm:t>
    </dgm:pt>
    <dgm:pt modelId="{2F8AE031-A94D-4813-9E9E-636CEC651A0F}">
      <dgm:prSet phldrT="[Texto]"/>
      <dgm:spPr/>
      <dgm:t>
        <a:bodyPr/>
        <a:lstStyle/>
        <a:p>
          <a:pPr algn="l"/>
          <a:endParaRPr lang="es-ES" sz="1500" dirty="0"/>
        </a:p>
      </dgm:t>
    </dgm:pt>
    <dgm:pt modelId="{FB21B1C6-7B31-4342-BC6F-0AAA9B350CFA}" type="parTrans" cxnId="{773FD4F3-4D8F-40CA-9A18-04116E7E52D7}">
      <dgm:prSet/>
      <dgm:spPr/>
      <dgm:t>
        <a:bodyPr/>
        <a:lstStyle/>
        <a:p>
          <a:endParaRPr lang="es-ES"/>
        </a:p>
      </dgm:t>
    </dgm:pt>
    <dgm:pt modelId="{F06C1B52-7765-454D-9DD5-0F18F3005434}" type="sibTrans" cxnId="{773FD4F3-4D8F-40CA-9A18-04116E7E52D7}">
      <dgm:prSet/>
      <dgm:spPr/>
      <dgm:t>
        <a:bodyPr/>
        <a:lstStyle/>
        <a:p>
          <a:endParaRPr lang="es-ES"/>
        </a:p>
      </dgm:t>
    </dgm:pt>
    <dgm:pt modelId="{5EDAB162-74AE-40D6-BEBB-DDF656E638B8}">
      <dgm:prSet phldrT="[Texto]" custT="1"/>
      <dgm:spPr/>
      <dgm:t>
        <a:bodyPr/>
        <a:lstStyle/>
        <a:p>
          <a:pPr algn="ctr"/>
          <a:r>
            <a:rPr lang="es-ES" sz="1800" b="0" dirty="0" smtClean="0"/>
            <a:t>Se recomienda destinar más tiempo al estudio de mercado y efectuarlo en periodo de clases.</a:t>
          </a:r>
          <a:endParaRPr lang="es-ES" sz="1800" b="0" dirty="0"/>
        </a:p>
      </dgm:t>
    </dgm:pt>
    <dgm:pt modelId="{0B5483DA-D1FD-47BE-9315-53FEB625A5BF}" type="parTrans" cxnId="{7A757898-BDD8-4A43-9159-79750CC6F04C}">
      <dgm:prSet/>
      <dgm:spPr/>
      <dgm:t>
        <a:bodyPr/>
        <a:lstStyle/>
        <a:p>
          <a:endParaRPr lang="es-ES"/>
        </a:p>
      </dgm:t>
    </dgm:pt>
    <dgm:pt modelId="{91ED65A7-9CC3-4E90-9F6B-950980BA87CB}" type="sibTrans" cxnId="{7A757898-BDD8-4A43-9159-79750CC6F04C}">
      <dgm:prSet/>
      <dgm:spPr/>
      <dgm:t>
        <a:bodyPr/>
        <a:lstStyle/>
        <a:p>
          <a:endParaRPr lang="es-ES"/>
        </a:p>
      </dgm:t>
    </dgm:pt>
    <dgm:pt modelId="{3B916650-8991-49C2-9787-88BE6F5CB093}">
      <dgm:prSet phldrT="[Texto]" custT="1"/>
      <dgm:spPr/>
      <dgm:t>
        <a:bodyPr/>
        <a:lstStyle/>
        <a:p>
          <a:pPr algn="ctr"/>
          <a:endParaRPr lang="es-ES" sz="1800" b="0" dirty="0"/>
        </a:p>
      </dgm:t>
    </dgm:pt>
    <dgm:pt modelId="{AD2ABB48-A1F2-478D-B958-D55898E9257E}" type="parTrans" cxnId="{A9B08354-C884-41A9-94C4-232A6C2CC041}">
      <dgm:prSet/>
      <dgm:spPr/>
      <dgm:t>
        <a:bodyPr/>
        <a:lstStyle/>
        <a:p>
          <a:endParaRPr lang="es-ES"/>
        </a:p>
      </dgm:t>
    </dgm:pt>
    <dgm:pt modelId="{B8F05F26-A6F8-4502-BA68-21A45CF17E7C}" type="sibTrans" cxnId="{A9B08354-C884-41A9-94C4-232A6C2CC041}">
      <dgm:prSet/>
      <dgm:spPr/>
      <dgm:t>
        <a:bodyPr/>
        <a:lstStyle/>
        <a:p>
          <a:endParaRPr lang="es-ES"/>
        </a:p>
      </dgm:t>
    </dgm:pt>
    <dgm:pt modelId="{9C0C5728-D0B3-4A73-8E07-394F11052FDB}">
      <dgm:prSet phldrT="[Texto]" custT="1"/>
      <dgm:spPr/>
      <dgm:t>
        <a:bodyPr/>
        <a:lstStyle/>
        <a:p>
          <a:pPr algn="ctr"/>
          <a:r>
            <a:rPr lang="es-ES" sz="1800" b="0" dirty="0" smtClean="0"/>
            <a:t>Es recomendable que para la implementación del Plan se utilicen los equipos adecuados para lograr el óptimo desarrollo de las etapas del Plan de Comunicación.</a:t>
          </a:r>
          <a:endParaRPr lang="es-ES" sz="1800" b="0" dirty="0"/>
        </a:p>
      </dgm:t>
    </dgm:pt>
    <dgm:pt modelId="{83EE48FA-65D8-4D5B-B6CA-4636870347CB}" type="parTrans" cxnId="{4FB10CA4-C89B-4F94-8520-EED4B462F3F9}">
      <dgm:prSet/>
      <dgm:spPr/>
      <dgm:t>
        <a:bodyPr/>
        <a:lstStyle/>
        <a:p>
          <a:endParaRPr lang="es-ES"/>
        </a:p>
      </dgm:t>
    </dgm:pt>
    <dgm:pt modelId="{9EC7D4F7-E8FF-450B-B329-A6229A60DACE}" type="sibTrans" cxnId="{4FB10CA4-C89B-4F94-8520-EED4B462F3F9}">
      <dgm:prSet/>
      <dgm:spPr/>
      <dgm:t>
        <a:bodyPr/>
        <a:lstStyle/>
        <a:p>
          <a:endParaRPr lang="es-ES"/>
        </a:p>
      </dgm:t>
    </dgm:pt>
    <dgm:pt modelId="{697015C0-E90C-4386-B012-728AD3206871}">
      <dgm:prSet phldrT="[Texto]" custT="1"/>
      <dgm:spPr/>
      <dgm:t>
        <a:bodyPr/>
        <a:lstStyle/>
        <a:p>
          <a:pPr algn="ctr"/>
          <a:endParaRPr lang="es-ES" sz="1800" b="0" dirty="0"/>
        </a:p>
      </dgm:t>
    </dgm:pt>
    <dgm:pt modelId="{AF62E0FB-003E-416C-9023-116830A9EDE2}" type="parTrans" cxnId="{6F309095-DEAF-4DEC-84DE-D260351803DD}">
      <dgm:prSet/>
      <dgm:spPr/>
      <dgm:t>
        <a:bodyPr/>
        <a:lstStyle/>
        <a:p>
          <a:endParaRPr lang="es-ES"/>
        </a:p>
      </dgm:t>
    </dgm:pt>
    <dgm:pt modelId="{1604B862-D828-4673-ADB2-ACD590D6EC94}" type="sibTrans" cxnId="{6F309095-DEAF-4DEC-84DE-D260351803DD}">
      <dgm:prSet/>
      <dgm:spPr/>
      <dgm:t>
        <a:bodyPr/>
        <a:lstStyle/>
        <a:p>
          <a:endParaRPr lang="es-ES"/>
        </a:p>
      </dgm:t>
    </dgm:pt>
    <dgm:pt modelId="{832510F5-C51E-42D8-83A8-85EAE9366D09}">
      <dgm:prSet phldrT="[Texto]" custT="1"/>
      <dgm:spPr/>
      <dgm:t>
        <a:bodyPr/>
        <a:lstStyle/>
        <a:p>
          <a:pPr algn="ctr"/>
          <a:endParaRPr lang="es-ES" sz="1800" b="0" dirty="0"/>
        </a:p>
      </dgm:t>
    </dgm:pt>
    <dgm:pt modelId="{26AF8BDF-D94C-4D2A-8F28-739B449504FD}" type="parTrans" cxnId="{2D03F460-759E-4D7D-A4D8-1FAD2638E44D}">
      <dgm:prSet/>
      <dgm:spPr/>
      <dgm:t>
        <a:bodyPr/>
        <a:lstStyle/>
        <a:p>
          <a:endParaRPr lang="es-ES"/>
        </a:p>
      </dgm:t>
    </dgm:pt>
    <dgm:pt modelId="{BCDB337A-A2BD-4E93-B15A-7DF53652EDC6}" type="sibTrans" cxnId="{2D03F460-759E-4D7D-A4D8-1FAD2638E44D}">
      <dgm:prSet/>
      <dgm:spPr/>
      <dgm:t>
        <a:bodyPr/>
        <a:lstStyle/>
        <a:p>
          <a:endParaRPr lang="es-ES"/>
        </a:p>
      </dgm:t>
    </dgm:pt>
    <dgm:pt modelId="{67E71912-1F95-4F07-B33E-AB7E98EBC267}">
      <dgm:prSet phldrT="[Texto]" custT="1"/>
      <dgm:spPr/>
      <dgm:t>
        <a:bodyPr/>
        <a:lstStyle/>
        <a:p>
          <a:pPr algn="ctr"/>
          <a:r>
            <a:rPr lang="es-ES" sz="1800" b="0" dirty="0" smtClean="0"/>
            <a:t>Es recomendable que EDCOM considere concretar la vinculación con alguno de los sistemas de indexación e instituciones detalladas en el Manual de Vínculos para que de esta forma se incremente la proyección internacional de toda la Unidad Académica.</a:t>
          </a:r>
          <a:endParaRPr lang="es-ES" sz="1800" b="0" dirty="0"/>
        </a:p>
      </dgm:t>
    </dgm:pt>
    <dgm:pt modelId="{CA3BC17C-14E3-4094-91D7-79CA7C66B0AC}" type="parTrans" cxnId="{5FE9E492-2DF0-4141-92AA-8E97F63B1071}">
      <dgm:prSet/>
      <dgm:spPr/>
      <dgm:t>
        <a:bodyPr/>
        <a:lstStyle/>
        <a:p>
          <a:endParaRPr lang="es-ES"/>
        </a:p>
      </dgm:t>
    </dgm:pt>
    <dgm:pt modelId="{9B880614-BADB-4D72-9044-8F9AB32B7A70}" type="sibTrans" cxnId="{5FE9E492-2DF0-4141-92AA-8E97F63B1071}">
      <dgm:prSet/>
      <dgm:spPr/>
      <dgm:t>
        <a:bodyPr/>
        <a:lstStyle/>
        <a:p>
          <a:endParaRPr lang="es-ES"/>
        </a:p>
      </dgm:t>
    </dgm:pt>
    <dgm:pt modelId="{0D5FED48-41A6-4265-A58E-310EB521D305}" type="pres">
      <dgm:prSet presAssocID="{E3A19BC7-E7A5-4AFD-ADA1-38B8A3C39A7E}" presName="Name0" presStyleCnt="0">
        <dgm:presLayoutVars>
          <dgm:dir/>
          <dgm:animLvl val="lvl"/>
          <dgm:resizeHandles val="exact"/>
        </dgm:presLayoutVars>
      </dgm:prSet>
      <dgm:spPr/>
      <dgm:t>
        <a:bodyPr/>
        <a:lstStyle/>
        <a:p>
          <a:endParaRPr lang="es-ES"/>
        </a:p>
      </dgm:t>
    </dgm:pt>
    <dgm:pt modelId="{A7BEECF2-F398-49D1-99E7-D43512B5B105}" type="pres">
      <dgm:prSet presAssocID="{7C5E0067-12DF-4E69-870F-8440808E2AE7}" presName="linNode" presStyleCnt="0"/>
      <dgm:spPr/>
    </dgm:pt>
    <dgm:pt modelId="{177FF316-A48C-4860-8DA3-43509107A67A}" type="pres">
      <dgm:prSet presAssocID="{7C5E0067-12DF-4E69-870F-8440808E2AE7}" presName="parentText" presStyleLbl="node1" presStyleIdx="0" presStyleCnt="1" custScaleX="101010" custScaleY="100098" custLinFactNeighborX="-14932" custLinFactNeighborY="3520">
        <dgm:presLayoutVars>
          <dgm:chMax val="1"/>
          <dgm:bulletEnabled val="1"/>
        </dgm:presLayoutVars>
      </dgm:prSet>
      <dgm:spPr/>
      <dgm:t>
        <a:bodyPr/>
        <a:lstStyle/>
        <a:p>
          <a:endParaRPr lang="es-ES"/>
        </a:p>
      </dgm:t>
    </dgm:pt>
    <dgm:pt modelId="{54DE57AA-A50E-4B99-BBA3-D942CCD416B9}" type="pres">
      <dgm:prSet presAssocID="{7C5E0067-12DF-4E69-870F-8440808E2AE7}" presName="descendantText" presStyleLbl="alignAccFollowNode1" presStyleIdx="0" presStyleCnt="1" custScaleX="129333" custScaleY="110849">
        <dgm:presLayoutVars>
          <dgm:bulletEnabled val="1"/>
        </dgm:presLayoutVars>
      </dgm:prSet>
      <dgm:spPr/>
      <dgm:t>
        <a:bodyPr/>
        <a:lstStyle/>
        <a:p>
          <a:endParaRPr lang="es-ES"/>
        </a:p>
      </dgm:t>
    </dgm:pt>
  </dgm:ptLst>
  <dgm:cxnLst>
    <dgm:cxn modelId="{A9B08354-C884-41A9-94C4-232A6C2CC041}" srcId="{7C5E0067-12DF-4E69-870F-8440808E2AE7}" destId="{3B916650-8991-49C2-9787-88BE6F5CB093}" srcOrd="1" destOrd="0" parTransId="{AD2ABB48-A1F2-478D-B958-D55898E9257E}" sibTransId="{B8F05F26-A6F8-4502-BA68-21A45CF17E7C}"/>
    <dgm:cxn modelId="{2D03F460-759E-4D7D-A4D8-1FAD2638E44D}" srcId="{7C5E0067-12DF-4E69-870F-8440808E2AE7}" destId="{832510F5-C51E-42D8-83A8-85EAE9366D09}" srcOrd="5" destOrd="0" parTransId="{26AF8BDF-D94C-4D2A-8F28-739B449504FD}" sibTransId="{BCDB337A-A2BD-4E93-B15A-7DF53652EDC6}"/>
    <dgm:cxn modelId="{D8244D63-7844-4375-BE29-7D750FA18233}" type="presOf" srcId="{5EDAB162-74AE-40D6-BEBB-DDF656E638B8}" destId="{54DE57AA-A50E-4B99-BBA3-D942CCD416B9}" srcOrd="0" destOrd="2" presId="urn:microsoft.com/office/officeart/2005/8/layout/vList5"/>
    <dgm:cxn modelId="{7F9F4FD9-8857-427D-80E1-A25779BC2CC6}" type="presOf" srcId="{3B916650-8991-49C2-9787-88BE6F5CB093}" destId="{54DE57AA-A50E-4B99-BBA3-D942CCD416B9}" srcOrd="0" destOrd="1" presId="urn:microsoft.com/office/officeart/2005/8/layout/vList5"/>
    <dgm:cxn modelId="{C5266657-A530-48DE-9F86-FC9221C49E0C}" type="presOf" srcId="{832510F5-C51E-42D8-83A8-85EAE9366D09}" destId="{54DE57AA-A50E-4B99-BBA3-D942CCD416B9}" srcOrd="0" destOrd="5" presId="urn:microsoft.com/office/officeart/2005/8/layout/vList5"/>
    <dgm:cxn modelId="{2DBB2DA9-0669-444F-A381-CC464662CDF0}" srcId="{E3A19BC7-E7A5-4AFD-ADA1-38B8A3C39A7E}" destId="{7C5E0067-12DF-4E69-870F-8440808E2AE7}" srcOrd="0" destOrd="0" parTransId="{31ADB9DC-44E3-4E89-90B1-D0B549388C10}" sibTransId="{A0C282EC-E17F-4A06-862D-18E74A97EAD9}"/>
    <dgm:cxn modelId="{65FFE2D9-32A6-4A99-A756-D6562FA3DA9B}" type="presOf" srcId="{E3A19BC7-E7A5-4AFD-ADA1-38B8A3C39A7E}" destId="{0D5FED48-41A6-4265-A58E-310EB521D305}" srcOrd="0" destOrd="0" presId="urn:microsoft.com/office/officeart/2005/8/layout/vList5"/>
    <dgm:cxn modelId="{7A757898-BDD8-4A43-9159-79750CC6F04C}" srcId="{7C5E0067-12DF-4E69-870F-8440808E2AE7}" destId="{5EDAB162-74AE-40D6-BEBB-DDF656E638B8}" srcOrd="2" destOrd="0" parTransId="{0B5483DA-D1FD-47BE-9315-53FEB625A5BF}" sibTransId="{91ED65A7-9CC3-4E90-9F6B-950980BA87CB}"/>
    <dgm:cxn modelId="{3CE02FE8-D543-459D-962A-ED78705FE9DF}" type="presOf" srcId="{2F8AE031-A94D-4813-9E9E-636CEC651A0F}" destId="{54DE57AA-A50E-4B99-BBA3-D942CCD416B9}" srcOrd="0" destOrd="7" presId="urn:microsoft.com/office/officeart/2005/8/layout/vList5"/>
    <dgm:cxn modelId="{6F309095-DEAF-4DEC-84DE-D260351803DD}" srcId="{7C5E0067-12DF-4E69-870F-8440808E2AE7}" destId="{697015C0-E90C-4386-B012-728AD3206871}" srcOrd="3" destOrd="0" parTransId="{AF62E0FB-003E-416C-9023-116830A9EDE2}" sibTransId="{1604B862-D828-4673-ADB2-ACD590D6EC94}"/>
    <dgm:cxn modelId="{1DE80516-3D9B-4BBC-8542-57299D7E1641}" type="presOf" srcId="{67E71912-1F95-4F07-B33E-AB7E98EBC267}" destId="{54DE57AA-A50E-4B99-BBA3-D942CCD416B9}" srcOrd="0" destOrd="6" presId="urn:microsoft.com/office/officeart/2005/8/layout/vList5"/>
    <dgm:cxn modelId="{BB8A53A5-6273-4946-9C19-5E63D9F8BB9D}" srcId="{7C5E0067-12DF-4E69-870F-8440808E2AE7}" destId="{0A4B226D-67A3-44E1-8484-CB239053D4A1}" srcOrd="0" destOrd="0" parTransId="{AFD0784D-EBB7-47D5-87E9-3CC854CBB9F2}" sibTransId="{390382AA-3745-4A84-99DB-2D810DF1186A}"/>
    <dgm:cxn modelId="{773FD4F3-4D8F-40CA-9A18-04116E7E52D7}" srcId="{7C5E0067-12DF-4E69-870F-8440808E2AE7}" destId="{2F8AE031-A94D-4813-9E9E-636CEC651A0F}" srcOrd="7" destOrd="0" parTransId="{FB21B1C6-7B31-4342-BC6F-0AAA9B350CFA}" sibTransId="{F06C1B52-7765-454D-9DD5-0F18F3005434}"/>
    <dgm:cxn modelId="{4FB10CA4-C89B-4F94-8520-EED4B462F3F9}" srcId="{7C5E0067-12DF-4E69-870F-8440808E2AE7}" destId="{9C0C5728-D0B3-4A73-8E07-394F11052FDB}" srcOrd="4" destOrd="0" parTransId="{83EE48FA-65D8-4D5B-B6CA-4636870347CB}" sibTransId="{9EC7D4F7-E8FF-450B-B329-A6229A60DACE}"/>
    <dgm:cxn modelId="{39515616-0B36-47FF-BFD6-F386216A03CA}" type="presOf" srcId="{0A4B226D-67A3-44E1-8484-CB239053D4A1}" destId="{54DE57AA-A50E-4B99-BBA3-D942CCD416B9}" srcOrd="0" destOrd="0" presId="urn:microsoft.com/office/officeart/2005/8/layout/vList5"/>
    <dgm:cxn modelId="{DA8F317F-7B2B-46DA-8ADD-035659F6CC6F}" type="presOf" srcId="{9C0C5728-D0B3-4A73-8E07-394F11052FDB}" destId="{54DE57AA-A50E-4B99-BBA3-D942CCD416B9}" srcOrd="0" destOrd="4" presId="urn:microsoft.com/office/officeart/2005/8/layout/vList5"/>
    <dgm:cxn modelId="{5FE9E492-2DF0-4141-92AA-8E97F63B1071}" srcId="{7C5E0067-12DF-4E69-870F-8440808E2AE7}" destId="{67E71912-1F95-4F07-B33E-AB7E98EBC267}" srcOrd="6" destOrd="0" parTransId="{CA3BC17C-14E3-4094-91D7-79CA7C66B0AC}" sibTransId="{9B880614-BADB-4D72-9044-8F9AB32B7A70}"/>
    <dgm:cxn modelId="{929F835F-D8D6-4162-BEE9-3F1EC79C86B8}" type="presOf" srcId="{7C5E0067-12DF-4E69-870F-8440808E2AE7}" destId="{177FF316-A48C-4860-8DA3-43509107A67A}" srcOrd="0" destOrd="0" presId="urn:microsoft.com/office/officeart/2005/8/layout/vList5"/>
    <dgm:cxn modelId="{BDB71E95-2EEC-4A52-B91D-ADADA6EFA1EA}" type="presOf" srcId="{697015C0-E90C-4386-B012-728AD3206871}" destId="{54DE57AA-A50E-4B99-BBA3-D942CCD416B9}" srcOrd="0" destOrd="3" presId="urn:microsoft.com/office/officeart/2005/8/layout/vList5"/>
    <dgm:cxn modelId="{7E13CC2B-B9C0-45C3-B1FC-07B68C5C6BA0}" type="presParOf" srcId="{0D5FED48-41A6-4265-A58E-310EB521D305}" destId="{A7BEECF2-F398-49D1-99E7-D43512B5B105}" srcOrd="0" destOrd="0" presId="urn:microsoft.com/office/officeart/2005/8/layout/vList5"/>
    <dgm:cxn modelId="{69B12BCE-F8CF-4777-A685-17C6E5E151CE}" type="presParOf" srcId="{A7BEECF2-F398-49D1-99E7-D43512B5B105}" destId="{177FF316-A48C-4860-8DA3-43509107A67A}" srcOrd="0" destOrd="0" presId="urn:microsoft.com/office/officeart/2005/8/layout/vList5"/>
    <dgm:cxn modelId="{C21C3892-F5DD-4F67-AF7D-98972F19C5AF}" type="presParOf" srcId="{A7BEECF2-F398-49D1-99E7-D43512B5B105}" destId="{54DE57AA-A50E-4B99-BBA3-D942CCD416B9}" srcOrd="1" destOrd="0" presId="urn:microsoft.com/office/officeart/2005/8/layout/vList5"/>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02C279C-2E59-4E2C-806F-92F3DFE30551}" type="doc">
      <dgm:prSet loTypeId="urn:microsoft.com/office/officeart/2005/8/layout/hProcess9" loCatId="process" qsTypeId="urn:microsoft.com/office/officeart/2005/8/quickstyle/3d1" qsCatId="3D" csTypeId="urn:microsoft.com/office/officeart/2005/8/colors/accent1_2" csCatId="accent1" phldr="1"/>
      <dgm:spPr/>
      <dgm:t>
        <a:bodyPr/>
        <a:lstStyle/>
        <a:p>
          <a:endParaRPr lang="es-ES"/>
        </a:p>
      </dgm:t>
    </dgm:pt>
    <dgm:pt modelId="{47F4F1F9-9F1D-430E-B89D-8F93A9DBA109}">
      <dgm:prSet/>
      <dgm:spPr/>
      <dgm:t>
        <a:bodyPr/>
        <a:lstStyle/>
        <a:p>
          <a:pPr rtl="0"/>
          <a:r>
            <a:rPr lang="es-EC" b="1" dirty="0" smtClean="0"/>
            <a:t>ESPOL cuenta con 2 revistas indexadas:</a:t>
          </a:r>
        </a:p>
        <a:p>
          <a:pPr rtl="0"/>
          <a:endParaRPr lang="es-EC" b="1" dirty="0" smtClean="0"/>
        </a:p>
        <a:p>
          <a:pPr rtl="0"/>
          <a:r>
            <a:rPr lang="es-ES" b="1" dirty="0" smtClean="0"/>
            <a:t>RTE - ESPOL</a:t>
          </a:r>
        </a:p>
        <a:p>
          <a:pPr rtl="0"/>
          <a:r>
            <a:rPr lang="es-ES" b="1" dirty="0" smtClean="0"/>
            <a:t>I&amp;D</a:t>
          </a:r>
          <a:endParaRPr lang="es-ES" b="1" dirty="0"/>
        </a:p>
      </dgm:t>
    </dgm:pt>
    <dgm:pt modelId="{402FF850-BF1B-4A31-B874-5D396B4FFFBB}" type="parTrans" cxnId="{D2FAA050-0040-4DDA-A97D-2D79633315BC}">
      <dgm:prSet/>
      <dgm:spPr/>
      <dgm:t>
        <a:bodyPr/>
        <a:lstStyle/>
        <a:p>
          <a:endParaRPr lang="es-ES"/>
        </a:p>
      </dgm:t>
    </dgm:pt>
    <dgm:pt modelId="{2595125F-E276-4950-8BB6-2C9AC131897F}" type="sibTrans" cxnId="{D2FAA050-0040-4DDA-A97D-2D79633315BC}">
      <dgm:prSet/>
      <dgm:spPr/>
      <dgm:t>
        <a:bodyPr/>
        <a:lstStyle/>
        <a:p>
          <a:endParaRPr lang="es-ES"/>
        </a:p>
      </dgm:t>
    </dgm:pt>
    <dgm:pt modelId="{CC1F920B-D1D4-4E3A-970E-2801C05BC63E}">
      <dgm:prSet/>
      <dgm:spPr/>
      <dgm:t>
        <a:bodyPr/>
        <a:lstStyle/>
        <a:p>
          <a:pPr rtl="0"/>
          <a:r>
            <a:rPr lang="es-ES" b="1" dirty="0" smtClean="0"/>
            <a:t>Artículos con poca proyección internacional.</a:t>
          </a:r>
          <a:endParaRPr lang="es-ES" b="1" dirty="0"/>
        </a:p>
      </dgm:t>
    </dgm:pt>
    <dgm:pt modelId="{A72BDC9B-E017-40AF-AB6E-B28E72D21A95}" type="parTrans" cxnId="{DB52EF01-3649-46F0-B6B1-BCB0324A5B70}">
      <dgm:prSet/>
      <dgm:spPr/>
      <dgm:t>
        <a:bodyPr/>
        <a:lstStyle/>
        <a:p>
          <a:endParaRPr lang="es-ES"/>
        </a:p>
      </dgm:t>
    </dgm:pt>
    <dgm:pt modelId="{8B667B6C-28FB-46EA-A309-B4FEB9875F97}" type="sibTrans" cxnId="{DB52EF01-3649-46F0-B6B1-BCB0324A5B70}">
      <dgm:prSet/>
      <dgm:spPr/>
      <dgm:t>
        <a:bodyPr/>
        <a:lstStyle/>
        <a:p>
          <a:endParaRPr lang="es-ES"/>
        </a:p>
      </dgm:t>
    </dgm:pt>
    <dgm:pt modelId="{C1782C69-4F48-4966-96CB-FBC3275489AC}">
      <dgm:prSet/>
      <dgm:spPr/>
      <dgm:t>
        <a:bodyPr/>
        <a:lstStyle/>
        <a:p>
          <a:pPr rtl="0"/>
          <a:r>
            <a:rPr lang="es-EC" b="1" dirty="0" smtClean="0"/>
            <a:t>Escasa producción editorial de EDCOM : 2 artículos publicados en el 2011.</a:t>
          </a:r>
          <a:endParaRPr lang="es-ES" b="1" dirty="0"/>
        </a:p>
      </dgm:t>
    </dgm:pt>
    <dgm:pt modelId="{4007E15F-5838-404B-AE92-35175613860B}" type="parTrans" cxnId="{00141B54-C4F3-4BBB-9B63-8562CC0140C4}">
      <dgm:prSet/>
      <dgm:spPr/>
      <dgm:t>
        <a:bodyPr/>
        <a:lstStyle/>
        <a:p>
          <a:endParaRPr lang="es-ES"/>
        </a:p>
      </dgm:t>
    </dgm:pt>
    <dgm:pt modelId="{1BC5AF0C-1494-4595-B874-A571DD1201CB}" type="sibTrans" cxnId="{00141B54-C4F3-4BBB-9B63-8562CC0140C4}">
      <dgm:prSet/>
      <dgm:spPr/>
      <dgm:t>
        <a:bodyPr/>
        <a:lstStyle/>
        <a:p>
          <a:endParaRPr lang="es-ES"/>
        </a:p>
      </dgm:t>
    </dgm:pt>
    <dgm:pt modelId="{0A6AE099-7CCA-4368-A477-AD88D6520AAC}">
      <dgm:prSet/>
      <dgm:spPr/>
      <dgm:t>
        <a:bodyPr/>
        <a:lstStyle/>
        <a:p>
          <a:r>
            <a:rPr lang="es-ES" b="1" dirty="0" smtClean="0"/>
            <a:t>Poca apertura para artículos humanísticos y de ciencias sociales.</a:t>
          </a:r>
          <a:endParaRPr lang="es-ES" b="1" dirty="0"/>
        </a:p>
      </dgm:t>
    </dgm:pt>
    <dgm:pt modelId="{C0F64D9C-A6C2-4D71-8A86-7148EC5E461B}" type="parTrans" cxnId="{CED42AA7-DB85-473B-8885-154CC9C4B4AF}">
      <dgm:prSet/>
      <dgm:spPr/>
      <dgm:t>
        <a:bodyPr/>
        <a:lstStyle/>
        <a:p>
          <a:endParaRPr lang="es-ES"/>
        </a:p>
      </dgm:t>
    </dgm:pt>
    <dgm:pt modelId="{6F8A8547-EA32-427D-92AB-E8BB067D862A}" type="sibTrans" cxnId="{CED42AA7-DB85-473B-8885-154CC9C4B4AF}">
      <dgm:prSet/>
      <dgm:spPr/>
      <dgm:t>
        <a:bodyPr/>
        <a:lstStyle/>
        <a:p>
          <a:endParaRPr lang="es-ES"/>
        </a:p>
      </dgm:t>
    </dgm:pt>
    <dgm:pt modelId="{EFE38574-DA1D-4B1D-A950-A8033ED2EF07}">
      <dgm:prSet/>
      <dgm:spPr/>
      <dgm:t>
        <a:bodyPr/>
        <a:lstStyle/>
        <a:p>
          <a:pPr rtl="0"/>
          <a:r>
            <a:rPr lang="es-ES" b="1" dirty="0" smtClean="0"/>
            <a:t>Prioridad de publicación para artículos de ingeniería.</a:t>
          </a:r>
          <a:endParaRPr lang="es-ES" b="1" dirty="0"/>
        </a:p>
      </dgm:t>
    </dgm:pt>
    <dgm:pt modelId="{93AFD6A2-2A97-4328-8EC1-D0151EFE08AF}" type="sibTrans" cxnId="{9DE808BD-6DFE-40A3-B0F4-275836827C7B}">
      <dgm:prSet/>
      <dgm:spPr/>
      <dgm:t>
        <a:bodyPr/>
        <a:lstStyle/>
        <a:p>
          <a:endParaRPr lang="es-ES"/>
        </a:p>
      </dgm:t>
    </dgm:pt>
    <dgm:pt modelId="{5F98768E-3CD2-4218-93C1-8C8F355A4F4F}" type="parTrans" cxnId="{9DE808BD-6DFE-40A3-B0F4-275836827C7B}">
      <dgm:prSet/>
      <dgm:spPr/>
      <dgm:t>
        <a:bodyPr/>
        <a:lstStyle/>
        <a:p>
          <a:endParaRPr lang="es-ES"/>
        </a:p>
      </dgm:t>
    </dgm:pt>
    <dgm:pt modelId="{EF3A2BC6-BEF0-4EBB-A56E-EA8C8B6059AD}" type="pres">
      <dgm:prSet presAssocID="{602C279C-2E59-4E2C-806F-92F3DFE30551}" presName="CompostProcess" presStyleCnt="0">
        <dgm:presLayoutVars>
          <dgm:dir/>
          <dgm:resizeHandles val="exact"/>
        </dgm:presLayoutVars>
      </dgm:prSet>
      <dgm:spPr/>
      <dgm:t>
        <a:bodyPr/>
        <a:lstStyle/>
        <a:p>
          <a:endParaRPr lang="es-ES"/>
        </a:p>
      </dgm:t>
    </dgm:pt>
    <dgm:pt modelId="{163E0580-7E2F-4F21-B10E-D26B7FF58184}" type="pres">
      <dgm:prSet presAssocID="{602C279C-2E59-4E2C-806F-92F3DFE30551}" presName="arrow" presStyleLbl="bgShp" presStyleIdx="0" presStyleCnt="1"/>
      <dgm:spPr/>
    </dgm:pt>
    <dgm:pt modelId="{76E4C378-BD84-46B5-A1E6-68F1F5F65AA1}" type="pres">
      <dgm:prSet presAssocID="{602C279C-2E59-4E2C-806F-92F3DFE30551}" presName="linearProcess" presStyleCnt="0"/>
      <dgm:spPr/>
    </dgm:pt>
    <dgm:pt modelId="{B40AAADC-39FA-4AF6-85EF-B53A1C2AAD5D}" type="pres">
      <dgm:prSet presAssocID="{47F4F1F9-9F1D-430E-B89D-8F93A9DBA109}" presName="textNode" presStyleLbl="node1" presStyleIdx="0" presStyleCnt="5">
        <dgm:presLayoutVars>
          <dgm:bulletEnabled val="1"/>
        </dgm:presLayoutVars>
      </dgm:prSet>
      <dgm:spPr/>
      <dgm:t>
        <a:bodyPr/>
        <a:lstStyle/>
        <a:p>
          <a:endParaRPr lang="es-ES"/>
        </a:p>
      </dgm:t>
    </dgm:pt>
    <dgm:pt modelId="{17A31648-CFFA-4A4A-A0F6-8923063D508E}" type="pres">
      <dgm:prSet presAssocID="{2595125F-E276-4950-8BB6-2C9AC131897F}" presName="sibTrans" presStyleCnt="0"/>
      <dgm:spPr/>
    </dgm:pt>
    <dgm:pt modelId="{0A9C6B18-7361-4E27-97FF-A0DF92256CF0}" type="pres">
      <dgm:prSet presAssocID="{EFE38574-DA1D-4B1D-A950-A8033ED2EF07}" presName="textNode" presStyleLbl="node1" presStyleIdx="1" presStyleCnt="5" custLinFactNeighborX="-17047" custLinFactNeighborY="1056">
        <dgm:presLayoutVars>
          <dgm:bulletEnabled val="1"/>
        </dgm:presLayoutVars>
      </dgm:prSet>
      <dgm:spPr/>
      <dgm:t>
        <a:bodyPr/>
        <a:lstStyle/>
        <a:p>
          <a:endParaRPr lang="es-ES"/>
        </a:p>
      </dgm:t>
    </dgm:pt>
    <dgm:pt modelId="{A86E9A44-AA4B-493B-B7A5-17FF840A45D4}" type="pres">
      <dgm:prSet presAssocID="{93AFD6A2-2A97-4328-8EC1-D0151EFE08AF}" presName="sibTrans" presStyleCnt="0"/>
      <dgm:spPr/>
    </dgm:pt>
    <dgm:pt modelId="{4761682B-CFF2-4A58-9359-F18D3A324723}" type="pres">
      <dgm:prSet presAssocID="{0A6AE099-7CCA-4368-A477-AD88D6520AAC}" presName="textNode" presStyleLbl="node1" presStyleIdx="2" presStyleCnt="5" custLinFactNeighborX="-46997" custLinFactNeighborY="1056">
        <dgm:presLayoutVars>
          <dgm:bulletEnabled val="1"/>
        </dgm:presLayoutVars>
      </dgm:prSet>
      <dgm:spPr/>
      <dgm:t>
        <a:bodyPr/>
        <a:lstStyle/>
        <a:p>
          <a:endParaRPr lang="es-ES"/>
        </a:p>
      </dgm:t>
    </dgm:pt>
    <dgm:pt modelId="{9F4A60A7-9CDD-4C67-AF5D-4B1867304859}" type="pres">
      <dgm:prSet presAssocID="{6F8A8547-EA32-427D-92AB-E8BB067D862A}" presName="sibTrans" presStyleCnt="0"/>
      <dgm:spPr/>
    </dgm:pt>
    <dgm:pt modelId="{0619D6D4-A352-460C-8632-A0A1BBA81C38}" type="pres">
      <dgm:prSet presAssocID="{CC1F920B-D1D4-4E3A-970E-2801C05BC63E}" presName="textNode" presStyleLbl="node1" presStyleIdx="3" presStyleCnt="5" custLinFactX="96098" custLinFactNeighborX="100000">
        <dgm:presLayoutVars>
          <dgm:bulletEnabled val="1"/>
        </dgm:presLayoutVars>
      </dgm:prSet>
      <dgm:spPr/>
      <dgm:t>
        <a:bodyPr/>
        <a:lstStyle/>
        <a:p>
          <a:endParaRPr lang="es-ES"/>
        </a:p>
      </dgm:t>
    </dgm:pt>
    <dgm:pt modelId="{B152A4B7-4515-4B86-B908-FB546136CCAD}" type="pres">
      <dgm:prSet presAssocID="{8B667B6C-28FB-46EA-A309-B4FEB9875F97}" presName="sibTrans" presStyleCnt="0"/>
      <dgm:spPr/>
    </dgm:pt>
    <dgm:pt modelId="{F9A8D12A-303A-462A-89E2-CDCEC6261973}" type="pres">
      <dgm:prSet presAssocID="{C1782C69-4F48-4966-96CB-FBC3275489AC}" presName="textNode" presStyleLbl="node1" presStyleIdx="4" presStyleCnt="5" custLinFactX="-100000" custLinFactNeighborX="-162497" custLinFactNeighborY="2465">
        <dgm:presLayoutVars>
          <dgm:bulletEnabled val="1"/>
        </dgm:presLayoutVars>
      </dgm:prSet>
      <dgm:spPr/>
      <dgm:t>
        <a:bodyPr/>
        <a:lstStyle/>
        <a:p>
          <a:endParaRPr lang="es-ES"/>
        </a:p>
      </dgm:t>
    </dgm:pt>
  </dgm:ptLst>
  <dgm:cxnLst>
    <dgm:cxn modelId="{00141B54-C4F3-4BBB-9B63-8562CC0140C4}" srcId="{602C279C-2E59-4E2C-806F-92F3DFE30551}" destId="{C1782C69-4F48-4966-96CB-FBC3275489AC}" srcOrd="4" destOrd="0" parTransId="{4007E15F-5838-404B-AE92-35175613860B}" sibTransId="{1BC5AF0C-1494-4595-B874-A571DD1201CB}"/>
    <dgm:cxn modelId="{17503165-6AD4-4AB1-8B09-6C7D343CFD12}" type="presOf" srcId="{EFE38574-DA1D-4B1D-A950-A8033ED2EF07}" destId="{0A9C6B18-7361-4E27-97FF-A0DF92256CF0}" srcOrd="0" destOrd="0" presId="urn:microsoft.com/office/officeart/2005/8/layout/hProcess9"/>
    <dgm:cxn modelId="{A808379A-003A-4694-9B1F-534291F925E9}" type="presOf" srcId="{CC1F920B-D1D4-4E3A-970E-2801C05BC63E}" destId="{0619D6D4-A352-460C-8632-A0A1BBA81C38}" srcOrd="0" destOrd="0" presId="urn:microsoft.com/office/officeart/2005/8/layout/hProcess9"/>
    <dgm:cxn modelId="{790FAD6E-C00C-4564-96D8-77E6EB820608}" type="presOf" srcId="{0A6AE099-7CCA-4368-A477-AD88D6520AAC}" destId="{4761682B-CFF2-4A58-9359-F18D3A324723}" srcOrd="0" destOrd="0" presId="urn:microsoft.com/office/officeart/2005/8/layout/hProcess9"/>
    <dgm:cxn modelId="{9DE808BD-6DFE-40A3-B0F4-275836827C7B}" srcId="{602C279C-2E59-4E2C-806F-92F3DFE30551}" destId="{EFE38574-DA1D-4B1D-A950-A8033ED2EF07}" srcOrd="1" destOrd="0" parTransId="{5F98768E-3CD2-4218-93C1-8C8F355A4F4F}" sibTransId="{93AFD6A2-2A97-4328-8EC1-D0151EFE08AF}"/>
    <dgm:cxn modelId="{F719BC48-3FCA-434E-B169-A67013530CFB}" type="presOf" srcId="{47F4F1F9-9F1D-430E-B89D-8F93A9DBA109}" destId="{B40AAADC-39FA-4AF6-85EF-B53A1C2AAD5D}" srcOrd="0" destOrd="0" presId="urn:microsoft.com/office/officeart/2005/8/layout/hProcess9"/>
    <dgm:cxn modelId="{DB52EF01-3649-46F0-B6B1-BCB0324A5B70}" srcId="{602C279C-2E59-4E2C-806F-92F3DFE30551}" destId="{CC1F920B-D1D4-4E3A-970E-2801C05BC63E}" srcOrd="3" destOrd="0" parTransId="{A72BDC9B-E017-40AF-AB6E-B28E72D21A95}" sibTransId="{8B667B6C-28FB-46EA-A309-B4FEB9875F97}"/>
    <dgm:cxn modelId="{CED42AA7-DB85-473B-8885-154CC9C4B4AF}" srcId="{602C279C-2E59-4E2C-806F-92F3DFE30551}" destId="{0A6AE099-7CCA-4368-A477-AD88D6520AAC}" srcOrd="2" destOrd="0" parTransId="{C0F64D9C-A6C2-4D71-8A86-7148EC5E461B}" sibTransId="{6F8A8547-EA32-427D-92AB-E8BB067D862A}"/>
    <dgm:cxn modelId="{4100EA85-82FF-4A5D-A470-4F22D362BE30}" type="presOf" srcId="{C1782C69-4F48-4966-96CB-FBC3275489AC}" destId="{F9A8D12A-303A-462A-89E2-CDCEC6261973}" srcOrd="0" destOrd="0" presId="urn:microsoft.com/office/officeart/2005/8/layout/hProcess9"/>
    <dgm:cxn modelId="{D2FAA050-0040-4DDA-A97D-2D79633315BC}" srcId="{602C279C-2E59-4E2C-806F-92F3DFE30551}" destId="{47F4F1F9-9F1D-430E-B89D-8F93A9DBA109}" srcOrd="0" destOrd="0" parTransId="{402FF850-BF1B-4A31-B874-5D396B4FFFBB}" sibTransId="{2595125F-E276-4950-8BB6-2C9AC131897F}"/>
    <dgm:cxn modelId="{C270A276-C94E-40A6-A9C2-C5064D362BDE}" type="presOf" srcId="{602C279C-2E59-4E2C-806F-92F3DFE30551}" destId="{EF3A2BC6-BEF0-4EBB-A56E-EA8C8B6059AD}" srcOrd="0" destOrd="0" presId="urn:microsoft.com/office/officeart/2005/8/layout/hProcess9"/>
    <dgm:cxn modelId="{D881F48D-F223-4B92-ADAD-161A23C4271C}" type="presParOf" srcId="{EF3A2BC6-BEF0-4EBB-A56E-EA8C8B6059AD}" destId="{163E0580-7E2F-4F21-B10E-D26B7FF58184}" srcOrd="0" destOrd="0" presId="urn:microsoft.com/office/officeart/2005/8/layout/hProcess9"/>
    <dgm:cxn modelId="{04B030C9-4B49-48A4-9B8B-D81C88AC8F5B}" type="presParOf" srcId="{EF3A2BC6-BEF0-4EBB-A56E-EA8C8B6059AD}" destId="{76E4C378-BD84-46B5-A1E6-68F1F5F65AA1}" srcOrd="1" destOrd="0" presId="urn:microsoft.com/office/officeart/2005/8/layout/hProcess9"/>
    <dgm:cxn modelId="{C88F8568-7064-4863-BD02-636EFF0D4D5E}" type="presParOf" srcId="{76E4C378-BD84-46B5-A1E6-68F1F5F65AA1}" destId="{B40AAADC-39FA-4AF6-85EF-B53A1C2AAD5D}" srcOrd="0" destOrd="0" presId="urn:microsoft.com/office/officeart/2005/8/layout/hProcess9"/>
    <dgm:cxn modelId="{825C14C6-4BE6-4857-A192-E4DCCEDB05DB}" type="presParOf" srcId="{76E4C378-BD84-46B5-A1E6-68F1F5F65AA1}" destId="{17A31648-CFFA-4A4A-A0F6-8923063D508E}" srcOrd="1" destOrd="0" presId="urn:microsoft.com/office/officeart/2005/8/layout/hProcess9"/>
    <dgm:cxn modelId="{9B2880B4-011E-4E66-8DDB-A743F2852AE0}" type="presParOf" srcId="{76E4C378-BD84-46B5-A1E6-68F1F5F65AA1}" destId="{0A9C6B18-7361-4E27-97FF-A0DF92256CF0}" srcOrd="2" destOrd="0" presId="urn:microsoft.com/office/officeart/2005/8/layout/hProcess9"/>
    <dgm:cxn modelId="{E4E2E74C-FCB5-46EC-BC71-0C5CC0B51F67}" type="presParOf" srcId="{76E4C378-BD84-46B5-A1E6-68F1F5F65AA1}" destId="{A86E9A44-AA4B-493B-B7A5-17FF840A45D4}" srcOrd="3" destOrd="0" presId="urn:microsoft.com/office/officeart/2005/8/layout/hProcess9"/>
    <dgm:cxn modelId="{B844CBB2-7088-4E08-BEBC-B94F02D5D1B6}" type="presParOf" srcId="{76E4C378-BD84-46B5-A1E6-68F1F5F65AA1}" destId="{4761682B-CFF2-4A58-9359-F18D3A324723}" srcOrd="4" destOrd="0" presId="urn:microsoft.com/office/officeart/2005/8/layout/hProcess9"/>
    <dgm:cxn modelId="{FEA6C49E-B4EA-41A9-8C8E-4BD1BB765957}" type="presParOf" srcId="{76E4C378-BD84-46B5-A1E6-68F1F5F65AA1}" destId="{9F4A60A7-9CDD-4C67-AF5D-4B1867304859}" srcOrd="5" destOrd="0" presId="urn:microsoft.com/office/officeart/2005/8/layout/hProcess9"/>
    <dgm:cxn modelId="{B425EC99-C98E-4D1A-9098-B361508798A3}" type="presParOf" srcId="{76E4C378-BD84-46B5-A1E6-68F1F5F65AA1}" destId="{0619D6D4-A352-460C-8632-A0A1BBA81C38}" srcOrd="6" destOrd="0" presId="urn:microsoft.com/office/officeart/2005/8/layout/hProcess9"/>
    <dgm:cxn modelId="{95F1A6D7-2DB8-40D6-BDCA-080177042FE2}" type="presParOf" srcId="{76E4C378-BD84-46B5-A1E6-68F1F5F65AA1}" destId="{B152A4B7-4515-4B86-B908-FB546136CCAD}" srcOrd="7" destOrd="0" presId="urn:microsoft.com/office/officeart/2005/8/layout/hProcess9"/>
    <dgm:cxn modelId="{1B9FCF69-EBB0-4944-8A59-D26088121BB3}" type="presParOf" srcId="{76E4C378-BD84-46B5-A1E6-68F1F5F65AA1}" destId="{F9A8D12A-303A-462A-89E2-CDCEC6261973}" srcOrd="8" destOrd="0" presId="urn:microsoft.com/office/officeart/2005/8/layout/hProcess9"/>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D946FCB-3505-4864-8140-0DF4D855F383}" type="doc">
      <dgm:prSet loTypeId="urn:microsoft.com/office/officeart/2005/8/layout/arrow2" loCatId="process" qsTypeId="urn:microsoft.com/office/officeart/2005/8/quickstyle/3d1" qsCatId="3D" csTypeId="urn:microsoft.com/office/officeart/2005/8/colors/accent1_2" csCatId="accent1" phldr="1"/>
      <dgm:spPr/>
      <dgm:t>
        <a:bodyPr/>
        <a:lstStyle/>
        <a:p>
          <a:endParaRPr lang="es-ES"/>
        </a:p>
      </dgm:t>
    </dgm:pt>
    <dgm:pt modelId="{566BDD1A-96A4-418B-B13C-AD8DB71D57A3}">
      <dgm:prSet phldrT="[Texto]" custT="1"/>
      <dgm:spPr/>
      <dgm:t>
        <a:bodyPr/>
        <a:lstStyle/>
        <a:p>
          <a:r>
            <a:rPr lang="es-EC" sz="1800" b="1" dirty="0" smtClean="0"/>
            <a:t>Impulsar la producción de artículos realizados por docentes de EDCOM.</a:t>
          </a:r>
          <a:endParaRPr lang="es-ES" sz="1800" b="1" dirty="0"/>
        </a:p>
      </dgm:t>
    </dgm:pt>
    <dgm:pt modelId="{E50B312F-77CF-4E24-B200-DAD6E8495432}" type="parTrans" cxnId="{FF43E042-2D12-4A59-B420-41E6B3418C8A}">
      <dgm:prSet/>
      <dgm:spPr/>
      <dgm:t>
        <a:bodyPr/>
        <a:lstStyle/>
        <a:p>
          <a:endParaRPr lang="es-ES"/>
        </a:p>
      </dgm:t>
    </dgm:pt>
    <dgm:pt modelId="{8488A3A3-3193-4C09-99C5-40D37747E700}" type="sibTrans" cxnId="{FF43E042-2D12-4A59-B420-41E6B3418C8A}">
      <dgm:prSet/>
      <dgm:spPr/>
      <dgm:t>
        <a:bodyPr/>
        <a:lstStyle/>
        <a:p>
          <a:endParaRPr lang="es-ES"/>
        </a:p>
      </dgm:t>
    </dgm:pt>
    <dgm:pt modelId="{BD7598D1-1678-4892-B9A2-A19FE3F2C834}">
      <dgm:prSet phldrT="[Texto]" custT="1"/>
      <dgm:spPr/>
      <dgm:t>
        <a:bodyPr/>
        <a:lstStyle/>
        <a:p>
          <a:r>
            <a:rPr lang="es-ES" sz="1800" b="1" dirty="0" smtClean="0"/>
            <a:t>Lograr que directivos y docentes conozcan sobre Revistas Indexadas.</a:t>
          </a:r>
          <a:endParaRPr lang="es-ES" sz="1800" b="1" dirty="0"/>
        </a:p>
      </dgm:t>
    </dgm:pt>
    <dgm:pt modelId="{371DA3BE-7CEC-45F0-89F2-3D098686A27E}" type="parTrans" cxnId="{93AD772D-B8B1-4AAD-A4C8-34EFBCA7642D}">
      <dgm:prSet/>
      <dgm:spPr/>
      <dgm:t>
        <a:bodyPr/>
        <a:lstStyle/>
        <a:p>
          <a:endParaRPr lang="es-ES"/>
        </a:p>
      </dgm:t>
    </dgm:pt>
    <dgm:pt modelId="{B29F5D71-C5D1-4B25-BB0B-545482D8EB35}" type="sibTrans" cxnId="{93AD772D-B8B1-4AAD-A4C8-34EFBCA7642D}">
      <dgm:prSet/>
      <dgm:spPr/>
      <dgm:t>
        <a:bodyPr/>
        <a:lstStyle/>
        <a:p>
          <a:endParaRPr lang="es-ES"/>
        </a:p>
      </dgm:t>
    </dgm:pt>
    <dgm:pt modelId="{2AC3405E-81CD-4FEA-8F5A-8BD8CE6835E2}">
      <dgm:prSet phldrT="[Texto]" custT="1"/>
      <dgm:spPr/>
      <dgm:t>
        <a:bodyPr/>
        <a:lstStyle/>
        <a:p>
          <a:r>
            <a:rPr lang="es-ES" sz="1800" b="1" dirty="0" smtClean="0"/>
            <a:t>Impulsar la proyección internacional de la Unidad Académica.</a:t>
          </a:r>
          <a:endParaRPr lang="es-ES" sz="1800" b="1" dirty="0"/>
        </a:p>
      </dgm:t>
    </dgm:pt>
    <dgm:pt modelId="{2797000F-084D-41F1-A842-DC27F7C1DC00}" type="parTrans" cxnId="{07C021AD-EF2D-4FE1-BF77-930C3943A25C}">
      <dgm:prSet/>
      <dgm:spPr/>
      <dgm:t>
        <a:bodyPr/>
        <a:lstStyle/>
        <a:p>
          <a:endParaRPr lang="es-ES"/>
        </a:p>
      </dgm:t>
    </dgm:pt>
    <dgm:pt modelId="{886EE61B-A915-44AA-B528-B882A93566CE}" type="sibTrans" cxnId="{07C021AD-EF2D-4FE1-BF77-930C3943A25C}">
      <dgm:prSet/>
      <dgm:spPr/>
      <dgm:t>
        <a:bodyPr/>
        <a:lstStyle/>
        <a:p>
          <a:endParaRPr lang="es-ES"/>
        </a:p>
      </dgm:t>
    </dgm:pt>
    <dgm:pt modelId="{3103D774-0087-439A-B754-2E945ACAC59C}" type="pres">
      <dgm:prSet presAssocID="{AD946FCB-3505-4864-8140-0DF4D855F383}" presName="arrowDiagram" presStyleCnt="0">
        <dgm:presLayoutVars>
          <dgm:chMax val="5"/>
          <dgm:dir/>
          <dgm:resizeHandles val="exact"/>
        </dgm:presLayoutVars>
      </dgm:prSet>
      <dgm:spPr/>
      <dgm:t>
        <a:bodyPr/>
        <a:lstStyle/>
        <a:p>
          <a:endParaRPr lang="es-ES"/>
        </a:p>
      </dgm:t>
    </dgm:pt>
    <dgm:pt modelId="{0BABF28A-7408-4922-B784-3A8713767D49}" type="pres">
      <dgm:prSet presAssocID="{AD946FCB-3505-4864-8140-0DF4D855F383}" presName="arrow" presStyleLbl="bgShp" presStyleIdx="0" presStyleCnt="1"/>
      <dgm:spPr/>
      <dgm:t>
        <a:bodyPr/>
        <a:lstStyle/>
        <a:p>
          <a:endParaRPr lang="es-ES"/>
        </a:p>
      </dgm:t>
    </dgm:pt>
    <dgm:pt modelId="{7ACFA01D-BC78-423A-B065-D366DE83D824}" type="pres">
      <dgm:prSet presAssocID="{AD946FCB-3505-4864-8140-0DF4D855F383}" presName="arrowDiagram3" presStyleCnt="0"/>
      <dgm:spPr/>
      <dgm:t>
        <a:bodyPr/>
        <a:lstStyle/>
        <a:p>
          <a:endParaRPr lang="es-ES"/>
        </a:p>
      </dgm:t>
    </dgm:pt>
    <dgm:pt modelId="{DECE0DA5-89CF-48CD-A811-A31769ED2250}" type="pres">
      <dgm:prSet presAssocID="{566BDD1A-96A4-418B-B13C-AD8DB71D57A3}" presName="bullet3a" presStyleLbl="node1" presStyleIdx="0" presStyleCnt="3"/>
      <dgm:spPr/>
      <dgm:t>
        <a:bodyPr/>
        <a:lstStyle/>
        <a:p>
          <a:endParaRPr lang="es-ES"/>
        </a:p>
      </dgm:t>
    </dgm:pt>
    <dgm:pt modelId="{99BA1DE0-AF33-4081-B7E9-6AE0E980D4C3}" type="pres">
      <dgm:prSet presAssocID="{566BDD1A-96A4-418B-B13C-AD8DB71D57A3}" presName="textBox3a" presStyleLbl="revTx" presStyleIdx="0" presStyleCnt="3">
        <dgm:presLayoutVars>
          <dgm:bulletEnabled val="1"/>
        </dgm:presLayoutVars>
      </dgm:prSet>
      <dgm:spPr/>
      <dgm:t>
        <a:bodyPr/>
        <a:lstStyle/>
        <a:p>
          <a:endParaRPr lang="es-ES"/>
        </a:p>
      </dgm:t>
    </dgm:pt>
    <dgm:pt modelId="{0E55BC92-AE28-4003-A1DF-39E08BF6D1D6}" type="pres">
      <dgm:prSet presAssocID="{BD7598D1-1678-4892-B9A2-A19FE3F2C834}" presName="bullet3b" presStyleLbl="node1" presStyleIdx="1" presStyleCnt="3"/>
      <dgm:spPr/>
      <dgm:t>
        <a:bodyPr/>
        <a:lstStyle/>
        <a:p>
          <a:endParaRPr lang="es-ES"/>
        </a:p>
      </dgm:t>
    </dgm:pt>
    <dgm:pt modelId="{9CC0797E-D4ED-41B4-8980-365038AD99A1}" type="pres">
      <dgm:prSet presAssocID="{BD7598D1-1678-4892-B9A2-A19FE3F2C834}" presName="textBox3b" presStyleLbl="revTx" presStyleIdx="1" presStyleCnt="3">
        <dgm:presLayoutVars>
          <dgm:bulletEnabled val="1"/>
        </dgm:presLayoutVars>
      </dgm:prSet>
      <dgm:spPr/>
      <dgm:t>
        <a:bodyPr/>
        <a:lstStyle/>
        <a:p>
          <a:endParaRPr lang="es-ES"/>
        </a:p>
      </dgm:t>
    </dgm:pt>
    <dgm:pt modelId="{81F22DAE-7E92-4BEE-B7EC-86BA01329F4A}" type="pres">
      <dgm:prSet presAssocID="{2AC3405E-81CD-4FEA-8F5A-8BD8CE6835E2}" presName="bullet3c" presStyleLbl="node1" presStyleIdx="2" presStyleCnt="3"/>
      <dgm:spPr/>
      <dgm:t>
        <a:bodyPr/>
        <a:lstStyle/>
        <a:p>
          <a:endParaRPr lang="es-ES"/>
        </a:p>
      </dgm:t>
    </dgm:pt>
    <dgm:pt modelId="{6A78EFF3-8069-472B-8330-46DEB663962B}" type="pres">
      <dgm:prSet presAssocID="{2AC3405E-81CD-4FEA-8F5A-8BD8CE6835E2}" presName="textBox3c" presStyleLbl="revTx" presStyleIdx="2" presStyleCnt="3" custLinFactNeighborX="1816" custLinFactNeighborY="1137">
        <dgm:presLayoutVars>
          <dgm:bulletEnabled val="1"/>
        </dgm:presLayoutVars>
      </dgm:prSet>
      <dgm:spPr/>
      <dgm:t>
        <a:bodyPr/>
        <a:lstStyle/>
        <a:p>
          <a:endParaRPr lang="es-ES"/>
        </a:p>
      </dgm:t>
    </dgm:pt>
  </dgm:ptLst>
  <dgm:cxnLst>
    <dgm:cxn modelId="{8A7BBF2F-9FD4-4054-9ECD-5E20E6A9C463}" type="presOf" srcId="{2AC3405E-81CD-4FEA-8F5A-8BD8CE6835E2}" destId="{6A78EFF3-8069-472B-8330-46DEB663962B}" srcOrd="0" destOrd="0" presId="urn:microsoft.com/office/officeart/2005/8/layout/arrow2"/>
    <dgm:cxn modelId="{07C021AD-EF2D-4FE1-BF77-930C3943A25C}" srcId="{AD946FCB-3505-4864-8140-0DF4D855F383}" destId="{2AC3405E-81CD-4FEA-8F5A-8BD8CE6835E2}" srcOrd="2" destOrd="0" parTransId="{2797000F-084D-41F1-A842-DC27F7C1DC00}" sibTransId="{886EE61B-A915-44AA-B528-B882A93566CE}"/>
    <dgm:cxn modelId="{93B38800-70CE-4760-B9B0-3D0670B5C1B1}" type="presOf" srcId="{566BDD1A-96A4-418B-B13C-AD8DB71D57A3}" destId="{99BA1DE0-AF33-4081-B7E9-6AE0E980D4C3}" srcOrd="0" destOrd="0" presId="urn:microsoft.com/office/officeart/2005/8/layout/arrow2"/>
    <dgm:cxn modelId="{19E7CC06-D927-419B-B41F-176A53A09143}" type="presOf" srcId="{AD946FCB-3505-4864-8140-0DF4D855F383}" destId="{3103D774-0087-439A-B754-2E945ACAC59C}" srcOrd="0" destOrd="0" presId="urn:microsoft.com/office/officeart/2005/8/layout/arrow2"/>
    <dgm:cxn modelId="{FF43E042-2D12-4A59-B420-41E6B3418C8A}" srcId="{AD946FCB-3505-4864-8140-0DF4D855F383}" destId="{566BDD1A-96A4-418B-B13C-AD8DB71D57A3}" srcOrd="0" destOrd="0" parTransId="{E50B312F-77CF-4E24-B200-DAD6E8495432}" sibTransId="{8488A3A3-3193-4C09-99C5-40D37747E700}"/>
    <dgm:cxn modelId="{3C423F79-4317-442D-90B2-DDE8F2075A69}" type="presOf" srcId="{BD7598D1-1678-4892-B9A2-A19FE3F2C834}" destId="{9CC0797E-D4ED-41B4-8980-365038AD99A1}" srcOrd="0" destOrd="0" presId="urn:microsoft.com/office/officeart/2005/8/layout/arrow2"/>
    <dgm:cxn modelId="{93AD772D-B8B1-4AAD-A4C8-34EFBCA7642D}" srcId="{AD946FCB-3505-4864-8140-0DF4D855F383}" destId="{BD7598D1-1678-4892-B9A2-A19FE3F2C834}" srcOrd="1" destOrd="0" parTransId="{371DA3BE-7CEC-45F0-89F2-3D098686A27E}" sibTransId="{B29F5D71-C5D1-4B25-BB0B-545482D8EB35}"/>
    <dgm:cxn modelId="{4118CBC3-2A23-4E61-8CAA-87DE04C9973E}" type="presParOf" srcId="{3103D774-0087-439A-B754-2E945ACAC59C}" destId="{0BABF28A-7408-4922-B784-3A8713767D49}" srcOrd="0" destOrd="0" presId="urn:microsoft.com/office/officeart/2005/8/layout/arrow2"/>
    <dgm:cxn modelId="{6542A5E0-BF86-41E4-B2B3-B18C967A53FC}" type="presParOf" srcId="{3103D774-0087-439A-B754-2E945ACAC59C}" destId="{7ACFA01D-BC78-423A-B065-D366DE83D824}" srcOrd="1" destOrd="0" presId="urn:microsoft.com/office/officeart/2005/8/layout/arrow2"/>
    <dgm:cxn modelId="{08E376BE-A4A8-4363-8C51-9B1718967460}" type="presParOf" srcId="{7ACFA01D-BC78-423A-B065-D366DE83D824}" destId="{DECE0DA5-89CF-48CD-A811-A31769ED2250}" srcOrd="0" destOrd="0" presId="urn:microsoft.com/office/officeart/2005/8/layout/arrow2"/>
    <dgm:cxn modelId="{FAAF8D0B-92CE-447A-857B-766E5680AECE}" type="presParOf" srcId="{7ACFA01D-BC78-423A-B065-D366DE83D824}" destId="{99BA1DE0-AF33-4081-B7E9-6AE0E980D4C3}" srcOrd="1" destOrd="0" presId="urn:microsoft.com/office/officeart/2005/8/layout/arrow2"/>
    <dgm:cxn modelId="{A754B60C-2992-42A2-9456-FF1B6699A4BB}" type="presParOf" srcId="{7ACFA01D-BC78-423A-B065-D366DE83D824}" destId="{0E55BC92-AE28-4003-A1DF-39E08BF6D1D6}" srcOrd="2" destOrd="0" presId="urn:microsoft.com/office/officeart/2005/8/layout/arrow2"/>
    <dgm:cxn modelId="{140F47D3-FFB1-4877-8C92-E730EE181A60}" type="presParOf" srcId="{7ACFA01D-BC78-423A-B065-D366DE83D824}" destId="{9CC0797E-D4ED-41B4-8980-365038AD99A1}" srcOrd="3" destOrd="0" presId="urn:microsoft.com/office/officeart/2005/8/layout/arrow2"/>
    <dgm:cxn modelId="{2C50027A-533B-4895-B56B-3E6759F7C893}" type="presParOf" srcId="{7ACFA01D-BC78-423A-B065-D366DE83D824}" destId="{81F22DAE-7E92-4BEE-B7EC-86BA01329F4A}" srcOrd="4" destOrd="0" presId="urn:microsoft.com/office/officeart/2005/8/layout/arrow2"/>
    <dgm:cxn modelId="{68AFE9AF-E1E8-45DA-9AED-63E02D32368A}" type="presParOf" srcId="{7ACFA01D-BC78-423A-B065-D366DE83D824}" destId="{6A78EFF3-8069-472B-8330-46DEB663962B}" srcOrd="5" destOrd="0" presId="urn:microsoft.com/office/officeart/2005/8/layout/arrow2"/>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446E1C0-23F8-444C-BEC9-E284D521FD58}" type="doc">
      <dgm:prSet loTypeId="urn:microsoft.com/office/officeart/2005/8/layout/radial2" loCatId="relationship" qsTypeId="urn:microsoft.com/office/officeart/2005/8/quickstyle/3d1" qsCatId="3D" csTypeId="urn:microsoft.com/office/officeart/2005/8/colors/accent1_2" csCatId="accent1" phldr="1"/>
      <dgm:spPr/>
      <dgm:t>
        <a:bodyPr/>
        <a:lstStyle/>
        <a:p>
          <a:endParaRPr lang="es-ES"/>
        </a:p>
      </dgm:t>
    </dgm:pt>
    <dgm:pt modelId="{3E675257-C588-4F19-81DB-10E1E991DBBF}">
      <dgm:prSet phldrT="[Texto]"/>
      <dgm:spPr/>
      <dgm:t>
        <a:bodyPr/>
        <a:lstStyle/>
        <a:p>
          <a:r>
            <a:rPr lang="es-ES" b="1" dirty="0" smtClean="0"/>
            <a:t>4 DIRECTIVOS (Entrevistas a Profundidad)</a:t>
          </a:r>
          <a:endParaRPr lang="es-ES" b="1" dirty="0"/>
        </a:p>
      </dgm:t>
    </dgm:pt>
    <dgm:pt modelId="{C2C9B862-7673-483E-95F7-A3CEA9BC272B}" type="parTrans" cxnId="{FE449DAE-C4F1-4536-BA03-15E2EC853FC9}">
      <dgm:prSet/>
      <dgm:spPr/>
      <dgm:t>
        <a:bodyPr/>
        <a:lstStyle/>
        <a:p>
          <a:endParaRPr lang="es-ES"/>
        </a:p>
      </dgm:t>
    </dgm:pt>
    <dgm:pt modelId="{2750705A-8E8C-4F13-ACDB-95661C5376EF}" type="sibTrans" cxnId="{FE449DAE-C4F1-4536-BA03-15E2EC853FC9}">
      <dgm:prSet/>
      <dgm:spPr/>
      <dgm:t>
        <a:bodyPr/>
        <a:lstStyle/>
        <a:p>
          <a:endParaRPr lang="es-ES"/>
        </a:p>
      </dgm:t>
    </dgm:pt>
    <dgm:pt modelId="{061E33A0-3B2F-4906-9D9D-B51A169893CB}">
      <dgm:prSet phldrT="[Texto]" custT="1"/>
      <dgm:spPr/>
      <dgm:t>
        <a:bodyPr/>
        <a:lstStyle/>
        <a:p>
          <a:pPr algn="ctr"/>
          <a:r>
            <a:rPr lang="es-ES" sz="1800" dirty="0" err="1" smtClean="0"/>
            <a:t>Mae</a:t>
          </a:r>
          <a:r>
            <a:rPr lang="es-ES" sz="1800" dirty="0" smtClean="0"/>
            <a:t>. Ruth </a:t>
          </a:r>
          <a:r>
            <a:rPr lang="es-ES" sz="1800" dirty="0" err="1" smtClean="0"/>
            <a:t>Matovelle</a:t>
          </a:r>
          <a:r>
            <a:rPr lang="es-ES" sz="1800" dirty="0" smtClean="0"/>
            <a:t>: Directora de EDCOM</a:t>
          </a:r>
          <a:endParaRPr lang="es-ES" sz="1800" dirty="0"/>
        </a:p>
      </dgm:t>
    </dgm:pt>
    <dgm:pt modelId="{72DFB228-3C81-4345-BF9F-370C74CB9F12}" type="parTrans" cxnId="{1CF6D672-6FAE-4FDE-BBC5-D1368DEB09BF}">
      <dgm:prSet/>
      <dgm:spPr/>
      <dgm:t>
        <a:bodyPr/>
        <a:lstStyle/>
        <a:p>
          <a:endParaRPr lang="es-ES"/>
        </a:p>
      </dgm:t>
    </dgm:pt>
    <dgm:pt modelId="{2369A79F-FF22-450F-B288-C373D8406792}" type="sibTrans" cxnId="{1CF6D672-6FAE-4FDE-BBC5-D1368DEB09BF}">
      <dgm:prSet/>
      <dgm:spPr/>
      <dgm:t>
        <a:bodyPr/>
        <a:lstStyle/>
        <a:p>
          <a:endParaRPr lang="es-ES"/>
        </a:p>
      </dgm:t>
    </dgm:pt>
    <dgm:pt modelId="{3DA78956-A059-4111-8E88-70795211BE6E}">
      <dgm:prSet phldrT="[Texto]"/>
      <dgm:spPr/>
      <dgm:t>
        <a:bodyPr/>
        <a:lstStyle/>
        <a:p>
          <a:r>
            <a:rPr lang="es-ES" b="1" dirty="0" smtClean="0"/>
            <a:t>35 DOCENTES (Encuestas)</a:t>
          </a:r>
          <a:endParaRPr lang="es-ES" b="1" dirty="0"/>
        </a:p>
      </dgm:t>
    </dgm:pt>
    <dgm:pt modelId="{3CCB967A-E1EC-4916-9169-567317489C29}" type="parTrans" cxnId="{ACBA1072-C5DC-4C96-9CE3-0504353C5C8E}">
      <dgm:prSet/>
      <dgm:spPr/>
      <dgm:t>
        <a:bodyPr/>
        <a:lstStyle/>
        <a:p>
          <a:endParaRPr lang="es-ES"/>
        </a:p>
      </dgm:t>
    </dgm:pt>
    <dgm:pt modelId="{EC00D719-C9BE-492B-A72F-A065C24CCC0B}" type="sibTrans" cxnId="{ACBA1072-C5DC-4C96-9CE3-0504353C5C8E}">
      <dgm:prSet/>
      <dgm:spPr/>
      <dgm:t>
        <a:bodyPr/>
        <a:lstStyle/>
        <a:p>
          <a:endParaRPr lang="es-ES"/>
        </a:p>
      </dgm:t>
    </dgm:pt>
    <dgm:pt modelId="{386D2C84-F913-487D-9E10-64AB3AB9C0F9}">
      <dgm:prSet custT="1"/>
      <dgm:spPr/>
      <dgm:t>
        <a:bodyPr/>
        <a:lstStyle/>
        <a:p>
          <a:pPr algn="ctr"/>
          <a:r>
            <a:rPr lang="es-ES" sz="1800" dirty="0" err="1" smtClean="0"/>
            <a:t>Msig</a:t>
          </a:r>
          <a:r>
            <a:rPr lang="es-ES" sz="1800" dirty="0" smtClean="0"/>
            <a:t>. Luis Rodríguez: Subdirector de EDCOM</a:t>
          </a:r>
          <a:endParaRPr lang="es-ES" sz="1800" dirty="0"/>
        </a:p>
      </dgm:t>
    </dgm:pt>
    <dgm:pt modelId="{EED14CE8-9AB5-4433-BCC4-302104CEC1DA}" type="parTrans" cxnId="{669ED52B-79FA-455F-B77B-BAF869DC32AD}">
      <dgm:prSet/>
      <dgm:spPr/>
      <dgm:t>
        <a:bodyPr/>
        <a:lstStyle/>
        <a:p>
          <a:endParaRPr lang="es-ES"/>
        </a:p>
      </dgm:t>
    </dgm:pt>
    <dgm:pt modelId="{2C294BA9-A0D5-439E-B3B9-B67C8D03BD05}" type="sibTrans" cxnId="{669ED52B-79FA-455F-B77B-BAF869DC32AD}">
      <dgm:prSet/>
      <dgm:spPr/>
      <dgm:t>
        <a:bodyPr/>
        <a:lstStyle/>
        <a:p>
          <a:endParaRPr lang="es-ES"/>
        </a:p>
      </dgm:t>
    </dgm:pt>
    <dgm:pt modelId="{99C28ACA-16AF-4D60-A9F8-2A4D8EDBFA88}">
      <dgm:prSet custT="1"/>
      <dgm:spPr/>
      <dgm:t>
        <a:bodyPr/>
        <a:lstStyle/>
        <a:p>
          <a:pPr algn="ctr"/>
          <a:r>
            <a:rPr lang="es-ES" sz="1800" dirty="0" smtClean="0"/>
            <a:t>Ing. Edgar Salas Luzuriaga: Coordinador de Posgrados de EDCOM</a:t>
          </a:r>
          <a:endParaRPr lang="es-ES" sz="1800" dirty="0"/>
        </a:p>
      </dgm:t>
    </dgm:pt>
    <dgm:pt modelId="{067B9E5D-F044-4B27-9D9B-E847B4FF0194}" type="parTrans" cxnId="{0E6D6931-941E-49D4-8DAB-F39CF72BB279}">
      <dgm:prSet/>
      <dgm:spPr/>
      <dgm:t>
        <a:bodyPr/>
        <a:lstStyle/>
        <a:p>
          <a:endParaRPr lang="es-ES"/>
        </a:p>
      </dgm:t>
    </dgm:pt>
    <dgm:pt modelId="{5EB23B9C-F369-45E5-9E6F-3D3A674E1A52}" type="sibTrans" cxnId="{0E6D6931-941E-49D4-8DAB-F39CF72BB279}">
      <dgm:prSet/>
      <dgm:spPr/>
      <dgm:t>
        <a:bodyPr/>
        <a:lstStyle/>
        <a:p>
          <a:endParaRPr lang="es-ES"/>
        </a:p>
      </dgm:t>
    </dgm:pt>
    <dgm:pt modelId="{43476CBD-82B7-4DE8-99D4-4F1F978A2C1D}">
      <dgm:prSet phldrT="[Texto]" custT="1"/>
      <dgm:spPr/>
      <dgm:t>
        <a:bodyPr/>
        <a:lstStyle/>
        <a:p>
          <a:pPr algn="ctr"/>
          <a:endParaRPr lang="es-ES" sz="1800" dirty="0"/>
        </a:p>
      </dgm:t>
    </dgm:pt>
    <dgm:pt modelId="{D64A9D98-D520-4818-ACC2-4195CF756667}" type="parTrans" cxnId="{21190188-10D4-4119-A417-A5BA8A45A072}">
      <dgm:prSet/>
      <dgm:spPr/>
      <dgm:t>
        <a:bodyPr/>
        <a:lstStyle/>
        <a:p>
          <a:endParaRPr lang="es-ES"/>
        </a:p>
      </dgm:t>
    </dgm:pt>
    <dgm:pt modelId="{E4E8E198-7049-4036-81FB-F796709E77F7}" type="sibTrans" cxnId="{21190188-10D4-4119-A417-A5BA8A45A072}">
      <dgm:prSet/>
      <dgm:spPr/>
      <dgm:t>
        <a:bodyPr/>
        <a:lstStyle/>
        <a:p>
          <a:endParaRPr lang="es-ES"/>
        </a:p>
      </dgm:t>
    </dgm:pt>
    <dgm:pt modelId="{ACFBBBE8-C685-48B8-A031-03717F1B67AA}">
      <dgm:prSet custT="1"/>
      <dgm:spPr/>
      <dgm:t>
        <a:bodyPr/>
        <a:lstStyle/>
        <a:p>
          <a:pPr algn="ctr"/>
          <a:r>
            <a:rPr lang="es-ES" sz="1800" dirty="0" err="1" smtClean="0"/>
            <a:t>Mae</a:t>
          </a:r>
          <a:r>
            <a:rPr lang="es-ES" sz="1800" dirty="0" smtClean="0"/>
            <a:t>. Fausto Jácome: Coordinador de Calidad de EDCOM</a:t>
          </a:r>
          <a:endParaRPr lang="es-ES" sz="1800" dirty="0"/>
        </a:p>
      </dgm:t>
    </dgm:pt>
    <dgm:pt modelId="{1CEA93D5-BE99-4340-88E1-D4098549BA88}" type="parTrans" cxnId="{47173609-9F71-4B47-8823-26F148E4AEAB}">
      <dgm:prSet/>
      <dgm:spPr/>
      <dgm:t>
        <a:bodyPr/>
        <a:lstStyle/>
        <a:p>
          <a:endParaRPr lang="es-ES"/>
        </a:p>
      </dgm:t>
    </dgm:pt>
    <dgm:pt modelId="{15C708D3-67EA-4D48-BB8E-11948AD0350E}" type="sibTrans" cxnId="{47173609-9F71-4B47-8823-26F148E4AEAB}">
      <dgm:prSet/>
      <dgm:spPr/>
      <dgm:t>
        <a:bodyPr/>
        <a:lstStyle/>
        <a:p>
          <a:endParaRPr lang="es-ES"/>
        </a:p>
      </dgm:t>
    </dgm:pt>
    <dgm:pt modelId="{FF1D888B-5CC0-4BE3-B09A-D0319FE6CC01}">
      <dgm:prSet custT="1"/>
      <dgm:spPr/>
      <dgm:t>
        <a:bodyPr/>
        <a:lstStyle/>
        <a:p>
          <a:pPr algn="ctr"/>
          <a:endParaRPr lang="es-ES" sz="1800" dirty="0"/>
        </a:p>
      </dgm:t>
    </dgm:pt>
    <dgm:pt modelId="{9C941887-2060-47E1-A8D3-05B8345E4D07}" type="parTrans" cxnId="{614546D6-927E-4021-A3BF-8E9C2380BE43}">
      <dgm:prSet/>
      <dgm:spPr/>
      <dgm:t>
        <a:bodyPr/>
        <a:lstStyle/>
        <a:p>
          <a:endParaRPr lang="es-ES"/>
        </a:p>
      </dgm:t>
    </dgm:pt>
    <dgm:pt modelId="{0085D37B-713B-4CC1-8BE5-E69F8765E00E}" type="sibTrans" cxnId="{614546D6-927E-4021-A3BF-8E9C2380BE43}">
      <dgm:prSet/>
      <dgm:spPr/>
      <dgm:t>
        <a:bodyPr/>
        <a:lstStyle/>
        <a:p>
          <a:endParaRPr lang="es-ES"/>
        </a:p>
      </dgm:t>
    </dgm:pt>
    <dgm:pt modelId="{CE24F351-B419-459E-AEE0-384BCCC82B66}">
      <dgm:prSet custT="1"/>
      <dgm:spPr/>
      <dgm:t>
        <a:bodyPr/>
        <a:lstStyle/>
        <a:p>
          <a:pPr algn="ctr"/>
          <a:endParaRPr lang="es-ES" sz="1800" dirty="0"/>
        </a:p>
      </dgm:t>
    </dgm:pt>
    <dgm:pt modelId="{63E4432C-181C-4156-8F09-4E8F5A7BF1DE}" type="parTrans" cxnId="{DDA27B1C-EEF7-4688-B850-74EC329CDFD4}">
      <dgm:prSet/>
      <dgm:spPr/>
      <dgm:t>
        <a:bodyPr/>
        <a:lstStyle/>
        <a:p>
          <a:endParaRPr lang="es-ES"/>
        </a:p>
      </dgm:t>
    </dgm:pt>
    <dgm:pt modelId="{2E25ACEB-3A4F-4383-8517-B02705F2811D}" type="sibTrans" cxnId="{DDA27B1C-EEF7-4688-B850-74EC329CDFD4}">
      <dgm:prSet/>
      <dgm:spPr/>
      <dgm:t>
        <a:bodyPr/>
        <a:lstStyle/>
        <a:p>
          <a:endParaRPr lang="es-ES"/>
        </a:p>
      </dgm:t>
    </dgm:pt>
    <dgm:pt modelId="{F7D12909-107E-4895-A4E2-026B1E6B1B96}" type="pres">
      <dgm:prSet presAssocID="{9446E1C0-23F8-444C-BEC9-E284D521FD58}" presName="composite" presStyleCnt="0">
        <dgm:presLayoutVars>
          <dgm:chMax val="5"/>
          <dgm:dir/>
          <dgm:animLvl val="ctr"/>
          <dgm:resizeHandles val="exact"/>
        </dgm:presLayoutVars>
      </dgm:prSet>
      <dgm:spPr/>
      <dgm:t>
        <a:bodyPr/>
        <a:lstStyle/>
        <a:p>
          <a:endParaRPr lang="es-ES"/>
        </a:p>
      </dgm:t>
    </dgm:pt>
    <dgm:pt modelId="{46589233-7F4B-4169-99B6-1C07E61DC8AA}" type="pres">
      <dgm:prSet presAssocID="{9446E1C0-23F8-444C-BEC9-E284D521FD58}" presName="cycle" presStyleCnt="0"/>
      <dgm:spPr/>
      <dgm:t>
        <a:bodyPr/>
        <a:lstStyle/>
        <a:p>
          <a:endParaRPr lang="es-ES"/>
        </a:p>
      </dgm:t>
    </dgm:pt>
    <dgm:pt modelId="{5E98A9CE-CE70-40BB-B889-A712270CDAF0}" type="pres">
      <dgm:prSet presAssocID="{9446E1C0-23F8-444C-BEC9-E284D521FD58}" presName="centerShape" presStyleCnt="0"/>
      <dgm:spPr/>
      <dgm:t>
        <a:bodyPr/>
        <a:lstStyle/>
        <a:p>
          <a:endParaRPr lang="es-ES"/>
        </a:p>
      </dgm:t>
    </dgm:pt>
    <dgm:pt modelId="{A2107932-38D5-435E-9074-741CD27C505A}" type="pres">
      <dgm:prSet presAssocID="{9446E1C0-23F8-444C-BEC9-E284D521FD58}" presName="connSite" presStyleLbl="node1" presStyleIdx="0" presStyleCnt="3"/>
      <dgm:spPr/>
      <dgm:t>
        <a:bodyPr/>
        <a:lstStyle/>
        <a:p>
          <a:endParaRPr lang="es-ES"/>
        </a:p>
      </dgm:t>
    </dgm:pt>
    <dgm:pt modelId="{32E1A4B6-5495-4F8E-B972-41B3FED5E73C}" type="pres">
      <dgm:prSet presAssocID="{9446E1C0-23F8-444C-BEC9-E284D521FD58}" presName="visible" presStyleLbl="node1" presStyleIdx="0" presStyleCnt="3" custScaleX="132583" custScaleY="155921" custLinFactNeighborX="-5662" custLinFactNeighborY="19"/>
      <dgm:spPr/>
      <dgm:t>
        <a:bodyPr/>
        <a:lstStyle/>
        <a:p>
          <a:endParaRPr lang="es-ES"/>
        </a:p>
      </dgm:t>
    </dgm:pt>
    <dgm:pt modelId="{CA3AD4FD-5BE6-416C-AA0B-A264B84786F5}" type="pres">
      <dgm:prSet presAssocID="{C2C9B862-7673-483E-95F7-A3CEA9BC272B}" presName="Name25" presStyleLbl="parChTrans1D1" presStyleIdx="0" presStyleCnt="2"/>
      <dgm:spPr/>
      <dgm:t>
        <a:bodyPr/>
        <a:lstStyle/>
        <a:p>
          <a:endParaRPr lang="es-ES"/>
        </a:p>
      </dgm:t>
    </dgm:pt>
    <dgm:pt modelId="{E2098C45-3461-4FCF-BA2B-97DBC7292815}" type="pres">
      <dgm:prSet presAssocID="{3E675257-C588-4F19-81DB-10E1E991DBBF}" presName="node" presStyleCnt="0"/>
      <dgm:spPr/>
      <dgm:t>
        <a:bodyPr/>
        <a:lstStyle/>
        <a:p>
          <a:endParaRPr lang="es-ES"/>
        </a:p>
      </dgm:t>
    </dgm:pt>
    <dgm:pt modelId="{268FDA77-6722-4BB3-92D8-74D3A43AB9D8}" type="pres">
      <dgm:prSet presAssocID="{3E675257-C588-4F19-81DB-10E1E991DBBF}" presName="parentNode" presStyleLbl="node1" presStyleIdx="1" presStyleCnt="3" custScaleX="85574" custScaleY="96392" custLinFactNeighborX="35192" custLinFactNeighborY="11096">
        <dgm:presLayoutVars>
          <dgm:chMax val="1"/>
          <dgm:bulletEnabled val="1"/>
        </dgm:presLayoutVars>
      </dgm:prSet>
      <dgm:spPr/>
      <dgm:t>
        <a:bodyPr/>
        <a:lstStyle/>
        <a:p>
          <a:endParaRPr lang="es-ES"/>
        </a:p>
      </dgm:t>
    </dgm:pt>
    <dgm:pt modelId="{EFC071FA-345C-4D8C-AF6B-0C6417270559}" type="pres">
      <dgm:prSet presAssocID="{3E675257-C588-4F19-81DB-10E1E991DBBF}" presName="childNode" presStyleLbl="revTx" presStyleIdx="0" presStyleCnt="1">
        <dgm:presLayoutVars>
          <dgm:bulletEnabled val="1"/>
        </dgm:presLayoutVars>
      </dgm:prSet>
      <dgm:spPr/>
      <dgm:t>
        <a:bodyPr/>
        <a:lstStyle/>
        <a:p>
          <a:endParaRPr lang="es-ES"/>
        </a:p>
      </dgm:t>
    </dgm:pt>
    <dgm:pt modelId="{4CB1841D-B5A3-4161-BBC4-E1BCFB9983EB}" type="pres">
      <dgm:prSet presAssocID="{3CCB967A-E1EC-4916-9169-567317489C29}" presName="Name25" presStyleLbl="parChTrans1D1" presStyleIdx="1" presStyleCnt="2"/>
      <dgm:spPr/>
      <dgm:t>
        <a:bodyPr/>
        <a:lstStyle/>
        <a:p>
          <a:endParaRPr lang="es-ES"/>
        </a:p>
      </dgm:t>
    </dgm:pt>
    <dgm:pt modelId="{9AE5DE5A-ABB7-426E-9430-3537EEEB9488}" type="pres">
      <dgm:prSet presAssocID="{3DA78956-A059-4111-8E88-70795211BE6E}" presName="node" presStyleCnt="0"/>
      <dgm:spPr/>
      <dgm:t>
        <a:bodyPr/>
        <a:lstStyle/>
        <a:p>
          <a:endParaRPr lang="es-ES"/>
        </a:p>
      </dgm:t>
    </dgm:pt>
    <dgm:pt modelId="{B658B46D-03F0-4034-8FA7-5023AB861702}" type="pres">
      <dgm:prSet presAssocID="{3DA78956-A059-4111-8E88-70795211BE6E}" presName="parentNode" presStyleLbl="node1" presStyleIdx="2" presStyleCnt="3" custScaleX="125793" custScaleY="131285" custLinFactNeighborX="39374" custLinFactNeighborY="1355">
        <dgm:presLayoutVars>
          <dgm:chMax val="1"/>
          <dgm:bulletEnabled val="1"/>
        </dgm:presLayoutVars>
      </dgm:prSet>
      <dgm:spPr/>
      <dgm:t>
        <a:bodyPr/>
        <a:lstStyle/>
        <a:p>
          <a:endParaRPr lang="es-ES"/>
        </a:p>
      </dgm:t>
    </dgm:pt>
    <dgm:pt modelId="{F5453291-C955-498A-B0C7-DD2943AF2EFB}" type="pres">
      <dgm:prSet presAssocID="{3DA78956-A059-4111-8E88-70795211BE6E}" presName="childNode" presStyleLbl="revTx" presStyleIdx="0" presStyleCnt="1">
        <dgm:presLayoutVars>
          <dgm:bulletEnabled val="1"/>
        </dgm:presLayoutVars>
      </dgm:prSet>
      <dgm:spPr/>
      <dgm:t>
        <a:bodyPr/>
        <a:lstStyle/>
        <a:p>
          <a:endParaRPr lang="es-ES"/>
        </a:p>
      </dgm:t>
    </dgm:pt>
  </dgm:ptLst>
  <dgm:cxnLst>
    <dgm:cxn modelId="{DDA27B1C-EEF7-4688-B850-74EC329CDFD4}" srcId="{3E675257-C588-4F19-81DB-10E1E991DBBF}" destId="{CE24F351-B419-459E-AEE0-384BCCC82B66}" srcOrd="5" destOrd="0" parTransId="{63E4432C-181C-4156-8F09-4E8F5A7BF1DE}" sibTransId="{2E25ACEB-3A4F-4383-8517-B02705F2811D}"/>
    <dgm:cxn modelId="{145770EB-A42F-4F6B-99EF-D308D905E6A5}" type="presOf" srcId="{9446E1C0-23F8-444C-BEC9-E284D521FD58}" destId="{F7D12909-107E-4895-A4E2-026B1E6B1B96}" srcOrd="0" destOrd="0" presId="urn:microsoft.com/office/officeart/2005/8/layout/radial2"/>
    <dgm:cxn modelId="{0E6D6931-941E-49D4-8DAB-F39CF72BB279}" srcId="{3E675257-C588-4F19-81DB-10E1E991DBBF}" destId="{99C28ACA-16AF-4D60-A9F8-2A4D8EDBFA88}" srcOrd="6" destOrd="0" parTransId="{067B9E5D-F044-4B27-9D9B-E847B4FF0194}" sibTransId="{5EB23B9C-F369-45E5-9E6F-3D3A674E1A52}"/>
    <dgm:cxn modelId="{669ED52B-79FA-455F-B77B-BAF869DC32AD}" srcId="{3E675257-C588-4F19-81DB-10E1E991DBBF}" destId="{386D2C84-F913-487D-9E10-64AB3AB9C0F9}" srcOrd="2" destOrd="0" parTransId="{EED14CE8-9AB5-4433-BCC4-302104CEC1DA}" sibTransId="{2C294BA9-A0D5-439E-B3B9-B67C8D03BD05}"/>
    <dgm:cxn modelId="{9382A01D-13FC-40BA-B0C4-747262619BA1}" type="presOf" srcId="{ACFBBBE8-C685-48B8-A031-03717F1B67AA}" destId="{EFC071FA-345C-4D8C-AF6B-0C6417270559}" srcOrd="0" destOrd="4" presId="urn:microsoft.com/office/officeart/2005/8/layout/radial2"/>
    <dgm:cxn modelId="{C00CFAF6-59BB-4C11-8757-E2E50D83761B}" type="presOf" srcId="{3CCB967A-E1EC-4916-9169-567317489C29}" destId="{4CB1841D-B5A3-4161-BBC4-E1BCFB9983EB}" srcOrd="0" destOrd="0" presId="urn:microsoft.com/office/officeart/2005/8/layout/radial2"/>
    <dgm:cxn modelId="{47173609-9F71-4B47-8823-26F148E4AEAB}" srcId="{3E675257-C588-4F19-81DB-10E1E991DBBF}" destId="{ACFBBBE8-C685-48B8-A031-03717F1B67AA}" srcOrd="4" destOrd="0" parTransId="{1CEA93D5-BE99-4340-88E1-D4098549BA88}" sibTransId="{15C708D3-67EA-4D48-BB8E-11948AD0350E}"/>
    <dgm:cxn modelId="{568BE19B-1BCD-416F-B87C-345FBCB3814E}" type="presOf" srcId="{061E33A0-3B2F-4906-9D9D-B51A169893CB}" destId="{EFC071FA-345C-4D8C-AF6B-0C6417270559}" srcOrd="0" destOrd="0" presId="urn:microsoft.com/office/officeart/2005/8/layout/radial2"/>
    <dgm:cxn modelId="{DCC840A4-9614-4FDF-8239-A4C6613FCCCE}" type="presOf" srcId="{43476CBD-82B7-4DE8-99D4-4F1F978A2C1D}" destId="{EFC071FA-345C-4D8C-AF6B-0C6417270559}" srcOrd="0" destOrd="1" presId="urn:microsoft.com/office/officeart/2005/8/layout/radial2"/>
    <dgm:cxn modelId="{2D0362E1-5DFD-4DEA-AA92-A1B7D866995C}" type="presOf" srcId="{3DA78956-A059-4111-8E88-70795211BE6E}" destId="{B658B46D-03F0-4034-8FA7-5023AB861702}" srcOrd="0" destOrd="0" presId="urn:microsoft.com/office/officeart/2005/8/layout/radial2"/>
    <dgm:cxn modelId="{842E2117-978F-4C23-8F4B-FC5E1912A8CF}" type="presOf" srcId="{C2C9B862-7673-483E-95F7-A3CEA9BC272B}" destId="{CA3AD4FD-5BE6-416C-AA0B-A264B84786F5}" srcOrd="0" destOrd="0" presId="urn:microsoft.com/office/officeart/2005/8/layout/radial2"/>
    <dgm:cxn modelId="{21190188-10D4-4119-A417-A5BA8A45A072}" srcId="{3E675257-C588-4F19-81DB-10E1E991DBBF}" destId="{43476CBD-82B7-4DE8-99D4-4F1F978A2C1D}" srcOrd="1" destOrd="0" parTransId="{D64A9D98-D520-4818-ACC2-4195CF756667}" sibTransId="{E4E8E198-7049-4036-81FB-F796709E77F7}"/>
    <dgm:cxn modelId="{614546D6-927E-4021-A3BF-8E9C2380BE43}" srcId="{3E675257-C588-4F19-81DB-10E1E991DBBF}" destId="{FF1D888B-5CC0-4BE3-B09A-D0319FE6CC01}" srcOrd="3" destOrd="0" parTransId="{9C941887-2060-47E1-A8D3-05B8345E4D07}" sibTransId="{0085D37B-713B-4CC1-8BE5-E69F8765E00E}"/>
    <dgm:cxn modelId="{ACBA1072-C5DC-4C96-9CE3-0504353C5C8E}" srcId="{9446E1C0-23F8-444C-BEC9-E284D521FD58}" destId="{3DA78956-A059-4111-8E88-70795211BE6E}" srcOrd="1" destOrd="0" parTransId="{3CCB967A-E1EC-4916-9169-567317489C29}" sibTransId="{EC00D719-C9BE-492B-A72F-A065C24CCC0B}"/>
    <dgm:cxn modelId="{02F3443A-274F-4B5E-9656-EE3ABD31BB7A}" type="presOf" srcId="{99C28ACA-16AF-4D60-A9F8-2A4D8EDBFA88}" destId="{EFC071FA-345C-4D8C-AF6B-0C6417270559}" srcOrd="0" destOrd="6" presId="urn:microsoft.com/office/officeart/2005/8/layout/radial2"/>
    <dgm:cxn modelId="{FE449DAE-C4F1-4536-BA03-15E2EC853FC9}" srcId="{9446E1C0-23F8-444C-BEC9-E284D521FD58}" destId="{3E675257-C588-4F19-81DB-10E1E991DBBF}" srcOrd="0" destOrd="0" parTransId="{C2C9B862-7673-483E-95F7-A3CEA9BC272B}" sibTransId="{2750705A-8E8C-4F13-ACDB-95661C5376EF}"/>
    <dgm:cxn modelId="{31CFCEB4-8AA6-4C2B-B8D0-9C3B1E123008}" type="presOf" srcId="{3E675257-C588-4F19-81DB-10E1E991DBBF}" destId="{268FDA77-6722-4BB3-92D8-74D3A43AB9D8}" srcOrd="0" destOrd="0" presId="urn:microsoft.com/office/officeart/2005/8/layout/radial2"/>
    <dgm:cxn modelId="{B05D2C3C-8B65-432C-B272-3066B5731419}" type="presOf" srcId="{386D2C84-F913-487D-9E10-64AB3AB9C0F9}" destId="{EFC071FA-345C-4D8C-AF6B-0C6417270559}" srcOrd="0" destOrd="2" presId="urn:microsoft.com/office/officeart/2005/8/layout/radial2"/>
    <dgm:cxn modelId="{B6A42239-B530-48C3-9327-231E52578D2D}" type="presOf" srcId="{CE24F351-B419-459E-AEE0-384BCCC82B66}" destId="{EFC071FA-345C-4D8C-AF6B-0C6417270559}" srcOrd="0" destOrd="5" presId="urn:microsoft.com/office/officeart/2005/8/layout/radial2"/>
    <dgm:cxn modelId="{A9DFABD7-AE19-4CBA-8A5D-BA85386C70C7}" type="presOf" srcId="{FF1D888B-5CC0-4BE3-B09A-D0319FE6CC01}" destId="{EFC071FA-345C-4D8C-AF6B-0C6417270559}" srcOrd="0" destOrd="3" presId="urn:microsoft.com/office/officeart/2005/8/layout/radial2"/>
    <dgm:cxn modelId="{1CF6D672-6FAE-4FDE-BBC5-D1368DEB09BF}" srcId="{3E675257-C588-4F19-81DB-10E1E991DBBF}" destId="{061E33A0-3B2F-4906-9D9D-B51A169893CB}" srcOrd="0" destOrd="0" parTransId="{72DFB228-3C81-4345-BF9F-370C74CB9F12}" sibTransId="{2369A79F-FF22-450F-B288-C373D8406792}"/>
    <dgm:cxn modelId="{C69F9347-4137-49A4-B877-6657005CFD73}" type="presParOf" srcId="{F7D12909-107E-4895-A4E2-026B1E6B1B96}" destId="{46589233-7F4B-4169-99B6-1C07E61DC8AA}" srcOrd="0" destOrd="0" presId="urn:microsoft.com/office/officeart/2005/8/layout/radial2"/>
    <dgm:cxn modelId="{E53C29D9-7AA1-466E-A97B-2DF7D48AE209}" type="presParOf" srcId="{46589233-7F4B-4169-99B6-1C07E61DC8AA}" destId="{5E98A9CE-CE70-40BB-B889-A712270CDAF0}" srcOrd="0" destOrd="0" presId="urn:microsoft.com/office/officeart/2005/8/layout/radial2"/>
    <dgm:cxn modelId="{62448316-75BF-4FBB-B2B3-32EC56EC2BA7}" type="presParOf" srcId="{5E98A9CE-CE70-40BB-B889-A712270CDAF0}" destId="{A2107932-38D5-435E-9074-741CD27C505A}" srcOrd="0" destOrd="0" presId="urn:microsoft.com/office/officeart/2005/8/layout/radial2"/>
    <dgm:cxn modelId="{339523F3-A803-49F4-A28F-F859F622F699}" type="presParOf" srcId="{5E98A9CE-CE70-40BB-B889-A712270CDAF0}" destId="{32E1A4B6-5495-4F8E-B972-41B3FED5E73C}" srcOrd="1" destOrd="0" presId="urn:microsoft.com/office/officeart/2005/8/layout/radial2"/>
    <dgm:cxn modelId="{9756F16B-1560-426F-8A11-7836354F5492}" type="presParOf" srcId="{46589233-7F4B-4169-99B6-1C07E61DC8AA}" destId="{CA3AD4FD-5BE6-416C-AA0B-A264B84786F5}" srcOrd="1" destOrd="0" presId="urn:microsoft.com/office/officeart/2005/8/layout/radial2"/>
    <dgm:cxn modelId="{0CE446ED-AAFC-4856-A59E-7965F197C633}" type="presParOf" srcId="{46589233-7F4B-4169-99B6-1C07E61DC8AA}" destId="{E2098C45-3461-4FCF-BA2B-97DBC7292815}" srcOrd="2" destOrd="0" presId="urn:microsoft.com/office/officeart/2005/8/layout/radial2"/>
    <dgm:cxn modelId="{64F44814-C96C-40B4-AE09-AAFAA2C9D4EB}" type="presParOf" srcId="{E2098C45-3461-4FCF-BA2B-97DBC7292815}" destId="{268FDA77-6722-4BB3-92D8-74D3A43AB9D8}" srcOrd="0" destOrd="0" presId="urn:microsoft.com/office/officeart/2005/8/layout/radial2"/>
    <dgm:cxn modelId="{D1D18B1B-763A-4325-A2A1-9B2E69702F3A}" type="presParOf" srcId="{E2098C45-3461-4FCF-BA2B-97DBC7292815}" destId="{EFC071FA-345C-4D8C-AF6B-0C6417270559}" srcOrd="1" destOrd="0" presId="urn:microsoft.com/office/officeart/2005/8/layout/radial2"/>
    <dgm:cxn modelId="{DBDE60EF-F52B-4B7E-8566-BB8E4B70431C}" type="presParOf" srcId="{46589233-7F4B-4169-99B6-1C07E61DC8AA}" destId="{4CB1841D-B5A3-4161-BBC4-E1BCFB9983EB}" srcOrd="3" destOrd="0" presId="urn:microsoft.com/office/officeart/2005/8/layout/radial2"/>
    <dgm:cxn modelId="{8E4293FF-7A09-441C-975E-79018E2C5965}" type="presParOf" srcId="{46589233-7F4B-4169-99B6-1C07E61DC8AA}" destId="{9AE5DE5A-ABB7-426E-9430-3537EEEB9488}" srcOrd="4" destOrd="0" presId="urn:microsoft.com/office/officeart/2005/8/layout/radial2"/>
    <dgm:cxn modelId="{01CE771B-A9D3-4283-B755-9151FD75D3EE}" type="presParOf" srcId="{9AE5DE5A-ABB7-426E-9430-3537EEEB9488}" destId="{B658B46D-03F0-4034-8FA7-5023AB861702}" srcOrd="0" destOrd="0" presId="urn:microsoft.com/office/officeart/2005/8/layout/radial2"/>
    <dgm:cxn modelId="{4AFEEEB7-8C18-4DB6-B0F6-6FC5C7F26A8D}" type="presParOf" srcId="{9AE5DE5A-ABB7-426E-9430-3537EEEB9488}" destId="{F5453291-C955-498A-B0C7-DD2943AF2EFB}" srcOrd="1" destOrd="0" presId="urn:microsoft.com/office/officeart/2005/8/layout/radial2"/>
  </dgm:cxnLst>
  <dgm:bg/>
  <dgm:whole/>
  <dgm:extLst>
    <a:ext uri="http://schemas.microsoft.com/office/drawing/2008/diagram">
      <dsp:dataModelExt xmlns=""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5DF17B6-081B-426A-9FA9-23AAE907F8B7}" type="doc">
      <dgm:prSet loTypeId="urn:microsoft.com/office/officeart/2005/8/layout/vProcess5" loCatId="process" qsTypeId="urn:microsoft.com/office/officeart/2005/8/quickstyle/3d1" qsCatId="3D" csTypeId="urn:microsoft.com/office/officeart/2005/8/colors/accent1_2" csCatId="accent1" phldr="1"/>
      <dgm:spPr/>
    </dgm:pt>
    <dgm:pt modelId="{5BF28681-2104-4FA3-9F54-D58E0E45D39E}">
      <dgm:prSet phldrT="[Texto]"/>
      <dgm:spPr/>
      <dgm:t>
        <a:bodyPr/>
        <a:lstStyle/>
        <a:p>
          <a:r>
            <a:rPr lang="es-ES" b="1" dirty="0" smtClean="0"/>
            <a:t>Primera etapa: Difusión</a:t>
          </a:r>
          <a:endParaRPr lang="es-ES" b="1" dirty="0"/>
        </a:p>
      </dgm:t>
    </dgm:pt>
    <dgm:pt modelId="{5617EF98-0981-4049-BAD9-BDA812FBB0FD}" type="parTrans" cxnId="{E6E663C0-F548-46F6-A738-C7485205BB2E}">
      <dgm:prSet/>
      <dgm:spPr/>
      <dgm:t>
        <a:bodyPr/>
        <a:lstStyle/>
        <a:p>
          <a:endParaRPr lang="es-ES"/>
        </a:p>
      </dgm:t>
    </dgm:pt>
    <dgm:pt modelId="{DD254E27-5053-498B-AE71-2D08FD47F559}" type="sibTrans" cxnId="{E6E663C0-F548-46F6-A738-C7485205BB2E}">
      <dgm:prSet/>
      <dgm:spPr/>
      <dgm:t>
        <a:bodyPr/>
        <a:lstStyle/>
        <a:p>
          <a:endParaRPr lang="es-ES"/>
        </a:p>
      </dgm:t>
    </dgm:pt>
    <dgm:pt modelId="{3684FF9A-ACF7-41D1-A5BF-017C3B105097}">
      <dgm:prSet phldrT="[Texto]"/>
      <dgm:spPr/>
      <dgm:t>
        <a:bodyPr/>
        <a:lstStyle/>
        <a:p>
          <a:r>
            <a:rPr lang="es-ES" b="1" dirty="0" smtClean="0"/>
            <a:t>Segunda etapa: Posicionamiento</a:t>
          </a:r>
          <a:endParaRPr lang="es-ES" b="1" dirty="0"/>
        </a:p>
      </dgm:t>
    </dgm:pt>
    <dgm:pt modelId="{5CACA16F-5048-44B8-92EF-6D96F6978D1B}" type="parTrans" cxnId="{A0FB1D3C-F23A-4BBE-A827-F8BD8D2E5D34}">
      <dgm:prSet/>
      <dgm:spPr/>
      <dgm:t>
        <a:bodyPr/>
        <a:lstStyle/>
        <a:p>
          <a:endParaRPr lang="es-ES"/>
        </a:p>
      </dgm:t>
    </dgm:pt>
    <dgm:pt modelId="{9E1A65E8-703E-4C61-B008-4528F99CAFD2}" type="sibTrans" cxnId="{A0FB1D3C-F23A-4BBE-A827-F8BD8D2E5D34}">
      <dgm:prSet/>
      <dgm:spPr/>
      <dgm:t>
        <a:bodyPr/>
        <a:lstStyle/>
        <a:p>
          <a:endParaRPr lang="es-ES"/>
        </a:p>
      </dgm:t>
    </dgm:pt>
    <dgm:pt modelId="{27180B81-895C-4280-8D26-F45911138FA5}">
      <dgm:prSet phldrT="[Texto]"/>
      <dgm:spPr/>
      <dgm:t>
        <a:bodyPr/>
        <a:lstStyle/>
        <a:p>
          <a:r>
            <a:rPr lang="es-ES" b="1" dirty="0" smtClean="0"/>
            <a:t>Tercera etapa: Proyección</a:t>
          </a:r>
          <a:endParaRPr lang="es-ES" b="1" dirty="0"/>
        </a:p>
      </dgm:t>
    </dgm:pt>
    <dgm:pt modelId="{401E4A4A-B466-4700-BEB3-2B014B1211D3}" type="parTrans" cxnId="{7C0DD487-8423-4CB6-8547-2ADC2191DE06}">
      <dgm:prSet/>
      <dgm:spPr/>
      <dgm:t>
        <a:bodyPr/>
        <a:lstStyle/>
        <a:p>
          <a:endParaRPr lang="es-ES"/>
        </a:p>
      </dgm:t>
    </dgm:pt>
    <dgm:pt modelId="{CF6ADD4E-D56E-4E80-BFC3-40AA272009F3}" type="sibTrans" cxnId="{7C0DD487-8423-4CB6-8547-2ADC2191DE06}">
      <dgm:prSet/>
      <dgm:spPr/>
      <dgm:t>
        <a:bodyPr/>
        <a:lstStyle/>
        <a:p>
          <a:endParaRPr lang="es-ES"/>
        </a:p>
      </dgm:t>
    </dgm:pt>
    <dgm:pt modelId="{3B5813AA-B743-4BC9-B633-70B731C2E2C3}" type="pres">
      <dgm:prSet presAssocID="{65DF17B6-081B-426A-9FA9-23AAE907F8B7}" presName="outerComposite" presStyleCnt="0">
        <dgm:presLayoutVars>
          <dgm:chMax val="5"/>
          <dgm:dir/>
          <dgm:resizeHandles val="exact"/>
        </dgm:presLayoutVars>
      </dgm:prSet>
      <dgm:spPr/>
    </dgm:pt>
    <dgm:pt modelId="{3C9970FB-A00B-477B-8804-2931F26E23A3}" type="pres">
      <dgm:prSet presAssocID="{65DF17B6-081B-426A-9FA9-23AAE907F8B7}" presName="dummyMaxCanvas" presStyleCnt="0">
        <dgm:presLayoutVars/>
      </dgm:prSet>
      <dgm:spPr/>
    </dgm:pt>
    <dgm:pt modelId="{609FD602-C61E-42C8-A07D-C4A2AABE77E2}" type="pres">
      <dgm:prSet presAssocID="{65DF17B6-081B-426A-9FA9-23AAE907F8B7}" presName="ThreeNodes_1" presStyleLbl="node1" presStyleIdx="0" presStyleCnt="3">
        <dgm:presLayoutVars>
          <dgm:bulletEnabled val="1"/>
        </dgm:presLayoutVars>
      </dgm:prSet>
      <dgm:spPr/>
      <dgm:t>
        <a:bodyPr/>
        <a:lstStyle/>
        <a:p>
          <a:endParaRPr lang="es-ES"/>
        </a:p>
      </dgm:t>
    </dgm:pt>
    <dgm:pt modelId="{092C9FEB-BE0F-4603-8F99-F168BC7DDE76}" type="pres">
      <dgm:prSet presAssocID="{65DF17B6-081B-426A-9FA9-23AAE907F8B7}" presName="ThreeNodes_2" presStyleLbl="node1" presStyleIdx="1" presStyleCnt="3">
        <dgm:presLayoutVars>
          <dgm:bulletEnabled val="1"/>
        </dgm:presLayoutVars>
      </dgm:prSet>
      <dgm:spPr/>
      <dgm:t>
        <a:bodyPr/>
        <a:lstStyle/>
        <a:p>
          <a:endParaRPr lang="es-ES"/>
        </a:p>
      </dgm:t>
    </dgm:pt>
    <dgm:pt modelId="{16FF2524-06FC-4023-9D86-D001B1DD9363}" type="pres">
      <dgm:prSet presAssocID="{65DF17B6-081B-426A-9FA9-23AAE907F8B7}" presName="ThreeNodes_3" presStyleLbl="node1" presStyleIdx="2" presStyleCnt="3">
        <dgm:presLayoutVars>
          <dgm:bulletEnabled val="1"/>
        </dgm:presLayoutVars>
      </dgm:prSet>
      <dgm:spPr/>
      <dgm:t>
        <a:bodyPr/>
        <a:lstStyle/>
        <a:p>
          <a:endParaRPr lang="es-ES"/>
        </a:p>
      </dgm:t>
    </dgm:pt>
    <dgm:pt modelId="{2FC793E2-0493-4EAC-AA7C-444B5BF774B5}" type="pres">
      <dgm:prSet presAssocID="{65DF17B6-081B-426A-9FA9-23AAE907F8B7}" presName="ThreeConn_1-2" presStyleLbl="fgAccFollowNode1" presStyleIdx="0" presStyleCnt="2">
        <dgm:presLayoutVars>
          <dgm:bulletEnabled val="1"/>
        </dgm:presLayoutVars>
      </dgm:prSet>
      <dgm:spPr/>
      <dgm:t>
        <a:bodyPr/>
        <a:lstStyle/>
        <a:p>
          <a:endParaRPr lang="es-ES"/>
        </a:p>
      </dgm:t>
    </dgm:pt>
    <dgm:pt modelId="{919ADC2C-35E4-41ED-9882-E63487CAB301}" type="pres">
      <dgm:prSet presAssocID="{65DF17B6-081B-426A-9FA9-23AAE907F8B7}" presName="ThreeConn_2-3" presStyleLbl="fgAccFollowNode1" presStyleIdx="1" presStyleCnt="2">
        <dgm:presLayoutVars>
          <dgm:bulletEnabled val="1"/>
        </dgm:presLayoutVars>
      </dgm:prSet>
      <dgm:spPr/>
      <dgm:t>
        <a:bodyPr/>
        <a:lstStyle/>
        <a:p>
          <a:endParaRPr lang="es-ES"/>
        </a:p>
      </dgm:t>
    </dgm:pt>
    <dgm:pt modelId="{01844430-B5CC-433F-8B2C-5E1D280372A9}" type="pres">
      <dgm:prSet presAssocID="{65DF17B6-081B-426A-9FA9-23AAE907F8B7}" presName="ThreeNodes_1_text" presStyleLbl="node1" presStyleIdx="2" presStyleCnt="3">
        <dgm:presLayoutVars>
          <dgm:bulletEnabled val="1"/>
        </dgm:presLayoutVars>
      </dgm:prSet>
      <dgm:spPr/>
      <dgm:t>
        <a:bodyPr/>
        <a:lstStyle/>
        <a:p>
          <a:endParaRPr lang="es-ES"/>
        </a:p>
      </dgm:t>
    </dgm:pt>
    <dgm:pt modelId="{554CC9C1-F0A9-43B3-B08F-882720EBDF80}" type="pres">
      <dgm:prSet presAssocID="{65DF17B6-081B-426A-9FA9-23AAE907F8B7}" presName="ThreeNodes_2_text" presStyleLbl="node1" presStyleIdx="2" presStyleCnt="3">
        <dgm:presLayoutVars>
          <dgm:bulletEnabled val="1"/>
        </dgm:presLayoutVars>
      </dgm:prSet>
      <dgm:spPr/>
      <dgm:t>
        <a:bodyPr/>
        <a:lstStyle/>
        <a:p>
          <a:endParaRPr lang="es-ES"/>
        </a:p>
      </dgm:t>
    </dgm:pt>
    <dgm:pt modelId="{45814F30-E47A-4F29-8820-D2C680233CFD}" type="pres">
      <dgm:prSet presAssocID="{65DF17B6-081B-426A-9FA9-23AAE907F8B7}" presName="ThreeNodes_3_text" presStyleLbl="node1" presStyleIdx="2" presStyleCnt="3">
        <dgm:presLayoutVars>
          <dgm:bulletEnabled val="1"/>
        </dgm:presLayoutVars>
      </dgm:prSet>
      <dgm:spPr/>
      <dgm:t>
        <a:bodyPr/>
        <a:lstStyle/>
        <a:p>
          <a:endParaRPr lang="es-ES"/>
        </a:p>
      </dgm:t>
    </dgm:pt>
  </dgm:ptLst>
  <dgm:cxnLst>
    <dgm:cxn modelId="{FB4A751A-4405-440A-98EE-91A85CEAECF2}" type="presOf" srcId="{3684FF9A-ACF7-41D1-A5BF-017C3B105097}" destId="{554CC9C1-F0A9-43B3-B08F-882720EBDF80}" srcOrd="1" destOrd="0" presId="urn:microsoft.com/office/officeart/2005/8/layout/vProcess5"/>
    <dgm:cxn modelId="{7C0DD487-8423-4CB6-8547-2ADC2191DE06}" srcId="{65DF17B6-081B-426A-9FA9-23AAE907F8B7}" destId="{27180B81-895C-4280-8D26-F45911138FA5}" srcOrd="2" destOrd="0" parTransId="{401E4A4A-B466-4700-BEB3-2B014B1211D3}" sibTransId="{CF6ADD4E-D56E-4E80-BFC3-40AA272009F3}"/>
    <dgm:cxn modelId="{7EF789E1-7428-4F23-89C1-1F595784A19E}" type="presOf" srcId="{DD254E27-5053-498B-AE71-2D08FD47F559}" destId="{2FC793E2-0493-4EAC-AA7C-444B5BF774B5}" srcOrd="0" destOrd="0" presId="urn:microsoft.com/office/officeart/2005/8/layout/vProcess5"/>
    <dgm:cxn modelId="{E6E663C0-F548-46F6-A738-C7485205BB2E}" srcId="{65DF17B6-081B-426A-9FA9-23AAE907F8B7}" destId="{5BF28681-2104-4FA3-9F54-D58E0E45D39E}" srcOrd="0" destOrd="0" parTransId="{5617EF98-0981-4049-BAD9-BDA812FBB0FD}" sibTransId="{DD254E27-5053-498B-AE71-2D08FD47F559}"/>
    <dgm:cxn modelId="{2380AE66-9ACA-45A7-A4F0-56E0A1EC12A7}" type="presOf" srcId="{5BF28681-2104-4FA3-9F54-D58E0E45D39E}" destId="{609FD602-C61E-42C8-A07D-C4A2AABE77E2}" srcOrd="0" destOrd="0" presId="urn:microsoft.com/office/officeart/2005/8/layout/vProcess5"/>
    <dgm:cxn modelId="{6EBDF1E2-D5E0-4C45-BBE9-EF6C8904F631}" type="presOf" srcId="{9E1A65E8-703E-4C61-B008-4528F99CAFD2}" destId="{919ADC2C-35E4-41ED-9882-E63487CAB301}" srcOrd="0" destOrd="0" presId="urn:microsoft.com/office/officeart/2005/8/layout/vProcess5"/>
    <dgm:cxn modelId="{A0FB1D3C-F23A-4BBE-A827-F8BD8D2E5D34}" srcId="{65DF17B6-081B-426A-9FA9-23AAE907F8B7}" destId="{3684FF9A-ACF7-41D1-A5BF-017C3B105097}" srcOrd="1" destOrd="0" parTransId="{5CACA16F-5048-44B8-92EF-6D96F6978D1B}" sibTransId="{9E1A65E8-703E-4C61-B008-4528F99CAFD2}"/>
    <dgm:cxn modelId="{3D894452-3728-466D-AFB5-C33E12AD28BA}" type="presOf" srcId="{65DF17B6-081B-426A-9FA9-23AAE907F8B7}" destId="{3B5813AA-B743-4BC9-B633-70B731C2E2C3}" srcOrd="0" destOrd="0" presId="urn:microsoft.com/office/officeart/2005/8/layout/vProcess5"/>
    <dgm:cxn modelId="{2C0D5629-0981-44CE-90D3-4E6F9CD4CA44}" type="presOf" srcId="{27180B81-895C-4280-8D26-F45911138FA5}" destId="{45814F30-E47A-4F29-8820-D2C680233CFD}" srcOrd="1" destOrd="0" presId="urn:microsoft.com/office/officeart/2005/8/layout/vProcess5"/>
    <dgm:cxn modelId="{D299F777-E60B-492A-807A-93AC8FE2195E}" type="presOf" srcId="{27180B81-895C-4280-8D26-F45911138FA5}" destId="{16FF2524-06FC-4023-9D86-D001B1DD9363}" srcOrd="0" destOrd="0" presId="urn:microsoft.com/office/officeart/2005/8/layout/vProcess5"/>
    <dgm:cxn modelId="{5C4C2B67-78AA-46C2-8B44-CF7E73640255}" type="presOf" srcId="{3684FF9A-ACF7-41D1-A5BF-017C3B105097}" destId="{092C9FEB-BE0F-4603-8F99-F168BC7DDE76}" srcOrd="0" destOrd="0" presId="urn:microsoft.com/office/officeart/2005/8/layout/vProcess5"/>
    <dgm:cxn modelId="{CC1CD5E0-7F22-4C58-87A8-B6589F55D448}" type="presOf" srcId="{5BF28681-2104-4FA3-9F54-D58E0E45D39E}" destId="{01844430-B5CC-433F-8B2C-5E1D280372A9}" srcOrd="1" destOrd="0" presId="urn:microsoft.com/office/officeart/2005/8/layout/vProcess5"/>
    <dgm:cxn modelId="{8757F1DE-50FE-46ED-8AA8-1D56B6D41117}" type="presParOf" srcId="{3B5813AA-B743-4BC9-B633-70B731C2E2C3}" destId="{3C9970FB-A00B-477B-8804-2931F26E23A3}" srcOrd="0" destOrd="0" presId="urn:microsoft.com/office/officeart/2005/8/layout/vProcess5"/>
    <dgm:cxn modelId="{73810B6D-AC1B-4180-8677-AB5D38BBC0A8}" type="presParOf" srcId="{3B5813AA-B743-4BC9-B633-70B731C2E2C3}" destId="{609FD602-C61E-42C8-A07D-C4A2AABE77E2}" srcOrd="1" destOrd="0" presId="urn:microsoft.com/office/officeart/2005/8/layout/vProcess5"/>
    <dgm:cxn modelId="{28B16E79-EFFA-4EFB-B1A9-0A850FDE6436}" type="presParOf" srcId="{3B5813AA-B743-4BC9-B633-70B731C2E2C3}" destId="{092C9FEB-BE0F-4603-8F99-F168BC7DDE76}" srcOrd="2" destOrd="0" presId="urn:microsoft.com/office/officeart/2005/8/layout/vProcess5"/>
    <dgm:cxn modelId="{03B00E55-B4AE-4EAA-935C-956E9862DABF}" type="presParOf" srcId="{3B5813AA-B743-4BC9-B633-70B731C2E2C3}" destId="{16FF2524-06FC-4023-9D86-D001B1DD9363}" srcOrd="3" destOrd="0" presId="urn:microsoft.com/office/officeart/2005/8/layout/vProcess5"/>
    <dgm:cxn modelId="{D24EE9CF-C863-4507-916F-64F3253491E8}" type="presParOf" srcId="{3B5813AA-B743-4BC9-B633-70B731C2E2C3}" destId="{2FC793E2-0493-4EAC-AA7C-444B5BF774B5}" srcOrd="4" destOrd="0" presId="urn:microsoft.com/office/officeart/2005/8/layout/vProcess5"/>
    <dgm:cxn modelId="{B23EACE2-05EC-4AED-BA05-2EAC4C8AC3FE}" type="presParOf" srcId="{3B5813AA-B743-4BC9-B633-70B731C2E2C3}" destId="{919ADC2C-35E4-41ED-9882-E63487CAB301}" srcOrd="5" destOrd="0" presId="urn:microsoft.com/office/officeart/2005/8/layout/vProcess5"/>
    <dgm:cxn modelId="{DC454B1B-EDB2-4120-A91E-135EB3FE688D}" type="presParOf" srcId="{3B5813AA-B743-4BC9-B633-70B731C2E2C3}" destId="{01844430-B5CC-433F-8B2C-5E1D280372A9}" srcOrd="6" destOrd="0" presId="urn:microsoft.com/office/officeart/2005/8/layout/vProcess5"/>
    <dgm:cxn modelId="{9BCBBA63-9E85-4B42-B54C-798AEB2CD9FD}" type="presParOf" srcId="{3B5813AA-B743-4BC9-B633-70B731C2E2C3}" destId="{554CC9C1-F0A9-43B3-B08F-882720EBDF80}" srcOrd="7" destOrd="0" presId="urn:microsoft.com/office/officeart/2005/8/layout/vProcess5"/>
    <dgm:cxn modelId="{F5FE2574-CFC7-4561-ACC4-C3AF10BFF2F2}" type="presParOf" srcId="{3B5813AA-B743-4BC9-B633-70B731C2E2C3}" destId="{45814F30-E47A-4F29-8820-D2C680233CFD}" srcOrd="8" destOrd="0" presId="urn:microsoft.com/office/officeart/2005/8/layout/vProcess5"/>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CFE178C-4D52-460E-81D2-4A6C92F1D79B}" type="doc">
      <dgm:prSet loTypeId="urn:microsoft.com/office/officeart/2005/8/layout/gear1" loCatId="cycle" qsTypeId="urn:microsoft.com/office/officeart/2005/8/quickstyle/3d1" qsCatId="3D" csTypeId="urn:microsoft.com/office/officeart/2005/8/colors/accent1_2" csCatId="accent1" phldr="1"/>
      <dgm:spPr/>
      <dgm:t>
        <a:bodyPr/>
        <a:lstStyle/>
        <a:p>
          <a:endParaRPr lang="es-ES"/>
        </a:p>
      </dgm:t>
    </dgm:pt>
    <dgm:pt modelId="{1EC55FA9-A239-4D39-B7A8-D6831F7B5B32}">
      <dgm:prSet phldrT="[Texto]"/>
      <dgm:spPr/>
      <dgm:t>
        <a:bodyPr/>
        <a:lstStyle/>
        <a:p>
          <a:r>
            <a:rPr lang="es-ES" smtClean="0"/>
            <a:t>Afiches, Volantes, Trípticos informativos</a:t>
          </a:r>
          <a:endParaRPr lang="es-ES" dirty="0"/>
        </a:p>
      </dgm:t>
    </dgm:pt>
    <dgm:pt modelId="{D6841114-42A3-4F74-BE54-9AEDB813DA13}" type="parTrans" cxnId="{5737FC34-8CD5-42D9-8D8E-4D008281E529}">
      <dgm:prSet/>
      <dgm:spPr/>
      <dgm:t>
        <a:bodyPr/>
        <a:lstStyle/>
        <a:p>
          <a:endParaRPr lang="es-ES"/>
        </a:p>
      </dgm:t>
    </dgm:pt>
    <dgm:pt modelId="{C03CEAAA-9B30-4126-9DBF-99CDD5E4A119}" type="sibTrans" cxnId="{5737FC34-8CD5-42D9-8D8E-4D008281E529}">
      <dgm:prSet/>
      <dgm:spPr/>
      <dgm:t>
        <a:bodyPr/>
        <a:lstStyle/>
        <a:p>
          <a:endParaRPr lang="es-ES"/>
        </a:p>
      </dgm:t>
    </dgm:pt>
    <dgm:pt modelId="{60121DE2-62DD-4BAC-A37F-EA9D1EA45B4C}">
      <dgm:prSet phldrT="[Texto]"/>
      <dgm:spPr/>
      <dgm:t>
        <a:bodyPr/>
        <a:lstStyle/>
        <a:p>
          <a:r>
            <a:rPr lang="es-ES" b="1" dirty="0" smtClean="0"/>
            <a:t>Manual de Vínculos para Directivos</a:t>
          </a:r>
          <a:endParaRPr lang="es-ES" b="1" dirty="0"/>
        </a:p>
      </dgm:t>
    </dgm:pt>
    <dgm:pt modelId="{02D16B0A-D238-49DA-A61A-EFDF59E17685}" type="parTrans" cxnId="{F046894E-0816-4CEC-A17D-071A5AACC778}">
      <dgm:prSet/>
      <dgm:spPr/>
      <dgm:t>
        <a:bodyPr/>
        <a:lstStyle/>
        <a:p>
          <a:endParaRPr lang="es-ES"/>
        </a:p>
      </dgm:t>
    </dgm:pt>
    <dgm:pt modelId="{B7FEC7CC-9DF6-44BE-ADFA-32F59CC4340D}" type="sibTrans" cxnId="{F046894E-0816-4CEC-A17D-071A5AACC778}">
      <dgm:prSet/>
      <dgm:spPr/>
      <dgm:t>
        <a:bodyPr/>
        <a:lstStyle/>
        <a:p>
          <a:endParaRPr lang="es-ES"/>
        </a:p>
      </dgm:t>
    </dgm:pt>
    <dgm:pt modelId="{ED01960F-610A-4E98-A198-7B8479072674}">
      <dgm:prSet phldrT="[Texto]"/>
      <dgm:spPr/>
      <dgm:t>
        <a:bodyPr/>
        <a:lstStyle/>
        <a:p>
          <a:r>
            <a:rPr lang="es-ES" b="1" dirty="0" smtClean="0"/>
            <a:t>Video de Introducción</a:t>
          </a:r>
          <a:endParaRPr lang="es-ES" b="1" dirty="0"/>
        </a:p>
      </dgm:t>
    </dgm:pt>
    <dgm:pt modelId="{16BAA66B-303B-40D0-9425-210F4F364EBD}" type="parTrans" cxnId="{4AB9E194-CAFF-4A83-9D40-FED9A0083AA5}">
      <dgm:prSet/>
      <dgm:spPr/>
      <dgm:t>
        <a:bodyPr/>
        <a:lstStyle/>
        <a:p>
          <a:endParaRPr lang="es-ES"/>
        </a:p>
      </dgm:t>
    </dgm:pt>
    <dgm:pt modelId="{05F2C4F2-EC32-4B1D-AD06-5A1A059CBC6F}" type="sibTrans" cxnId="{4AB9E194-CAFF-4A83-9D40-FED9A0083AA5}">
      <dgm:prSet/>
      <dgm:spPr/>
      <dgm:t>
        <a:bodyPr/>
        <a:lstStyle/>
        <a:p>
          <a:endParaRPr lang="es-ES"/>
        </a:p>
      </dgm:t>
    </dgm:pt>
    <dgm:pt modelId="{2F8D5D8D-B39E-4ACB-BC4A-CDDC0F8C73FA}" type="pres">
      <dgm:prSet presAssocID="{FCFE178C-4D52-460E-81D2-4A6C92F1D79B}" presName="composite" presStyleCnt="0">
        <dgm:presLayoutVars>
          <dgm:chMax val="3"/>
          <dgm:animLvl val="lvl"/>
          <dgm:resizeHandles val="exact"/>
        </dgm:presLayoutVars>
      </dgm:prSet>
      <dgm:spPr/>
      <dgm:t>
        <a:bodyPr/>
        <a:lstStyle/>
        <a:p>
          <a:endParaRPr lang="es-ES"/>
        </a:p>
      </dgm:t>
    </dgm:pt>
    <dgm:pt modelId="{CBF48116-35A0-4C7A-AB8C-2FB03C3BCD10}" type="pres">
      <dgm:prSet presAssocID="{1EC55FA9-A239-4D39-B7A8-D6831F7B5B32}" presName="gear1" presStyleLbl="node1" presStyleIdx="0" presStyleCnt="3">
        <dgm:presLayoutVars>
          <dgm:chMax val="1"/>
          <dgm:bulletEnabled val="1"/>
        </dgm:presLayoutVars>
      </dgm:prSet>
      <dgm:spPr/>
      <dgm:t>
        <a:bodyPr/>
        <a:lstStyle/>
        <a:p>
          <a:endParaRPr lang="es-ES"/>
        </a:p>
      </dgm:t>
    </dgm:pt>
    <dgm:pt modelId="{50CD7303-0997-405F-9FFE-F6EEED5B838D}" type="pres">
      <dgm:prSet presAssocID="{1EC55FA9-A239-4D39-B7A8-D6831F7B5B32}" presName="gear1srcNode" presStyleLbl="node1" presStyleIdx="0" presStyleCnt="3"/>
      <dgm:spPr/>
      <dgm:t>
        <a:bodyPr/>
        <a:lstStyle/>
        <a:p>
          <a:endParaRPr lang="es-ES"/>
        </a:p>
      </dgm:t>
    </dgm:pt>
    <dgm:pt modelId="{1C0791BD-65AD-4D99-AB2E-80FDA1FD775F}" type="pres">
      <dgm:prSet presAssocID="{1EC55FA9-A239-4D39-B7A8-D6831F7B5B32}" presName="gear1dstNode" presStyleLbl="node1" presStyleIdx="0" presStyleCnt="3"/>
      <dgm:spPr/>
      <dgm:t>
        <a:bodyPr/>
        <a:lstStyle/>
        <a:p>
          <a:endParaRPr lang="es-ES"/>
        </a:p>
      </dgm:t>
    </dgm:pt>
    <dgm:pt modelId="{3B81C4F9-8B03-49EC-A46E-B6842737CC20}" type="pres">
      <dgm:prSet presAssocID="{60121DE2-62DD-4BAC-A37F-EA9D1EA45B4C}" presName="gear2" presStyleLbl="node1" presStyleIdx="1" presStyleCnt="3">
        <dgm:presLayoutVars>
          <dgm:chMax val="1"/>
          <dgm:bulletEnabled val="1"/>
        </dgm:presLayoutVars>
      </dgm:prSet>
      <dgm:spPr/>
      <dgm:t>
        <a:bodyPr/>
        <a:lstStyle/>
        <a:p>
          <a:endParaRPr lang="es-ES"/>
        </a:p>
      </dgm:t>
    </dgm:pt>
    <dgm:pt modelId="{59E87B8F-90D3-4A5B-8022-DFBEAE44DCF9}" type="pres">
      <dgm:prSet presAssocID="{60121DE2-62DD-4BAC-A37F-EA9D1EA45B4C}" presName="gear2srcNode" presStyleLbl="node1" presStyleIdx="1" presStyleCnt="3"/>
      <dgm:spPr/>
      <dgm:t>
        <a:bodyPr/>
        <a:lstStyle/>
        <a:p>
          <a:endParaRPr lang="es-ES"/>
        </a:p>
      </dgm:t>
    </dgm:pt>
    <dgm:pt modelId="{144ACC3E-9795-4069-BA9E-598B2FB0A5EE}" type="pres">
      <dgm:prSet presAssocID="{60121DE2-62DD-4BAC-A37F-EA9D1EA45B4C}" presName="gear2dstNode" presStyleLbl="node1" presStyleIdx="1" presStyleCnt="3"/>
      <dgm:spPr/>
      <dgm:t>
        <a:bodyPr/>
        <a:lstStyle/>
        <a:p>
          <a:endParaRPr lang="es-ES"/>
        </a:p>
      </dgm:t>
    </dgm:pt>
    <dgm:pt modelId="{B64F8266-4FE9-423E-8B3B-413E2E14F4CA}" type="pres">
      <dgm:prSet presAssocID="{ED01960F-610A-4E98-A198-7B8479072674}" presName="gear3" presStyleLbl="node1" presStyleIdx="2" presStyleCnt="3"/>
      <dgm:spPr/>
      <dgm:t>
        <a:bodyPr/>
        <a:lstStyle/>
        <a:p>
          <a:endParaRPr lang="es-ES"/>
        </a:p>
      </dgm:t>
    </dgm:pt>
    <dgm:pt modelId="{7D9F61C9-3172-4525-A945-FF55C1BC76BC}" type="pres">
      <dgm:prSet presAssocID="{ED01960F-610A-4E98-A198-7B8479072674}" presName="gear3tx" presStyleLbl="node1" presStyleIdx="2" presStyleCnt="3">
        <dgm:presLayoutVars>
          <dgm:chMax val="1"/>
          <dgm:bulletEnabled val="1"/>
        </dgm:presLayoutVars>
      </dgm:prSet>
      <dgm:spPr/>
      <dgm:t>
        <a:bodyPr/>
        <a:lstStyle/>
        <a:p>
          <a:endParaRPr lang="es-ES"/>
        </a:p>
      </dgm:t>
    </dgm:pt>
    <dgm:pt modelId="{3921E6FD-439C-418A-A365-89DE66DAA546}" type="pres">
      <dgm:prSet presAssocID="{ED01960F-610A-4E98-A198-7B8479072674}" presName="gear3srcNode" presStyleLbl="node1" presStyleIdx="2" presStyleCnt="3"/>
      <dgm:spPr/>
      <dgm:t>
        <a:bodyPr/>
        <a:lstStyle/>
        <a:p>
          <a:endParaRPr lang="es-ES"/>
        </a:p>
      </dgm:t>
    </dgm:pt>
    <dgm:pt modelId="{674F2F72-CD7E-415C-B59A-A1E8BB0C9B89}" type="pres">
      <dgm:prSet presAssocID="{ED01960F-610A-4E98-A198-7B8479072674}" presName="gear3dstNode" presStyleLbl="node1" presStyleIdx="2" presStyleCnt="3"/>
      <dgm:spPr/>
      <dgm:t>
        <a:bodyPr/>
        <a:lstStyle/>
        <a:p>
          <a:endParaRPr lang="es-ES"/>
        </a:p>
      </dgm:t>
    </dgm:pt>
    <dgm:pt modelId="{C9D6C738-7671-4DF0-AB31-87C96C273358}" type="pres">
      <dgm:prSet presAssocID="{C03CEAAA-9B30-4126-9DBF-99CDD5E4A119}" presName="connector1" presStyleLbl="sibTrans2D1" presStyleIdx="0" presStyleCnt="3"/>
      <dgm:spPr/>
      <dgm:t>
        <a:bodyPr/>
        <a:lstStyle/>
        <a:p>
          <a:endParaRPr lang="es-ES"/>
        </a:p>
      </dgm:t>
    </dgm:pt>
    <dgm:pt modelId="{C9B48102-E14A-4919-8D77-4D406F63F396}" type="pres">
      <dgm:prSet presAssocID="{B7FEC7CC-9DF6-44BE-ADFA-32F59CC4340D}" presName="connector2" presStyleLbl="sibTrans2D1" presStyleIdx="1" presStyleCnt="3"/>
      <dgm:spPr/>
      <dgm:t>
        <a:bodyPr/>
        <a:lstStyle/>
        <a:p>
          <a:endParaRPr lang="es-ES"/>
        </a:p>
      </dgm:t>
    </dgm:pt>
    <dgm:pt modelId="{0FD9DBE6-90AE-4018-9898-B6D476114332}" type="pres">
      <dgm:prSet presAssocID="{05F2C4F2-EC32-4B1D-AD06-5A1A059CBC6F}" presName="connector3" presStyleLbl="sibTrans2D1" presStyleIdx="2" presStyleCnt="3"/>
      <dgm:spPr/>
      <dgm:t>
        <a:bodyPr/>
        <a:lstStyle/>
        <a:p>
          <a:endParaRPr lang="es-ES"/>
        </a:p>
      </dgm:t>
    </dgm:pt>
  </dgm:ptLst>
  <dgm:cxnLst>
    <dgm:cxn modelId="{231DC49C-C520-417E-B007-761080D246A6}" type="presOf" srcId="{1EC55FA9-A239-4D39-B7A8-D6831F7B5B32}" destId="{1C0791BD-65AD-4D99-AB2E-80FDA1FD775F}" srcOrd="2" destOrd="0" presId="urn:microsoft.com/office/officeart/2005/8/layout/gear1"/>
    <dgm:cxn modelId="{7AA84619-EC34-4B62-99A9-5D5815D591FD}" type="presOf" srcId="{05F2C4F2-EC32-4B1D-AD06-5A1A059CBC6F}" destId="{0FD9DBE6-90AE-4018-9898-B6D476114332}" srcOrd="0" destOrd="0" presId="urn:microsoft.com/office/officeart/2005/8/layout/gear1"/>
    <dgm:cxn modelId="{0955322D-4A1D-4557-B5D7-16FF0EFCDD9D}" type="presOf" srcId="{60121DE2-62DD-4BAC-A37F-EA9D1EA45B4C}" destId="{144ACC3E-9795-4069-BA9E-598B2FB0A5EE}" srcOrd="2" destOrd="0" presId="urn:microsoft.com/office/officeart/2005/8/layout/gear1"/>
    <dgm:cxn modelId="{0C27D37A-872B-4877-9B78-8061AF49FF6C}" type="presOf" srcId="{60121DE2-62DD-4BAC-A37F-EA9D1EA45B4C}" destId="{3B81C4F9-8B03-49EC-A46E-B6842737CC20}" srcOrd="0" destOrd="0" presId="urn:microsoft.com/office/officeart/2005/8/layout/gear1"/>
    <dgm:cxn modelId="{D54D127B-0C7E-47E9-BB74-639E87E8F521}" type="presOf" srcId="{ED01960F-610A-4E98-A198-7B8479072674}" destId="{7D9F61C9-3172-4525-A945-FF55C1BC76BC}" srcOrd="1" destOrd="0" presId="urn:microsoft.com/office/officeart/2005/8/layout/gear1"/>
    <dgm:cxn modelId="{D0B3888C-5470-4256-BCE0-3FC0E2D30A41}" type="presOf" srcId="{1EC55FA9-A239-4D39-B7A8-D6831F7B5B32}" destId="{50CD7303-0997-405F-9FFE-F6EEED5B838D}" srcOrd="1" destOrd="0" presId="urn:microsoft.com/office/officeart/2005/8/layout/gear1"/>
    <dgm:cxn modelId="{A23AFE48-62F9-4C94-98D6-CCA367314E39}" type="presOf" srcId="{60121DE2-62DD-4BAC-A37F-EA9D1EA45B4C}" destId="{59E87B8F-90D3-4A5B-8022-DFBEAE44DCF9}" srcOrd="1" destOrd="0" presId="urn:microsoft.com/office/officeart/2005/8/layout/gear1"/>
    <dgm:cxn modelId="{F82CC9B0-9AD8-44EA-B781-7721E58682ED}" type="presOf" srcId="{B7FEC7CC-9DF6-44BE-ADFA-32F59CC4340D}" destId="{C9B48102-E14A-4919-8D77-4D406F63F396}" srcOrd="0" destOrd="0" presId="urn:microsoft.com/office/officeart/2005/8/layout/gear1"/>
    <dgm:cxn modelId="{C90BC92E-32D4-43D9-8753-21D638857F0C}" type="presOf" srcId="{1EC55FA9-A239-4D39-B7A8-D6831F7B5B32}" destId="{CBF48116-35A0-4C7A-AB8C-2FB03C3BCD10}" srcOrd="0" destOrd="0" presId="urn:microsoft.com/office/officeart/2005/8/layout/gear1"/>
    <dgm:cxn modelId="{06FCD9BA-51E0-4223-A25C-777524B978E1}" type="presOf" srcId="{ED01960F-610A-4E98-A198-7B8479072674}" destId="{674F2F72-CD7E-415C-B59A-A1E8BB0C9B89}" srcOrd="3" destOrd="0" presId="urn:microsoft.com/office/officeart/2005/8/layout/gear1"/>
    <dgm:cxn modelId="{512EF8FD-6556-40D6-B620-B1473AA1AA8A}" type="presOf" srcId="{ED01960F-610A-4E98-A198-7B8479072674}" destId="{3921E6FD-439C-418A-A365-89DE66DAA546}" srcOrd="2" destOrd="0" presId="urn:microsoft.com/office/officeart/2005/8/layout/gear1"/>
    <dgm:cxn modelId="{4AB9E194-CAFF-4A83-9D40-FED9A0083AA5}" srcId="{FCFE178C-4D52-460E-81D2-4A6C92F1D79B}" destId="{ED01960F-610A-4E98-A198-7B8479072674}" srcOrd="2" destOrd="0" parTransId="{16BAA66B-303B-40D0-9425-210F4F364EBD}" sibTransId="{05F2C4F2-EC32-4B1D-AD06-5A1A059CBC6F}"/>
    <dgm:cxn modelId="{3311A2C2-AF7F-4EED-9B6E-8AF4290FA643}" type="presOf" srcId="{ED01960F-610A-4E98-A198-7B8479072674}" destId="{B64F8266-4FE9-423E-8B3B-413E2E14F4CA}" srcOrd="0" destOrd="0" presId="urn:microsoft.com/office/officeart/2005/8/layout/gear1"/>
    <dgm:cxn modelId="{F046894E-0816-4CEC-A17D-071A5AACC778}" srcId="{FCFE178C-4D52-460E-81D2-4A6C92F1D79B}" destId="{60121DE2-62DD-4BAC-A37F-EA9D1EA45B4C}" srcOrd="1" destOrd="0" parTransId="{02D16B0A-D238-49DA-A61A-EFDF59E17685}" sibTransId="{B7FEC7CC-9DF6-44BE-ADFA-32F59CC4340D}"/>
    <dgm:cxn modelId="{E4F3AD7A-AF19-463C-B388-FDD6CFF339B4}" type="presOf" srcId="{C03CEAAA-9B30-4126-9DBF-99CDD5E4A119}" destId="{C9D6C738-7671-4DF0-AB31-87C96C273358}" srcOrd="0" destOrd="0" presId="urn:microsoft.com/office/officeart/2005/8/layout/gear1"/>
    <dgm:cxn modelId="{5737FC34-8CD5-42D9-8D8E-4D008281E529}" srcId="{FCFE178C-4D52-460E-81D2-4A6C92F1D79B}" destId="{1EC55FA9-A239-4D39-B7A8-D6831F7B5B32}" srcOrd="0" destOrd="0" parTransId="{D6841114-42A3-4F74-BE54-9AEDB813DA13}" sibTransId="{C03CEAAA-9B30-4126-9DBF-99CDD5E4A119}"/>
    <dgm:cxn modelId="{409DEB1C-510E-476A-90CF-696ABB7F10C5}" type="presOf" srcId="{FCFE178C-4D52-460E-81D2-4A6C92F1D79B}" destId="{2F8D5D8D-B39E-4ACB-BC4A-CDDC0F8C73FA}" srcOrd="0" destOrd="0" presId="urn:microsoft.com/office/officeart/2005/8/layout/gear1"/>
    <dgm:cxn modelId="{6F9DA901-65DE-496A-85F3-A9138ADE9257}" type="presParOf" srcId="{2F8D5D8D-B39E-4ACB-BC4A-CDDC0F8C73FA}" destId="{CBF48116-35A0-4C7A-AB8C-2FB03C3BCD10}" srcOrd="0" destOrd="0" presId="urn:microsoft.com/office/officeart/2005/8/layout/gear1"/>
    <dgm:cxn modelId="{5BFDB6EB-1C52-41E3-BDE3-42C4D29B8476}" type="presParOf" srcId="{2F8D5D8D-B39E-4ACB-BC4A-CDDC0F8C73FA}" destId="{50CD7303-0997-405F-9FFE-F6EEED5B838D}" srcOrd="1" destOrd="0" presId="urn:microsoft.com/office/officeart/2005/8/layout/gear1"/>
    <dgm:cxn modelId="{288E5491-075C-47BF-99A3-876B3283DD34}" type="presParOf" srcId="{2F8D5D8D-B39E-4ACB-BC4A-CDDC0F8C73FA}" destId="{1C0791BD-65AD-4D99-AB2E-80FDA1FD775F}" srcOrd="2" destOrd="0" presId="urn:microsoft.com/office/officeart/2005/8/layout/gear1"/>
    <dgm:cxn modelId="{58277E13-9934-455C-BAEC-9072CEB9B56D}" type="presParOf" srcId="{2F8D5D8D-B39E-4ACB-BC4A-CDDC0F8C73FA}" destId="{3B81C4F9-8B03-49EC-A46E-B6842737CC20}" srcOrd="3" destOrd="0" presId="urn:microsoft.com/office/officeart/2005/8/layout/gear1"/>
    <dgm:cxn modelId="{6705ED90-1387-4147-824A-C5803E9513D7}" type="presParOf" srcId="{2F8D5D8D-B39E-4ACB-BC4A-CDDC0F8C73FA}" destId="{59E87B8F-90D3-4A5B-8022-DFBEAE44DCF9}" srcOrd="4" destOrd="0" presId="urn:microsoft.com/office/officeart/2005/8/layout/gear1"/>
    <dgm:cxn modelId="{65A6166B-D3C6-4466-8951-12A606276B23}" type="presParOf" srcId="{2F8D5D8D-B39E-4ACB-BC4A-CDDC0F8C73FA}" destId="{144ACC3E-9795-4069-BA9E-598B2FB0A5EE}" srcOrd="5" destOrd="0" presId="urn:microsoft.com/office/officeart/2005/8/layout/gear1"/>
    <dgm:cxn modelId="{A406D1B0-0C86-4787-81A5-7DB214C37106}" type="presParOf" srcId="{2F8D5D8D-B39E-4ACB-BC4A-CDDC0F8C73FA}" destId="{B64F8266-4FE9-423E-8B3B-413E2E14F4CA}" srcOrd="6" destOrd="0" presId="urn:microsoft.com/office/officeart/2005/8/layout/gear1"/>
    <dgm:cxn modelId="{1CC16061-6A70-4CCD-A7A8-64D977B2C156}" type="presParOf" srcId="{2F8D5D8D-B39E-4ACB-BC4A-CDDC0F8C73FA}" destId="{7D9F61C9-3172-4525-A945-FF55C1BC76BC}" srcOrd="7" destOrd="0" presId="urn:microsoft.com/office/officeart/2005/8/layout/gear1"/>
    <dgm:cxn modelId="{1FF86C1F-EB96-4434-BE0C-7296B3D7E779}" type="presParOf" srcId="{2F8D5D8D-B39E-4ACB-BC4A-CDDC0F8C73FA}" destId="{3921E6FD-439C-418A-A365-89DE66DAA546}" srcOrd="8" destOrd="0" presId="urn:microsoft.com/office/officeart/2005/8/layout/gear1"/>
    <dgm:cxn modelId="{8DBF3F98-AFB0-40CC-A04D-0B675E9F4C68}" type="presParOf" srcId="{2F8D5D8D-B39E-4ACB-BC4A-CDDC0F8C73FA}" destId="{674F2F72-CD7E-415C-B59A-A1E8BB0C9B89}" srcOrd="9" destOrd="0" presId="urn:microsoft.com/office/officeart/2005/8/layout/gear1"/>
    <dgm:cxn modelId="{87A6F13C-088F-461D-92AB-001FE9E2F310}" type="presParOf" srcId="{2F8D5D8D-B39E-4ACB-BC4A-CDDC0F8C73FA}" destId="{C9D6C738-7671-4DF0-AB31-87C96C273358}" srcOrd="10" destOrd="0" presId="urn:microsoft.com/office/officeart/2005/8/layout/gear1"/>
    <dgm:cxn modelId="{DE9DC583-E5F8-4423-8B72-F3CA520A7C65}" type="presParOf" srcId="{2F8D5D8D-B39E-4ACB-BC4A-CDDC0F8C73FA}" destId="{C9B48102-E14A-4919-8D77-4D406F63F396}" srcOrd="11" destOrd="0" presId="urn:microsoft.com/office/officeart/2005/8/layout/gear1"/>
    <dgm:cxn modelId="{7357B6B4-5244-4C2A-86F0-B7DA22A98D39}" type="presParOf" srcId="{2F8D5D8D-B39E-4ACB-BC4A-CDDC0F8C73FA}" destId="{0FD9DBE6-90AE-4018-9898-B6D476114332}" srcOrd="12" destOrd="0" presId="urn:microsoft.com/office/officeart/2005/8/layout/gear1"/>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CFE178C-4D52-460E-81D2-4A6C92F1D79B}" type="doc">
      <dgm:prSet loTypeId="urn:microsoft.com/office/officeart/2005/8/layout/gear1" loCatId="cycle" qsTypeId="urn:microsoft.com/office/officeart/2005/8/quickstyle/3d1" qsCatId="3D" csTypeId="urn:microsoft.com/office/officeart/2005/8/colors/accent1_2" csCatId="accent1" phldr="1"/>
      <dgm:spPr/>
      <dgm:t>
        <a:bodyPr/>
        <a:lstStyle/>
        <a:p>
          <a:endParaRPr lang="es-ES"/>
        </a:p>
      </dgm:t>
    </dgm:pt>
    <dgm:pt modelId="{1EC55FA9-A239-4D39-B7A8-D6831F7B5B32}">
      <dgm:prSet phldrT="[Texto]"/>
      <dgm:spPr/>
      <dgm:t>
        <a:bodyPr/>
        <a:lstStyle/>
        <a:p>
          <a:r>
            <a:rPr lang="es-ES" b="1" dirty="0" smtClean="0"/>
            <a:t>Boletines informativos</a:t>
          </a:r>
          <a:endParaRPr lang="es-ES" b="1" dirty="0"/>
        </a:p>
      </dgm:t>
    </dgm:pt>
    <dgm:pt modelId="{D6841114-42A3-4F74-BE54-9AEDB813DA13}" type="parTrans" cxnId="{5737FC34-8CD5-42D9-8D8E-4D008281E529}">
      <dgm:prSet/>
      <dgm:spPr/>
      <dgm:t>
        <a:bodyPr/>
        <a:lstStyle/>
        <a:p>
          <a:endParaRPr lang="es-ES"/>
        </a:p>
      </dgm:t>
    </dgm:pt>
    <dgm:pt modelId="{C03CEAAA-9B30-4126-9DBF-99CDD5E4A119}" type="sibTrans" cxnId="{5737FC34-8CD5-42D9-8D8E-4D008281E529}">
      <dgm:prSet/>
      <dgm:spPr/>
      <dgm:t>
        <a:bodyPr/>
        <a:lstStyle/>
        <a:p>
          <a:endParaRPr lang="es-ES"/>
        </a:p>
      </dgm:t>
    </dgm:pt>
    <dgm:pt modelId="{60121DE2-62DD-4BAC-A37F-EA9D1EA45B4C}">
      <dgm:prSet phldrT="[Texto]"/>
      <dgm:spPr/>
      <dgm:t>
        <a:bodyPr/>
        <a:lstStyle/>
        <a:p>
          <a:r>
            <a:rPr lang="es-ES" b="1" dirty="0" smtClean="0"/>
            <a:t>Buzón</a:t>
          </a:r>
          <a:endParaRPr lang="es-ES" b="1" dirty="0"/>
        </a:p>
      </dgm:t>
    </dgm:pt>
    <dgm:pt modelId="{02D16B0A-D238-49DA-A61A-EFDF59E17685}" type="parTrans" cxnId="{F046894E-0816-4CEC-A17D-071A5AACC778}">
      <dgm:prSet/>
      <dgm:spPr/>
      <dgm:t>
        <a:bodyPr/>
        <a:lstStyle/>
        <a:p>
          <a:endParaRPr lang="es-ES"/>
        </a:p>
      </dgm:t>
    </dgm:pt>
    <dgm:pt modelId="{B7FEC7CC-9DF6-44BE-ADFA-32F59CC4340D}" type="sibTrans" cxnId="{F046894E-0816-4CEC-A17D-071A5AACC778}">
      <dgm:prSet/>
      <dgm:spPr/>
      <dgm:t>
        <a:bodyPr/>
        <a:lstStyle/>
        <a:p>
          <a:endParaRPr lang="es-ES"/>
        </a:p>
      </dgm:t>
    </dgm:pt>
    <dgm:pt modelId="{ED01960F-610A-4E98-A198-7B8479072674}">
      <dgm:prSet phldrT="[Texto]"/>
      <dgm:spPr/>
      <dgm:t>
        <a:bodyPr/>
        <a:lstStyle/>
        <a:p>
          <a:r>
            <a:rPr lang="es-ES" b="1" dirty="0" smtClean="0"/>
            <a:t>Guía para Docentes</a:t>
          </a:r>
          <a:endParaRPr lang="es-ES" b="1" dirty="0"/>
        </a:p>
      </dgm:t>
    </dgm:pt>
    <dgm:pt modelId="{16BAA66B-303B-40D0-9425-210F4F364EBD}" type="parTrans" cxnId="{4AB9E194-CAFF-4A83-9D40-FED9A0083AA5}">
      <dgm:prSet/>
      <dgm:spPr/>
      <dgm:t>
        <a:bodyPr/>
        <a:lstStyle/>
        <a:p>
          <a:endParaRPr lang="es-ES"/>
        </a:p>
      </dgm:t>
    </dgm:pt>
    <dgm:pt modelId="{05F2C4F2-EC32-4B1D-AD06-5A1A059CBC6F}" type="sibTrans" cxnId="{4AB9E194-CAFF-4A83-9D40-FED9A0083AA5}">
      <dgm:prSet/>
      <dgm:spPr/>
      <dgm:t>
        <a:bodyPr/>
        <a:lstStyle/>
        <a:p>
          <a:endParaRPr lang="es-ES"/>
        </a:p>
      </dgm:t>
    </dgm:pt>
    <dgm:pt modelId="{2F8D5D8D-B39E-4ACB-BC4A-CDDC0F8C73FA}" type="pres">
      <dgm:prSet presAssocID="{FCFE178C-4D52-460E-81D2-4A6C92F1D79B}" presName="composite" presStyleCnt="0">
        <dgm:presLayoutVars>
          <dgm:chMax val="3"/>
          <dgm:animLvl val="lvl"/>
          <dgm:resizeHandles val="exact"/>
        </dgm:presLayoutVars>
      </dgm:prSet>
      <dgm:spPr/>
      <dgm:t>
        <a:bodyPr/>
        <a:lstStyle/>
        <a:p>
          <a:endParaRPr lang="es-ES"/>
        </a:p>
      </dgm:t>
    </dgm:pt>
    <dgm:pt modelId="{CBF48116-35A0-4C7A-AB8C-2FB03C3BCD10}" type="pres">
      <dgm:prSet presAssocID="{1EC55FA9-A239-4D39-B7A8-D6831F7B5B32}" presName="gear1" presStyleLbl="node1" presStyleIdx="0" presStyleCnt="3">
        <dgm:presLayoutVars>
          <dgm:chMax val="1"/>
          <dgm:bulletEnabled val="1"/>
        </dgm:presLayoutVars>
      </dgm:prSet>
      <dgm:spPr/>
      <dgm:t>
        <a:bodyPr/>
        <a:lstStyle/>
        <a:p>
          <a:endParaRPr lang="es-ES"/>
        </a:p>
      </dgm:t>
    </dgm:pt>
    <dgm:pt modelId="{50CD7303-0997-405F-9FFE-F6EEED5B838D}" type="pres">
      <dgm:prSet presAssocID="{1EC55FA9-A239-4D39-B7A8-D6831F7B5B32}" presName="gear1srcNode" presStyleLbl="node1" presStyleIdx="0" presStyleCnt="3"/>
      <dgm:spPr/>
      <dgm:t>
        <a:bodyPr/>
        <a:lstStyle/>
        <a:p>
          <a:endParaRPr lang="es-ES"/>
        </a:p>
      </dgm:t>
    </dgm:pt>
    <dgm:pt modelId="{1C0791BD-65AD-4D99-AB2E-80FDA1FD775F}" type="pres">
      <dgm:prSet presAssocID="{1EC55FA9-A239-4D39-B7A8-D6831F7B5B32}" presName="gear1dstNode" presStyleLbl="node1" presStyleIdx="0" presStyleCnt="3"/>
      <dgm:spPr/>
      <dgm:t>
        <a:bodyPr/>
        <a:lstStyle/>
        <a:p>
          <a:endParaRPr lang="es-ES"/>
        </a:p>
      </dgm:t>
    </dgm:pt>
    <dgm:pt modelId="{3B81C4F9-8B03-49EC-A46E-B6842737CC20}" type="pres">
      <dgm:prSet presAssocID="{60121DE2-62DD-4BAC-A37F-EA9D1EA45B4C}" presName="gear2" presStyleLbl="node1" presStyleIdx="1" presStyleCnt="3">
        <dgm:presLayoutVars>
          <dgm:chMax val="1"/>
          <dgm:bulletEnabled val="1"/>
        </dgm:presLayoutVars>
      </dgm:prSet>
      <dgm:spPr/>
      <dgm:t>
        <a:bodyPr/>
        <a:lstStyle/>
        <a:p>
          <a:endParaRPr lang="es-ES"/>
        </a:p>
      </dgm:t>
    </dgm:pt>
    <dgm:pt modelId="{59E87B8F-90D3-4A5B-8022-DFBEAE44DCF9}" type="pres">
      <dgm:prSet presAssocID="{60121DE2-62DD-4BAC-A37F-EA9D1EA45B4C}" presName="gear2srcNode" presStyleLbl="node1" presStyleIdx="1" presStyleCnt="3"/>
      <dgm:spPr/>
      <dgm:t>
        <a:bodyPr/>
        <a:lstStyle/>
        <a:p>
          <a:endParaRPr lang="es-ES"/>
        </a:p>
      </dgm:t>
    </dgm:pt>
    <dgm:pt modelId="{144ACC3E-9795-4069-BA9E-598B2FB0A5EE}" type="pres">
      <dgm:prSet presAssocID="{60121DE2-62DD-4BAC-A37F-EA9D1EA45B4C}" presName="gear2dstNode" presStyleLbl="node1" presStyleIdx="1" presStyleCnt="3"/>
      <dgm:spPr/>
      <dgm:t>
        <a:bodyPr/>
        <a:lstStyle/>
        <a:p>
          <a:endParaRPr lang="es-ES"/>
        </a:p>
      </dgm:t>
    </dgm:pt>
    <dgm:pt modelId="{B64F8266-4FE9-423E-8B3B-413E2E14F4CA}" type="pres">
      <dgm:prSet presAssocID="{ED01960F-610A-4E98-A198-7B8479072674}" presName="gear3" presStyleLbl="node1" presStyleIdx="2" presStyleCnt="3"/>
      <dgm:spPr/>
      <dgm:t>
        <a:bodyPr/>
        <a:lstStyle/>
        <a:p>
          <a:endParaRPr lang="es-ES"/>
        </a:p>
      </dgm:t>
    </dgm:pt>
    <dgm:pt modelId="{7D9F61C9-3172-4525-A945-FF55C1BC76BC}" type="pres">
      <dgm:prSet presAssocID="{ED01960F-610A-4E98-A198-7B8479072674}" presName="gear3tx" presStyleLbl="node1" presStyleIdx="2" presStyleCnt="3">
        <dgm:presLayoutVars>
          <dgm:chMax val="1"/>
          <dgm:bulletEnabled val="1"/>
        </dgm:presLayoutVars>
      </dgm:prSet>
      <dgm:spPr/>
      <dgm:t>
        <a:bodyPr/>
        <a:lstStyle/>
        <a:p>
          <a:endParaRPr lang="es-ES"/>
        </a:p>
      </dgm:t>
    </dgm:pt>
    <dgm:pt modelId="{3921E6FD-439C-418A-A365-89DE66DAA546}" type="pres">
      <dgm:prSet presAssocID="{ED01960F-610A-4E98-A198-7B8479072674}" presName="gear3srcNode" presStyleLbl="node1" presStyleIdx="2" presStyleCnt="3"/>
      <dgm:spPr/>
      <dgm:t>
        <a:bodyPr/>
        <a:lstStyle/>
        <a:p>
          <a:endParaRPr lang="es-ES"/>
        </a:p>
      </dgm:t>
    </dgm:pt>
    <dgm:pt modelId="{674F2F72-CD7E-415C-B59A-A1E8BB0C9B89}" type="pres">
      <dgm:prSet presAssocID="{ED01960F-610A-4E98-A198-7B8479072674}" presName="gear3dstNode" presStyleLbl="node1" presStyleIdx="2" presStyleCnt="3"/>
      <dgm:spPr/>
      <dgm:t>
        <a:bodyPr/>
        <a:lstStyle/>
        <a:p>
          <a:endParaRPr lang="es-ES"/>
        </a:p>
      </dgm:t>
    </dgm:pt>
    <dgm:pt modelId="{C9D6C738-7671-4DF0-AB31-87C96C273358}" type="pres">
      <dgm:prSet presAssocID="{C03CEAAA-9B30-4126-9DBF-99CDD5E4A119}" presName="connector1" presStyleLbl="sibTrans2D1" presStyleIdx="0" presStyleCnt="3"/>
      <dgm:spPr/>
      <dgm:t>
        <a:bodyPr/>
        <a:lstStyle/>
        <a:p>
          <a:endParaRPr lang="es-ES"/>
        </a:p>
      </dgm:t>
    </dgm:pt>
    <dgm:pt modelId="{C9B48102-E14A-4919-8D77-4D406F63F396}" type="pres">
      <dgm:prSet presAssocID="{B7FEC7CC-9DF6-44BE-ADFA-32F59CC4340D}" presName="connector2" presStyleLbl="sibTrans2D1" presStyleIdx="1" presStyleCnt="3"/>
      <dgm:spPr/>
      <dgm:t>
        <a:bodyPr/>
        <a:lstStyle/>
        <a:p>
          <a:endParaRPr lang="es-ES"/>
        </a:p>
      </dgm:t>
    </dgm:pt>
    <dgm:pt modelId="{0FD9DBE6-90AE-4018-9898-B6D476114332}" type="pres">
      <dgm:prSet presAssocID="{05F2C4F2-EC32-4B1D-AD06-5A1A059CBC6F}" presName="connector3" presStyleLbl="sibTrans2D1" presStyleIdx="2" presStyleCnt="3"/>
      <dgm:spPr/>
      <dgm:t>
        <a:bodyPr/>
        <a:lstStyle/>
        <a:p>
          <a:endParaRPr lang="es-ES"/>
        </a:p>
      </dgm:t>
    </dgm:pt>
  </dgm:ptLst>
  <dgm:cxnLst>
    <dgm:cxn modelId="{6BAE8116-38E5-4447-AA46-E033D6FDD663}" type="presOf" srcId="{05F2C4F2-EC32-4B1D-AD06-5A1A059CBC6F}" destId="{0FD9DBE6-90AE-4018-9898-B6D476114332}" srcOrd="0" destOrd="0" presId="urn:microsoft.com/office/officeart/2005/8/layout/gear1"/>
    <dgm:cxn modelId="{F190ACFA-B601-4020-A7A1-3C8BEF532D19}" type="presOf" srcId="{60121DE2-62DD-4BAC-A37F-EA9D1EA45B4C}" destId="{144ACC3E-9795-4069-BA9E-598B2FB0A5EE}" srcOrd="2" destOrd="0" presId="urn:microsoft.com/office/officeart/2005/8/layout/gear1"/>
    <dgm:cxn modelId="{C2E0B76C-3C07-4BE4-BF61-140ECACADD12}" type="presOf" srcId="{60121DE2-62DD-4BAC-A37F-EA9D1EA45B4C}" destId="{3B81C4F9-8B03-49EC-A46E-B6842737CC20}" srcOrd="0" destOrd="0" presId="urn:microsoft.com/office/officeart/2005/8/layout/gear1"/>
    <dgm:cxn modelId="{7097C189-B829-4473-ABF0-71219239B672}" type="presOf" srcId="{1EC55FA9-A239-4D39-B7A8-D6831F7B5B32}" destId="{50CD7303-0997-405F-9FFE-F6EEED5B838D}" srcOrd="1" destOrd="0" presId="urn:microsoft.com/office/officeart/2005/8/layout/gear1"/>
    <dgm:cxn modelId="{46789CDD-19DE-4874-AFE3-04E23F8003FD}" type="presOf" srcId="{60121DE2-62DD-4BAC-A37F-EA9D1EA45B4C}" destId="{59E87B8F-90D3-4A5B-8022-DFBEAE44DCF9}" srcOrd="1" destOrd="0" presId="urn:microsoft.com/office/officeart/2005/8/layout/gear1"/>
    <dgm:cxn modelId="{E4BEC80C-69B9-4BF9-A47F-D7D8959F8020}" type="presOf" srcId="{C03CEAAA-9B30-4126-9DBF-99CDD5E4A119}" destId="{C9D6C738-7671-4DF0-AB31-87C96C273358}" srcOrd="0" destOrd="0" presId="urn:microsoft.com/office/officeart/2005/8/layout/gear1"/>
    <dgm:cxn modelId="{4AB9E194-CAFF-4A83-9D40-FED9A0083AA5}" srcId="{FCFE178C-4D52-460E-81D2-4A6C92F1D79B}" destId="{ED01960F-610A-4E98-A198-7B8479072674}" srcOrd="2" destOrd="0" parTransId="{16BAA66B-303B-40D0-9425-210F4F364EBD}" sibTransId="{05F2C4F2-EC32-4B1D-AD06-5A1A059CBC6F}"/>
    <dgm:cxn modelId="{B5D55E18-5D7F-4DF6-9892-FD5B3C395C60}" type="presOf" srcId="{ED01960F-610A-4E98-A198-7B8479072674}" destId="{7D9F61C9-3172-4525-A945-FF55C1BC76BC}" srcOrd="1" destOrd="0" presId="urn:microsoft.com/office/officeart/2005/8/layout/gear1"/>
    <dgm:cxn modelId="{7BBCB85C-D601-413E-9A24-D36CF49D0A81}" type="presOf" srcId="{1EC55FA9-A239-4D39-B7A8-D6831F7B5B32}" destId="{1C0791BD-65AD-4D99-AB2E-80FDA1FD775F}" srcOrd="2" destOrd="0" presId="urn:microsoft.com/office/officeart/2005/8/layout/gear1"/>
    <dgm:cxn modelId="{8EB27168-445A-4C59-9652-733B30137FAF}" type="presOf" srcId="{ED01960F-610A-4E98-A198-7B8479072674}" destId="{674F2F72-CD7E-415C-B59A-A1E8BB0C9B89}" srcOrd="3" destOrd="0" presId="urn:microsoft.com/office/officeart/2005/8/layout/gear1"/>
    <dgm:cxn modelId="{A6285021-47DF-4FA0-9C58-0D60AA3DA157}" type="presOf" srcId="{ED01960F-610A-4E98-A198-7B8479072674}" destId="{3921E6FD-439C-418A-A365-89DE66DAA546}" srcOrd="2" destOrd="0" presId="urn:microsoft.com/office/officeart/2005/8/layout/gear1"/>
    <dgm:cxn modelId="{F046894E-0816-4CEC-A17D-071A5AACC778}" srcId="{FCFE178C-4D52-460E-81D2-4A6C92F1D79B}" destId="{60121DE2-62DD-4BAC-A37F-EA9D1EA45B4C}" srcOrd="1" destOrd="0" parTransId="{02D16B0A-D238-49DA-A61A-EFDF59E17685}" sibTransId="{B7FEC7CC-9DF6-44BE-ADFA-32F59CC4340D}"/>
    <dgm:cxn modelId="{5737FC34-8CD5-42D9-8D8E-4D008281E529}" srcId="{FCFE178C-4D52-460E-81D2-4A6C92F1D79B}" destId="{1EC55FA9-A239-4D39-B7A8-D6831F7B5B32}" srcOrd="0" destOrd="0" parTransId="{D6841114-42A3-4F74-BE54-9AEDB813DA13}" sibTransId="{C03CEAAA-9B30-4126-9DBF-99CDD5E4A119}"/>
    <dgm:cxn modelId="{75F8CF21-4C5C-4B4A-B537-0BDAC1CD1E0B}" type="presOf" srcId="{1EC55FA9-A239-4D39-B7A8-D6831F7B5B32}" destId="{CBF48116-35A0-4C7A-AB8C-2FB03C3BCD10}" srcOrd="0" destOrd="0" presId="urn:microsoft.com/office/officeart/2005/8/layout/gear1"/>
    <dgm:cxn modelId="{96740EF5-F988-441C-9026-0D7C5F8B8E7A}" type="presOf" srcId="{B7FEC7CC-9DF6-44BE-ADFA-32F59CC4340D}" destId="{C9B48102-E14A-4919-8D77-4D406F63F396}" srcOrd="0" destOrd="0" presId="urn:microsoft.com/office/officeart/2005/8/layout/gear1"/>
    <dgm:cxn modelId="{69EBEF65-747E-48BE-A382-9E30E710F5BB}" type="presOf" srcId="{ED01960F-610A-4E98-A198-7B8479072674}" destId="{B64F8266-4FE9-423E-8B3B-413E2E14F4CA}" srcOrd="0" destOrd="0" presId="urn:microsoft.com/office/officeart/2005/8/layout/gear1"/>
    <dgm:cxn modelId="{036907CC-35F5-4CF9-AD77-B1466F28C0DA}" type="presOf" srcId="{FCFE178C-4D52-460E-81D2-4A6C92F1D79B}" destId="{2F8D5D8D-B39E-4ACB-BC4A-CDDC0F8C73FA}" srcOrd="0" destOrd="0" presId="urn:microsoft.com/office/officeart/2005/8/layout/gear1"/>
    <dgm:cxn modelId="{150A04E0-E925-4A21-808A-BA77F1318B8B}" type="presParOf" srcId="{2F8D5D8D-B39E-4ACB-BC4A-CDDC0F8C73FA}" destId="{CBF48116-35A0-4C7A-AB8C-2FB03C3BCD10}" srcOrd="0" destOrd="0" presId="urn:microsoft.com/office/officeart/2005/8/layout/gear1"/>
    <dgm:cxn modelId="{CDE8A114-3006-4800-970A-7A9B10A30C19}" type="presParOf" srcId="{2F8D5D8D-B39E-4ACB-BC4A-CDDC0F8C73FA}" destId="{50CD7303-0997-405F-9FFE-F6EEED5B838D}" srcOrd="1" destOrd="0" presId="urn:microsoft.com/office/officeart/2005/8/layout/gear1"/>
    <dgm:cxn modelId="{0DCF5AF9-927F-47C9-BAF2-DE325BAF43B7}" type="presParOf" srcId="{2F8D5D8D-B39E-4ACB-BC4A-CDDC0F8C73FA}" destId="{1C0791BD-65AD-4D99-AB2E-80FDA1FD775F}" srcOrd="2" destOrd="0" presId="urn:microsoft.com/office/officeart/2005/8/layout/gear1"/>
    <dgm:cxn modelId="{3D48CEFE-09C2-4874-96E3-EE06EAA67409}" type="presParOf" srcId="{2F8D5D8D-B39E-4ACB-BC4A-CDDC0F8C73FA}" destId="{3B81C4F9-8B03-49EC-A46E-B6842737CC20}" srcOrd="3" destOrd="0" presId="urn:microsoft.com/office/officeart/2005/8/layout/gear1"/>
    <dgm:cxn modelId="{81B5F4FF-8278-4C8A-A011-AE1AC39AC8A3}" type="presParOf" srcId="{2F8D5D8D-B39E-4ACB-BC4A-CDDC0F8C73FA}" destId="{59E87B8F-90D3-4A5B-8022-DFBEAE44DCF9}" srcOrd="4" destOrd="0" presId="urn:microsoft.com/office/officeart/2005/8/layout/gear1"/>
    <dgm:cxn modelId="{444090BD-3D51-4884-8436-5760708FC4D9}" type="presParOf" srcId="{2F8D5D8D-B39E-4ACB-BC4A-CDDC0F8C73FA}" destId="{144ACC3E-9795-4069-BA9E-598B2FB0A5EE}" srcOrd="5" destOrd="0" presId="urn:microsoft.com/office/officeart/2005/8/layout/gear1"/>
    <dgm:cxn modelId="{345D9744-414F-4CF7-8900-E9CD93B5C26E}" type="presParOf" srcId="{2F8D5D8D-B39E-4ACB-BC4A-CDDC0F8C73FA}" destId="{B64F8266-4FE9-423E-8B3B-413E2E14F4CA}" srcOrd="6" destOrd="0" presId="urn:microsoft.com/office/officeart/2005/8/layout/gear1"/>
    <dgm:cxn modelId="{666F60A0-3F3D-4D75-964F-EE318EFB93A2}" type="presParOf" srcId="{2F8D5D8D-B39E-4ACB-BC4A-CDDC0F8C73FA}" destId="{7D9F61C9-3172-4525-A945-FF55C1BC76BC}" srcOrd="7" destOrd="0" presId="urn:microsoft.com/office/officeart/2005/8/layout/gear1"/>
    <dgm:cxn modelId="{822298C6-A46A-4768-9120-7AACC4DFDA4E}" type="presParOf" srcId="{2F8D5D8D-B39E-4ACB-BC4A-CDDC0F8C73FA}" destId="{3921E6FD-439C-418A-A365-89DE66DAA546}" srcOrd="8" destOrd="0" presId="urn:microsoft.com/office/officeart/2005/8/layout/gear1"/>
    <dgm:cxn modelId="{B91ADA96-9FA6-4FF2-BA0A-4F6D978A9645}" type="presParOf" srcId="{2F8D5D8D-B39E-4ACB-BC4A-CDDC0F8C73FA}" destId="{674F2F72-CD7E-415C-B59A-A1E8BB0C9B89}" srcOrd="9" destOrd="0" presId="urn:microsoft.com/office/officeart/2005/8/layout/gear1"/>
    <dgm:cxn modelId="{B3F8511B-4B2E-475F-9710-3293AE54F233}" type="presParOf" srcId="{2F8D5D8D-B39E-4ACB-BC4A-CDDC0F8C73FA}" destId="{C9D6C738-7671-4DF0-AB31-87C96C273358}" srcOrd="10" destOrd="0" presId="urn:microsoft.com/office/officeart/2005/8/layout/gear1"/>
    <dgm:cxn modelId="{959110DE-B3AF-44C9-AF0B-25928E478F5B}" type="presParOf" srcId="{2F8D5D8D-B39E-4ACB-BC4A-CDDC0F8C73FA}" destId="{C9B48102-E14A-4919-8D77-4D406F63F396}" srcOrd="11" destOrd="0" presId="urn:microsoft.com/office/officeart/2005/8/layout/gear1"/>
    <dgm:cxn modelId="{E4071472-039B-490F-BA31-92FFB1BDD1E8}" type="presParOf" srcId="{2F8D5D8D-B39E-4ACB-BC4A-CDDC0F8C73FA}" destId="{0FD9DBE6-90AE-4018-9898-B6D476114332}" srcOrd="12" destOrd="0" presId="urn:microsoft.com/office/officeart/2005/8/layout/gear1"/>
  </dgm:cxnLst>
  <dgm:bg/>
  <dgm:whole/>
  <dgm:extLst>
    <a:ext uri="http://schemas.microsoft.com/office/drawing/2008/diagram">
      <dsp:dataModelExt xmlns="" xmlns:dsp="http://schemas.microsoft.com/office/drawing/2008/diagram" relId="rId1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789B440-E89D-4260-91D1-C708666FB4E8}" type="doc">
      <dgm:prSet loTypeId="urn:microsoft.com/office/officeart/2005/8/layout/vList6" loCatId="list" qsTypeId="urn:microsoft.com/office/officeart/2005/8/quickstyle/3d1" qsCatId="3D" csTypeId="urn:microsoft.com/office/officeart/2005/8/colors/accent1_2" csCatId="accent1" phldr="1"/>
      <dgm:spPr/>
      <dgm:t>
        <a:bodyPr/>
        <a:lstStyle/>
        <a:p>
          <a:endParaRPr lang="es-ES"/>
        </a:p>
      </dgm:t>
    </dgm:pt>
    <dgm:pt modelId="{FB703589-C70A-41C7-AEE6-59E1A67E2B42}">
      <dgm:prSet phldrT="[Texto]"/>
      <dgm:spPr/>
      <dgm:t>
        <a:bodyPr/>
        <a:lstStyle/>
        <a:p>
          <a:r>
            <a:rPr lang="es-ES" b="1" dirty="0" smtClean="0"/>
            <a:t>Primera Página</a:t>
          </a:r>
          <a:endParaRPr lang="es-ES" b="1" dirty="0"/>
        </a:p>
      </dgm:t>
    </dgm:pt>
    <dgm:pt modelId="{562B9450-FB0D-4145-8CBD-204B6F4728F7}" type="parTrans" cxnId="{D671B211-68D7-428A-94E6-22D2BB0B2945}">
      <dgm:prSet/>
      <dgm:spPr/>
      <dgm:t>
        <a:bodyPr/>
        <a:lstStyle/>
        <a:p>
          <a:endParaRPr lang="es-ES"/>
        </a:p>
      </dgm:t>
    </dgm:pt>
    <dgm:pt modelId="{5408DA4F-24C9-4CD7-AE48-DAE613A9CF5A}" type="sibTrans" cxnId="{D671B211-68D7-428A-94E6-22D2BB0B2945}">
      <dgm:prSet/>
      <dgm:spPr/>
      <dgm:t>
        <a:bodyPr/>
        <a:lstStyle/>
        <a:p>
          <a:endParaRPr lang="es-ES"/>
        </a:p>
      </dgm:t>
    </dgm:pt>
    <dgm:pt modelId="{B0FC9826-97CC-41C8-A439-ED0C0E4D163E}">
      <dgm:prSet phldrT="[Texto]"/>
      <dgm:spPr/>
      <dgm:t>
        <a:bodyPr/>
        <a:lstStyle/>
        <a:p>
          <a:pPr algn="r"/>
          <a:r>
            <a:rPr lang="es-EC" b="1" dirty="0" smtClean="0"/>
            <a:t>Título en español (deberá ser claro, descriptivo y corto) sin abreviaturas o siglas.</a:t>
          </a:r>
          <a:endParaRPr lang="es-ES" b="1" dirty="0"/>
        </a:p>
      </dgm:t>
    </dgm:pt>
    <dgm:pt modelId="{F58B04DE-8195-47AE-859B-489BA787C0EF}" type="parTrans" cxnId="{C53A23E8-EB5E-4D02-A6D9-C7BFBF41AC07}">
      <dgm:prSet/>
      <dgm:spPr/>
      <dgm:t>
        <a:bodyPr/>
        <a:lstStyle/>
        <a:p>
          <a:endParaRPr lang="es-ES"/>
        </a:p>
      </dgm:t>
    </dgm:pt>
    <dgm:pt modelId="{556206DF-4132-4B92-BE87-0A55CF038897}" type="sibTrans" cxnId="{C53A23E8-EB5E-4D02-A6D9-C7BFBF41AC07}">
      <dgm:prSet/>
      <dgm:spPr/>
      <dgm:t>
        <a:bodyPr/>
        <a:lstStyle/>
        <a:p>
          <a:endParaRPr lang="es-ES"/>
        </a:p>
      </dgm:t>
    </dgm:pt>
    <dgm:pt modelId="{254C8184-7296-4C09-B300-7FAF577BB9BE}">
      <dgm:prSet/>
      <dgm:spPr/>
      <dgm:t>
        <a:bodyPr/>
        <a:lstStyle/>
        <a:p>
          <a:pPr algn="r"/>
          <a:r>
            <a:rPr lang="es-EC" b="1" dirty="0" smtClean="0"/>
            <a:t>Nombre completo del autor o autores del artículo.</a:t>
          </a:r>
          <a:endParaRPr lang="es-ES" b="1" dirty="0"/>
        </a:p>
      </dgm:t>
    </dgm:pt>
    <dgm:pt modelId="{517E8848-1A3E-4035-ABAB-ADF8EB32F383}" type="parTrans" cxnId="{85D2BB0E-C3CE-4F2D-9806-6ECBC86C16FD}">
      <dgm:prSet/>
      <dgm:spPr/>
      <dgm:t>
        <a:bodyPr/>
        <a:lstStyle/>
        <a:p>
          <a:endParaRPr lang="es-ES"/>
        </a:p>
      </dgm:t>
    </dgm:pt>
    <dgm:pt modelId="{BEE32FDA-88B6-4D9C-AB0A-A94953BB6028}" type="sibTrans" cxnId="{85D2BB0E-C3CE-4F2D-9806-6ECBC86C16FD}">
      <dgm:prSet/>
      <dgm:spPr/>
      <dgm:t>
        <a:bodyPr/>
        <a:lstStyle/>
        <a:p>
          <a:endParaRPr lang="es-ES"/>
        </a:p>
      </dgm:t>
    </dgm:pt>
    <dgm:pt modelId="{E78657E2-3A46-4171-ADE7-B86F075E3D7B}">
      <dgm:prSet/>
      <dgm:spPr/>
      <dgm:t>
        <a:bodyPr/>
        <a:lstStyle/>
        <a:p>
          <a:pPr algn="r"/>
          <a:r>
            <a:rPr lang="es-EC" b="1" dirty="0" smtClean="0"/>
            <a:t>Indicar la institución a la que pertenecen y su cargo o actividad desempeñada en dicha institución.</a:t>
          </a:r>
          <a:endParaRPr lang="es-ES" b="1" dirty="0"/>
        </a:p>
      </dgm:t>
    </dgm:pt>
    <dgm:pt modelId="{A1BEC8B4-397D-4EA2-B35D-613079873760}" type="parTrans" cxnId="{A5DF8AEC-6D57-4884-AE39-230256D933C0}">
      <dgm:prSet/>
      <dgm:spPr/>
      <dgm:t>
        <a:bodyPr/>
        <a:lstStyle/>
        <a:p>
          <a:endParaRPr lang="es-ES"/>
        </a:p>
      </dgm:t>
    </dgm:pt>
    <dgm:pt modelId="{B0F96D2F-0801-4D8E-8A1B-52A5B4F7BD12}" type="sibTrans" cxnId="{A5DF8AEC-6D57-4884-AE39-230256D933C0}">
      <dgm:prSet/>
      <dgm:spPr/>
      <dgm:t>
        <a:bodyPr/>
        <a:lstStyle/>
        <a:p>
          <a:endParaRPr lang="es-ES"/>
        </a:p>
      </dgm:t>
    </dgm:pt>
    <dgm:pt modelId="{48739395-D335-40C6-88A4-B829E8B9E2AF}">
      <dgm:prSet/>
      <dgm:spPr/>
      <dgm:t>
        <a:bodyPr/>
        <a:lstStyle/>
        <a:p>
          <a:pPr algn="r"/>
          <a:r>
            <a:rPr lang="es-EC" b="1" dirty="0" smtClean="0"/>
            <a:t>Dirección en donde deberá ser dirigida la correspondencia, número telefónico, fax y correo electrónico del autor o institución. Recuerde escribir el número de teléfono incluyendo el código internacional.</a:t>
          </a:r>
          <a:endParaRPr lang="es-ES" b="1" dirty="0"/>
        </a:p>
      </dgm:t>
    </dgm:pt>
    <dgm:pt modelId="{2CB61FF9-061B-4E7E-84EC-24D2C56A83BE}" type="parTrans" cxnId="{64887A71-E2BF-417E-8CBA-74907AB3F607}">
      <dgm:prSet/>
      <dgm:spPr/>
      <dgm:t>
        <a:bodyPr/>
        <a:lstStyle/>
        <a:p>
          <a:endParaRPr lang="es-ES"/>
        </a:p>
      </dgm:t>
    </dgm:pt>
    <dgm:pt modelId="{48787974-A879-4815-90BB-87B5F08B4203}" type="sibTrans" cxnId="{64887A71-E2BF-417E-8CBA-74907AB3F607}">
      <dgm:prSet/>
      <dgm:spPr/>
      <dgm:t>
        <a:bodyPr/>
        <a:lstStyle/>
        <a:p>
          <a:endParaRPr lang="es-ES"/>
        </a:p>
      </dgm:t>
    </dgm:pt>
    <dgm:pt modelId="{CF330E54-3B99-4066-883A-5A6F063AB53B}">
      <dgm:prSet phldrT="[Texto]"/>
      <dgm:spPr/>
      <dgm:t>
        <a:bodyPr/>
        <a:lstStyle/>
        <a:p>
          <a:pPr algn="r"/>
          <a:endParaRPr lang="es-ES" b="1" dirty="0"/>
        </a:p>
      </dgm:t>
    </dgm:pt>
    <dgm:pt modelId="{90675A79-8B9C-4A95-95B3-2C8F3A744D9B}" type="parTrans" cxnId="{A46AD4CE-6715-448F-B544-5426883AE00A}">
      <dgm:prSet/>
      <dgm:spPr/>
      <dgm:t>
        <a:bodyPr/>
        <a:lstStyle/>
        <a:p>
          <a:endParaRPr lang="es-ES"/>
        </a:p>
      </dgm:t>
    </dgm:pt>
    <dgm:pt modelId="{C6FC3FEC-22E0-404A-91CA-AD9119FA7B19}" type="sibTrans" cxnId="{A46AD4CE-6715-448F-B544-5426883AE00A}">
      <dgm:prSet/>
      <dgm:spPr/>
      <dgm:t>
        <a:bodyPr/>
        <a:lstStyle/>
        <a:p>
          <a:endParaRPr lang="es-ES"/>
        </a:p>
      </dgm:t>
    </dgm:pt>
    <dgm:pt modelId="{076B59E9-8E50-4A18-A4F0-E104E4CD7204}">
      <dgm:prSet/>
      <dgm:spPr/>
      <dgm:t>
        <a:bodyPr/>
        <a:lstStyle/>
        <a:p>
          <a:pPr algn="r"/>
          <a:endParaRPr lang="es-ES" b="1" dirty="0"/>
        </a:p>
      </dgm:t>
    </dgm:pt>
    <dgm:pt modelId="{383D2168-419C-41CE-AF4C-D2E6CDE6F440}" type="parTrans" cxnId="{0EF8F4F9-228B-4E73-9FDE-085F1E10A813}">
      <dgm:prSet/>
      <dgm:spPr/>
      <dgm:t>
        <a:bodyPr/>
        <a:lstStyle/>
        <a:p>
          <a:endParaRPr lang="es-ES"/>
        </a:p>
      </dgm:t>
    </dgm:pt>
    <dgm:pt modelId="{8E696AD0-D998-4072-AFC5-EA0B75115417}" type="sibTrans" cxnId="{0EF8F4F9-228B-4E73-9FDE-085F1E10A813}">
      <dgm:prSet/>
      <dgm:spPr/>
      <dgm:t>
        <a:bodyPr/>
        <a:lstStyle/>
        <a:p>
          <a:endParaRPr lang="es-ES"/>
        </a:p>
      </dgm:t>
    </dgm:pt>
    <dgm:pt modelId="{C49F275C-9B7F-4D55-9033-A4B44B396875}">
      <dgm:prSet/>
      <dgm:spPr/>
      <dgm:t>
        <a:bodyPr/>
        <a:lstStyle/>
        <a:p>
          <a:pPr algn="r"/>
          <a:endParaRPr lang="es-ES" b="1" dirty="0"/>
        </a:p>
      </dgm:t>
    </dgm:pt>
    <dgm:pt modelId="{6E864A71-D582-4836-8F2C-7E99B799BF3D}" type="parTrans" cxnId="{9C3F8D2C-65F2-4E1F-8E1E-F5B288B28F6E}">
      <dgm:prSet/>
      <dgm:spPr/>
      <dgm:t>
        <a:bodyPr/>
        <a:lstStyle/>
        <a:p>
          <a:endParaRPr lang="es-ES"/>
        </a:p>
      </dgm:t>
    </dgm:pt>
    <dgm:pt modelId="{66CBF88F-E93E-493B-A028-F8BD5FE8984E}" type="sibTrans" cxnId="{9C3F8D2C-65F2-4E1F-8E1E-F5B288B28F6E}">
      <dgm:prSet/>
      <dgm:spPr/>
      <dgm:t>
        <a:bodyPr/>
        <a:lstStyle/>
        <a:p>
          <a:endParaRPr lang="es-ES"/>
        </a:p>
      </dgm:t>
    </dgm:pt>
    <dgm:pt modelId="{24865459-B1E8-4D92-9A30-2EF12D2D38E5}" type="pres">
      <dgm:prSet presAssocID="{4789B440-E89D-4260-91D1-C708666FB4E8}" presName="Name0" presStyleCnt="0">
        <dgm:presLayoutVars>
          <dgm:dir/>
          <dgm:animLvl val="lvl"/>
          <dgm:resizeHandles/>
        </dgm:presLayoutVars>
      </dgm:prSet>
      <dgm:spPr/>
      <dgm:t>
        <a:bodyPr/>
        <a:lstStyle/>
        <a:p>
          <a:endParaRPr lang="es-ES"/>
        </a:p>
      </dgm:t>
    </dgm:pt>
    <dgm:pt modelId="{FC70843C-6163-417F-B50F-7ABD48D87115}" type="pres">
      <dgm:prSet presAssocID="{FB703589-C70A-41C7-AEE6-59E1A67E2B42}" presName="linNode" presStyleCnt="0"/>
      <dgm:spPr/>
    </dgm:pt>
    <dgm:pt modelId="{5A77D5B9-02B8-4715-A68A-C29A63969A55}" type="pres">
      <dgm:prSet presAssocID="{FB703589-C70A-41C7-AEE6-59E1A67E2B42}" presName="parentShp" presStyleLbl="node1" presStyleIdx="0" presStyleCnt="1" custScaleX="76562" custLinFactNeighborX="-102">
        <dgm:presLayoutVars>
          <dgm:bulletEnabled val="1"/>
        </dgm:presLayoutVars>
      </dgm:prSet>
      <dgm:spPr/>
      <dgm:t>
        <a:bodyPr/>
        <a:lstStyle/>
        <a:p>
          <a:endParaRPr lang="es-ES"/>
        </a:p>
      </dgm:t>
    </dgm:pt>
    <dgm:pt modelId="{ABF6100F-3A4C-4A72-A7BA-A05FA729EB72}" type="pres">
      <dgm:prSet presAssocID="{FB703589-C70A-41C7-AEE6-59E1A67E2B42}" presName="childShp" presStyleLbl="bgAccFollowNode1" presStyleIdx="0" presStyleCnt="1" custScaleX="169255">
        <dgm:presLayoutVars>
          <dgm:bulletEnabled val="1"/>
        </dgm:presLayoutVars>
      </dgm:prSet>
      <dgm:spPr/>
      <dgm:t>
        <a:bodyPr/>
        <a:lstStyle/>
        <a:p>
          <a:endParaRPr lang="es-ES"/>
        </a:p>
      </dgm:t>
    </dgm:pt>
  </dgm:ptLst>
  <dgm:cxnLst>
    <dgm:cxn modelId="{9C3F8D2C-65F2-4E1F-8E1E-F5B288B28F6E}" srcId="{FB703589-C70A-41C7-AEE6-59E1A67E2B42}" destId="{C49F275C-9B7F-4D55-9033-A4B44B396875}" srcOrd="5" destOrd="0" parTransId="{6E864A71-D582-4836-8F2C-7E99B799BF3D}" sibTransId="{66CBF88F-E93E-493B-A028-F8BD5FE8984E}"/>
    <dgm:cxn modelId="{15C7CFC5-39A0-4F3E-9591-DBBAFCD5D6D7}" type="presOf" srcId="{CF330E54-3B99-4066-883A-5A6F063AB53B}" destId="{ABF6100F-3A4C-4A72-A7BA-A05FA729EB72}" srcOrd="0" destOrd="1" presId="urn:microsoft.com/office/officeart/2005/8/layout/vList6"/>
    <dgm:cxn modelId="{0EF8F4F9-228B-4E73-9FDE-085F1E10A813}" srcId="{FB703589-C70A-41C7-AEE6-59E1A67E2B42}" destId="{076B59E9-8E50-4A18-A4F0-E104E4CD7204}" srcOrd="3" destOrd="0" parTransId="{383D2168-419C-41CE-AF4C-D2E6CDE6F440}" sibTransId="{8E696AD0-D998-4072-AFC5-EA0B75115417}"/>
    <dgm:cxn modelId="{A5DF8AEC-6D57-4884-AE39-230256D933C0}" srcId="{FB703589-C70A-41C7-AEE6-59E1A67E2B42}" destId="{E78657E2-3A46-4171-ADE7-B86F075E3D7B}" srcOrd="4" destOrd="0" parTransId="{A1BEC8B4-397D-4EA2-B35D-613079873760}" sibTransId="{B0F96D2F-0801-4D8E-8A1B-52A5B4F7BD12}"/>
    <dgm:cxn modelId="{56C15CCB-4F12-4116-8680-4587A9623D14}" type="presOf" srcId="{E78657E2-3A46-4171-ADE7-B86F075E3D7B}" destId="{ABF6100F-3A4C-4A72-A7BA-A05FA729EB72}" srcOrd="0" destOrd="4" presId="urn:microsoft.com/office/officeart/2005/8/layout/vList6"/>
    <dgm:cxn modelId="{85D2BB0E-C3CE-4F2D-9806-6ECBC86C16FD}" srcId="{FB703589-C70A-41C7-AEE6-59E1A67E2B42}" destId="{254C8184-7296-4C09-B300-7FAF577BB9BE}" srcOrd="2" destOrd="0" parTransId="{517E8848-1A3E-4035-ABAB-ADF8EB32F383}" sibTransId="{BEE32FDA-88B6-4D9C-AB0A-A94953BB6028}"/>
    <dgm:cxn modelId="{E4DF430F-2838-4207-9452-75D8E01DAC49}" type="presOf" srcId="{B0FC9826-97CC-41C8-A439-ED0C0E4D163E}" destId="{ABF6100F-3A4C-4A72-A7BA-A05FA729EB72}" srcOrd="0" destOrd="0" presId="urn:microsoft.com/office/officeart/2005/8/layout/vList6"/>
    <dgm:cxn modelId="{D671B211-68D7-428A-94E6-22D2BB0B2945}" srcId="{4789B440-E89D-4260-91D1-C708666FB4E8}" destId="{FB703589-C70A-41C7-AEE6-59E1A67E2B42}" srcOrd="0" destOrd="0" parTransId="{562B9450-FB0D-4145-8CBD-204B6F4728F7}" sibTransId="{5408DA4F-24C9-4CD7-AE48-DAE613A9CF5A}"/>
    <dgm:cxn modelId="{4E1108BB-7BA8-4890-9A9C-F8C4643F9EF9}" type="presOf" srcId="{FB703589-C70A-41C7-AEE6-59E1A67E2B42}" destId="{5A77D5B9-02B8-4715-A68A-C29A63969A55}" srcOrd="0" destOrd="0" presId="urn:microsoft.com/office/officeart/2005/8/layout/vList6"/>
    <dgm:cxn modelId="{EFD0A543-2DE8-4063-9470-2F94B8FEA69C}" type="presOf" srcId="{C49F275C-9B7F-4D55-9033-A4B44B396875}" destId="{ABF6100F-3A4C-4A72-A7BA-A05FA729EB72}" srcOrd="0" destOrd="5" presId="urn:microsoft.com/office/officeart/2005/8/layout/vList6"/>
    <dgm:cxn modelId="{64887A71-E2BF-417E-8CBA-74907AB3F607}" srcId="{FB703589-C70A-41C7-AEE6-59E1A67E2B42}" destId="{48739395-D335-40C6-88A4-B829E8B9E2AF}" srcOrd="6" destOrd="0" parTransId="{2CB61FF9-061B-4E7E-84EC-24D2C56A83BE}" sibTransId="{48787974-A879-4815-90BB-87B5F08B4203}"/>
    <dgm:cxn modelId="{B858151E-54A6-4F3D-9F24-7B9D025D33C2}" type="presOf" srcId="{4789B440-E89D-4260-91D1-C708666FB4E8}" destId="{24865459-B1E8-4D92-9A30-2EF12D2D38E5}" srcOrd="0" destOrd="0" presId="urn:microsoft.com/office/officeart/2005/8/layout/vList6"/>
    <dgm:cxn modelId="{CB22FB48-B0C6-4610-A9F1-7BAA0A540854}" type="presOf" srcId="{076B59E9-8E50-4A18-A4F0-E104E4CD7204}" destId="{ABF6100F-3A4C-4A72-A7BA-A05FA729EB72}" srcOrd="0" destOrd="3" presId="urn:microsoft.com/office/officeart/2005/8/layout/vList6"/>
    <dgm:cxn modelId="{C53A23E8-EB5E-4D02-A6D9-C7BFBF41AC07}" srcId="{FB703589-C70A-41C7-AEE6-59E1A67E2B42}" destId="{B0FC9826-97CC-41C8-A439-ED0C0E4D163E}" srcOrd="0" destOrd="0" parTransId="{F58B04DE-8195-47AE-859B-489BA787C0EF}" sibTransId="{556206DF-4132-4B92-BE87-0A55CF038897}"/>
    <dgm:cxn modelId="{A46AD4CE-6715-448F-B544-5426883AE00A}" srcId="{FB703589-C70A-41C7-AEE6-59E1A67E2B42}" destId="{CF330E54-3B99-4066-883A-5A6F063AB53B}" srcOrd="1" destOrd="0" parTransId="{90675A79-8B9C-4A95-95B3-2C8F3A744D9B}" sibTransId="{C6FC3FEC-22E0-404A-91CA-AD9119FA7B19}"/>
    <dgm:cxn modelId="{B4CA1695-4F15-47C7-AD9F-814C9B4AC98B}" type="presOf" srcId="{254C8184-7296-4C09-B300-7FAF577BB9BE}" destId="{ABF6100F-3A4C-4A72-A7BA-A05FA729EB72}" srcOrd="0" destOrd="2" presId="urn:microsoft.com/office/officeart/2005/8/layout/vList6"/>
    <dgm:cxn modelId="{013680CB-8642-4A47-9DEE-40EE8C3BD574}" type="presOf" srcId="{48739395-D335-40C6-88A4-B829E8B9E2AF}" destId="{ABF6100F-3A4C-4A72-A7BA-A05FA729EB72}" srcOrd="0" destOrd="6" presId="urn:microsoft.com/office/officeart/2005/8/layout/vList6"/>
    <dgm:cxn modelId="{0B57AF1A-8361-4A2A-8196-2AEE385936B3}" type="presParOf" srcId="{24865459-B1E8-4D92-9A30-2EF12D2D38E5}" destId="{FC70843C-6163-417F-B50F-7ABD48D87115}" srcOrd="0" destOrd="0" presId="urn:microsoft.com/office/officeart/2005/8/layout/vList6"/>
    <dgm:cxn modelId="{4E4A2C6B-47A7-44C7-AC8C-D1B58982FE49}" type="presParOf" srcId="{FC70843C-6163-417F-B50F-7ABD48D87115}" destId="{5A77D5B9-02B8-4715-A68A-C29A63969A55}" srcOrd="0" destOrd="0" presId="urn:microsoft.com/office/officeart/2005/8/layout/vList6"/>
    <dgm:cxn modelId="{DDF2F556-9CA0-441E-B0B9-E09459620C08}" type="presParOf" srcId="{FC70843C-6163-417F-B50F-7ABD48D87115}" destId="{ABF6100F-3A4C-4A72-A7BA-A05FA729EB72}" srcOrd="1" destOrd="0" presId="urn:microsoft.com/office/officeart/2005/8/layout/vList6"/>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789B440-E89D-4260-91D1-C708666FB4E8}" type="doc">
      <dgm:prSet loTypeId="urn:microsoft.com/office/officeart/2005/8/layout/vList6" loCatId="list" qsTypeId="urn:microsoft.com/office/officeart/2005/8/quickstyle/3d1" qsCatId="3D" csTypeId="urn:microsoft.com/office/officeart/2005/8/colors/accent1_2" csCatId="accent1" phldr="1"/>
      <dgm:spPr/>
      <dgm:t>
        <a:bodyPr/>
        <a:lstStyle/>
        <a:p>
          <a:endParaRPr lang="es-ES"/>
        </a:p>
      </dgm:t>
    </dgm:pt>
    <dgm:pt modelId="{FB703589-C70A-41C7-AEE6-59E1A67E2B42}">
      <dgm:prSet phldrT="[Texto]"/>
      <dgm:spPr/>
      <dgm:t>
        <a:bodyPr/>
        <a:lstStyle/>
        <a:p>
          <a:r>
            <a:rPr lang="es-ES" b="1" dirty="0" smtClean="0"/>
            <a:t>Segunda Página:</a:t>
          </a:r>
        </a:p>
        <a:p>
          <a:endParaRPr lang="es-ES" b="1" dirty="0" smtClean="0"/>
        </a:p>
        <a:p>
          <a:r>
            <a:rPr lang="es-ES" b="1" dirty="0" smtClean="0"/>
            <a:t>Título, Resumen, Palabras Clave.</a:t>
          </a:r>
          <a:endParaRPr lang="es-ES" b="1" dirty="0"/>
        </a:p>
      </dgm:t>
    </dgm:pt>
    <dgm:pt modelId="{562B9450-FB0D-4145-8CBD-204B6F4728F7}" type="parTrans" cxnId="{D671B211-68D7-428A-94E6-22D2BB0B2945}">
      <dgm:prSet/>
      <dgm:spPr/>
      <dgm:t>
        <a:bodyPr/>
        <a:lstStyle/>
        <a:p>
          <a:endParaRPr lang="es-ES"/>
        </a:p>
      </dgm:t>
    </dgm:pt>
    <dgm:pt modelId="{5408DA4F-24C9-4CD7-AE48-DAE613A9CF5A}" type="sibTrans" cxnId="{D671B211-68D7-428A-94E6-22D2BB0B2945}">
      <dgm:prSet/>
      <dgm:spPr/>
      <dgm:t>
        <a:bodyPr/>
        <a:lstStyle/>
        <a:p>
          <a:endParaRPr lang="es-ES"/>
        </a:p>
      </dgm:t>
    </dgm:pt>
    <dgm:pt modelId="{B0FC9826-97CC-41C8-A439-ED0C0E4D163E}">
      <dgm:prSet phldrT="[Texto]"/>
      <dgm:spPr/>
      <dgm:t>
        <a:bodyPr/>
        <a:lstStyle/>
        <a:p>
          <a:pPr algn="r"/>
          <a:r>
            <a:rPr lang="es-EC" b="1" dirty="0" smtClean="0"/>
            <a:t>Título del artículo, seguido del Resumen, resaltando los aspectos y resultados esenciales del trabajo de investigación. Al finalizar el resumen, deben incluirse las Palabras Clave.</a:t>
          </a:r>
          <a:endParaRPr lang="es-ES" b="1" dirty="0"/>
        </a:p>
      </dgm:t>
    </dgm:pt>
    <dgm:pt modelId="{F58B04DE-8195-47AE-859B-489BA787C0EF}" type="parTrans" cxnId="{C53A23E8-EB5E-4D02-A6D9-C7BFBF41AC07}">
      <dgm:prSet/>
      <dgm:spPr/>
      <dgm:t>
        <a:bodyPr/>
        <a:lstStyle/>
        <a:p>
          <a:endParaRPr lang="es-ES"/>
        </a:p>
      </dgm:t>
    </dgm:pt>
    <dgm:pt modelId="{556206DF-4132-4B92-BE87-0A55CF038897}" type="sibTrans" cxnId="{C53A23E8-EB5E-4D02-A6D9-C7BFBF41AC07}">
      <dgm:prSet/>
      <dgm:spPr/>
      <dgm:t>
        <a:bodyPr/>
        <a:lstStyle/>
        <a:p>
          <a:endParaRPr lang="es-ES"/>
        </a:p>
      </dgm:t>
    </dgm:pt>
    <dgm:pt modelId="{24865459-B1E8-4D92-9A30-2EF12D2D38E5}" type="pres">
      <dgm:prSet presAssocID="{4789B440-E89D-4260-91D1-C708666FB4E8}" presName="Name0" presStyleCnt="0">
        <dgm:presLayoutVars>
          <dgm:dir/>
          <dgm:animLvl val="lvl"/>
          <dgm:resizeHandles/>
        </dgm:presLayoutVars>
      </dgm:prSet>
      <dgm:spPr/>
      <dgm:t>
        <a:bodyPr/>
        <a:lstStyle/>
        <a:p>
          <a:endParaRPr lang="es-ES"/>
        </a:p>
      </dgm:t>
    </dgm:pt>
    <dgm:pt modelId="{FC70843C-6163-417F-B50F-7ABD48D87115}" type="pres">
      <dgm:prSet presAssocID="{FB703589-C70A-41C7-AEE6-59E1A67E2B42}" presName="linNode" presStyleCnt="0"/>
      <dgm:spPr/>
    </dgm:pt>
    <dgm:pt modelId="{5A77D5B9-02B8-4715-A68A-C29A63969A55}" type="pres">
      <dgm:prSet presAssocID="{FB703589-C70A-41C7-AEE6-59E1A67E2B42}" presName="parentShp" presStyleLbl="node1" presStyleIdx="0" presStyleCnt="1" custScaleX="76562" custLinFactNeighborX="-102">
        <dgm:presLayoutVars>
          <dgm:bulletEnabled val="1"/>
        </dgm:presLayoutVars>
      </dgm:prSet>
      <dgm:spPr/>
      <dgm:t>
        <a:bodyPr/>
        <a:lstStyle/>
        <a:p>
          <a:endParaRPr lang="es-ES"/>
        </a:p>
      </dgm:t>
    </dgm:pt>
    <dgm:pt modelId="{ABF6100F-3A4C-4A72-A7BA-A05FA729EB72}" type="pres">
      <dgm:prSet presAssocID="{FB703589-C70A-41C7-AEE6-59E1A67E2B42}" presName="childShp" presStyleLbl="bgAccFollowNode1" presStyleIdx="0" presStyleCnt="1" custScaleX="169255">
        <dgm:presLayoutVars>
          <dgm:bulletEnabled val="1"/>
        </dgm:presLayoutVars>
      </dgm:prSet>
      <dgm:spPr/>
      <dgm:t>
        <a:bodyPr/>
        <a:lstStyle/>
        <a:p>
          <a:endParaRPr lang="es-ES"/>
        </a:p>
      </dgm:t>
    </dgm:pt>
  </dgm:ptLst>
  <dgm:cxnLst>
    <dgm:cxn modelId="{D671B211-68D7-428A-94E6-22D2BB0B2945}" srcId="{4789B440-E89D-4260-91D1-C708666FB4E8}" destId="{FB703589-C70A-41C7-AEE6-59E1A67E2B42}" srcOrd="0" destOrd="0" parTransId="{562B9450-FB0D-4145-8CBD-204B6F4728F7}" sibTransId="{5408DA4F-24C9-4CD7-AE48-DAE613A9CF5A}"/>
    <dgm:cxn modelId="{05C00528-17AD-4129-927F-22549A0C2369}" type="presOf" srcId="{FB703589-C70A-41C7-AEE6-59E1A67E2B42}" destId="{5A77D5B9-02B8-4715-A68A-C29A63969A55}" srcOrd="0" destOrd="0" presId="urn:microsoft.com/office/officeart/2005/8/layout/vList6"/>
    <dgm:cxn modelId="{2B311D3E-6D19-4B0B-A591-12006080B576}" type="presOf" srcId="{B0FC9826-97CC-41C8-A439-ED0C0E4D163E}" destId="{ABF6100F-3A4C-4A72-A7BA-A05FA729EB72}" srcOrd="0" destOrd="0" presId="urn:microsoft.com/office/officeart/2005/8/layout/vList6"/>
    <dgm:cxn modelId="{03AA4701-2151-4516-9DF6-A8E127CC9316}" type="presOf" srcId="{4789B440-E89D-4260-91D1-C708666FB4E8}" destId="{24865459-B1E8-4D92-9A30-2EF12D2D38E5}" srcOrd="0" destOrd="0" presId="urn:microsoft.com/office/officeart/2005/8/layout/vList6"/>
    <dgm:cxn modelId="{C53A23E8-EB5E-4D02-A6D9-C7BFBF41AC07}" srcId="{FB703589-C70A-41C7-AEE6-59E1A67E2B42}" destId="{B0FC9826-97CC-41C8-A439-ED0C0E4D163E}" srcOrd="0" destOrd="0" parTransId="{F58B04DE-8195-47AE-859B-489BA787C0EF}" sibTransId="{556206DF-4132-4B92-BE87-0A55CF038897}"/>
    <dgm:cxn modelId="{4980847D-DD0A-49C7-8BFA-D67BC8B5B25E}" type="presParOf" srcId="{24865459-B1E8-4D92-9A30-2EF12D2D38E5}" destId="{FC70843C-6163-417F-B50F-7ABD48D87115}" srcOrd="0" destOrd="0" presId="urn:microsoft.com/office/officeart/2005/8/layout/vList6"/>
    <dgm:cxn modelId="{09048173-3F14-4BCE-977B-B7F55A57DA16}" type="presParOf" srcId="{FC70843C-6163-417F-B50F-7ABD48D87115}" destId="{5A77D5B9-02B8-4715-A68A-C29A63969A55}" srcOrd="0" destOrd="0" presId="urn:microsoft.com/office/officeart/2005/8/layout/vList6"/>
    <dgm:cxn modelId="{A30DB215-2F1D-4AB1-9232-13209E39F6BD}" type="presParOf" srcId="{FC70843C-6163-417F-B50F-7ABD48D87115}" destId="{ABF6100F-3A4C-4A72-A7BA-A05FA729EB72}" srcOrd="1" destOrd="0" presId="urn:microsoft.com/office/officeart/2005/8/layout/vList6"/>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84C2A88-ABA6-491D-97EE-833F19CE9412}">
      <dsp:nvSpPr>
        <dsp:cNvPr id="0" name=""/>
        <dsp:cNvSpPr/>
      </dsp:nvSpPr>
      <dsp:spPr>
        <a:xfrm rot="5400000">
          <a:off x="-887751" y="892981"/>
          <a:ext cx="5347390" cy="3571887"/>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rtl="0">
            <a:lnSpc>
              <a:spcPct val="90000"/>
            </a:lnSpc>
            <a:spcBef>
              <a:spcPct val="0"/>
            </a:spcBef>
            <a:spcAft>
              <a:spcPct val="35000"/>
            </a:spcAft>
          </a:pPr>
          <a:endParaRPr lang="es-EC" sz="1700" b="1" kern="1200" dirty="0" smtClean="0"/>
        </a:p>
        <a:p>
          <a:pPr lvl="0" algn="ctr" defTabSz="755650" rtl="0">
            <a:lnSpc>
              <a:spcPct val="90000"/>
            </a:lnSpc>
            <a:spcBef>
              <a:spcPct val="0"/>
            </a:spcBef>
            <a:spcAft>
              <a:spcPct val="35000"/>
            </a:spcAft>
          </a:pPr>
          <a:endParaRPr lang="es-EC" sz="2000" b="1" kern="1200" dirty="0" smtClean="0"/>
        </a:p>
        <a:p>
          <a:pPr lvl="0" algn="ctr" defTabSz="755650" rtl="0">
            <a:lnSpc>
              <a:spcPct val="90000"/>
            </a:lnSpc>
            <a:spcBef>
              <a:spcPct val="0"/>
            </a:spcBef>
            <a:spcAft>
              <a:spcPct val="35000"/>
            </a:spcAft>
          </a:pPr>
          <a:r>
            <a:rPr lang="es-EC" sz="2000" b="0" kern="1200" dirty="0" smtClean="0"/>
            <a:t>Entre los parámetros mundiales más importantes de evaluación y calidad universitaria, se encuentra el número de publicaciones y artículos investigativos realizados por los docentes de una institución educativa. </a:t>
          </a:r>
          <a:endParaRPr lang="es-ES" sz="2000" b="0" kern="1200" dirty="0"/>
        </a:p>
      </dsp:txBody>
      <dsp:txXfrm rot="5400000">
        <a:off x="-887751" y="892981"/>
        <a:ext cx="5347390" cy="3571887"/>
      </dsp:txXfrm>
    </dsp:sp>
    <dsp:sp modelId="{260C3822-281C-4137-834D-7C129EE54A2E}">
      <dsp:nvSpPr>
        <dsp:cNvPr id="0" name=""/>
        <dsp:cNvSpPr/>
      </dsp:nvSpPr>
      <dsp:spPr>
        <a:xfrm rot="5400000">
          <a:off x="4469207" y="-892090"/>
          <a:ext cx="3563191" cy="5357830"/>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1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BF48116-35A0-4C7A-AB8C-2FB03C3BCD10}">
      <dsp:nvSpPr>
        <dsp:cNvPr id="0" name=""/>
        <dsp:cNvSpPr/>
      </dsp:nvSpPr>
      <dsp:spPr>
        <a:xfrm>
          <a:off x="2844800" y="1828800"/>
          <a:ext cx="2235200" cy="2235200"/>
        </a:xfrm>
        <a:prstGeom prst="gear9">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s-ES" sz="1200" kern="1200" smtClean="0"/>
            <a:t>Afiches, Volantes, Trípticos informativos</a:t>
          </a:r>
          <a:endParaRPr lang="es-ES" sz="1200" kern="1200" dirty="0"/>
        </a:p>
      </dsp:txBody>
      <dsp:txXfrm>
        <a:off x="2844800" y="1828800"/>
        <a:ext cx="2235200" cy="2235200"/>
      </dsp:txXfrm>
    </dsp:sp>
    <dsp:sp modelId="{3B81C4F9-8B03-49EC-A46E-B6842737CC20}">
      <dsp:nvSpPr>
        <dsp:cNvPr id="0" name=""/>
        <dsp:cNvSpPr/>
      </dsp:nvSpPr>
      <dsp:spPr>
        <a:xfrm>
          <a:off x="1544320" y="1300480"/>
          <a:ext cx="1625600" cy="1625600"/>
        </a:xfrm>
        <a:prstGeom prst="gear6">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s-ES" sz="1200" b="1" kern="1200" dirty="0" smtClean="0"/>
            <a:t>Manual de Vínculos para Directivos</a:t>
          </a:r>
          <a:endParaRPr lang="es-ES" sz="1200" b="1" kern="1200" dirty="0"/>
        </a:p>
      </dsp:txBody>
      <dsp:txXfrm>
        <a:off x="1544320" y="1300480"/>
        <a:ext cx="1625600" cy="1625600"/>
      </dsp:txXfrm>
    </dsp:sp>
    <dsp:sp modelId="{B64F8266-4FE9-423E-8B3B-413E2E14F4CA}">
      <dsp:nvSpPr>
        <dsp:cNvPr id="0" name=""/>
        <dsp:cNvSpPr/>
      </dsp:nvSpPr>
      <dsp:spPr>
        <a:xfrm rot="20700000">
          <a:off x="2454821" y="178981"/>
          <a:ext cx="1592756" cy="1592756"/>
        </a:xfrm>
        <a:prstGeom prst="gear6">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s-ES" sz="1200" b="1" kern="1200" dirty="0" smtClean="0"/>
            <a:t>Video de Introducción</a:t>
          </a:r>
          <a:endParaRPr lang="es-ES" sz="1200" b="1" kern="1200" dirty="0"/>
        </a:p>
      </dsp:txBody>
      <dsp:txXfrm>
        <a:off x="2804160" y="528320"/>
        <a:ext cx="894080" cy="894080"/>
      </dsp:txXfrm>
    </dsp:sp>
    <dsp:sp modelId="{C9D6C738-7671-4DF0-AB31-87C96C273358}">
      <dsp:nvSpPr>
        <dsp:cNvPr id="0" name=""/>
        <dsp:cNvSpPr/>
      </dsp:nvSpPr>
      <dsp:spPr>
        <a:xfrm>
          <a:off x="2671505" y="1492320"/>
          <a:ext cx="2861056" cy="2861056"/>
        </a:xfrm>
        <a:prstGeom prst="circularArrow">
          <a:avLst>
            <a:gd name="adj1" fmla="val 4687"/>
            <a:gd name="adj2" fmla="val 299029"/>
            <a:gd name="adj3" fmla="val 2513083"/>
            <a:gd name="adj4" fmla="val 15867933"/>
            <a:gd name="adj5" fmla="val 5469"/>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C9B48102-E14A-4919-8D77-4D406F63F396}">
      <dsp:nvSpPr>
        <dsp:cNvPr id="0" name=""/>
        <dsp:cNvSpPr/>
      </dsp:nvSpPr>
      <dsp:spPr>
        <a:xfrm>
          <a:off x="1256429" y="941355"/>
          <a:ext cx="2078736" cy="2078736"/>
        </a:xfrm>
        <a:prstGeom prst="leftCircularArrow">
          <a:avLst>
            <a:gd name="adj1" fmla="val 6452"/>
            <a:gd name="adj2" fmla="val 429999"/>
            <a:gd name="adj3" fmla="val 10489124"/>
            <a:gd name="adj4" fmla="val 14837806"/>
            <a:gd name="adj5" fmla="val 7527"/>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0FD9DBE6-90AE-4018-9898-B6D476114332}">
      <dsp:nvSpPr>
        <dsp:cNvPr id="0" name=""/>
        <dsp:cNvSpPr/>
      </dsp:nvSpPr>
      <dsp:spPr>
        <a:xfrm>
          <a:off x="2086400" y="-169332"/>
          <a:ext cx="2241296" cy="2241296"/>
        </a:xfrm>
        <a:prstGeom prst="circularArrow">
          <a:avLst>
            <a:gd name="adj1" fmla="val 5984"/>
            <a:gd name="adj2" fmla="val 394124"/>
            <a:gd name="adj3" fmla="val 13313824"/>
            <a:gd name="adj4" fmla="val 10508221"/>
            <a:gd name="adj5" fmla="val 6981"/>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Tree>
</dsp:drawing>
</file>

<file path=ppt/diagrams/drawing1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BF48116-35A0-4C7A-AB8C-2FB03C3BCD10}">
      <dsp:nvSpPr>
        <dsp:cNvPr id="0" name=""/>
        <dsp:cNvSpPr/>
      </dsp:nvSpPr>
      <dsp:spPr>
        <a:xfrm>
          <a:off x="2844800" y="1828800"/>
          <a:ext cx="2235200" cy="2235200"/>
        </a:xfrm>
        <a:prstGeom prst="gear9">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s-ES" sz="1700" b="1" kern="1200" dirty="0" smtClean="0"/>
            <a:t>Boletines informativos</a:t>
          </a:r>
          <a:endParaRPr lang="es-ES" sz="1700" b="1" kern="1200" dirty="0"/>
        </a:p>
      </dsp:txBody>
      <dsp:txXfrm>
        <a:off x="2844800" y="1828800"/>
        <a:ext cx="2235200" cy="2235200"/>
      </dsp:txXfrm>
    </dsp:sp>
    <dsp:sp modelId="{3B81C4F9-8B03-49EC-A46E-B6842737CC20}">
      <dsp:nvSpPr>
        <dsp:cNvPr id="0" name=""/>
        <dsp:cNvSpPr/>
      </dsp:nvSpPr>
      <dsp:spPr>
        <a:xfrm>
          <a:off x="1544320" y="1300480"/>
          <a:ext cx="1625600" cy="1625600"/>
        </a:xfrm>
        <a:prstGeom prst="gear6">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s-ES" sz="1700" b="1" kern="1200" dirty="0" smtClean="0"/>
            <a:t>Buzón</a:t>
          </a:r>
          <a:endParaRPr lang="es-ES" sz="1700" b="1" kern="1200" dirty="0"/>
        </a:p>
      </dsp:txBody>
      <dsp:txXfrm>
        <a:off x="1544320" y="1300480"/>
        <a:ext cx="1625600" cy="1625600"/>
      </dsp:txXfrm>
    </dsp:sp>
    <dsp:sp modelId="{B64F8266-4FE9-423E-8B3B-413E2E14F4CA}">
      <dsp:nvSpPr>
        <dsp:cNvPr id="0" name=""/>
        <dsp:cNvSpPr/>
      </dsp:nvSpPr>
      <dsp:spPr>
        <a:xfrm rot="20700000">
          <a:off x="2454821" y="178981"/>
          <a:ext cx="1592756" cy="1592756"/>
        </a:xfrm>
        <a:prstGeom prst="gear6">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s-ES" sz="1700" b="1" kern="1200" dirty="0" smtClean="0"/>
            <a:t>Guía para Docentes</a:t>
          </a:r>
          <a:endParaRPr lang="es-ES" sz="1700" b="1" kern="1200" dirty="0"/>
        </a:p>
      </dsp:txBody>
      <dsp:txXfrm>
        <a:off x="2804160" y="528320"/>
        <a:ext cx="894080" cy="894080"/>
      </dsp:txXfrm>
    </dsp:sp>
    <dsp:sp modelId="{C9D6C738-7671-4DF0-AB31-87C96C273358}">
      <dsp:nvSpPr>
        <dsp:cNvPr id="0" name=""/>
        <dsp:cNvSpPr/>
      </dsp:nvSpPr>
      <dsp:spPr>
        <a:xfrm>
          <a:off x="2671505" y="1492320"/>
          <a:ext cx="2861056" cy="2861056"/>
        </a:xfrm>
        <a:prstGeom prst="circularArrow">
          <a:avLst>
            <a:gd name="adj1" fmla="val 4687"/>
            <a:gd name="adj2" fmla="val 299029"/>
            <a:gd name="adj3" fmla="val 2513083"/>
            <a:gd name="adj4" fmla="val 15867933"/>
            <a:gd name="adj5" fmla="val 5469"/>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C9B48102-E14A-4919-8D77-4D406F63F396}">
      <dsp:nvSpPr>
        <dsp:cNvPr id="0" name=""/>
        <dsp:cNvSpPr/>
      </dsp:nvSpPr>
      <dsp:spPr>
        <a:xfrm>
          <a:off x="1256429" y="941355"/>
          <a:ext cx="2078736" cy="2078736"/>
        </a:xfrm>
        <a:prstGeom prst="leftCircularArrow">
          <a:avLst>
            <a:gd name="adj1" fmla="val 6452"/>
            <a:gd name="adj2" fmla="val 429999"/>
            <a:gd name="adj3" fmla="val 10489124"/>
            <a:gd name="adj4" fmla="val 14837806"/>
            <a:gd name="adj5" fmla="val 7527"/>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0FD9DBE6-90AE-4018-9898-B6D476114332}">
      <dsp:nvSpPr>
        <dsp:cNvPr id="0" name=""/>
        <dsp:cNvSpPr/>
      </dsp:nvSpPr>
      <dsp:spPr>
        <a:xfrm>
          <a:off x="2086400" y="-169332"/>
          <a:ext cx="2241296" cy="2241296"/>
        </a:xfrm>
        <a:prstGeom prst="circularArrow">
          <a:avLst>
            <a:gd name="adj1" fmla="val 5984"/>
            <a:gd name="adj2" fmla="val 394124"/>
            <a:gd name="adj3" fmla="val 13313824"/>
            <a:gd name="adj4" fmla="val 10508221"/>
            <a:gd name="adj5" fmla="val 6981"/>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Tree>
</dsp:drawing>
</file>

<file path=ppt/diagrams/drawing1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BF6100F-3A4C-4A72-A7BA-A05FA729EB72}">
      <dsp:nvSpPr>
        <dsp:cNvPr id="0" name=""/>
        <dsp:cNvSpPr/>
      </dsp:nvSpPr>
      <dsp:spPr>
        <a:xfrm>
          <a:off x="2054600" y="0"/>
          <a:ext cx="6799596" cy="4572008"/>
        </a:xfrm>
        <a:prstGeom prst="rightArrow">
          <a:avLst>
            <a:gd name="adj1" fmla="val 75000"/>
            <a:gd name="adj2" fmla="val 5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795" tIns="10795" rIns="10795" bIns="10795" numCol="1" spcCol="1270" anchor="t" anchorCtr="0">
          <a:noAutofit/>
        </a:bodyPr>
        <a:lstStyle/>
        <a:p>
          <a:pPr marL="171450" lvl="1" indent="-171450" algn="ctr" defTabSz="755650">
            <a:lnSpc>
              <a:spcPct val="90000"/>
            </a:lnSpc>
            <a:spcBef>
              <a:spcPct val="0"/>
            </a:spcBef>
            <a:spcAft>
              <a:spcPct val="15000"/>
            </a:spcAft>
            <a:buChar char="••"/>
          </a:pPr>
          <a:r>
            <a:rPr lang="es-EC" sz="1700" b="1" kern="1200" dirty="0" smtClean="0"/>
            <a:t>Título en español (deberá ser claro, descriptivo y corto) sin abreviaturas o siglas.</a:t>
          </a:r>
          <a:endParaRPr lang="es-ES" sz="1700" b="1" kern="1200" dirty="0"/>
        </a:p>
        <a:p>
          <a:pPr marL="171450" lvl="1" indent="-171450" algn="ctr" defTabSz="755650">
            <a:lnSpc>
              <a:spcPct val="90000"/>
            </a:lnSpc>
            <a:spcBef>
              <a:spcPct val="0"/>
            </a:spcBef>
            <a:spcAft>
              <a:spcPct val="15000"/>
            </a:spcAft>
            <a:buChar char="••"/>
          </a:pPr>
          <a:endParaRPr lang="es-ES" sz="1700" b="1" kern="1200" dirty="0"/>
        </a:p>
        <a:p>
          <a:pPr marL="171450" lvl="1" indent="-171450" algn="ctr" defTabSz="755650">
            <a:lnSpc>
              <a:spcPct val="90000"/>
            </a:lnSpc>
            <a:spcBef>
              <a:spcPct val="0"/>
            </a:spcBef>
            <a:spcAft>
              <a:spcPct val="15000"/>
            </a:spcAft>
            <a:buChar char="••"/>
          </a:pPr>
          <a:r>
            <a:rPr lang="es-EC" sz="1700" b="1" kern="1200" dirty="0" smtClean="0"/>
            <a:t>Nombre completo del autor o autores del artículo.</a:t>
          </a:r>
          <a:endParaRPr lang="es-ES" sz="1700" b="1" kern="1200" dirty="0"/>
        </a:p>
        <a:p>
          <a:pPr marL="171450" lvl="1" indent="-171450" algn="ctr" defTabSz="755650">
            <a:lnSpc>
              <a:spcPct val="90000"/>
            </a:lnSpc>
            <a:spcBef>
              <a:spcPct val="0"/>
            </a:spcBef>
            <a:spcAft>
              <a:spcPct val="15000"/>
            </a:spcAft>
            <a:buChar char="••"/>
          </a:pPr>
          <a:endParaRPr lang="es-ES" sz="1700" b="1" kern="1200" dirty="0"/>
        </a:p>
        <a:p>
          <a:pPr marL="171450" lvl="1" indent="-171450" algn="ctr" defTabSz="755650">
            <a:lnSpc>
              <a:spcPct val="90000"/>
            </a:lnSpc>
            <a:spcBef>
              <a:spcPct val="0"/>
            </a:spcBef>
            <a:spcAft>
              <a:spcPct val="15000"/>
            </a:spcAft>
            <a:buChar char="••"/>
          </a:pPr>
          <a:r>
            <a:rPr lang="es-EC" sz="1700" b="1" kern="1200" dirty="0" smtClean="0"/>
            <a:t>Indicar la institución a la que pertenecen y su cargo o actividad desempeñada en dicha institución.</a:t>
          </a:r>
          <a:endParaRPr lang="es-ES" sz="1700" b="1" kern="1200" dirty="0"/>
        </a:p>
        <a:p>
          <a:pPr marL="171450" lvl="1" indent="-171450" algn="ctr" defTabSz="755650">
            <a:lnSpc>
              <a:spcPct val="90000"/>
            </a:lnSpc>
            <a:spcBef>
              <a:spcPct val="0"/>
            </a:spcBef>
            <a:spcAft>
              <a:spcPct val="15000"/>
            </a:spcAft>
            <a:buChar char="••"/>
          </a:pPr>
          <a:endParaRPr lang="es-ES" sz="1700" b="1" kern="1200" dirty="0"/>
        </a:p>
        <a:p>
          <a:pPr marL="171450" lvl="1" indent="-171450" algn="ctr" defTabSz="755650">
            <a:lnSpc>
              <a:spcPct val="90000"/>
            </a:lnSpc>
            <a:spcBef>
              <a:spcPct val="0"/>
            </a:spcBef>
            <a:spcAft>
              <a:spcPct val="15000"/>
            </a:spcAft>
            <a:buChar char="••"/>
          </a:pPr>
          <a:r>
            <a:rPr lang="es-EC" sz="1700" b="1" kern="1200" dirty="0" smtClean="0"/>
            <a:t>Dirección en donde deberá ser dirigida la correspondencia, número telefónico, fax y correo electrónico del autor o institución. Recuerde escribir el número de teléfono incluyendo el código internacional (593 + 4)</a:t>
          </a:r>
          <a:endParaRPr lang="es-ES" sz="1700" b="1" kern="1200" dirty="0"/>
        </a:p>
      </dsp:txBody>
      <dsp:txXfrm>
        <a:off x="2054600" y="0"/>
        <a:ext cx="6799596" cy="4572008"/>
      </dsp:txXfrm>
    </dsp:sp>
    <dsp:sp modelId="{5A77D5B9-02B8-4715-A68A-C29A63969A55}">
      <dsp:nvSpPr>
        <dsp:cNvPr id="0" name=""/>
        <dsp:cNvSpPr/>
      </dsp:nvSpPr>
      <dsp:spPr>
        <a:xfrm>
          <a:off x="0" y="0"/>
          <a:ext cx="2050518" cy="4572008"/>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0970" tIns="70485" rIns="140970" bIns="70485" numCol="1" spcCol="1270" anchor="ctr" anchorCtr="0">
          <a:noAutofit/>
        </a:bodyPr>
        <a:lstStyle/>
        <a:p>
          <a:pPr lvl="0" algn="ctr" defTabSz="1644650">
            <a:lnSpc>
              <a:spcPct val="90000"/>
            </a:lnSpc>
            <a:spcBef>
              <a:spcPct val="0"/>
            </a:spcBef>
            <a:spcAft>
              <a:spcPct val="35000"/>
            </a:spcAft>
          </a:pPr>
          <a:r>
            <a:rPr lang="es-ES" sz="3700" b="1" kern="1200" dirty="0" smtClean="0"/>
            <a:t>Primera Página</a:t>
          </a:r>
          <a:endParaRPr lang="es-ES" sz="3700" b="1" kern="1200" dirty="0"/>
        </a:p>
      </dsp:txBody>
      <dsp:txXfrm>
        <a:off x="0" y="0"/>
        <a:ext cx="2050518" cy="4572008"/>
      </dsp:txXfrm>
    </dsp:sp>
  </dsp:spTree>
</dsp:drawing>
</file>

<file path=ppt/diagrams/drawing1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BF6100F-3A4C-4A72-A7BA-A05FA729EB72}">
      <dsp:nvSpPr>
        <dsp:cNvPr id="0" name=""/>
        <dsp:cNvSpPr/>
      </dsp:nvSpPr>
      <dsp:spPr>
        <a:xfrm>
          <a:off x="2054600" y="0"/>
          <a:ext cx="6799596" cy="4572008"/>
        </a:xfrm>
        <a:prstGeom prst="rightArrow">
          <a:avLst>
            <a:gd name="adj1" fmla="val 75000"/>
            <a:gd name="adj2" fmla="val 5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6510" tIns="16510" rIns="16510" bIns="16510" numCol="1" spcCol="1270" anchor="t" anchorCtr="0">
          <a:noAutofit/>
        </a:bodyPr>
        <a:lstStyle/>
        <a:p>
          <a:pPr marL="228600" lvl="1" indent="-228600" algn="ctr" defTabSz="1155700">
            <a:lnSpc>
              <a:spcPct val="90000"/>
            </a:lnSpc>
            <a:spcBef>
              <a:spcPct val="0"/>
            </a:spcBef>
            <a:spcAft>
              <a:spcPct val="15000"/>
            </a:spcAft>
            <a:buChar char="••"/>
          </a:pPr>
          <a:r>
            <a:rPr lang="es-EC" sz="2600" b="1" kern="1200" dirty="0" smtClean="0"/>
            <a:t>Título del artículo, seguido del Resumen, resaltando los aspectos y resultados esenciales del trabajo de investigación. Al finalizar el resumen, deben incluirse las Palabras Clave (no deben ser más de cinco). Tanto el resumen como las palabras clave deben ser escritos en español e inglés.</a:t>
          </a:r>
          <a:endParaRPr lang="es-ES" sz="2600" b="1" kern="1200" dirty="0"/>
        </a:p>
      </dsp:txBody>
      <dsp:txXfrm>
        <a:off x="2054600" y="0"/>
        <a:ext cx="6799596" cy="4572008"/>
      </dsp:txXfrm>
    </dsp:sp>
    <dsp:sp modelId="{5A77D5B9-02B8-4715-A68A-C29A63969A55}">
      <dsp:nvSpPr>
        <dsp:cNvPr id="0" name=""/>
        <dsp:cNvSpPr/>
      </dsp:nvSpPr>
      <dsp:spPr>
        <a:xfrm>
          <a:off x="0" y="0"/>
          <a:ext cx="2050518" cy="4572008"/>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8110" tIns="59055" rIns="118110" bIns="59055" numCol="1" spcCol="1270" anchor="ctr" anchorCtr="0">
          <a:noAutofit/>
        </a:bodyPr>
        <a:lstStyle/>
        <a:p>
          <a:pPr lvl="0" algn="ctr" defTabSz="1377950">
            <a:lnSpc>
              <a:spcPct val="90000"/>
            </a:lnSpc>
            <a:spcBef>
              <a:spcPct val="0"/>
            </a:spcBef>
            <a:spcAft>
              <a:spcPct val="35000"/>
            </a:spcAft>
          </a:pPr>
          <a:r>
            <a:rPr lang="es-ES" sz="3100" b="1" kern="1200" dirty="0" smtClean="0"/>
            <a:t>Segunda Página:</a:t>
          </a:r>
        </a:p>
        <a:p>
          <a:pPr lvl="0" algn="ctr" defTabSz="1377950">
            <a:lnSpc>
              <a:spcPct val="90000"/>
            </a:lnSpc>
            <a:spcBef>
              <a:spcPct val="0"/>
            </a:spcBef>
            <a:spcAft>
              <a:spcPct val="35000"/>
            </a:spcAft>
          </a:pPr>
          <a:endParaRPr lang="es-ES" sz="3100" b="1" kern="1200" dirty="0" smtClean="0"/>
        </a:p>
        <a:p>
          <a:pPr lvl="0" algn="ctr" defTabSz="1377950">
            <a:lnSpc>
              <a:spcPct val="90000"/>
            </a:lnSpc>
            <a:spcBef>
              <a:spcPct val="0"/>
            </a:spcBef>
            <a:spcAft>
              <a:spcPct val="35000"/>
            </a:spcAft>
          </a:pPr>
          <a:r>
            <a:rPr lang="es-ES" sz="3100" b="1" kern="1200" dirty="0" smtClean="0"/>
            <a:t>Título, Resumen, Palabras Clave.</a:t>
          </a:r>
          <a:endParaRPr lang="es-ES" sz="3100" b="1" kern="1200" dirty="0"/>
        </a:p>
      </dsp:txBody>
      <dsp:txXfrm>
        <a:off x="0" y="0"/>
        <a:ext cx="2050518" cy="4572008"/>
      </dsp:txXfrm>
    </dsp:sp>
  </dsp:spTree>
</dsp:drawing>
</file>

<file path=ppt/diagrams/drawing1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CDF4C0D-0815-4D4F-B195-58FE55E01B07}">
      <dsp:nvSpPr>
        <dsp:cNvPr id="0" name=""/>
        <dsp:cNvSpPr/>
      </dsp:nvSpPr>
      <dsp:spPr>
        <a:xfrm>
          <a:off x="2438399" y="496"/>
          <a:ext cx="3657600" cy="1934765"/>
        </a:xfrm>
        <a:prstGeom prst="rightArrow">
          <a:avLst>
            <a:gd name="adj1" fmla="val 75000"/>
            <a:gd name="adj2" fmla="val 5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700" tIns="12700" rIns="12700" bIns="12700" numCol="1" spcCol="1270" anchor="t" anchorCtr="0">
          <a:noAutofit/>
        </a:bodyPr>
        <a:lstStyle/>
        <a:p>
          <a:pPr marL="228600" lvl="1" indent="-228600" algn="ctr" defTabSz="889000">
            <a:lnSpc>
              <a:spcPct val="90000"/>
            </a:lnSpc>
            <a:spcBef>
              <a:spcPct val="0"/>
            </a:spcBef>
            <a:spcAft>
              <a:spcPct val="15000"/>
            </a:spcAft>
            <a:buChar char="••"/>
          </a:pPr>
          <a:r>
            <a:rPr lang="es-EC" sz="2000" b="1" kern="1200" dirty="0" smtClean="0"/>
            <a:t>Se pueden incluir los agradecimientos que el autor crea pertinentes.</a:t>
          </a:r>
          <a:endParaRPr lang="es-ES" sz="2000" b="1" kern="1200" dirty="0"/>
        </a:p>
      </dsp:txBody>
      <dsp:txXfrm>
        <a:off x="2438399" y="496"/>
        <a:ext cx="3657600" cy="1934765"/>
      </dsp:txXfrm>
    </dsp:sp>
    <dsp:sp modelId="{558C16BA-58AB-416B-A9DF-EB5688ACE51C}">
      <dsp:nvSpPr>
        <dsp:cNvPr id="0" name=""/>
        <dsp:cNvSpPr/>
      </dsp:nvSpPr>
      <dsp:spPr>
        <a:xfrm>
          <a:off x="0" y="496"/>
          <a:ext cx="2438400" cy="1934765"/>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3350" tIns="66675" rIns="133350" bIns="66675" numCol="1" spcCol="1270" anchor="ctr" anchorCtr="0">
          <a:noAutofit/>
        </a:bodyPr>
        <a:lstStyle/>
        <a:p>
          <a:pPr lvl="0" algn="ctr" defTabSz="1555750">
            <a:lnSpc>
              <a:spcPct val="90000"/>
            </a:lnSpc>
            <a:spcBef>
              <a:spcPct val="0"/>
            </a:spcBef>
            <a:spcAft>
              <a:spcPct val="35000"/>
            </a:spcAft>
          </a:pPr>
          <a:r>
            <a:rPr lang="es-ES" sz="3500" b="1" kern="1200" dirty="0" smtClean="0"/>
            <a:t>Tercera Página</a:t>
          </a:r>
          <a:endParaRPr lang="es-ES" sz="3500" b="1" kern="1200" dirty="0"/>
        </a:p>
      </dsp:txBody>
      <dsp:txXfrm>
        <a:off x="0" y="496"/>
        <a:ext cx="2438400" cy="1934765"/>
      </dsp:txXfrm>
    </dsp:sp>
    <dsp:sp modelId="{55037C33-042A-48D3-A99A-81D0D6194B2E}">
      <dsp:nvSpPr>
        <dsp:cNvPr id="0" name=""/>
        <dsp:cNvSpPr/>
      </dsp:nvSpPr>
      <dsp:spPr>
        <a:xfrm>
          <a:off x="2438400" y="2128738"/>
          <a:ext cx="3657600" cy="1934765"/>
        </a:xfrm>
        <a:prstGeom prst="rightArrow">
          <a:avLst>
            <a:gd name="adj1" fmla="val 75000"/>
            <a:gd name="adj2" fmla="val 5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700" tIns="12700" rIns="12700" bIns="12700" numCol="1" spcCol="1270" anchor="t" anchorCtr="0">
          <a:noAutofit/>
        </a:bodyPr>
        <a:lstStyle/>
        <a:p>
          <a:pPr marL="228600" lvl="1" indent="-228600" algn="ctr" defTabSz="889000">
            <a:lnSpc>
              <a:spcPct val="90000"/>
            </a:lnSpc>
            <a:spcBef>
              <a:spcPct val="0"/>
            </a:spcBef>
            <a:spcAft>
              <a:spcPct val="15000"/>
            </a:spcAft>
            <a:buChar char="••"/>
          </a:pPr>
          <a:r>
            <a:rPr lang="es-EC" sz="2000" b="1" kern="1200" dirty="0" smtClean="0"/>
            <a:t>Debe estar organizado en apartados (título, subtítulo, incisos, etc.) estructurados de manera clara.</a:t>
          </a:r>
          <a:endParaRPr lang="es-ES" sz="2000" b="1" kern="1200" dirty="0"/>
        </a:p>
      </dsp:txBody>
      <dsp:txXfrm>
        <a:off x="2438400" y="2128738"/>
        <a:ext cx="3657600" cy="1934765"/>
      </dsp:txXfrm>
    </dsp:sp>
    <dsp:sp modelId="{0D1D5E48-3BBF-4487-A781-3E473D42C360}">
      <dsp:nvSpPr>
        <dsp:cNvPr id="0" name=""/>
        <dsp:cNvSpPr/>
      </dsp:nvSpPr>
      <dsp:spPr>
        <a:xfrm>
          <a:off x="0" y="2128738"/>
          <a:ext cx="2438400" cy="1934765"/>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3350" tIns="66675" rIns="133350" bIns="66675" numCol="1" spcCol="1270" anchor="ctr" anchorCtr="0">
          <a:noAutofit/>
        </a:bodyPr>
        <a:lstStyle/>
        <a:p>
          <a:pPr lvl="0" algn="ctr" defTabSz="1555750">
            <a:lnSpc>
              <a:spcPct val="90000"/>
            </a:lnSpc>
            <a:spcBef>
              <a:spcPct val="0"/>
            </a:spcBef>
            <a:spcAft>
              <a:spcPct val="35000"/>
            </a:spcAft>
          </a:pPr>
          <a:r>
            <a:rPr lang="es-ES" sz="3500" b="1" kern="1200" dirty="0" smtClean="0"/>
            <a:t>Contenido</a:t>
          </a:r>
          <a:endParaRPr lang="es-ES" sz="3500" b="1" kern="1200" dirty="0"/>
        </a:p>
      </dsp:txBody>
      <dsp:txXfrm>
        <a:off x="0" y="2128738"/>
        <a:ext cx="2438400" cy="1934765"/>
      </dsp:txXfrm>
    </dsp:sp>
  </dsp:spTree>
</dsp:drawing>
</file>

<file path=ppt/diagrams/drawing1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2EC866A-0F93-450E-B460-3DCDA03CF53B}">
      <dsp:nvSpPr>
        <dsp:cNvPr id="0" name=""/>
        <dsp:cNvSpPr/>
      </dsp:nvSpPr>
      <dsp:spPr>
        <a:xfrm>
          <a:off x="2407854" y="759083"/>
          <a:ext cx="4179053" cy="4179053"/>
        </a:xfrm>
        <a:prstGeom prst="blockArc">
          <a:avLst>
            <a:gd name="adj1" fmla="val 10975081"/>
            <a:gd name="adj2" fmla="val 21304315"/>
            <a:gd name="adj3" fmla="val 4638"/>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0C49A3B2-38B9-437F-AB38-133CCB155F92}">
      <dsp:nvSpPr>
        <dsp:cNvPr id="0" name=""/>
        <dsp:cNvSpPr/>
      </dsp:nvSpPr>
      <dsp:spPr>
        <a:xfrm>
          <a:off x="2402955" y="479839"/>
          <a:ext cx="4179053" cy="4179053"/>
        </a:xfrm>
        <a:prstGeom prst="blockArc">
          <a:avLst>
            <a:gd name="adj1" fmla="val 175081"/>
            <a:gd name="adj2" fmla="val 10504315"/>
            <a:gd name="adj3" fmla="val 4638"/>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F03BDB4E-A3EA-4D70-B4F6-B231D7006C81}">
      <dsp:nvSpPr>
        <dsp:cNvPr id="0" name=""/>
        <dsp:cNvSpPr/>
      </dsp:nvSpPr>
      <dsp:spPr>
        <a:xfrm>
          <a:off x="3503431" y="1753216"/>
          <a:ext cx="1922854" cy="1922854"/>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s-ES" sz="2400" b="1" kern="1200" dirty="0" smtClean="0">
              <a:effectLst>
                <a:outerShdw blurRad="38100" dist="38100" dir="2700000" algn="tl">
                  <a:srgbClr val="000000">
                    <a:alpha val="43137"/>
                  </a:srgbClr>
                </a:outerShdw>
              </a:effectLst>
            </a:rPr>
            <a:t>LICENCIAS</a:t>
          </a:r>
          <a:endParaRPr lang="es-ES" sz="2400" b="1" kern="1200" dirty="0">
            <a:effectLst>
              <a:outerShdw blurRad="38100" dist="38100" dir="2700000" algn="tl">
                <a:srgbClr val="000000">
                  <a:alpha val="43137"/>
                </a:srgbClr>
              </a:outerShdw>
            </a:effectLst>
          </a:endParaRPr>
        </a:p>
      </dsp:txBody>
      <dsp:txXfrm>
        <a:off x="3503431" y="1753216"/>
        <a:ext cx="1922854" cy="1922854"/>
      </dsp:txXfrm>
    </dsp:sp>
    <dsp:sp modelId="{D4C28E57-E579-4D54-A6AD-05161856680C}">
      <dsp:nvSpPr>
        <dsp:cNvPr id="0" name=""/>
        <dsp:cNvSpPr/>
      </dsp:nvSpPr>
      <dsp:spPr>
        <a:xfrm>
          <a:off x="5857907" y="2000272"/>
          <a:ext cx="1345998" cy="1345998"/>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9210" tIns="29210" rIns="29210" bIns="29210" numCol="1" spcCol="1270" anchor="ctr" anchorCtr="0">
          <a:noAutofit/>
        </a:bodyPr>
        <a:lstStyle/>
        <a:p>
          <a:pPr lvl="0" algn="ctr" defTabSz="1022350">
            <a:lnSpc>
              <a:spcPct val="90000"/>
            </a:lnSpc>
            <a:spcBef>
              <a:spcPct val="0"/>
            </a:spcBef>
            <a:spcAft>
              <a:spcPct val="35000"/>
            </a:spcAft>
          </a:pPr>
          <a:r>
            <a:rPr lang="es-ES" sz="2300" kern="1200" smtClean="0"/>
            <a:t>0</a:t>
          </a:r>
          <a:endParaRPr lang="es-ES" sz="2300" kern="1200" dirty="0"/>
        </a:p>
      </dsp:txBody>
      <dsp:txXfrm>
        <a:off x="5857907" y="2000272"/>
        <a:ext cx="1345998" cy="1345998"/>
      </dsp:txXfrm>
    </dsp:sp>
    <dsp:sp modelId="{B981E911-F5C6-4B87-AB7A-2F297A5A81A6}">
      <dsp:nvSpPr>
        <dsp:cNvPr id="0" name=""/>
        <dsp:cNvSpPr/>
      </dsp:nvSpPr>
      <dsp:spPr>
        <a:xfrm>
          <a:off x="1785957" y="2071706"/>
          <a:ext cx="1345998" cy="1345998"/>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9210" tIns="29210" rIns="29210" bIns="29210" numCol="1" spcCol="1270" anchor="ctr" anchorCtr="0">
          <a:noAutofit/>
        </a:bodyPr>
        <a:lstStyle/>
        <a:p>
          <a:pPr lvl="0" algn="ctr" defTabSz="1022350">
            <a:lnSpc>
              <a:spcPct val="90000"/>
            </a:lnSpc>
            <a:spcBef>
              <a:spcPct val="0"/>
            </a:spcBef>
            <a:spcAft>
              <a:spcPct val="35000"/>
            </a:spcAft>
          </a:pPr>
          <a:r>
            <a:rPr lang="es-ES" sz="2300" kern="1200" smtClean="0"/>
            <a:t>0</a:t>
          </a:r>
          <a:endParaRPr lang="es-ES" sz="2300" kern="1200" dirty="0"/>
        </a:p>
      </dsp:txBody>
      <dsp:txXfrm>
        <a:off x="1785957" y="2071706"/>
        <a:ext cx="1345998" cy="1345998"/>
      </dsp:txXfrm>
    </dsp:sp>
  </dsp:spTree>
</dsp:drawing>
</file>

<file path=ppt/diagrams/drawing1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BF48116-35A0-4C7A-AB8C-2FB03C3BCD10}">
      <dsp:nvSpPr>
        <dsp:cNvPr id="0" name=""/>
        <dsp:cNvSpPr/>
      </dsp:nvSpPr>
      <dsp:spPr>
        <a:xfrm>
          <a:off x="3264700" y="2121708"/>
          <a:ext cx="2593199" cy="2593199"/>
        </a:xfrm>
        <a:prstGeom prst="gear9">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s-ES" sz="1500" b="1" kern="1200" dirty="0" smtClean="0"/>
            <a:t>Página Web INDEXA EDCOM</a:t>
          </a:r>
          <a:endParaRPr lang="es-ES" sz="1500" b="1" kern="1200" dirty="0"/>
        </a:p>
      </dsp:txBody>
      <dsp:txXfrm>
        <a:off x="3264700" y="2121708"/>
        <a:ext cx="2593199" cy="2593199"/>
      </dsp:txXfrm>
    </dsp:sp>
    <dsp:sp modelId="{3B81C4F9-8B03-49EC-A46E-B6842737CC20}">
      <dsp:nvSpPr>
        <dsp:cNvPr id="0" name=""/>
        <dsp:cNvSpPr/>
      </dsp:nvSpPr>
      <dsp:spPr>
        <a:xfrm>
          <a:off x="1755930" y="1508770"/>
          <a:ext cx="1885963" cy="1885963"/>
        </a:xfrm>
        <a:prstGeom prst="gear6">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s-ES" sz="1500" b="1" kern="1200" dirty="0" smtClean="0"/>
            <a:t>Catálogo de Revistas Indexadas</a:t>
          </a:r>
          <a:endParaRPr lang="es-ES" sz="1500" b="1" kern="1200" dirty="0"/>
        </a:p>
      </dsp:txBody>
      <dsp:txXfrm>
        <a:off x="1755930" y="1508770"/>
        <a:ext cx="1885963" cy="1885963"/>
      </dsp:txXfrm>
    </dsp:sp>
    <dsp:sp modelId="{B64F8266-4FE9-423E-8B3B-413E2E14F4CA}">
      <dsp:nvSpPr>
        <dsp:cNvPr id="0" name=""/>
        <dsp:cNvSpPr/>
      </dsp:nvSpPr>
      <dsp:spPr>
        <a:xfrm rot="20700000">
          <a:off x="2812261" y="207648"/>
          <a:ext cx="1847859" cy="1847859"/>
        </a:xfrm>
        <a:prstGeom prst="gear6">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s-ES" sz="1500" b="1" kern="1200" dirty="0" smtClean="0"/>
            <a:t>Afiches, Volantes, Trípticos</a:t>
          </a:r>
          <a:endParaRPr lang="es-ES" sz="1500" b="1" kern="1200" dirty="0"/>
        </a:p>
      </dsp:txBody>
      <dsp:txXfrm>
        <a:off x="3217551" y="612938"/>
        <a:ext cx="1037279" cy="1037279"/>
      </dsp:txXfrm>
    </dsp:sp>
    <dsp:sp modelId="{C9D6C738-7671-4DF0-AB31-87C96C273358}">
      <dsp:nvSpPr>
        <dsp:cNvPr id="0" name=""/>
        <dsp:cNvSpPr/>
      </dsp:nvSpPr>
      <dsp:spPr>
        <a:xfrm>
          <a:off x="3071055" y="1727119"/>
          <a:ext cx="3319295" cy="3319295"/>
        </a:xfrm>
        <a:prstGeom prst="circularArrow">
          <a:avLst>
            <a:gd name="adj1" fmla="val 4687"/>
            <a:gd name="adj2" fmla="val 299029"/>
            <a:gd name="adj3" fmla="val 2527339"/>
            <a:gd name="adj4" fmla="val 15837413"/>
            <a:gd name="adj5" fmla="val 5469"/>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C9B48102-E14A-4919-8D77-4D406F63F396}">
      <dsp:nvSpPr>
        <dsp:cNvPr id="0" name=""/>
        <dsp:cNvSpPr/>
      </dsp:nvSpPr>
      <dsp:spPr>
        <a:xfrm>
          <a:off x="1421929" y="1089244"/>
          <a:ext cx="2411675" cy="2411675"/>
        </a:xfrm>
        <a:prstGeom prst="leftCircularArrow">
          <a:avLst>
            <a:gd name="adj1" fmla="val 6452"/>
            <a:gd name="adj2" fmla="val 429999"/>
            <a:gd name="adj3" fmla="val 10489124"/>
            <a:gd name="adj4" fmla="val 14837806"/>
            <a:gd name="adj5" fmla="val 7527"/>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0FD9DBE6-90AE-4018-9898-B6D476114332}">
      <dsp:nvSpPr>
        <dsp:cNvPr id="0" name=""/>
        <dsp:cNvSpPr/>
      </dsp:nvSpPr>
      <dsp:spPr>
        <a:xfrm>
          <a:off x="2384833" y="-199336"/>
          <a:ext cx="2600271" cy="2600271"/>
        </a:xfrm>
        <a:prstGeom prst="circularArrow">
          <a:avLst>
            <a:gd name="adj1" fmla="val 5984"/>
            <a:gd name="adj2" fmla="val 394124"/>
            <a:gd name="adj3" fmla="val 13313824"/>
            <a:gd name="adj4" fmla="val 10508221"/>
            <a:gd name="adj5" fmla="val 6981"/>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Tree>
</dsp:drawing>
</file>

<file path=ppt/diagrams/drawing1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B9A2C2D-0385-499B-877A-AA75001DF46C}">
      <dsp:nvSpPr>
        <dsp:cNvPr id="0" name=""/>
        <dsp:cNvSpPr/>
      </dsp:nvSpPr>
      <dsp:spPr>
        <a:xfrm>
          <a:off x="0" y="0"/>
          <a:ext cx="7715272" cy="2957522"/>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A85524F-4D7A-4946-9555-69B75A1FF8F8}">
      <dsp:nvSpPr>
        <dsp:cNvPr id="0" name=""/>
        <dsp:cNvSpPr/>
      </dsp:nvSpPr>
      <dsp:spPr>
        <a:xfrm>
          <a:off x="532192" y="312971"/>
          <a:ext cx="1664891" cy="2331578"/>
        </a:xfrm>
        <a:prstGeom prst="roundRect">
          <a:avLst>
            <a:gd name="adj" fmla="val 10000"/>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ADB244C-05E2-4E60-83EB-8A8443982D33}">
      <dsp:nvSpPr>
        <dsp:cNvPr id="0" name=""/>
        <dsp:cNvSpPr/>
      </dsp:nvSpPr>
      <dsp:spPr>
        <a:xfrm rot="10800000">
          <a:off x="231458" y="2957522"/>
          <a:ext cx="2266361" cy="3614749"/>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t" anchorCtr="0">
          <a:noAutofit/>
        </a:bodyPr>
        <a:lstStyle/>
        <a:p>
          <a:pPr lvl="0" algn="ctr" defTabSz="1200150">
            <a:lnSpc>
              <a:spcPct val="90000"/>
            </a:lnSpc>
            <a:spcBef>
              <a:spcPct val="0"/>
            </a:spcBef>
            <a:spcAft>
              <a:spcPct val="35000"/>
            </a:spcAft>
          </a:pPr>
          <a:r>
            <a:rPr lang="es-EC" sz="2700" b="1" kern="1200" dirty="0" smtClean="0"/>
            <a:t>Boletines, volantes y trípticos en Papel Bond tamaño A4(21 x 29,7 cm.)</a:t>
          </a:r>
          <a:endParaRPr lang="es-ES" sz="2700" b="1" kern="1200" dirty="0"/>
        </a:p>
      </dsp:txBody>
      <dsp:txXfrm rot="10800000">
        <a:off x="231458" y="2957522"/>
        <a:ext cx="2266361" cy="3614749"/>
      </dsp:txXfrm>
    </dsp:sp>
    <dsp:sp modelId="{DA96E201-1522-45B7-9317-CF8B14182FC9}">
      <dsp:nvSpPr>
        <dsp:cNvPr id="0" name=""/>
        <dsp:cNvSpPr/>
      </dsp:nvSpPr>
      <dsp:spPr>
        <a:xfrm>
          <a:off x="2989007" y="282380"/>
          <a:ext cx="1737256" cy="2392761"/>
        </a:xfrm>
        <a:prstGeom prst="roundRect">
          <a:avLst>
            <a:gd name="adj" fmla="val 10000"/>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27C892D-0C52-4DD9-8A82-CF870DBA7858}">
      <dsp:nvSpPr>
        <dsp:cNvPr id="0" name=""/>
        <dsp:cNvSpPr/>
      </dsp:nvSpPr>
      <dsp:spPr>
        <a:xfrm rot="10800000">
          <a:off x="2724455" y="2957522"/>
          <a:ext cx="2266361" cy="3614749"/>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t" anchorCtr="0">
          <a:noAutofit/>
        </a:bodyPr>
        <a:lstStyle/>
        <a:p>
          <a:pPr lvl="0" algn="ctr" defTabSz="1200150">
            <a:lnSpc>
              <a:spcPct val="90000"/>
            </a:lnSpc>
            <a:spcBef>
              <a:spcPct val="0"/>
            </a:spcBef>
            <a:spcAft>
              <a:spcPct val="35000"/>
            </a:spcAft>
          </a:pPr>
          <a:r>
            <a:rPr lang="es-EC" sz="2700" b="1" kern="1200" dirty="0" smtClean="0"/>
            <a:t>Afiches en Papel </a:t>
          </a:r>
          <a:r>
            <a:rPr lang="es-EC" sz="2700" b="1" kern="1200" dirty="0" err="1" smtClean="0"/>
            <a:t>Couché</a:t>
          </a:r>
          <a:r>
            <a:rPr lang="es-EC" sz="2700" b="1" kern="1200" dirty="0" smtClean="0"/>
            <a:t> de 250 gramos, tamaño </a:t>
          </a:r>
          <a:r>
            <a:rPr lang="es-EC" sz="2700" b="1" kern="1200" dirty="0" err="1" smtClean="0"/>
            <a:t>Super</a:t>
          </a:r>
          <a:r>
            <a:rPr lang="es-EC" sz="2700" b="1" kern="1200" dirty="0" smtClean="0"/>
            <a:t> A3 (30,5 x 45,6 cm.)</a:t>
          </a:r>
          <a:endParaRPr lang="es-ES" sz="2700" b="1" kern="1200" dirty="0"/>
        </a:p>
      </dsp:txBody>
      <dsp:txXfrm rot="10800000">
        <a:off x="2724455" y="2957522"/>
        <a:ext cx="2266361" cy="3614749"/>
      </dsp:txXfrm>
    </dsp:sp>
    <dsp:sp modelId="{DD977CDF-1308-4024-8231-CD37767B0497}">
      <dsp:nvSpPr>
        <dsp:cNvPr id="0" name=""/>
        <dsp:cNvSpPr/>
      </dsp:nvSpPr>
      <dsp:spPr>
        <a:xfrm>
          <a:off x="5522448" y="394336"/>
          <a:ext cx="1656370" cy="2168849"/>
        </a:xfrm>
        <a:prstGeom prst="roundRect">
          <a:avLst>
            <a:gd name="adj" fmla="val 10000"/>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5317B05-A3E7-4AF3-8EF2-3426FDC68861}">
      <dsp:nvSpPr>
        <dsp:cNvPr id="0" name=""/>
        <dsp:cNvSpPr/>
      </dsp:nvSpPr>
      <dsp:spPr>
        <a:xfrm rot="10800000">
          <a:off x="5217452" y="2957522"/>
          <a:ext cx="2266361" cy="3614749"/>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t" anchorCtr="0">
          <a:noAutofit/>
        </a:bodyPr>
        <a:lstStyle/>
        <a:p>
          <a:pPr lvl="0" algn="ctr" defTabSz="1200150">
            <a:lnSpc>
              <a:spcPct val="90000"/>
            </a:lnSpc>
            <a:spcBef>
              <a:spcPct val="0"/>
            </a:spcBef>
            <a:spcAft>
              <a:spcPct val="35000"/>
            </a:spcAft>
          </a:pPr>
          <a:r>
            <a:rPr lang="es-EC" sz="2700" b="1" kern="1200" dirty="0" smtClean="0"/>
            <a:t>Manual y Guía en Papel </a:t>
          </a:r>
          <a:r>
            <a:rPr lang="es-EC" sz="2700" b="1" kern="1200" dirty="0" err="1" smtClean="0"/>
            <a:t>Couché</a:t>
          </a:r>
          <a:r>
            <a:rPr lang="es-EC" sz="2700" b="1" kern="1200" dirty="0" smtClean="0"/>
            <a:t> de 150 gramos, tamaño A3 (29,7 x 42 cm.)</a:t>
          </a:r>
          <a:endParaRPr lang="es-ES" sz="2700" b="1" kern="1200" dirty="0"/>
        </a:p>
      </dsp:txBody>
      <dsp:txXfrm rot="10800000">
        <a:off x="5217452" y="2957522"/>
        <a:ext cx="2266361" cy="3614749"/>
      </dsp:txXfrm>
    </dsp:sp>
  </dsp:spTree>
</dsp:drawing>
</file>

<file path=ppt/diagrams/drawing1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BF48116-35A0-4C7A-AB8C-2FB03C3BCD10}">
      <dsp:nvSpPr>
        <dsp:cNvPr id="0" name=""/>
        <dsp:cNvSpPr/>
      </dsp:nvSpPr>
      <dsp:spPr>
        <a:xfrm>
          <a:off x="3264700" y="2121708"/>
          <a:ext cx="2593199" cy="2593199"/>
        </a:xfrm>
        <a:prstGeom prst="gear9">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ES" sz="1800" b="1" kern="1200" dirty="0" smtClean="0"/>
            <a:t>CONCURSO</a:t>
          </a:r>
          <a:r>
            <a:rPr lang="es-ES" sz="1800" kern="1200" dirty="0" smtClean="0"/>
            <a:t> </a:t>
          </a:r>
          <a:endParaRPr lang="es-ES" sz="1800" kern="1200" dirty="0"/>
        </a:p>
      </dsp:txBody>
      <dsp:txXfrm>
        <a:off x="3264700" y="2121708"/>
        <a:ext cx="2593199" cy="2593199"/>
      </dsp:txXfrm>
    </dsp:sp>
    <dsp:sp modelId="{3B81C4F9-8B03-49EC-A46E-B6842737CC20}">
      <dsp:nvSpPr>
        <dsp:cNvPr id="0" name=""/>
        <dsp:cNvSpPr/>
      </dsp:nvSpPr>
      <dsp:spPr>
        <a:xfrm>
          <a:off x="1755930" y="1508770"/>
          <a:ext cx="1885963" cy="1885963"/>
        </a:xfrm>
        <a:prstGeom prst="gear6">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ES" sz="1800" b="1" kern="1200" dirty="0" smtClean="0"/>
            <a:t>Video del Concurso</a:t>
          </a:r>
          <a:endParaRPr lang="es-ES" sz="1800" b="1" kern="1200" dirty="0"/>
        </a:p>
      </dsp:txBody>
      <dsp:txXfrm>
        <a:off x="1755930" y="1508770"/>
        <a:ext cx="1885963" cy="1885963"/>
      </dsp:txXfrm>
    </dsp:sp>
    <dsp:sp modelId="{B64F8266-4FE9-423E-8B3B-413E2E14F4CA}">
      <dsp:nvSpPr>
        <dsp:cNvPr id="0" name=""/>
        <dsp:cNvSpPr/>
      </dsp:nvSpPr>
      <dsp:spPr>
        <a:xfrm rot="20700000">
          <a:off x="2812261" y="207648"/>
          <a:ext cx="1847859" cy="1847859"/>
        </a:xfrm>
        <a:prstGeom prst="gear6">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ES" sz="1800" b="1" kern="1200" dirty="0" smtClean="0"/>
            <a:t>Afiches, Volantes, Trípticos</a:t>
          </a:r>
          <a:endParaRPr lang="es-ES" sz="1800" b="1" kern="1200" dirty="0"/>
        </a:p>
      </dsp:txBody>
      <dsp:txXfrm>
        <a:off x="3217551" y="612938"/>
        <a:ext cx="1037279" cy="1037279"/>
      </dsp:txXfrm>
    </dsp:sp>
    <dsp:sp modelId="{C9D6C738-7671-4DF0-AB31-87C96C273358}">
      <dsp:nvSpPr>
        <dsp:cNvPr id="0" name=""/>
        <dsp:cNvSpPr/>
      </dsp:nvSpPr>
      <dsp:spPr>
        <a:xfrm>
          <a:off x="3071055" y="1727119"/>
          <a:ext cx="3319295" cy="3319295"/>
        </a:xfrm>
        <a:prstGeom prst="circularArrow">
          <a:avLst>
            <a:gd name="adj1" fmla="val 4687"/>
            <a:gd name="adj2" fmla="val 299029"/>
            <a:gd name="adj3" fmla="val 2527339"/>
            <a:gd name="adj4" fmla="val 15837413"/>
            <a:gd name="adj5" fmla="val 5469"/>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C9B48102-E14A-4919-8D77-4D406F63F396}">
      <dsp:nvSpPr>
        <dsp:cNvPr id="0" name=""/>
        <dsp:cNvSpPr/>
      </dsp:nvSpPr>
      <dsp:spPr>
        <a:xfrm>
          <a:off x="1421929" y="1089244"/>
          <a:ext cx="2411675" cy="2411675"/>
        </a:xfrm>
        <a:prstGeom prst="leftCircularArrow">
          <a:avLst>
            <a:gd name="adj1" fmla="val 6452"/>
            <a:gd name="adj2" fmla="val 429999"/>
            <a:gd name="adj3" fmla="val 10489124"/>
            <a:gd name="adj4" fmla="val 14837806"/>
            <a:gd name="adj5" fmla="val 7527"/>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0FD9DBE6-90AE-4018-9898-B6D476114332}">
      <dsp:nvSpPr>
        <dsp:cNvPr id="0" name=""/>
        <dsp:cNvSpPr/>
      </dsp:nvSpPr>
      <dsp:spPr>
        <a:xfrm>
          <a:off x="2384833" y="-199336"/>
          <a:ext cx="2600271" cy="2600271"/>
        </a:xfrm>
        <a:prstGeom prst="circularArrow">
          <a:avLst>
            <a:gd name="adj1" fmla="val 5984"/>
            <a:gd name="adj2" fmla="val 394124"/>
            <a:gd name="adj3" fmla="val 13313824"/>
            <a:gd name="adj4" fmla="val 10508221"/>
            <a:gd name="adj5" fmla="val 6981"/>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Tree>
</dsp:drawing>
</file>

<file path=ppt/diagrams/drawing1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4DE57AA-A50E-4B99-BBA3-D942CCD416B9}">
      <dsp:nvSpPr>
        <dsp:cNvPr id="0" name=""/>
        <dsp:cNvSpPr/>
      </dsp:nvSpPr>
      <dsp:spPr>
        <a:xfrm rot="5400000">
          <a:off x="2990968" y="-437202"/>
          <a:ext cx="4572043" cy="6017940"/>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ctr" defTabSz="800100">
            <a:lnSpc>
              <a:spcPct val="90000"/>
            </a:lnSpc>
            <a:spcBef>
              <a:spcPct val="0"/>
            </a:spcBef>
            <a:spcAft>
              <a:spcPct val="15000"/>
            </a:spcAft>
            <a:buChar char="••"/>
          </a:pPr>
          <a:r>
            <a:rPr lang="es-ES" sz="1800" b="0" kern="1200" dirty="0" smtClean="0"/>
            <a:t>EDCOM, al no contar con vínculos y opciones de revistas indexadas en donde publicar artículos, tiene poca proyección a nivel investigativo internacional.</a:t>
          </a:r>
          <a:endParaRPr lang="es-ES" sz="1800" b="0" kern="1200" dirty="0"/>
        </a:p>
        <a:p>
          <a:pPr marL="171450" lvl="1" indent="-171450" algn="ctr" defTabSz="800100">
            <a:lnSpc>
              <a:spcPct val="90000"/>
            </a:lnSpc>
            <a:spcBef>
              <a:spcPct val="0"/>
            </a:spcBef>
            <a:spcAft>
              <a:spcPct val="15000"/>
            </a:spcAft>
            <a:buChar char="••"/>
          </a:pPr>
          <a:endParaRPr lang="es-ES" sz="1800" b="0" kern="1200" dirty="0"/>
        </a:p>
        <a:p>
          <a:pPr marL="171450" lvl="1" indent="-171450" algn="ctr" defTabSz="800100">
            <a:lnSpc>
              <a:spcPct val="90000"/>
            </a:lnSpc>
            <a:spcBef>
              <a:spcPct val="0"/>
            </a:spcBef>
            <a:spcAft>
              <a:spcPct val="15000"/>
            </a:spcAft>
            <a:buChar char="••"/>
          </a:pPr>
          <a:r>
            <a:rPr lang="es-ES" sz="1800" b="0" kern="1200" dirty="0" smtClean="0"/>
            <a:t>El 80% de los docentes encuestados no tiene conocimiento sobre las revistas indexadas de ESPOL. Esta situación refleja la gran falencia informativa y la poca difusión de las revistas indexadas en ESPOL. </a:t>
          </a:r>
          <a:endParaRPr lang="es-ES" sz="1800" b="0" kern="1200" dirty="0"/>
        </a:p>
        <a:p>
          <a:pPr marL="171450" lvl="1" indent="-171450" algn="ctr" defTabSz="800100">
            <a:lnSpc>
              <a:spcPct val="90000"/>
            </a:lnSpc>
            <a:spcBef>
              <a:spcPct val="0"/>
            </a:spcBef>
            <a:spcAft>
              <a:spcPct val="15000"/>
            </a:spcAft>
            <a:buChar char="••"/>
          </a:pPr>
          <a:endParaRPr lang="es-ES" sz="1800" b="0" kern="1200" dirty="0"/>
        </a:p>
        <a:p>
          <a:pPr marL="171450" lvl="1" indent="-171450" algn="ctr" defTabSz="800100">
            <a:lnSpc>
              <a:spcPct val="90000"/>
            </a:lnSpc>
            <a:spcBef>
              <a:spcPct val="0"/>
            </a:spcBef>
            <a:spcAft>
              <a:spcPct val="15000"/>
            </a:spcAft>
            <a:buChar char="••"/>
          </a:pPr>
          <a:r>
            <a:rPr lang="es-ES" sz="1800" b="0" kern="1200" dirty="0" smtClean="0"/>
            <a:t>La implementación de un Plan de Comunicación cuenta con el total respaldo de los Directivos de EDCOM, que expresan la necesidad de contar con herramientas, información de vínculos y guías para que los docentes puedan publicar sus artículos.</a:t>
          </a:r>
          <a:endParaRPr lang="es-ES" sz="1800" b="0" kern="1200" dirty="0"/>
        </a:p>
        <a:p>
          <a:pPr marL="114300" lvl="1" indent="-114300" algn="l" defTabSz="666750">
            <a:lnSpc>
              <a:spcPct val="90000"/>
            </a:lnSpc>
            <a:spcBef>
              <a:spcPct val="0"/>
            </a:spcBef>
            <a:spcAft>
              <a:spcPct val="15000"/>
            </a:spcAft>
            <a:buChar char="••"/>
          </a:pPr>
          <a:endParaRPr lang="es-ES" sz="1500" kern="1200" dirty="0"/>
        </a:p>
      </dsp:txBody>
      <dsp:txXfrm rot="5400000">
        <a:off x="2990968" y="-437202"/>
        <a:ext cx="4572043" cy="6017940"/>
      </dsp:txXfrm>
    </dsp:sp>
    <dsp:sp modelId="{177FF316-A48C-4860-8DA3-43509107A67A}">
      <dsp:nvSpPr>
        <dsp:cNvPr id="0" name=""/>
        <dsp:cNvSpPr/>
      </dsp:nvSpPr>
      <dsp:spPr>
        <a:xfrm>
          <a:off x="0" y="5022"/>
          <a:ext cx="2267172" cy="513851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vert270" wrap="square" lIns="247650" tIns="123825" rIns="247650" bIns="123825" numCol="1" spcCol="1270" anchor="ctr" anchorCtr="0">
          <a:noAutofit/>
        </a:bodyPr>
        <a:lstStyle/>
        <a:p>
          <a:pPr lvl="0" algn="ctr" defTabSz="2889250">
            <a:lnSpc>
              <a:spcPct val="90000"/>
            </a:lnSpc>
            <a:spcBef>
              <a:spcPct val="0"/>
            </a:spcBef>
            <a:spcAft>
              <a:spcPct val="35000"/>
            </a:spcAft>
          </a:pPr>
          <a:r>
            <a:rPr lang="es-ES" sz="6500" b="1" kern="1200" dirty="0" smtClean="0"/>
            <a:t>Conclusiones</a:t>
          </a:r>
          <a:endParaRPr lang="es-ES" sz="6500" b="1" kern="1200" dirty="0"/>
        </a:p>
      </dsp:txBody>
      <dsp:txXfrm>
        <a:off x="0" y="5022"/>
        <a:ext cx="2267172" cy="5138513"/>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63E0580-7E2F-4F21-B10E-D26B7FF58184}">
      <dsp:nvSpPr>
        <dsp:cNvPr id="0" name=""/>
        <dsp:cNvSpPr/>
      </dsp:nvSpPr>
      <dsp:spPr>
        <a:xfrm>
          <a:off x="675086" y="0"/>
          <a:ext cx="7650982" cy="4857784"/>
        </a:xfrm>
        <a:prstGeom prst="rightArrow">
          <a:avLst/>
        </a:prstGeom>
        <a:gradFill rotWithShape="0">
          <a:gsLst>
            <a:gs pos="0">
              <a:schemeClr val="accent1">
                <a:tint val="40000"/>
                <a:hueOff val="0"/>
                <a:satOff val="0"/>
                <a:lumOff val="0"/>
                <a:alphaOff val="0"/>
                <a:shade val="51000"/>
                <a:satMod val="130000"/>
              </a:schemeClr>
            </a:gs>
            <a:gs pos="80000">
              <a:schemeClr val="accent1">
                <a:tint val="40000"/>
                <a:hueOff val="0"/>
                <a:satOff val="0"/>
                <a:lumOff val="0"/>
                <a:alphaOff val="0"/>
                <a:shade val="93000"/>
                <a:satMod val="130000"/>
              </a:schemeClr>
            </a:gs>
            <a:gs pos="100000">
              <a:schemeClr val="accent1">
                <a:tint val="40000"/>
                <a:hueOff val="0"/>
                <a:satOff val="0"/>
                <a:lumOff val="0"/>
                <a:alphaOff val="0"/>
                <a:shade val="94000"/>
                <a:satMod val="135000"/>
              </a:schemeClr>
            </a:gs>
          </a:gsLst>
          <a:lin ang="162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B40AAADC-39FA-4AF6-85EF-B53A1C2AAD5D}">
      <dsp:nvSpPr>
        <dsp:cNvPr id="0" name=""/>
        <dsp:cNvSpPr/>
      </dsp:nvSpPr>
      <dsp:spPr>
        <a:xfrm>
          <a:off x="3955" y="1457335"/>
          <a:ext cx="1729470" cy="1943113"/>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s-EC" sz="1600" b="1" kern="1200" dirty="0" smtClean="0"/>
            <a:t>ESPOL cuenta con 2 revistas indexadas:</a:t>
          </a:r>
        </a:p>
        <a:p>
          <a:pPr lvl="0" algn="ctr" defTabSz="711200" rtl="0">
            <a:lnSpc>
              <a:spcPct val="90000"/>
            </a:lnSpc>
            <a:spcBef>
              <a:spcPct val="0"/>
            </a:spcBef>
            <a:spcAft>
              <a:spcPct val="35000"/>
            </a:spcAft>
          </a:pPr>
          <a:endParaRPr lang="es-EC" sz="1600" b="1" kern="1200" dirty="0" smtClean="0"/>
        </a:p>
        <a:p>
          <a:pPr lvl="0" algn="ctr" defTabSz="711200" rtl="0">
            <a:lnSpc>
              <a:spcPct val="90000"/>
            </a:lnSpc>
            <a:spcBef>
              <a:spcPct val="0"/>
            </a:spcBef>
            <a:spcAft>
              <a:spcPct val="35000"/>
            </a:spcAft>
          </a:pPr>
          <a:r>
            <a:rPr lang="es-ES" sz="1600" b="1" kern="1200" dirty="0" smtClean="0"/>
            <a:t>RTE - ESPOL</a:t>
          </a:r>
        </a:p>
        <a:p>
          <a:pPr lvl="0" algn="ctr" defTabSz="711200" rtl="0">
            <a:lnSpc>
              <a:spcPct val="90000"/>
            </a:lnSpc>
            <a:spcBef>
              <a:spcPct val="0"/>
            </a:spcBef>
            <a:spcAft>
              <a:spcPct val="35000"/>
            </a:spcAft>
          </a:pPr>
          <a:r>
            <a:rPr lang="es-ES" sz="1600" b="1" kern="1200" dirty="0" smtClean="0"/>
            <a:t>I&amp;D</a:t>
          </a:r>
          <a:endParaRPr lang="es-ES" sz="1600" b="1" kern="1200" dirty="0"/>
        </a:p>
      </dsp:txBody>
      <dsp:txXfrm>
        <a:off x="3955" y="1457335"/>
        <a:ext cx="1729470" cy="1943113"/>
      </dsp:txXfrm>
    </dsp:sp>
    <dsp:sp modelId="{0A9C6B18-7361-4E27-97FF-A0DF92256CF0}">
      <dsp:nvSpPr>
        <dsp:cNvPr id="0" name=""/>
        <dsp:cNvSpPr/>
      </dsp:nvSpPr>
      <dsp:spPr>
        <a:xfrm>
          <a:off x="1805158" y="1477854"/>
          <a:ext cx="1729470" cy="1943113"/>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s-ES" sz="1600" b="1" kern="1200" dirty="0" smtClean="0"/>
            <a:t>Prioridad de publicación para artículos de ingeniería.</a:t>
          </a:r>
          <a:endParaRPr lang="es-ES" sz="1600" b="1" kern="1200" dirty="0"/>
        </a:p>
      </dsp:txBody>
      <dsp:txXfrm>
        <a:off x="1805158" y="1477854"/>
        <a:ext cx="1729470" cy="1943113"/>
      </dsp:txXfrm>
    </dsp:sp>
    <dsp:sp modelId="{4761682B-CFF2-4A58-9359-F18D3A324723}">
      <dsp:nvSpPr>
        <dsp:cNvPr id="0" name=""/>
        <dsp:cNvSpPr/>
      </dsp:nvSpPr>
      <dsp:spPr>
        <a:xfrm>
          <a:off x="3595202" y="1477854"/>
          <a:ext cx="1729470" cy="1943113"/>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b="1" kern="1200" dirty="0" smtClean="0"/>
            <a:t>Poca apertura para artículos humanísticos.</a:t>
          </a:r>
          <a:endParaRPr lang="es-ES" sz="1600" b="1" kern="1200" dirty="0"/>
        </a:p>
      </dsp:txBody>
      <dsp:txXfrm>
        <a:off x="3595202" y="1477854"/>
        <a:ext cx="1729470" cy="1943113"/>
      </dsp:txXfrm>
    </dsp:sp>
    <dsp:sp modelId="{0619D6D4-A352-460C-8632-A0A1BBA81C38}">
      <dsp:nvSpPr>
        <dsp:cNvPr id="0" name=""/>
        <dsp:cNvSpPr/>
      </dsp:nvSpPr>
      <dsp:spPr>
        <a:xfrm>
          <a:off x="7200246" y="1457335"/>
          <a:ext cx="1729470" cy="1943113"/>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s-ES" sz="1600" b="1" kern="1200" dirty="0" smtClean="0"/>
            <a:t>Artículos con poca proyección internacional.</a:t>
          </a:r>
          <a:endParaRPr lang="es-ES" sz="1600" b="1" kern="1200" dirty="0"/>
        </a:p>
      </dsp:txBody>
      <dsp:txXfrm>
        <a:off x="7200246" y="1457335"/>
        <a:ext cx="1729470" cy="1943113"/>
      </dsp:txXfrm>
    </dsp:sp>
    <dsp:sp modelId="{F9A8D12A-303A-462A-89E2-CDCEC6261973}">
      <dsp:nvSpPr>
        <dsp:cNvPr id="0" name=""/>
        <dsp:cNvSpPr/>
      </dsp:nvSpPr>
      <dsp:spPr>
        <a:xfrm>
          <a:off x="5397743" y="1505232"/>
          <a:ext cx="1729470" cy="1943113"/>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s-EC" sz="1600" b="1" kern="1200" dirty="0" smtClean="0"/>
            <a:t>Escasa producción editorial de EDCOM : 2 artículos publicados en el 2011.</a:t>
          </a:r>
          <a:endParaRPr lang="es-ES" sz="1600" b="1" kern="1200" dirty="0"/>
        </a:p>
      </dsp:txBody>
      <dsp:txXfrm>
        <a:off x="5397743" y="1505232"/>
        <a:ext cx="1729470" cy="1943113"/>
      </dsp:txXfrm>
    </dsp:sp>
  </dsp:spTree>
</dsp:drawing>
</file>

<file path=ppt/diagrams/drawing2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4DE57AA-A50E-4B99-BBA3-D942CCD416B9}">
      <dsp:nvSpPr>
        <dsp:cNvPr id="0" name=""/>
        <dsp:cNvSpPr/>
      </dsp:nvSpPr>
      <dsp:spPr>
        <a:xfrm rot="5400000">
          <a:off x="2742170" y="-31114"/>
          <a:ext cx="5524552" cy="6277334"/>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ctr" defTabSz="800100">
            <a:lnSpc>
              <a:spcPct val="90000"/>
            </a:lnSpc>
            <a:spcBef>
              <a:spcPct val="0"/>
            </a:spcBef>
            <a:spcAft>
              <a:spcPct val="15000"/>
            </a:spcAft>
            <a:buChar char="••"/>
          </a:pPr>
          <a:r>
            <a:rPr lang="es-ES" sz="1800" b="0" kern="1200" dirty="0" smtClean="0"/>
            <a:t>El 100% de los docentes encuestados consideran fundamental la implementación de un Plan de Comunicación en EDCOM, que permita a los docentes saber cómo publicar sus artículos en revistas indexadas. Este resultado demuestra la total aceptación para el desarrollo del Plan de Comunicación.</a:t>
          </a:r>
          <a:endParaRPr lang="es-ES" sz="1800" b="0" kern="1200" dirty="0"/>
        </a:p>
        <a:p>
          <a:pPr marL="171450" lvl="1" indent="-171450" algn="ctr" defTabSz="800100">
            <a:lnSpc>
              <a:spcPct val="90000"/>
            </a:lnSpc>
            <a:spcBef>
              <a:spcPct val="0"/>
            </a:spcBef>
            <a:spcAft>
              <a:spcPct val="15000"/>
            </a:spcAft>
            <a:buChar char="••"/>
          </a:pPr>
          <a:endParaRPr lang="es-ES" sz="1800" b="0" kern="1200" dirty="0"/>
        </a:p>
        <a:p>
          <a:pPr marL="171450" lvl="1" indent="-171450" algn="ctr" defTabSz="800100">
            <a:lnSpc>
              <a:spcPct val="90000"/>
            </a:lnSpc>
            <a:spcBef>
              <a:spcPct val="0"/>
            </a:spcBef>
            <a:spcAft>
              <a:spcPct val="15000"/>
            </a:spcAft>
            <a:buChar char="••"/>
          </a:pPr>
          <a:r>
            <a:rPr lang="es-ES" sz="1800" b="0" kern="1200" dirty="0" smtClean="0"/>
            <a:t>El Plan de Comunicación está conformado por 3 etapas. Difusión, Posicionamiento y Proyección. El tiempo requerido para la realización del Plan de Comunicación es de 3 meses. Periodo necesario para la óptima implementación de sus 3 etapas.</a:t>
          </a:r>
          <a:endParaRPr lang="es-ES" sz="1800" b="0" kern="1200" dirty="0"/>
        </a:p>
        <a:p>
          <a:pPr marL="171450" lvl="1" indent="-171450" algn="ctr" defTabSz="800100">
            <a:lnSpc>
              <a:spcPct val="90000"/>
            </a:lnSpc>
            <a:spcBef>
              <a:spcPct val="0"/>
            </a:spcBef>
            <a:spcAft>
              <a:spcPct val="15000"/>
            </a:spcAft>
            <a:buChar char="••"/>
          </a:pPr>
          <a:endParaRPr lang="es-ES" sz="1800" b="0" kern="1200" dirty="0"/>
        </a:p>
        <a:p>
          <a:pPr marL="171450" lvl="1" indent="-171450" algn="ctr" defTabSz="800100">
            <a:lnSpc>
              <a:spcPct val="90000"/>
            </a:lnSpc>
            <a:spcBef>
              <a:spcPct val="0"/>
            </a:spcBef>
            <a:spcAft>
              <a:spcPct val="15000"/>
            </a:spcAft>
            <a:buChar char="••"/>
          </a:pPr>
          <a:r>
            <a:rPr lang="es-ES" sz="1800" b="0" kern="1200" dirty="0" smtClean="0"/>
            <a:t>El Plan de Comunicación utiliza estrategias que involucran el uso eficiente de las Tecnologías de la Información y la Comunicación (TIC) mediante el desarrollo del sitio web INDEXA EDCOM.</a:t>
          </a:r>
          <a:endParaRPr lang="es-ES" sz="1800" b="0" kern="1200" dirty="0"/>
        </a:p>
        <a:p>
          <a:pPr marL="114300" lvl="1" indent="-114300" algn="l" defTabSz="666750">
            <a:lnSpc>
              <a:spcPct val="90000"/>
            </a:lnSpc>
            <a:spcBef>
              <a:spcPct val="0"/>
            </a:spcBef>
            <a:spcAft>
              <a:spcPct val="15000"/>
            </a:spcAft>
            <a:buChar char="••"/>
          </a:pPr>
          <a:endParaRPr lang="es-ES" sz="1500" kern="1200" dirty="0"/>
        </a:p>
      </dsp:txBody>
      <dsp:txXfrm rot="5400000">
        <a:off x="2742170" y="-31114"/>
        <a:ext cx="5524552" cy="6277334"/>
      </dsp:txXfrm>
    </dsp:sp>
    <dsp:sp modelId="{177FF316-A48C-4860-8DA3-43509107A67A}">
      <dsp:nvSpPr>
        <dsp:cNvPr id="0" name=""/>
        <dsp:cNvSpPr/>
      </dsp:nvSpPr>
      <dsp:spPr>
        <a:xfrm>
          <a:off x="0" y="6069"/>
          <a:ext cx="2364895" cy="620903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vert270" wrap="square" lIns="247650" tIns="123825" rIns="247650" bIns="123825" numCol="1" spcCol="1270" anchor="ctr" anchorCtr="0">
          <a:noAutofit/>
        </a:bodyPr>
        <a:lstStyle/>
        <a:p>
          <a:pPr lvl="0" algn="ctr" defTabSz="2889250">
            <a:lnSpc>
              <a:spcPct val="90000"/>
            </a:lnSpc>
            <a:spcBef>
              <a:spcPct val="0"/>
            </a:spcBef>
            <a:spcAft>
              <a:spcPct val="35000"/>
            </a:spcAft>
          </a:pPr>
          <a:r>
            <a:rPr lang="es-ES" sz="6500" b="1" kern="1200" dirty="0" smtClean="0"/>
            <a:t>Conclusiones</a:t>
          </a:r>
          <a:endParaRPr lang="es-ES" sz="6500" b="1" kern="1200" dirty="0"/>
        </a:p>
      </dsp:txBody>
      <dsp:txXfrm>
        <a:off x="0" y="6069"/>
        <a:ext cx="2364895" cy="6209036"/>
      </dsp:txXfrm>
    </dsp:sp>
  </dsp:spTree>
</dsp:drawing>
</file>

<file path=ppt/diagrams/drawing2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4DE57AA-A50E-4B99-BBA3-D942CCD416B9}">
      <dsp:nvSpPr>
        <dsp:cNvPr id="0" name=""/>
        <dsp:cNvSpPr/>
      </dsp:nvSpPr>
      <dsp:spPr>
        <a:xfrm rot="5400000">
          <a:off x="2467821" y="-246309"/>
          <a:ext cx="5643608" cy="6707725"/>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ctr" defTabSz="800100">
            <a:lnSpc>
              <a:spcPct val="90000"/>
            </a:lnSpc>
            <a:spcBef>
              <a:spcPct val="0"/>
            </a:spcBef>
            <a:spcAft>
              <a:spcPct val="15000"/>
            </a:spcAft>
            <a:buChar char="••"/>
          </a:pPr>
          <a:r>
            <a:rPr lang="es-ES" sz="1800" b="0" kern="1200" dirty="0" smtClean="0"/>
            <a:t>El trabajo en conjunto con el Departamento de Posgrados de EDCOM constituye un vínculo imprescindible que permite generar capacitación continua de los docentes, creando una mayor proyección investigativa en toda la Unidad Académica.</a:t>
          </a:r>
          <a:endParaRPr lang="es-ES" sz="1800" b="0" kern="1200" dirty="0"/>
        </a:p>
        <a:p>
          <a:pPr marL="171450" lvl="1" indent="-171450" algn="ctr" defTabSz="800100">
            <a:lnSpc>
              <a:spcPct val="90000"/>
            </a:lnSpc>
            <a:spcBef>
              <a:spcPct val="0"/>
            </a:spcBef>
            <a:spcAft>
              <a:spcPct val="15000"/>
            </a:spcAft>
            <a:buChar char="••"/>
          </a:pPr>
          <a:endParaRPr lang="es-ES" sz="1800" b="0" kern="1200" dirty="0"/>
        </a:p>
        <a:p>
          <a:pPr marL="171450" lvl="1" indent="-171450" algn="ctr" defTabSz="800100">
            <a:lnSpc>
              <a:spcPct val="90000"/>
            </a:lnSpc>
            <a:spcBef>
              <a:spcPct val="0"/>
            </a:spcBef>
            <a:spcAft>
              <a:spcPct val="15000"/>
            </a:spcAft>
            <a:buChar char="••"/>
          </a:pPr>
          <a:r>
            <a:rPr lang="es-ES" sz="1800" b="0" kern="1200" dirty="0" smtClean="0"/>
            <a:t>En el Presupuesto del proyecto se determinaron los siguientes valores: Gastos Financieros $162, Gastos Sueldos y Salarios  $2.250, Gastos Alquiler $1.080, Total Gastos Operativos $3.330. El Precio de Venta del Proyecto es de $3.772,56 considerando un Margen de Comercialización del 13.29%.</a:t>
          </a:r>
          <a:endParaRPr lang="es-ES" sz="1800" b="0" kern="1200" dirty="0"/>
        </a:p>
        <a:p>
          <a:pPr marL="171450" lvl="1" indent="-171450" algn="ctr" defTabSz="800100">
            <a:lnSpc>
              <a:spcPct val="90000"/>
            </a:lnSpc>
            <a:spcBef>
              <a:spcPct val="0"/>
            </a:spcBef>
            <a:spcAft>
              <a:spcPct val="15000"/>
            </a:spcAft>
            <a:buChar char="••"/>
          </a:pPr>
          <a:endParaRPr lang="es-ES" sz="1800" b="0" kern="1200" dirty="0"/>
        </a:p>
        <a:p>
          <a:pPr marL="171450" lvl="1" indent="-171450" algn="ctr" defTabSz="800100">
            <a:lnSpc>
              <a:spcPct val="90000"/>
            </a:lnSpc>
            <a:spcBef>
              <a:spcPct val="0"/>
            </a:spcBef>
            <a:spcAft>
              <a:spcPct val="15000"/>
            </a:spcAft>
            <a:buChar char="••"/>
          </a:pPr>
          <a:r>
            <a:rPr lang="es-ES" sz="1800" b="0" kern="1200" dirty="0" smtClean="0"/>
            <a:t>Para la implementación del Plan, el costo para el primer mes será de $1.936,72, valor que incluye la realización de trípticos, manuales, guías, CD, afiches y volantes. A partir del segundo mes, el costo mensual será de $66.72. Si no se imprimen el Manual y la Guía, la inversión para la implementación será de $66,72 cada mes.</a:t>
          </a:r>
          <a:endParaRPr lang="es-ES" sz="1800" b="0" kern="1200" dirty="0"/>
        </a:p>
        <a:p>
          <a:pPr marL="114300" lvl="1" indent="-114300" algn="l" defTabSz="666750">
            <a:lnSpc>
              <a:spcPct val="90000"/>
            </a:lnSpc>
            <a:spcBef>
              <a:spcPct val="0"/>
            </a:spcBef>
            <a:spcAft>
              <a:spcPct val="15000"/>
            </a:spcAft>
            <a:buChar char="••"/>
          </a:pPr>
          <a:endParaRPr lang="es-ES" sz="1500" kern="1200" dirty="0"/>
        </a:p>
      </dsp:txBody>
      <dsp:txXfrm rot="5400000">
        <a:off x="2467821" y="-246309"/>
        <a:ext cx="5643608" cy="6707725"/>
      </dsp:txXfrm>
    </dsp:sp>
    <dsp:sp modelId="{177FF316-A48C-4860-8DA3-43509107A67A}">
      <dsp:nvSpPr>
        <dsp:cNvPr id="0" name=""/>
        <dsp:cNvSpPr/>
      </dsp:nvSpPr>
      <dsp:spPr>
        <a:xfrm>
          <a:off x="0" y="6059"/>
          <a:ext cx="1935252" cy="620904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vert270" wrap="square" lIns="247650" tIns="123825" rIns="247650" bIns="123825" numCol="1" spcCol="1270" anchor="ctr" anchorCtr="0">
          <a:noAutofit/>
        </a:bodyPr>
        <a:lstStyle/>
        <a:p>
          <a:pPr lvl="0" algn="ctr" defTabSz="2889250">
            <a:lnSpc>
              <a:spcPct val="90000"/>
            </a:lnSpc>
            <a:spcBef>
              <a:spcPct val="0"/>
            </a:spcBef>
            <a:spcAft>
              <a:spcPct val="35000"/>
            </a:spcAft>
          </a:pPr>
          <a:r>
            <a:rPr lang="es-ES" sz="6500" b="1" kern="1200" dirty="0" smtClean="0"/>
            <a:t>Conclusiones</a:t>
          </a:r>
          <a:endParaRPr lang="es-ES" sz="6500" b="1" kern="1200" dirty="0"/>
        </a:p>
      </dsp:txBody>
      <dsp:txXfrm>
        <a:off x="0" y="6059"/>
        <a:ext cx="1935252" cy="6209046"/>
      </dsp:txXfrm>
    </dsp:sp>
  </dsp:spTree>
</dsp:drawing>
</file>

<file path=ppt/diagrams/drawing2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4DE57AA-A50E-4B99-BBA3-D942CCD416B9}">
      <dsp:nvSpPr>
        <dsp:cNvPr id="0" name=""/>
        <dsp:cNvSpPr/>
      </dsp:nvSpPr>
      <dsp:spPr>
        <a:xfrm rot="5400000">
          <a:off x="2890020" y="106544"/>
          <a:ext cx="5500741" cy="6002016"/>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ctr" defTabSz="800100">
            <a:lnSpc>
              <a:spcPct val="90000"/>
            </a:lnSpc>
            <a:spcBef>
              <a:spcPct val="0"/>
            </a:spcBef>
            <a:spcAft>
              <a:spcPct val="15000"/>
            </a:spcAft>
            <a:buChar char="••"/>
          </a:pPr>
          <a:r>
            <a:rPr lang="es-ES" sz="1800" b="0" kern="1200" dirty="0" smtClean="0"/>
            <a:t>Se recomienda la implementación del Plan de Comunicación en EDCOM debido a su total aceptación por parte de docentes y directivos.</a:t>
          </a:r>
          <a:endParaRPr lang="es-ES" sz="1800" b="0" kern="1200" dirty="0"/>
        </a:p>
        <a:p>
          <a:pPr marL="171450" lvl="1" indent="-171450" algn="ctr" defTabSz="800100">
            <a:lnSpc>
              <a:spcPct val="90000"/>
            </a:lnSpc>
            <a:spcBef>
              <a:spcPct val="0"/>
            </a:spcBef>
            <a:spcAft>
              <a:spcPct val="15000"/>
            </a:spcAft>
            <a:buChar char="••"/>
          </a:pPr>
          <a:endParaRPr lang="es-ES" sz="1800" b="0" kern="1200" dirty="0"/>
        </a:p>
        <a:p>
          <a:pPr marL="171450" lvl="1" indent="-171450" algn="ctr" defTabSz="800100">
            <a:lnSpc>
              <a:spcPct val="90000"/>
            </a:lnSpc>
            <a:spcBef>
              <a:spcPct val="0"/>
            </a:spcBef>
            <a:spcAft>
              <a:spcPct val="15000"/>
            </a:spcAft>
            <a:buChar char="••"/>
          </a:pPr>
          <a:r>
            <a:rPr lang="es-ES" sz="1800" b="0" kern="1200" dirty="0" smtClean="0"/>
            <a:t>Se recomienda destinar más tiempo al estudio de mercado y efectuarlo en periodo de clases.</a:t>
          </a:r>
          <a:endParaRPr lang="es-ES" sz="1800" b="0" kern="1200" dirty="0"/>
        </a:p>
        <a:p>
          <a:pPr marL="171450" lvl="1" indent="-171450" algn="ctr" defTabSz="800100">
            <a:lnSpc>
              <a:spcPct val="90000"/>
            </a:lnSpc>
            <a:spcBef>
              <a:spcPct val="0"/>
            </a:spcBef>
            <a:spcAft>
              <a:spcPct val="15000"/>
            </a:spcAft>
            <a:buChar char="••"/>
          </a:pPr>
          <a:endParaRPr lang="es-ES" sz="1800" b="0" kern="1200" dirty="0"/>
        </a:p>
        <a:p>
          <a:pPr marL="171450" lvl="1" indent="-171450" algn="ctr" defTabSz="800100">
            <a:lnSpc>
              <a:spcPct val="90000"/>
            </a:lnSpc>
            <a:spcBef>
              <a:spcPct val="0"/>
            </a:spcBef>
            <a:spcAft>
              <a:spcPct val="15000"/>
            </a:spcAft>
            <a:buChar char="••"/>
          </a:pPr>
          <a:r>
            <a:rPr lang="es-ES" sz="1800" b="0" kern="1200" dirty="0" smtClean="0"/>
            <a:t>Es recomendable que para la implementación del Plan se utilicen los equipos adecuados para lograr el óptimo desarrollo de las etapas del Plan de Comunicación.</a:t>
          </a:r>
          <a:endParaRPr lang="es-ES" sz="1800" b="0" kern="1200" dirty="0"/>
        </a:p>
        <a:p>
          <a:pPr marL="171450" lvl="1" indent="-171450" algn="ctr" defTabSz="800100">
            <a:lnSpc>
              <a:spcPct val="90000"/>
            </a:lnSpc>
            <a:spcBef>
              <a:spcPct val="0"/>
            </a:spcBef>
            <a:spcAft>
              <a:spcPct val="15000"/>
            </a:spcAft>
            <a:buChar char="••"/>
          </a:pPr>
          <a:endParaRPr lang="es-ES" sz="1800" b="0" kern="1200" dirty="0"/>
        </a:p>
        <a:p>
          <a:pPr marL="171450" lvl="1" indent="-171450" algn="ctr" defTabSz="800100">
            <a:lnSpc>
              <a:spcPct val="90000"/>
            </a:lnSpc>
            <a:spcBef>
              <a:spcPct val="0"/>
            </a:spcBef>
            <a:spcAft>
              <a:spcPct val="15000"/>
            </a:spcAft>
            <a:buChar char="••"/>
          </a:pPr>
          <a:r>
            <a:rPr lang="es-ES" sz="1800" b="0" kern="1200" dirty="0" smtClean="0"/>
            <a:t>Es recomendable que EDCOM considere concretar la vinculación con alguno de los sistemas de indexación e instituciones detalladas en el Manual de Vínculos para que de esta forma se incremente la proyección internacional de toda la Unidad Académica.</a:t>
          </a:r>
          <a:endParaRPr lang="es-ES" sz="1800" b="0" kern="1200" dirty="0"/>
        </a:p>
        <a:p>
          <a:pPr marL="114300" lvl="1" indent="-114300" algn="l" defTabSz="666750">
            <a:lnSpc>
              <a:spcPct val="90000"/>
            </a:lnSpc>
            <a:spcBef>
              <a:spcPct val="0"/>
            </a:spcBef>
            <a:spcAft>
              <a:spcPct val="15000"/>
            </a:spcAft>
            <a:buChar char="••"/>
          </a:pPr>
          <a:endParaRPr lang="es-ES" sz="1500" kern="1200" dirty="0"/>
        </a:p>
      </dsp:txBody>
      <dsp:txXfrm rot="5400000">
        <a:off x="2890020" y="106544"/>
        <a:ext cx="5500741" cy="6002016"/>
      </dsp:txXfrm>
    </dsp:sp>
    <dsp:sp modelId="{177FF316-A48C-4860-8DA3-43509107A67A}">
      <dsp:nvSpPr>
        <dsp:cNvPr id="0" name=""/>
        <dsp:cNvSpPr/>
      </dsp:nvSpPr>
      <dsp:spPr>
        <a:xfrm>
          <a:off x="0" y="6059"/>
          <a:ext cx="2636785" cy="620904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vert270" wrap="square" lIns="205740" tIns="102870" rIns="205740" bIns="102870" numCol="1" spcCol="1270" anchor="ctr" anchorCtr="0">
          <a:noAutofit/>
        </a:bodyPr>
        <a:lstStyle/>
        <a:p>
          <a:pPr lvl="0" algn="ctr" defTabSz="2400300">
            <a:lnSpc>
              <a:spcPct val="90000"/>
            </a:lnSpc>
            <a:spcBef>
              <a:spcPct val="0"/>
            </a:spcBef>
            <a:spcAft>
              <a:spcPct val="35000"/>
            </a:spcAft>
          </a:pPr>
          <a:r>
            <a:rPr lang="es-ES" sz="5400" b="1" kern="1200" dirty="0" smtClean="0"/>
            <a:t>Recomendaciones</a:t>
          </a:r>
          <a:endParaRPr lang="es-ES" sz="5400" b="1" kern="1200" dirty="0"/>
        </a:p>
      </dsp:txBody>
      <dsp:txXfrm>
        <a:off x="0" y="6059"/>
        <a:ext cx="2636785" cy="6209046"/>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BABF28A-7408-4922-B784-3A8713767D49}">
      <dsp:nvSpPr>
        <dsp:cNvPr id="0" name=""/>
        <dsp:cNvSpPr/>
      </dsp:nvSpPr>
      <dsp:spPr>
        <a:xfrm>
          <a:off x="0" y="553642"/>
          <a:ext cx="8858280" cy="5536425"/>
        </a:xfrm>
        <a:prstGeom prst="swooshArrow">
          <a:avLst>
            <a:gd name="adj1" fmla="val 25000"/>
            <a:gd name="adj2" fmla="val 25000"/>
          </a:avLst>
        </a:prstGeom>
        <a:gradFill rotWithShape="0">
          <a:gsLst>
            <a:gs pos="0">
              <a:schemeClr val="accent1">
                <a:tint val="40000"/>
                <a:hueOff val="0"/>
                <a:satOff val="0"/>
                <a:lumOff val="0"/>
                <a:alphaOff val="0"/>
                <a:shade val="51000"/>
                <a:satMod val="130000"/>
              </a:schemeClr>
            </a:gs>
            <a:gs pos="80000">
              <a:schemeClr val="accent1">
                <a:tint val="40000"/>
                <a:hueOff val="0"/>
                <a:satOff val="0"/>
                <a:lumOff val="0"/>
                <a:alphaOff val="0"/>
                <a:shade val="93000"/>
                <a:satMod val="130000"/>
              </a:schemeClr>
            </a:gs>
            <a:gs pos="100000">
              <a:schemeClr val="accent1">
                <a:tint val="40000"/>
                <a:hueOff val="0"/>
                <a:satOff val="0"/>
                <a:lumOff val="0"/>
                <a:alphaOff val="0"/>
                <a:shade val="94000"/>
                <a:satMod val="135000"/>
              </a:schemeClr>
            </a:gs>
          </a:gsLst>
          <a:lin ang="162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DECE0DA5-89CF-48CD-A811-A31769ED2250}">
      <dsp:nvSpPr>
        <dsp:cNvPr id="0" name=""/>
        <dsp:cNvSpPr/>
      </dsp:nvSpPr>
      <dsp:spPr>
        <a:xfrm>
          <a:off x="1125001" y="4374883"/>
          <a:ext cx="230315" cy="230315"/>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99BA1DE0-AF33-4081-B7E9-6AE0E980D4C3}">
      <dsp:nvSpPr>
        <dsp:cNvPr id="0" name=""/>
        <dsp:cNvSpPr/>
      </dsp:nvSpPr>
      <dsp:spPr>
        <a:xfrm>
          <a:off x="1240159" y="4490040"/>
          <a:ext cx="2063979" cy="16000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039" tIns="0" rIns="0" bIns="0" numCol="1" spcCol="1270" anchor="t" anchorCtr="0">
          <a:noAutofit/>
        </a:bodyPr>
        <a:lstStyle/>
        <a:p>
          <a:pPr lvl="0" algn="l" defTabSz="800100">
            <a:lnSpc>
              <a:spcPct val="90000"/>
            </a:lnSpc>
            <a:spcBef>
              <a:spcPct val="0"/>
            </a:spcBef>
            <a:spcAft>
              <a:spcPct val="35000"/>
            </a:spcAft>
          </a:pPr>
          <a:r>
            <a:rPr lang="es-EC" sz="1800" b="1" kern="1200" dirty="0" smtClean="0"/>
            <a:t>Impulsar la producción de artículos realizados por docentes de EDCOM.</a:t>
          </a:r>
          <a:endParaRPr lang="es-ES" sz="1800" b="1" kern="1200" dirty="0"/>
        </a:p>
      </dsp:txBody>
      <dsp:txXfrm>
        <a:off x="1240159" y="4490040"/>
        <a:ext cx="2063979" cy="1600026"/>
      </dsp:txXfrm>
    </dsp:sp>
    <dsp:sp modelId="{0E55BC92-AE28-4003-A1DF-39E08BF6D1D6}">
      <dsp:nvSpPr>
        <dsp:cNvPr id="0" name=""/>
        <dsp:cNvSpPr/>
      </dsp:nvSpPr>
      <dsp:spPr>
        <a:xfrm>
          <a:off x="3157976" y="2870082"/>
          <a:ext cx="416339" cy="416339"/>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9CC0797E-D4ED-41B4-8980-365038AD99A1}">
      <dsp:nvSpPr>
        <dsp:cNvPr id="0" name=""/>
        <dsp:cNvSpPr/>
      </dsp:nvSpPr>
      <dsp:spPr>
        <a:xfrm>
          <a:off x="3366146" y="3078252"/>
          <a:ext cx="2125987" cy="30118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0609" tIns="0" rIns="0" bIns="0" numCol="1" spcCol="1270" anchor="t" anchorCtr="0">
          <a:noAutofit/>
        </a:bodyPr>
        <a:lstStyle/>
        <a:p>
          <a:pPr lvl="0" algn="l" defTabSz="800100">
            <a:lnSpc>
              <a:spcPct val="90000"/>
            </a:lnSpc>
            <a:spcBef>
              <a:spcPct val="0"/>
            </a:spcBef>
            <a:spcAft>
              <a:spcPct val="35000"/>
            </a:spcAft>
          </a:pPr>
          <a:r>
            <a:rPr lang="es-ES" sz="1800" b="1" kern="1200" dirty="0" smtClean="0"/>
            <a:t>Lograr que directivos y docentes conozcan sobre Revistas Indexadas.</a:t>
          </a:r>
          <a:endParaRPr lang="es-ES" sz="1800" b="1" kern="1200" dirty="0"/>
        </a:p>
      </dsp:txBody>
      <dsp:txXfrm>
        <a:off x="3366146" y="3078252"/>
        <a:ext cx="2125987" cy="3011815"/>
      </dsp:txXfrm>
    </dsp:sp>
    <dsp:sp modelId="{81F22DAE-7E92-4BEE-B7EC-86BA01329F4A}">
      <dsp:nvSpPr>
        <dsp:cNvPr id="0" name=""/>
        <dsp:cNvSpPr/>
      </dsp:nvSpPr>
      <dsp:spPr>
        <a:xfrm>
          <a:off x="5602862" y="1954358"/>
          <a:ext cx="575788" cy="575788"/>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6A78EFF3-8069-472B-8330-46DEB663962B}">
      <dsp:nvSpPr>
        <dsp:cNvPr id="0" name=""/>
        <dsp:cNvSpPr/>
      </dsp:nvSpPr>
      <dsp:spPr>
        <a:xfrm>
          <a:off x="5929364" y="2286001"/>
          <a:ext cx="2125987" cy="38478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5098" tIns="0" rIns="0" bIns="0" numCol="1" spcCol="1270" anchor="t" anchorCtr="0">
          <a:noAutofit/>
        </a:bodyPr>
        <a:lstStyle/>
        <a:p>
          <a:pPr lvl="0" algn="l" defTabSz="800100">
            <a:lnSpc>
              <a:spcPct val="90000"/>
            </a:lnSpc>
            <a:spcBef>
              <a:spcPct val="0"/>
            </a:spcBef>
            <a:spcAft>
              <a:spcPct val="35000"/>
            </a:spcAft>
          </a:pPr>
          <a:r>
            <a:rPr lang="es-ES" sz="1800" b="1" kern="1200" dirty="0" smtClean="0"/>
            <a:t>Impulsar la proyección internacional de la Unidad Académica.</a:t>
          </a:r>
          <a:endParaRPr lang="es-ES" sz="1800" b="1" kern="1200" dirty="0"/>
        </a:p>
      </dsp:txBody>
      <dsp:txXfrm>
        <a:off x="5929364" y="2286001"/>
        <a:ext cx="2125987" cy="3847815"/>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CB1841D-B5A3-4161-BBC4-E1BCFB9983EB}">
      <dsp:nvSpPr>
        <dsp:cNvPr id="0" name=""/>
        <dsp:cNvSpPr/>
      </dsp:nvSpPr>
      <dsp:spPr>
        <a:xfrm rot="1456386">
          <a:off x="2812119" y="2790732"/>
          <a:ext cx="1260631" cy="62138"/>
        </a:xfrm>
        <a:custGeom>
          <a:avLst/>
          <a:gdLst/>
          <a:ahLst/>
          <a:cxnLst/>
          <a:rect l="0" t="0" r="0" b="0"/>
          <a:pathLst>
            <a:path>
              <a:moveTo>
                <a:pt x="0" y="31069"/>
              </a:moveTo>
              <a:lnTo>
                <a:pt x="1260631" y="31069"/>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CA3AD4FD-5BE6-416C-AA0B-A264B84786F5}">
      <dsp:nvSpPr>
        <dsp:cNvPr id="0" name=""/>
        <dsp:cNvSpPr/>
      </dsp:nvSpPr>
      <dsp:spPr>
        <a:xfrm rot="20325567">
          <a:off x="2814697" y="1413308"/>
          <a:ext cx="1564617" cy="62138"/>
        </a:xfrm>
        <a:custGeom>
          <a:avLst/>
          <a:gdLst/>
          <a:ahLst/>
          <a:cxnLst/>
          <a:rect l="0" t="0" r="0" b="0"/>
          <a:pathLst>
            <a:path>
              <a:moveTo>
                <a:pt x="0" y="31069"/>
              </a:moveTo>
              <a:lnTo>
                <a:pt x="1564617" y="31069"/>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32E1A4B6-5495-4F8E-B972-41B3FED5E73C}">
      <dsp:nvSpPr>
        <dsp:cNvPr id="0" name=""/>
        <dsp:cNvSpPr/>
      </dsp:nvSpPr>
      <dsp:spPr>
        <a:xfrm>
          <a:off x="-9829" y="-100016"/>
          <a:ext cx="3766656" cy="4429684"/>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268FDA77-6722-4BB3-92D8-74D3A43AB9D8}">
      <dsp:nvSpPr>
        <dsp:cNvPr id="0" name=""/>
        <dsp:cNvSpPr/>
      </dsp:nvSpPr>
      <dsp:spPr>
        <a:xfrm>
          <a:off x="4286278" y="71435"/>
          <a:ext cx="1458684" cy="1643086"/>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b="1" kern="1200" dirty="0" smtClean="0"/>
            <a:t>4 DIRECTIVOS (Entrevistas a Profundidad)</a:t>
          </a:r>
          <a:endParaRPr lang="es-ES" sz="1400" b="1" kern="1200" dirty="0"/>
        </a:p>
      </dsp:txBody>
      <dsp:txXfrm>
        <a:off x="4286278" y="71435"/>
        <a:ext cx="1458684" cy="1643086"/>
      </dsp:txXfrm>
    </dsp:sp>
    <dsp:sp modelId="{EFC071FA-345C-4D8C-AF6B-0C6417270559}">
      <dsp:nvSpPr>
        <dsp:cNvPr id="0" name=""/>
        <dsp:cNvSpPr/>
      </dsp:nvSpPr>
      <dsp:spPr>
        <a:xfrm>
          <a:off x="6222801" y="71435"/>
          <a:ext cx="2188026" cy="16430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ctr" defTabSz="800100">
            <a:lnSpc>
              <a:spcPct val="90000"/>
            </a:lnSpc>
            <a:spcBef>
              <a:spcPct val="0"/>
            </a:spcBef>
            <a:spcAft>
              <a:spcPct val="15000"/>
            </a:spcAft>
            <a:buChar char="••"/>
          </a:pPr>
          <a:r>
            <a:rPr lang="es-ES" sz="1800" kern="1200" dirty="0" err="1" smtClean="0"/>
            <a:t>Mae</a:t>
          </a:r>
          <a:r>
            <a:rPr lang="es-ES" sz="1800" kern="1200" dirty="0" smtClean="0"/>
            <a:t>. Ruth </a:t>
          </a:r>
          <a:r>
            <a:rPr lang="es-ES" sz="1800" kern="1200" dirty="0" err="1" smtClean="0"/>
            <a:t>Matovelle</a:t>
          </a:r>
          <a:r>
            <a:rPr lang="es-ES" sz="1800" kern="1200" dirty="0" smtClean="0"/>
            <a:t>: Directora de EDCOM</a:t>
          </a:r>
          <a:endParaRPr lang="es-ES" sz="1800" kern="1200" dirty="0"/>
        </a:p>
        <a:p>
          <a:pPr marL="171450" lvl="1" indent="-171450" algn="ctr" defTabSz="800100">
            <a:lnSpc>
              <a:spcPct val="90000"/>
            </a:lnSpc>
            <a:spcBef>
              <a:spcPct val="0"/>
            </a:spcBef>
            <a:spcAft>
              <a:spcPct val="15000"/>
            </a:spcAft>
            <a:buChar char="••"/>
          </a:pPr>
          <a:endParaRPr lang="es-ES" sz="1800" kern="1200" dirty="0"/>
        </a:p>
        <a:p>
          <a:pPr marL="171450" lvl="1" indent="-171450" algn="ctr" defTabSz="800100">
            <a:lnSpc>
              <a:spcPct val="90000"/>
            </a:lnSpc>
            <a:spcBef>
              <a:spcPct val="0"/>
            </a:spcBef>
            <a:spcAft>
              <a:spcPct val="15000"/>
            </a:spcAft>
            <a:buChar char="••"/>
          </a:pPr>
          <a:r>
            <a:rPr lang="es-ES" sz="1800" kern="1200" dirty="0" err="1" smtClean="0"/>
            <a:t>Msig</a:t>
          </a:r>
          <a:r>
            <a:rPr lang="es-ES" sz="1800" kern="1200" dirty="0" smtClean="0"/>
            <a:t>. Luis Rodríguez: Subdirector de EDCOM</a:t>
          </a:r>
          <a:endParaRPr lang="es-ES" sz="1800" kern="1200" dirty="0"/>
        </a:p>
        <a:p>
          <a:pPr marL="171450" lvl="1" indent="-171450" algn="ctr" defTabSz="800100">
            <a:lnSpc>
              <a:spcPct val="90000"/>
            </a:lnSpc>
            <a:spcBef>
              <a:spcPct val="0"/>
            </a:spcBef>
            <a:spcAft>
              <a:spcPct val="15000"/>
            </a:spcAft>
            <a:buChar char="••"/>
          </a:pPr>
          <a:endParaRPr lang="es-ES" sz="1800" kern="1200" dirty="0"/>
        </a:p>
        <a:p>
          <a:pPr marL="171450" lvl="1" indent="-171450" algn="ctr" defTabSz="800100">
            <a:lnSpc>
              <a:spcPct val="90000"/>
            </a:lnSpc>
            <a:spcBef>
              <a:spcPct val="0"/>
            </a:spcBef>
            <a:spcAft>
              <a:spcPct val="15000"/>
            </a:spcAft>
            <a:buChar char="••"/>
          </a:pPr>
          <a:r>
            <a:rPr lang="es-ES" sz="1800" kern="1200" dirty="0" err="1" smtClean="0"/>
            <a:t>Mae</a:t>
          </a:r>
          <a:r>
            <a:rPr lang="es-ES" sz="1800" kern="1200" dirty="0" smtClean="0"/>
            <a:t>. Fausto Jácome: Coordinador de Calidad de EDCOM</a:t>
          </a:r>
          <a:endParaRPr lang="es-ES" sz="1800" kern="1200" dirty="0"/>
        </a:p>
        <a:p>
          <a:pPr marL="171450" lvl="1" indent="-171450" algn="ctr" defTabSz="800100">
            <a:lnSpc>
              <a:spcPct val="90000"/>
            </a:lnSpc>
            <a:spcBef>
              <a:spcPct val="0"/>
            </a:spcBef>
            <a:spcAft>
              <a:spcPct val="15000"/>
            </a:spcAft>
            <a:buChar char="••"/>
          </a:pPr>
          <a:endParaRPr lang="es-ES" sz="1800" kern="1200" dirty="0"/>
        </a:p>
        <a:p>
          <a:pPr marL="171450" lvl="1" indent="-171450" algn="ctr" defTabSz="800100">
            <a:lnSpc>
              <a:spcPct val="90000"/>
            </a:lnSpc>
            <a:spcBef>
              <a:spcPct val="0"/>
            </a:spcBef>
            <a:spcAft>
              <a:spcPct val="15000"/>
            </a:spcAft>
            <a:buChar char="••"/>
          </a:pPr>
          <a:r>
            <a:rPr lang="es-ES" sz="1800" kern="1200" dirty="0" smtClean="0"/>
            <a:t>Ing. Edgar Salas Luzuriaga: Coordinador de Posgrados de EDCOM</a:t>
          </a:r>
          <a:endParaRPr lang="es-ES" sz="1800" kern="1200" dirty="0"/>
        </a:p>
      </dsp:txBody>
      <dsp:txXfrm>
        <a:off x="6222801" y="71435"/>
        <a:ext cx="2188026" cy="1643086"/>
      </dsp:txXfrm>
    </dsp:sp>
    <dsp:sp modelId="{B658B46D-03F0-4034-8FA7-5023AB861702}">
      <dsp:nvSpPr>
        <dsp:cNvPr id="0" name=""/>
        <dsp:cNvSpPr/>
      </dsp:nvSpPr>
      <dsp:spPr>
        <a:xfrm>
          <a:off x="3929084" y="2405800"/>
          <a:ext cx="2144252" cy="2237868"/>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b="1" kern="1200" dirty="0" smtClean="0"/>
            <a:t>35 DOCENTES (Encuestas)</a:t>
          </a:r>
          <a:endParaRPr lang="es-ES" sz="1400" b="1" kern="1200" dirty="0"/>
        </a:p>
      </dsp:txBody>
      <dsp:txXfrm>
        <a:off x="3929084" y="2405800"/>
        <a:ext cx="2144252" cy="2237868"/>
      </dsp:txXfrm>
    </dsp:sp>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09FD602-C61E-42C8-A07D-C4A2AABE77E2}">
      <dsp:nvSpPr>
        <dsp:cNvPr id="0" name=""/>
        <dsp:cNvSpPr/>
      </dsp:nvSpPr>
      <dsp:spPr>
        <a:xfrm>
          <a:off x="0" y="0"/>
          <a:ext cx="6072230" cy="1564492"/>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6210" tIns="156210" rIns="156210" bIns="156210" numCol="1" spcCol="1270" anchor="ctr" anchorCtr="0">
          <a:noAutofit/>
        </a:bodyPr>
        <a:lstStyle/>
        <a:p>
          <a:pPr lvl="0" algn="l" defTabSz="1822450">
            <a:lnSpc>
              <a:spcPct val="90000"/>
            </a:lnSpc>
            <a:spcBef>
              <a:spcPct val="0"/>
            </a:spcBef>
            <a:spcAft>
              <a:spcPct val="35000"/>
            </a:spcAft>
          </a:pPr>
          <a:r>
            <a:rPr lang="es-ES" sz="4100" b="1" kern="1200" dirty="0" smtClean="0"/>
            <a:t>Primera etapa: Difusión</a:t>
          </a:r>
          <a:endParaRPr lang="es-ES" sz="4100" b="1" kern="1200" dirty="0"/>
        </a:p>
      </dsp:txBody>
      <dsp:txXfrm>
        <a:off x="0" y="0"/>
        <a:ext cx="4475665" cy="1564492"/>
      </dsp:txXfrm>
    </dsp:sp>
    <dsp:sp modelId="{092C9FEB-BE0F-4603-8F99-F168BC7DDE76}">
      <dsp:nvSpPr>
        <dsp:cNvPr id="0" name=""/>
        <dsp:cNvSpPr/>
      </dsp:nvSpPr>
      <dsp:spPr>
        <a:xfrm>
          <a:off x="535784" y="1825240"/>
          <a:ext cx="6072230" cy="1564492"/>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6210" tIns="156210" rIns="156210" bIns="156210" numCol="1" spcCol="1270" anchor="ctr" anchorCtr="0">
          <a:noAutofit/>
        </a:bodyPr>
        <a:lstStyle/>
        <a:p>
          <a:pPr lvl="0" algn="l" defTabSz="1822450">
            <a:lnSpc>
              <a:spcPct val="90000"/>
            </a:lnSpc>
            <a:spcBef>
              <a:spcPct val="0"/>
            </a:spcBef>
            <a:spcAft>
              <a:spcPct val="35000"/>
            </a:spcAft>
          </a:pPr>
          <a:r>
            <a:rPr lang="es-ES" sz="4100" b="1" kern="1200" dirty="0" smtClean="0"/>
            <a:t>Segunda etapa: Posicionamiento</a:t>
          </a:r>
          <a:endParaRPr lang="es-ES" sz="4100" b="1" kern="1200" dirty="0"/>
        </a:p>
      </dsp:txBody>
      <dsp:txXfrm>
        <a:off x="535784" y="1825240"/>
        <a:ext cx="4519525" cy="1564492"/>
      </dsp:txXfrm>
    </dsp:sp>
    <dsp:sp modelId="{16FF2524-06FC-4023-9D86-D001B1DD9363}">
      <dsp:nvSpPr>
        <dsp:cNvPr id="0" name=""/>
        <dsp:cNvSpPr/>
      </dsp:nvSpPr>
      <dsp:spPr>
        <a:xfrm>
          <a:off x="1071569" y="3650481"/>
          <a:ext cx="6072230" cy="1564492"/>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6210" tIns="156210" rIns="156210" bIns="156210" numCol="1" spcCol="1270" anchor="ctr" anchorCtr="0">
          <a:noAutofit/>
        </a:bodyPr>
        <a:lstStyle/>
        <a:p>
          <a:pPr lvl="0" algn="l" defTabSz="1822450">
            <a:lnSpc>
              <a:spcPct val="90000"/>
            </a:lnSpc>
            <a:spcBef>
              <a:spcPct val="0"/>
            </a:spcBef>
            <a:spcAft>
              <a:spcPct val="35000"/>
            </a:spcAft>
          </a:pPr>
          <a:r>
            <a:rPr lang="es-ES" sz="4100" b="1" kern="1200" dirty="0" smtClean="0"/>
            <a:t>Tercera etapa: Proyección</a:t>
          </a:r>
          <a:endParaRPr lang="es-ES" sz="4100" b="1" kern="1200" dirty="0"/>
        </a:p>
      </dsp:txBody>
      <dsp:txXfrm>
        <a:off x="1071569" y="3650481"/>
        <a:ext cx="4519525" cy="1564492"/>
      </dsp:txXfrm>
    </dsp:sp>
    <dsp:sp modelId="{2FC793E2-0493-4EAC-AA7C-444B5BF774B5}">
      <dsp:nvSpPr>
        <dsp:cNvPr id="0" name=""/>
        <dsp:cNvSpPr/>
      </dsp:nvSpPr>
      <dsp:spPr>
        <a:xfrm>
          <a:off x="5055310" y="1186406"/>
          <a:ext cx="1016919" cy="1016919"/>
        </a:xfrm>
        <a:prstGeom prst="downArrow">
          <a:avLst>
            <a:gd name="adj1" fmla="val 55000"/>
            <a:gd name="adj2" fmla="val 45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s-ES" sz="3600" kern="1200"/>
        </a:p>
      </dsp:txBody>
      <dsp:txXfrm>
        <a:off x="5055310" y="1186406"/>
        <a:ext cx="1016919" cy="1016919"/>
      </dsp:txXfrm>
    </dsp:sp>
    <dsp:sp modelId="{919ADC2C-35E4-41ED-9882-E63487CAB301}">
      <dsp:nvSpPr>
        <dsp:cNvPr id="0" name=""/>
        <dsp:cNvSpPr/>
      </dsp:nvSpPr>
      <dsp:spPr>
        <a:xfrm>
          <a:off x="5591095" y="3001217"/>
          <a:ext cx="1016919" cy="1016919"/>
        </a:xfrm>
        <a:prstGeom prst="downArrow">
          <a:avLst>
            <a:gd name="adj1" fmla="val 55000"/>
            <a:gd name="adj2" fmla="val 45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s-ES" sz="3600" kern="1200"/>
        </a:p>
      </dsp:txBody>
      <dsp:txXfrm>
        <a:off x="5591095" y="3001217"/>
        <a:ext cx="1016919" cy="1016919"/>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13.xml><?xml version="1.0" encoding="utf-8"?>
<dgm:layoutDef xmlns:dgm="http://schemas.openxmlformats.org/drawingml/2006/diagram" xmlns:a="http://schemas.openxmlformats.org/drawingml/2006/main" uniqueId="urn:microsoft.com/office/officeart/2005/8/layout/pList2">
  <dgm:title val=""/>
  <dgm:desc val=""/>
  <dgm:catLst>
    <dgm:cat type="list" pri="1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14.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1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4.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6.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dirty="0"/>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5DDF62B-6B59-487B-9A2E-8DC69C455B7F}" type="datetimeFigureOut">
              <a:rPr lang="es-ES" smtClean="0"/>
              <a:pPr/>
              <a:t>27/06/2012</a:t>
            </a:fld>
            <a:endParaRPr lang="es-ES" dirty="0"/>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dirty="0"/>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dirty="0"/>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DFDCB19-2573-46DF-A7E7-B855A91DF855}" type="slidenum">
              <a:rPr lang="es-ES" smtClean="0"/>
              <a:pPr/>
              <a:t>‹Nº›</a:t>
            </a:fld>
            <a:endParaRPr lang="es-E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BDFDCB19-2573-46DF-A7E7-B855A91DF855}" type="slidenum">
              <a:rPr lang="es-ES" smtClean="0"/>
              <a:pPr/>
              <a:t>21</a:t>
            </a:fld>
            <a:endParaRPr lang="es-E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BDFDCB19-2573-46DF-A7E7-B855A91DF855}" type="slidenum">
              <a:rPr lang="es-ES" smtClean="0"/>
              <a:pPr/>
              <a:t>22</a:t>
            </a:fld>
            <a:endParaRPr lang="es-E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BDFDCB19-2573-46DF-A7E7-B855A91DF855}" type="slidenum">
              <a:rPr lang="es-ES" smtClean="0"/>
              <a:pPr/>
              <a:t>30</a:t>
            </a:fld>
            <a:endParaRPr lang="es-E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85469C87-EA21-4E49-BBA4-996B38404ECD}" type="datetimeFigureOut">
              <a:rPr lang="es-ES" smtClean="0"/>
              <a:pPr/>
              <a:t>27/06/2012</a:t>
            </a:fld>
            <a:endParaRPr lang="es-ES" dirty="0"/>
          </a:p>
        </p:txBody>
      </p:sp>
      <p:sp>
        <p:nvSpPr>
          <p:cNvPr id="5" name="4 Marcador de pie de página"/>
          <p:cNvSpPr>
            <a:spLocks noGrp="1"/>
          </p:cNvSpPr>
          <p:nvPr>
            <p:ph type="ftr" sz="quarter" idx="11"/>
          </p:nvPr>
        </p:nvSpPr>
        <p:spPr/>
        <p:txBody>
          <a:bodyPr/>
          <a:lstStyle/>
          <a:p>
            <a:endParaRPr lang="es-ES" dirty="0"/>
          </a:p>
        </p:txBody>
      </p:sp>
      <p:sp>
        <p:nvSpPr>
          <p:cNvPr id="6" name="5 Marcador de número de diapositiva"/>
          <p:cNvSpPr>
            <a:spLocks noGrp="1"/>
          </p:cNvSpPr>
          <p:nvPr>
            <p:ph type="sldNum" sz="quarter" idx="12"/>
          </p:nvPr>
        </p:nvSpPr>
        <p:spPr/>
        <p:txBody>
          <a:bodyPr/>
          <a:lstStyle/>
          <a:p>
            <a:fld id="{C368F97A-E021-4065-8F5E-72F0AEDCFAAF}" type="slidenum">
              <a:rPr lang="es-ES" smtClean="0"/>
              <a:pPr/>
              <a:t>‹Nº›</a:t>
            </a:fld>
            <a:endParaRPr lang="es-E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85469C87-EA21-4E49-BBA4-996B38404ECD}" type="datetimeFigureOut">
              <a:rPr lang="es-ES" smtClean="0"/>
              <a:pPr/>
              <a:t>27/06/2012</a:t>
            </a:fld>
            <a:endParaRPr lang="es-ES" dirty="0"/>
          </a:p>
        </p:txBody>
      </p:sp>
      <p:sp>
        <p:nvSpPr>
          <p:cNvPr id="5" name="4 Marcador de pie de página"/>
          <p:cNvSpPr>
            <a:spLocks noGrp="1"/>
          </p:cNvSpPr>
          <p:nvPr>
            <p:ph type="ftr" sz="quarter" idx="11"/>
          </p:nvPr>
        </p:nvSpPr>
        <p:spPr/>
        <p:txBody>
          <a:bodyPr/>
          <a:lstStyle/>
          <a:p>
            <a:endParaRPr lang="es-ES" dirty="0"/>
          </a:p>
        </p:txBody>
      </p:sp>
      <p:sp>
        <p:nvSpPr>
          <p:cNvPr id="6" name="5 Marcador de número de diapositiva"/>
          <p:cNvSpPr>
            <a:spLocks noGrp="1"/>
          </p:cNvSpPr>
          <p:nvPr>
            <p:ph type="sldNum" sz="quarter" idx="12"/>
          </p:nvPr>
        </p:nvSpPr>
        <p:spPr/>
        <p:txBody>
          <a:bodyPr/>
          <a:lstStyle/>
          <a:p>
            <a:fld id="{C368F97A-E021-4065-8F5E-72F0AEDCFAAF}" type="slidenum">
              <a:rPr lang="es-ES" smtClean="0"/>
              <a:pPr/>
              <a:t>‹Nº›</a:t>
            </a:fld>
            <a:endParaRPr lang="es-E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85469C87-EA21-4E49-BBA4-996B38404ECD}" type="datetimeFigureOut">
              <a:rPr lang="es-ES" smtClean="0"/>
              <a:pPr/>
              <a:t>27/06/2012</a:t>
            </a:fld>
            <a:endParaRPr lang="es-ES" dirty="0"/>
          </a:p>
        </p:txBody>
      </p:sp>
      <p:sp>
        <p:nvSpPr>
          <p:cNvPr id="5" name="4 Marcador de pie de página"/>
          <p:cNvSpPr>
            <a:spLocks noGrp="1"/>
          </p:cNvSpPr>
          <p:nvPr>
            <p:ph type="ftr" sz="quarter" idx="11"/>
          </p:nvPr>
        </p:nvSpPr>
        <p:spPr/>
        <p:txBody>
          <a:bodyPr/>
          <a:lstStyle/>
          <a:p>
            <a:endParaRPr lang="es-ES" dirty="0"/>
          </a:p>
        </p:txBody>
      </p:sp>
      <p:sp>
        <p:nvSpPr>
          <p:cNvPr id="6" name="5 Marcador de número de diapositiva"/>
          <p:cNvSpPr>
            <a:spLocks noGrp="1"/>
          </p:cNvSpPr>
          <p:nvPr>
            <p:ph type="sldNum" sz="quarter" idx="12"/>
          </p:nvPr>
        </p:nvSpPr>
        <p:spPr/>
        <p:txBody>
          <a:bodyPr/>
          <a:lstStyle/>
          <a:p>
            <a:fld id="{C368F97A-E021-4065-8F5E-72F0AEDCFAAF}" type="slidenum">
              <a:rPr lang="es-ES" smtClean="0"/>
              <a:pPr/>
              <a:t>‹Nº›</a:t>
            </a:fld>
            <a:endParaRPr lang="es-E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85469C87-EA21-4E49-BBA4-996B38404ECD}" type="datetimeFigureOut">
              <a:rPr lang="es-ES" smtClean="0"/>
              <a:pPr/>
              <a:t>27/06/2012</a:t>
            </a:fld>
            <a:endParaRPr lang="es-ES" dirty="0"/>
          </a:p>
        </p:txBody>
      </p:sp>
      <p:sp>
        <p:nvSpPr>
          <p:cNvPr id="5" name="4 Marcador de pie de página"/>
          <p:cNvSpPr>
            <a:spLocks noGrp="1"/>
          </p:cNvSpPr>
          <p:nvPr>
            <p:ph type="ftr" sz="quarter" idx="11"/>
          </p:nvPr>
        </p:nvSpPr>
        <p:spPr/>
        <p:txBody>
          <a:bodyPr/>
          <a:lstStyle/>
          <a:p>
            <a:endParaRPr lang="es-ES" dirty="0"/>
          </a:p>
        </p:txBody>
      </p:sp>
      <p:sp>
        <p:nvSpPr>
          <p:cNvPr id="6" name="5 Marcador de número de diapositiva"/>
          <p:cNvSpPr>
            <a:spLocks noGrp="1"/>
          </p:cNvSpPr>
          <p:nvPr>
            <p:ph type="sldNum" sz="quarter" idx="12"/>
          </p:nvPr>
        </p:nvSpPr>
        <p:spPr/>
        <p:txBody>
          <a:bodyPr/>
          <a:lstStyle/>
          <a:p>
            <a:fld id="{C368F97A-E021-4065-8F5E-72F0AEDCFAAF}" type="slidenum">
              <a:rPr lang="es-ES" smtClean="0"/>
              <a:pPr/>
              <a:t>‹Nº›</a:t>
            </a:fld>
            <a:endParaRPr lang="es-E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85469C87-EA21-4E49-BBA4-996B38404ECD}" type="datetimeFigureOut">
              <a:rPr lang="es-ES" smtClean="0"/>
              <a:pPr/>
              <a:t>27/06/2012</a:t>
            </a:fld>
            <a:endParaRPr lang="es-ES" dirty="0"/>
          </a:p>
        </p:txBody>
      </p:sp>
      <p:sp>
        <p:nvSpPr>
          <p:cNvPr id="5" name="4 Marcador de pie de página"/>
          <p:cNvSpPr>
            <a:spLocks noGrp="1"/>
          </p:cNvSpPr>
          <p:nvPr>
            <p:ph type="ftr" sz="quarter" idx="11"/>
          </p:nvPr>
        </p:nvSpPr>
        <p:spPr/>
        <p:txBody>
          <a:bodyPr/>
          <a:lstStyle/>
          <a:p>
            <a:endParaRPr lang="es-ES" dirty="0"/>
          </a:p>
        </p:txBody>
      </p:sp>
      <p:sp>
        <p:nvSpPr>
          <p:cNvPr id="6" name="5 Marcador de número de diapositiva"/>
          <p:cNvSpPr>
            <a:spLocks noGrp="1"/>
          </p:cNvSpPr>
          <p:nvPr>
            <p:ph type="sldNum" sz="quarter" idx="12"/>
          </p:nvPr>
        </p:nvSpPr>
        <p:spPr/>
        <p:txBody>
          <a:bodyPr/>
          <a:lstStyle/>
          <a:p>
            <a:fld id="{C368F97A-E021-4065-8F5E-72F0AEDCFAAF}" type="slidenum">
              <a:rPr lang="es-ES" smtClean="0"/>
              <a:pPr/>
              <a:t>‹Nº›</a:t>
            </a:fld>
            <a:endParaRPr lang="es-E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85469C87-EA21-4E49-BBA4-996B38404ECD}" type="datetimeFigureOut">
              <a:rPr lang="es-ES" smtClean="0"/>
              <a:pPr/>
              <a:t>27/06/2012</a:t>
            </a:fld>
            <a:endParaRPr lang="es-ES" dirty="0"/>
          </a:p>
        </p:txBody>
      </p:sp>
      <p:sp>
        <p:nvSpPr>
          <p:cNvPr id="6" name="5 Marcador de pie de página"/>
          <p:cNvSpPr>
            <a:spLocks noGrp="1"/>
          </p:cNvSpPr>
          <p:nvPr>
            <p:ph type="ftr" sz="quarter" idx="11"/>
          </p:nvPr>
        </p:nvSpPr>
        <p:spPr/>
        <p:txBody>
          <a:bodyPr/>
          <a:lstStyle/>
          <a:p>
            <a:endParaRPr lang="es-ES" dirty="0"/>
          </a:p>
        </p:txBody>
      </p:sp>
      <p:sp>
        <p:nvSpPr>
          <p:cNvPr id="7" name="6 Marcador de número de diapositiva"/>
          <p:cNvSpPr>
            <a:spLocks noGrp="1"/>
          </p:cNvSpPr>
          <p:nvPr>
            <p:ph type="sldNum" sz="quarter" idx="12"/>
          </p:nvPr>
        </p:nvSpPr>
        <p:spPr/>
        <p:txBody>
          <a:bodyPr/>
          <a:lstStyle/>
          <a:p>
            <a:fld id="{C368F97A-E021-4065-8F5E-72F0AEDCFAAF}" type="slidenum">
              <a:rPr lang="es-ES" smtClean="0"/>
              <a:pPr/>
              <a:t>‹Nº›</a:t>
            </a:fld>
            <a:endParaRPr lang="es-E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85469C87-EA21-4E49-BBA4-996B38404ECD}" type="datetimeFigureOut">
              <a:rPr lang="es-ES" smtClean="0"/>
              <a:pPr/>
              <a:t>27/06/2012</a:t>
            </a:fld>
            <a:endParaRPr lang="es-ES" dirty="0"/>
          </a:p>
        </p:txBody>
      </p:sp>
      <p:sp>
        <p:nvSpPr>
          <p:cNvPr id="8" name="7 Marcador de pie de página"/>
          <p:cNvSpPr>
            <a:spLocks noGrp="1"/>
          </p:cNvSpPr>
          <p:nvPr>
            <p:ph type="ftr" sz="quarter" idx="11"/>
          </p:nvPr>
        </p:nvSpPr>
        <p:spPr/>
        <p:txBody>
          <a:bodyPr/>
          <a:lstStyle/>
          <a:p>
            <a:endParaRPr lang="es-ES" dirty="0"/>
          </a:p>
        </p:txBody>
      </p:sp>
      <p:sp>
        <p:nvSpPr>
          <p:cNvPr id="9" name="8 Marcador de número de diapositiva"/>
          <p:cNvSpPr>
            <a:spLocks noGrp="1"/>
          </p:cNvSpPr>
          <p:nvPr>
            <p:ph type="sldNum" sz="quarter" idx="12"/>
          </p:nvPr>
        </p:nvSpPr>
        <p:spPr/>
        <p:txBody>
          <a:bodyPr/>
          <a:lstStyle/>
          <a:p>
            <a:fld id="{C368F97A-E021-4065-8F5E-72F0AEDCFAAF}" type="slidenum">
              <a:rPr lang="es-ES" smtClean="0"/>
              <a:pPr/>
              <a:t>‹Nº›</a:t>
            </a:fld>
            <a:endParaRPr lang="es-E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85469C87-EA21-4E49-BBA4-996B38404ECD}" type="datetimeFigureOut">
              <a:rPr lang="es-ES" smtClean="0"/>
              <a:pPr/>
              <a:t>27/06/2012</a:t>
            </a:fld>
            <a:endParaRPr lang="es-ES" dirty="0"/>
          </a:p>
        </p:txBody>
      </p:sp>
      <p:sp>
        <p:nvSpPr>
          <p:cNvPr id="4" name="3 Marcador de pie de página"/>
          <p:cNvSpPr>
            <a:spLocks noGrp="1"/>
          </p:cNvSpPr>
          <p:nvPr>
            <p:ph type="ftr" sz="quarter" idx="11"/>
          </p:nvPr>
        </p:nvSpPr>
        <p:spPr/>
        <p:txBody>
          <a:bodyPr/>
          <a:lstStyle/>
          <a:p>
            <a:endParaRPr lang="es-ES" dirty="0"/>
          </a:p>
        </p:txBody>
      </p:sp>
      <p:sp>
        <p:nvSpPr>
          <p:cNvPr id="5" name="4 Marcador de número de diapositiva"/>
          <p:cNvSpPr>
            <a:spLocks noGrp="1"/>
          </p:cNvSpPr>
          <p:nvPr>
            <p:ph type="sldNum" sz="quarter" idx="12"/>
          </p:nvPr>
        </p:nvSpPr>
        <p:spPr/>
        <p:txBody>
          <a:bodyPr/>
          <a:lstStyle/>
          <a:p>
            <a:fld id="{C368F97A-E021-4065-8F5E-72F0AEDCFAAF}" type="slidenum">
              <a:rPr lang="es-ES" smtClean="0"/>
              <a:pPr/>
              <a:t>‹Nº›</a:t>
            </a:fld>
            <a:endParaRPr lang="es-E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85469C87-EA21-4E49-BBA4-996B38404ECD}" type="datetimeFigureOut">
              <a:rPr lang="es-ES" smtClean="0"/>
              <a:pPr/>
              <a:t>27/06/2012</a:t>
            </a:fld>
            <a:endParaRPr lang="es-ES" dirty="0"/>
          </a:p>
        </p:txBody>
      </p:sp>
      <p:sp>
        <p:nvSpPr>
          <p:cNvPr id="3" name="2 Marcador de pie de página"/>
          <p:cNvSpPr>
            <a:spLocks noGrp="1"/>
          </p:cNvSpPr>
          <p:nvPr>
            <p:ph type="ftr" sz="quarter" idx="11"/>
          </p:nvPr>
        </p:nvSpPr>
        <p:spPr/>
        <p:txBody>
          <a:bodyPr/>
          <a:lstStyle/>
          <a:p>
            <a:endParaRPr lang="es-ES" dirty="0"/>
          </a:p>
        </p:txBody>
      </p:sp>
      <p:sp>
        <p:nvSpPr>
          <p:cNvPr id="4" name="3 Marcador de número de diapositiva"/>
          <p:cNvSpPr>
            <a:spLocks noGrp="1"/>
          </p:cNvSpPr>
          <p:nvPr>
            <p:ph type="sldNum" sz="quarter" idx="12"/>
          </p:nvPr>
        </p:nvSpPr>
        <p:spPr/>
        <p:txBody>
          <a:bodyPr/>
          <a:lstStyle/>
          <a:p>
            <a:fld id="{C368F97A-E021-4065-8F5E-72F0AEDCFAAF}" type="slidenum">
              <a:rPr lang="es-ES" smtClean="0"/>
              <a:pPr/>
              <a:t>‹Nº›</a:t>
            </a:fld>
            <a:endParaRPr lang="es-E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85469C87-EA21-4E49-BBA4-996B38404ECD}" type="datetimeFigureOut">
              <a:rPr lang="es-ES" smtClean="0"/>
              <a:pPr/>
              <a:t>27/06/2012</a:t>
            </a:fld>
            <a:endParaRPr lang="es-ES" dirty="0"/>
          </a:p>
        </p:txBody>
      </p:sp>
      <p:sp>
        <p:nvSpPr>
          <p:cNvPr id="6" name="5 Marcador de pie de página"/>
          <p:cNvSpPr>
            <a:spLocks noGrp="1"/>
          </p:cNvSpPr>
          <p:nvPr>
            <p:ph type="ftr" sz="quarter" idx="11"/>
          </p:nvPr>
        </p:nvSpPr>
        <p:spPr/>
        <p:txBody>
          <a:bodyPr/>
          <a:lstStyle/>
          <a:p>
            <a:endParaRPr lang="es-ES" dirty="0"/>
          </a:p>
        </p:txBody>
      </p:sp>
      <p:sp>
        <p:nvSpPr>
          <p:cNvPr id="7" name="6 Marcador de número de diapositiva"/>
          <p:cNvSpPr>
            <a:spLocks noGrp="1"/>
          </p:cNvSpPr>
          <p:nvPr>
            <p:ph type="sldNum" sz="quarter" idx="12"/>
          </p:nvPr>
        </p:nvSpPr>
        <p:spPr/>
        <p:txBody>
          <a:bodyPr/>
          <a:lstStyle/>
          <a:p>
            <a:fld id="{C368F97A-E021-4065-8F5E-72F0AEDCFAAF}" type="slidenum">
              <a:rPr lang="es-ES" smtClean="0"/>
              <a:pPr/>
              <a:t>‹Nº›</a:t>
            </a:fld>
            <a:endParaRPr lang="es-E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dirty="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85469C87-EA21-4E49-BBA4-996B38404ECD}" type="datetimeFigureOut">
              <a:rPr lang="es-ES" smtClean="0"/>
              <a:pPr/>
              <a:t>27/06/2012</a:t>
            </a:fld>
            <a:endParaRPr lang="es-ES" dirty="0"/>
          </a:p>
        </p:txBody>
      </p:sp>
      <p:sp>
        <p:nvSpPr>
          <p:cNvPr id="6" name="5 Marcador de pie de página"/>
          <p:cNvSpPr>
            <a:spLocks noGrp="1"/>
          </p:cNvSpPr>
          <p:nvPr>
            <p:ph type="ftr" sz="quarter" idx="11"/>
          </p:nvPr>
        </p:nvSpPr>
        <p:spPr/>
        <p:txBody>
          <a:bodyPr/>
          <a:lstStyle/>
          <a:p>
            <a:endParaRPr lang="es-ES" dirty="0"/>
          </a:p>
        </p:txBody>
      </p:sp>
      <p:sp>
        <p:nvSpPr>
          <p:cNvPr id="7" name="6 Marcador de número de diapositiva"/>
          <p:cNvSpPr>
            <a:spLocks noGrp="1"/>
          </p:cNvSpPr>
          <p:nvPr>
            <p:ph type="sldNum" sz="quarter" idx="12"/>
          </p:nvPr>
        </p:nvSpPr>
        <p:spPr/>
        <p:txBody>
          <a:bodyPr/>
          <a:lstStyle/>
          <a:p>
            <a:fld id="{C368F97A-E021-4065-8F5E-72F0AEDCFAAF}" type="slidenum">
              <a:rPr lang="es-ES" smtClean="0"/>
              <a:pPr/>
              <a:t>‹Nº›</a:t>
            </a:fld>
            <a:endParaRPr lang="es-E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FEFD1"/>
            </a:gs>
            <a:gs pos="64999">
              <a:srgbClr val="F0EBD5"/>
            </a:gs>
            <a:gs pos="100000">
              <a:srgbClr val="D1C39F"/>
            </a:gs>
          </a:gsLst>
          <a:lin ang="5400000" scaled="0"/>
          <a:tileRect/>
        </a:grad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469C87-EA21-4E49-BBA4-996B38404ECD}" type="datetimeFigureOut">
              <a:rPr lang="es-ES" smtClean="0"/>
              <a:pPr/>
              <a:t>27/06/2012</a:t>
            </a:fld>
            <a:endParaRPr lang="es-ES" dirty="0"/>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dirty="0"/>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68F97A-E021-4065-8F5E-72F0AEDCFAAF}" type="slidenum">
              <a:rPr lang="es-ES" smtClean="0"/>
              <a:pPr/>
              <a:t>‹Nº›</a:t>
            </a:fld>
            <a:endParaRPr lang="es-E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accensum.wordpress.com/universidades/asesoria-para-la-indizacion-de-publicaciones-periodicas/listado-de-revistas-latinoamericanas-indexadas-en-thomson-reuters-mayo-2011/" TargetMode="External"/><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hyperlink" Target="http://accensum.wordpress.com/universidades/asesoria-para-la-indizacion-de-publicaciones-periodicas/listado-de-revistas-latinoamericanas-indexadas-en-thomson-reuters-mayo-2011/" TargetMode="External"/><Relationship Id="rId1" Type="http://schemas.openxmlformats.org/officeDocument/2006/relationships/slideLayout" Target="../slideLayouts/slideLayout2.xml"/><Relationship Id="rId4" Type="http://schemas.openxmlformats.org/officeDocument/2006/relationships/image" Target="../media/image92.jpeg"/></Relationships>
</file>

<file path=ppt/slides/_rels/slide10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hyperlink" Target="http://accensum.wordpress.com/universidades/asesoria-para-la-indizacion-de-publicaciones-periodicas/listado-de-revistas-latinoamericanas-indexadas-en-thomson-reuters-mayo-2011/" TargetMode="Externa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openxmlformats.org/officeDocument/2006/relationships/diagramLayout" Target="../diagrams/layout15.xml"/><Relationship Id="rId7" Type="http://schemas.microsoft.com/office/2007/relationships/diagramDrawing" Target="../diagrams/drawing19.xml"/><Relationship Id="rId2" Type="http://schemas.openxmlformats.org/officeDocument/2006/relationships/diagramData" Target="../diagrams/data15.xml"/><Relationship Id="rId1" Type="http://schemas.openxmlformats.org/officeDocument/2006/relationships/slideLayout" Target="../slideLayouts/slideLayout2.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115.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116.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117.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22.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accensum.wordpress.com/universidades/asesoria-para-la-indizacion-de-publicaciones-periodicas/listado-de-revistas-latinoamericanas-indexadas-en-thomson-reuters-mayo-2011/" TargetMode="External"/><Relationship Id="rId1" Type="http://schemas.openxmlformats.org/officeDocument/2006/relationships/slideLayout" Target="../slideLayouts/slideLayout4.xml"/><Relationship Id="rId4" Type="http://schemas.openxmlformats.org/officeDocument/2006/relationships/image" Target="../media/image11.gif"/></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2.xml"/><Relationship Id="rId7" Type="http://schemas.microsoft.com/office/2007/relationships/diagramDrawing" Target="../diagrams/drawing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openxmlformats.org/officeDocument/2006/relationships/hyperlink" Target="http://accensum.wordpress.com/universidades/asesoria-para-la-indizacion-de-publicaciones-periodicas/listado-de-revistas-latinoamericanas-indexadas-en-thomson-reuters-mayo-2011/" TargetMode="Externa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3" Type="http://schemas.openxmlformats.org/officeDocument/2006/relationships/hyperlink" Target="http://accensum.wordpress.com/universidades/asesoria-para-la-indizacion-de-publicaciones-periodicas/listado-de-revistas-latinoamericanas-indexadas-en-thomson-reuters-mayo-2011/" TargetMode="External"/><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accensum.wordpress.com/universidades/asesoria-para-la-indizacion-de-publicaciones-periodicas/listado-de-revistas-latinoamericanas-indexadas-en-thomson-reuters-mayo-2011/" TargetMode="Externa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hyperlink" Target="http://accensum.wordpress.com/universidades/asesoria-para-la-indizacion-de-publicaciones-periodicas/listado-de-revistas-latinoamericanas-indexadas-en-thomson-reuters-mayo-2011/" TargetMode="External"/><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hyperlink" Target="http://accensum.wordpress.com/universidades/asesoria-para-la-indizacion-de-publicaciones-periodicas/listado-de-revistas-latinoamericanas-indexadas-en-thomson-reuters-mayo-2011/" TargetMode="External"/><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www.iyd.espol.edu.ec/index.php/investigacion-y-desarrollo-2011-18/525-el-comic-medio-educomunicativo-de-ciencia-y-tecnologia56" TargetMode="External"/><Relationship Id="rId2" Type="http://schemas.openxmlformats.org/officeDocument/2006/relationships/hyperlink" Target="http://www.iyd.espol.edu.ec/index.php/investigacion-y-desarrollo-2011-18/523-desarrollo-de-un-guion-de-videojuego-para-dispositivos-moviles56" TargetMode="Externa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hyperlink" Target="http://accensum.wordpress.com/universidades/asesoria-para-la-indizacion-de-publicaciones-periodicas/listado-de-revistas-latinoamericanas-indexadas-en-thomson-reuters-mayo-2011/" TargetMode="External"/><Relationship Id="rId4" Type="http://schemas.openxmlformats.org/officeDocument/2006/relationships/image" Target="../media/image20.jpeg"/></Relationships>
</file>

<file path=ppt/slides/_rels/slide22.xml.rels><?xml version="1.0" encoding="UTF-8" standalone="yes"?>
<Relationships xmlns="http://schemas.openxmlformats.org/package/2006/relationships"><Relationship Id="rId3" Type="http://schemas.openxmlformats.org/officeDocument/2006/relationships/hyperlink" Target="http://accensum.wordpress.com/universidades/asesoria-para-la-indizacion-de-publicaciones-periodicas/listado-de-revistas-latinoamericanas-indexadas-en-thomson-reuters-mayo-2011/"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3.xml"/><Relationship Id="rId7" Type="http://schemas.microsoft.com/office/2007/relationships/diagramDrawing" Target="../diagrams/drawing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7" Type="http://schemas.microsoft.com/office/2007/relationships/diagramDrawing" Target="../diagrams/drawing1.xml"/><Relationship Id="rId2" Type="http://schemas.openxmlformats.org/officeDocument/2006/relationships/diagramData" Target="../diagrams/data1.xml"/><Relationship Id="rId1" Type="http://schemas.openxmlformats.org/officeDocument/2006/relationships/slideLayout" Target="../slideLayouts/slideLayout4.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4.xml"/><Relationship Id="rId7"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microsoft.com/office/2007/relationships/diagramDrawing" Target="../diagrams/drawing4.xml"/></Relationships>
</file>

<file path=ppt/slides/_rels/slide3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accensum.wordpress.com/universidades/asesoria-para-la-indizacion-de-publicaciones-periodicas/listado-de-revistas-latinoamericanas-indexadas-en-thomson-reuters-mayo-2011/" TargetMode="Externa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accensum.wordpress.com/universidades/asesoria-para-la-indizacion-de-publicaciones-periodicas/listado-de-revistas-latinoamericanas-indexadas-en-thomson-reuters-mayo-2011/" TargetMode="External"/><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5.xml"/><Relationship Id="rId7" Type="http://schemas.microsoft.com/office/2007/relationships/diagramDrawing" Target="../diagrams/drawing9.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openxmlformats.org/officeDocument/2006/relationships/hyperlink" Target="http://accensum.wordpress.com/universidades/asesoria-para-la-indizacion-de-publicaciones-periodicas/listado-de-revistas-latinoamericanas-indexadas-en-thomson-reuters-mayo-2011/" TargetMode="Externa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5.xml.rels><?xml version="1.0" encoding="UTF-8" standalone="yes"?>
<Relationships xmlns="http://schemas.openxmlformats.org/package/2006/relationships"><Relationship Id="rId8" Type="http://schemas.openxmlformats.org/officeDocument/2006/relationships/diagramLayout" Target="../diagrams/layout7.xml"/><Relationship Id="rId13" Type="http://schemas.microsoft.com/office/2007/relationships/diagramDrawing" Target="../diagrams/drawing10.xml"/><Relationship Id="rId3" Type="http://schemas.openxmlformats.org/officeDocument/2006/relationships/diagramData" Target="../diagrams/data6.xml"/><Relationship Id="rId7" Type="http://schemas.openxmlformats.org/officeDocument/2006/relationships/diagramData" Target="../diagrams/data7.xml"/><Relationship Id="rId12" Type="http://schemas.microsoft.com/office/2007/relationships/diagramDrawing" Target="../diagrams/drawing11.xml"/><Relationship Id="rId2" Type="http://schemas.openxmlformats.org/officeDocument/2006/relationships/hyperlink" Target="http://accensum.wordpress.com/universidades/asesoria-para-la-indizacion-de-publicaciones-periodicas/listado-de-revistas-latinoamericanas-indexadas-en-thomson-reuters-mayo-2011/" TargetMode="External"/><Relationship Id="rId1" Type="http://schemas.openxmlformats.org/officeDocument/2006/relationships/slideLayout" Target="../slideLayouts/slideLayout2.xml"/><Relationship Id="rId6" Type="http://schemas.openxmlformats.org/officeDocument/2006/relationships/diagramColors" Target="../diagrams/colors6.xml"/><Relationship Id="rId11" Type="http://schemas.openxmlformats.org/officeDocument/2006/relationships/image" Target="../media/image35.jpeg"/><Relationship Id="rId5" Type="http://schemas.openxmlformats.org/officeDocument/2006/relationships/diagramQuickStyle" Target="../diagrams/quickStyle6.xml"/><Relationship Id="rId10" Type="http://schemas.openxmlformats.org/officeDocument/2006/relationships/diagramColors" Target="../diagrams/colors7.xml"/><Relationship Id="rId4" Type="http://schemas.openxmlformats.org/officeDocument/2006/relationships/diagramLayout" Target="../diagrams/layout6.xml"/><Relationship Id="rId9" Type="http://schemas.openxmlformats.org/officeDocument/2006/relationships/diagramQuickStyle" Target="../diagrams/quickStyle7.xml"/></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accensum.wordpress.com/universidades/asesoria-para-la-indizacion-de-publicaciones-periodicas/listado-de-revistas-latinoamericanas-indexadas-en-thomson-reuters-mayo-2011/" TargetMode="Externa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47.xml.rels><?xml version="1.0" encoding="UTF-8" standalone="yes"?>
<Relationships xmlns="http://schemas.openxmlformats.org/package/2006/relationships"><Relationship Id="rId3" Type="http://schemas.openxmlformats.org/officeDocument/2006/relationships/hyperlink" Target="http://accensum.wordpress.com/universidades/asesoria-para-la-indizacion-de-publicaciones-periodicas/listado-de-revistas-latinoamericanas-indexadas-en-thomson-reuters-mayo-2011/" TargetMode="External"/><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hyperlink" Target="http://accensum.wordpress.com/universidades/asesoria-para-la-indizacion-de-publicaciones-periodicas/listado-de-revistas-latinoamericanas-indexadas-en-thomson-reuters-mayo-2011/" TargetMode="External"/><Relationship Id="rId4" Type="http://schemas.openxmlformats.org/officeDocument/2006/relationships/hyperlink" Target="http://www.sciencedirect.com/" TargetMode="External"/></Relationships>
</file>

<file path=ppt/slides/_rels/slide4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hyperlink" Target="http://accensum.wordpress.com/universidades/asesoria-para-la-indizacion-de-publicaciones-periodicas/listado-de-revistas-latinoamericanas-indexadas-en-thomson-reuters-mayo-2011/" TargetMode="Externa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hyperlink" Target="http://accensum.wordpress.com/universidades/asesoria-para-la-indizacion-de-publicaciones-periodicas/listado-de-revistas-latinoamericanas-indexadas-en-thomson-reuters-mayo-2011/"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hyperlink" Target="http://accensum.wordpress.com/universidades/asesoria-para-la-indizacion-de-publicaciones-periodicas/listado-de-revistas-latinoamericanas-indexadas-en-thomson-reuters-mayo-2011/"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journals.cambridge.org/action/login" TargetMode="External"/><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www.ipl.org/" TargetMode="External"/><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www.mitpressjournals.org/page/packagepricelist" TargetMode="External"/><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bddoc.csic.es:8080/" TargetMode="External"/><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thomsonreuters.com/" TargetMode="External"/><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accensum.wordpress.com/universidades/asesoria-para-la-indizacion-de-publicaciones-periodicas/listado-de-revistas-latinoamericanas-indexadas-en-thomson-reuters-mayo-2011/" TargetMode="Externa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accensum.wordpress.com/universidades/asesoria-para-la-indizacion-de-publicaciones-periodicas/listado-de-revistas-latinoamericanas-indexadas-en-thomson-reuters-mayo-2011/" TargetMode="External"/><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hyperlink" Target="http://accensum.wordpress.com/universidades/asesoria-para-la-indizacion-de-publicaciones-periodicas/listado-de-revistas-latinoamericanas-indexadas-en-thomson-reuters-mayo-2011/" TargetMode="Externa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12.xml"/><Relationship Id="rId2" Type="http://schemas.openxmlformats.org/officeDocument/2006/relationships/hyperlink" Target="http://accensum.wordpress.com/universidades/asesoria-para-la-indizacion-de-publicaciones-periodicas/listado-de-revistas-latinoamericanas-indexadas-en-thomson-reuters-mayo-2011/" TargetMode="Externa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65.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66.xml.rels><?xml version="1.0" encoding="UTF-8" standalone="yes"?>
<Relationships xmlns="http://schemas.openxmlformats.org/package/2006/relationships"><Relationship Id="rId2" Type="http://schemas.openxmlformats.org/officeDocument/2006/relationships/hyperlink" Target="http://accensum.wordpress.com/universidades/asesoria-para-la-indizacion-de-publicaciones-periodicas/listado-de-revistas-latinoamericanas-indexadas-en-thomson-reuters-mayo-2011/" TargetMode="Externa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hyperlink" Target="http://accensum.wordpress.com/universidades/asesoria-para-la-indizacion-de-publicaciones-periodicas/listado-de-revistas-latinoamericanas-indexadas-en-thomson-reuters-mayo-2011/"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diagramLayout" Target="../diagrams/layout11.xml"/><Relationship Id="rId7" Type="http://schemas.openxmlformats.org/officeDocument/2006/relationships/image" Target="../media/image55.png"/><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7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hyperlink" Target="http://creativecommons.org/choose/" TargetMode="Externa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hyperlink" Target="mailto:indexaedcom@gmail.com" TargetMode="External"/><Relationship Id="rId2" Type="http://schemas.openxmlformats.org/officeDocument/2006/relationships/hyperlink" Target="mailto:indexaedcom@espol.edu.ec" TargetMode="External"/><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8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6.xml"/><Relationship Id="rId2" Type="http://schemas.openxmlformats.org/officeDocument/2006/relationships/hyperlink" Target="http://accensum.wordpress.com/universidades/asesoria-para-la-indizacion-de-publicaciones-periodicas/listado-de-revistas-latinoamericanas-indexadas-en-thomson-reuters-mayo-2011/" TargetMode="Externa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8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12" Type="http://schemas.openxmlformats.org/officeDocument/2006/relationships/hyperlink" Target="http://www.citrevistas.cl/a1c.htm" TargetMode="External"/><Relationship Id="rId2" Type="http://schemas.openxmlformats.org/officeDocument/2006/relationships/hyperlink" Target="http://accensum.wordpress.com/universidades/asesoria-para-la-indizacion-de-publicaciones-periodicas/listado-de-revistas-latinoamericanas-indexadas-en-thomson-reuters-mayo-2011/" TargetMode="External"/><Relationship Id="rId1" Type="http://schemas.openxmlformats.org/officeDocument/2006/relationships/slideLayout" Target="../slideLayouts/slideLayout2.xml"/><Relationship Id="rId6" Type="http://schemas.openxmlformats.org/officeDocument/2006/relationships/image" Target="../media/image72.png"/><Relationship Id="rId11" Type="http://schemas.openxmlformats.org/officeDocument/2006/relationships/hyperlink" Target="https://sites.google.com/site/sociologiaytecnociencia/home/indizacion" TargetMode="External"/><Relationship Id="rId5" Type="http://schemas.openxmlformats.org/officeDocument/2006/relationships/image" Target="../media/image71.pn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png"/></Relationships>
</file>

<file path=ppt/slides/_rels/slide8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accensum.wordpress.com/universidades/asesoria-para-la-indizacion-de-publicaciones-periodicas/listado-de-revistas-latinoamericanas-indexadas-en-thomson-reuters-mayo-2011/" TargetMode="Externa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hyperlink" Target="http://accensum.wordpress.com/universidades/asesoria-para-la-indizacion-de-publicaciones-periodicas/listado-de-revistas-latinoamericanas-indexadas-en-thomson-reuters-mayo-2011/" TargetMode="External"/><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7.xml"/><Relationship Id="rId2" Type="http://schemas.openxmlformats.org/officeDocument/2006/relationships/hyperlink" Target="http://accensum.wordpress.com/universidades/asesoria-para-la-indizacion-de-publicaciones-periodicas/listado-de-revistas-latinoamericanas-indexadas-en-thomson-reuters-mayo-2011/" TargetMode="Externa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99.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8.xml"/><Relationship Id="rId2" Type="http://schemas.openxmlformats.org/officeDocument/2006/relationships/hyperlink" Target="http://accensum.wordpress.com/universidades/asesoria-para-la-indizacion-de-publicaciones-periodicas/listado-de-revistas-latinoamericanas-indexadas-en-thomson-reuters-mayo-2011/" TargetMode="Externa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Título"/>
          <p:cNvSpPr>
            <a:spLocks noGrp="1"/>
          </p:cNvSpPr>
          <p:nvPr>
            <p:ph type="ctrTitle"/>
          </p:nvPr>
        </p:nvSpPr>
        <p:spPr>
          <a:xfrm>
            <a:off x="142844" y="71414"/>
            <a:ext cx="4071966" cy="4929222"/>
          </a:xfrm>
        </p:spPr>
        <p:txBody>
          <a:bodyPr>
            <a:normAutofit/>
          </a:bodyPr>
          <a:lstStyle/>
          <a:p>
            <a:r>
              <a:rPr lang="es-ES" sz="3200" b="1" dirty="0" smtClean="0">
                <a:effectLst>
                  <a:outerShdw blurRad="38100" dist="38100" dir="2700000" algn="tl">
                    <a:srgbClr val="000000">
                      <a:alpha val="43137"/>
                    </a:srgbClr>
                  </a:outerShdw>
                </a:effectLst>
              </a:rPr>
              <a:t>Plan de Comunicación para Directivos y Docentes de EDCOM sobre la publicación de artículos en Revistas Indexadas</a:t>
            </a:r>
            <a:endParaRPr lang="es-ES" sz="3200" b="1" dirty="0">
              <a:effectLst>
                <a:outerShdw blurRad="38100" dist="38100" dir="2700000" algn="tl">
                  <a:srgbClr val="000000">
                    <a:alpha val="43137"/>
                  </a:srgbClr>
                </a:outerShdw>
              </a:effectLst>
            </a:endParaRPr>
          </a:p>
        </p:txBody>
      </p:sp>
      <p:sp>
        <p:nvSpPr>
          <p:cNvPr id="8" name="7 Subtítulo"/>
          <p:cNvSpPr>
            <a:spLocks noGrp="1"/>
          </p:cNvSpPr>
          <p:nvPr>
            <p:ph type="subTitle" idx="1"/>
          </p:nvPr>
        </p:nvSpPr>
        <p:spPr>
          <a:xfrm>
            <a:off x="71406" y="4214818"/>
            <a:ext cx="4143404" cy="2285992"/>
          </a:xfrm>
        </p:spPr>
        <p:txBody>
          <a:bodyPr>
            <a:noAutofit/>
          </a:bodyPr>
          <a:lstStyle/>
          <a:p>
            <a:r>
              <a:rPr lang="es-ES" sz="2000" b="1" dirty="0" smtClean="0">
                <a:solidFill>
                  <a:schemeClr val="tx1"/>
                </a:solidFill>
              </a:rPr>
              <a:t>Por:</a:t>
            </a:r>
          </a:p>
          <a:p>
            <a:endParaRPr lang="es-ES" sz="2000" b="1" dirty="0" smtClean="0">
              <a:solidFill>
                <a:srgbClr val="0070C0"/>
              </a:solidFill>
              <a:effectLst>
                <a:outerShdw blurRad="38100" dist="38100" dir="2700000" algn="tl">
                  <a:srgbClr val="000000">
                    <a:alpha val="43137"/>
                  </a:srgbClr>
                </a:outerShdw>
              </a:effectLst>
            </a:endParaRPr>
          </a:p>
          <a:p>
            <a:r>
              <a:rPr lang="es-ES" sz="2000" b="1" dirty="0" smtClean="0">
                <a:solidFill>
                  <a:srgbClr val="0070C0"/>
                </a:solidFill>
                <a:effectLst>
                  <a:outerShdw blurRad="38100" dist="38100" dir="2700000" algn="tl">
                    <a:srgbClr val="000000">
                      <a:alpha val="43137"/>
                    </a:srgbClr>
                  </a:outerShdw>
                </a:effectLst>
              </a:rPr>
              <a:t>Nicole </a:t>
            </a:r>
            <a:r>
              <a:rPr lang="es-ES" sz="2000" b="1" dirty="0" err="1" smtClean="0">
                <a:solidFill>
                  <a:srgbClr val="0070C0"/>
                </a:solidFill>
                <a:effectLst>
                  <a:outerShdw blurRad="38100" dist="38100" dir="2700000" algn="tl">
                    <a:srgbClr val="000000">
                      <a:alpha val="43137"/>
                    </a:srgbClr>
                  </a:outerShdw>
                </a:effectLst>
              </a:rPr>
              <a:t>Arianna</a:t>
            </a:r>
            <a:r>
              <a:rPr lang="es-ES" sz="2000" b="1" dirty="0" smtClean="0">
                <a:solidFill>
                  <a:srgbClr val="0070C0"/>
                </a:solidFill>
                <a:effectLst>
                  <a:outerShdw blurRad="38100" dist="38100" dir="2700000" algn="tl">
                    <a:srgbClr val="000000">
                      <a:alpha val="43137"/>
                    </a:srgbClr>
                  </a:outerShdw>
                </a:effectLst>
              </a:rPr>
              <a:t> López Montaño</a:t>
            </a:r>
          </a:p>
          <a:p>
            <a:r>
              <a:rPr lang="es-ES" sz="2000" b="1" dirty="0" smtClean="0">
                <a:solidFill>
                  <a:srgbClr val="0070C0"/>
                </a:solidFill>
                <a:effectLst>
                  <a:outerShdw blurRad="38100" dist="38100" dir="2700000" algn="tl">
                    <a:srgbClr val="000000">
                      <a:alpha val="43137"/>
                    </a:srgbClr>
                  </a:outerShdw>
                </a:effectLst>
              </a:rPr>
              <a:t>Jorge William Tigrero Vaca</a:t>
            </a:r>
          </a:p>
          <a:p>
            <a:endParaRPr lang="es-ES" sz="2000" b="1" dirty="0" smtClean="0">
              <a:solidFill>
                <a:srgbClr val="0070C0"/>
              </a:solidFill>
              <a:effectLst>
                <a:outerShdw blurRad="38100" dist="38100" dir="2700000" algn="tl">
                  <a:srgbClr val="000000">
                    <a:alpha val="43137"/>
                  </a:srgbClr>
                </a:outerShdw>
              </a:effectLst>
            </a:endParaRPr>
          </a:p>
          <a:p>
            <a:r>
              <a:rPr lang="es-ES" sz="2000" b="1" dirty="0" smtClean="0">
                <a:solidFill>
                  <a:schemeClr val="tx1"/>
                </a:solidFill>
                <a:effectLst>
                  <a:outerShdw blurRad="38100" dist="38100" dir="2700000" algn="tl">
                    <a:srgbClr val="000000">
                      <a:alpha val="43137"/>
                    </a:srgbClr>
                  </a:outerShdw>
                </a:effectLst>
              </a:rPr>
              <a:t>Licenciatura en Comunicación Social</a:t>
            </a:r>
            <a:endParaRPr lang="es-ES" sz="2000" b="1" dirty="0">
              <a:solidFill>
                <a:schemeClr val="tx1"/>
              </a:solidFill>
              <a:effectLst>
                <a:outerShdw blurRad="38100" dist="38100" dir="2700000" algn="tl">
                  <a:srgbClr val="000000">
                    <a:alpha val="43137"/>
                  </a:srgbClr>
                </a:outerShdw>
              </a:effectLst>
            </a:endParaRPr>
          </a:p>
        </p:txBody>
      </p:sp>
      <p:pic>
        <p:nvPicPr>
          <p:cNvPr id="9" name="8 Imagen" descr="ARTICULOS.jpg"/>
          <p:cNvPicPr>
            <a:picLocks noChangeAspect="1"/>
          </p:cNvPicPr>
          <p:nvPr/>
        </p:nvPicPr>
        <p:blipFill>
          <a:blip r:embed="rId2" cstate="print"/>
          <a:stretch>
            <a:fillRect/>
          </a:stretch>
        </p:blipFill>
        <p:spPr>
          <a:xfrm>
            <a:off x="4315176" y="0"/>
            <a:ext cx="4828824" cy="68580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714348" y="181253"/>
            <a:ext cx="7929618" cy="461665"/>
          </a:xfrm>
          <a:prstGeom prst="rect">
            <a:avLst/>
          </a:prstGeom>
        </p:spPr>
        <p:txBody>
          <a:bodyPr wrap="square">
            <a:spAutoFit/>
          </a:bodyPr>
          <a:lstStyle/>
          <a:p>
            <a:pPr algn="ctr"/>
            <a:r>
              <a:rPr lang="es-ES" sz="2400" b="1" u="sng" dirty="0" smtClean="0">
                <a:effectLst>
                  <a:outerShdw blurRad="38100" dist="38100" dir="2700000" algn="tl">
                    <a:srgbClr val="000000">
                      <a:alpha val="43137"/>
                    </a:srgbClr>
                  </a:outerShdw>
                </a:effectLst>
                <a:hlinkClick r:id="rId2"/>
              </a:rPr>
              <a:t>RANKING LATINOAMERICANO - QS WORLD LATINOAMÉRICA</a:t>
            </a:r>
            <a:endParaRPr lang="es-ES" sz="2400" b="1" u="sng" dirty="0" smtClean="0">
              <a:effectLst>
                <a:outerShdw blurRad="38100" dist="38100" dir="2700000" algn="tl">
                  <a:srgbClr val="000000">
                    <a:alpha val="43137"/>
                  </a:srgbClr>
                </a:outerShdw>
              </a:effectLst>
            </a:endParaRPr>
          </a:p>
        </p:txBody>
      </p:sp>
      <p:pic>
        <p:nvPicPr>
          <p:cNvPr id="9219" name="Picture 3"/>
          <p:cNvPicPr>
            <a:picLocks noChangeAspect="1" noChangeArrowheads="1"/>
          </p:cNvPicPr>
          <p:nvPr/>
        </p:nvPicPr>
        <p:blipFill>
          <a:blip r:embed="rId3"/>
          <a:srcRect t="7812" r="37012" b="13086"/>
          <a:stretch>
            <a:fillRect/>
          </a:stretch>
        </p:blipFill>
        <p:spPr bwMode="auto">
          <a:xfrm>
            <a:off x="1643074" y="857232"/>
            <a:ext cx="6143636" cy="5786478"/>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219"/>
                                        </p:tgtEl>
                                        <p:attrNameLst>
                                          <p:attrName>style.visibility</p:attrName>
                                        </p:attrNameLst>
                                      </p:cBhvr>
                                      <p:to>
                                        <p:strVal val="visible"/>
                                      </p:to>
                                    </p:set>
                                    <p:anim calcmode="lin" valueType="num">
                                      <p:cBhvr additive="base">
                                        <p:cTn id="7" dur="500" fill="hold"/>
                                        <p:tgtEl>
                                          <p:spTgt spid="9219"/>
                                        </p:tgtEl>
                                        <p:attrNameLst>
                                          <p:attrName>ppt_x</p:attrName>
                                        </p:attrNameLst>
                                      </p:cBhvr>
                                      <p:tavLst>
                                        <p:tav tm="0">
                                          <p:val>
                                            <p:strVal val="#ppt_x"/>
                                          </p:val>
                                        </p:tav>
                                        <p:tav tm="100000">
                                          <p:val>
                                            <p:strVal val="#ppt_x"/>
                                          </p:val>
                                        </p:tav>
                                      </p:tavLst>
                                    </p:anim>
                                    <p:anim calcmode="lin" valueType="num">
                                      <p:cBhvr additive="base">
                                        <p:cTn id="8" dur="500" fill="hold"/>
                                        <p:tgtEl>
                                          <p:spTgt spid="92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afiche concurso"/>
          <p:cNvPicPr>
            <a:picLocks noChangeAspect="1" noChangeArrowheads="1"/>
          </p:cNvPicPr>
          <p:nvPr/>
        </p:nvPicPr>
        <p:blipFill>
          <a:blip r:embed="rId2" cstate="print"/>
          <a:srcRect/>
          <a:stretch>
            <a:fillRect/>
          </a:stretch>
        </p:blipFill>
        <p:spPr bwMode="auto">
          <a:xfrm>
            <a:off x="214282" y="242474"/>
            <a:ext cx="4583991" cy="6472674"/>
          </a:xfrm>
          <a:prstGeom prst="rect">
            <a:avLst/>
          </a:prstGeom>
          <a:noFill/>
          <a:ln w="9525">
            <a:noFill/>
            <a:miter lim="800000"/>
            <a:headEnd/>
            <a:tailEnd/>
          </a:ln>
        </p:spPr>
      </p:pic>
      <p:pic>
        <p:nvPicPr>
          <p:cNvPr id="6" name="Picture 2" descr="afiche pagina2"/>
          <p:cNvPicPr>
            <a:picLocks noChangeAspect="1" noChangeArrowheads="1"/>
          </p:cNvPicPr>
          <p:nvPr/>
        </p:nvPicPr>
        <p:blipFill>
          <a:blip r:embed="rId3" cstate="print"/>
          <a:srcRect/>
          <a:stretch>
            <a:fillRect/>
          </a:stretch>
        </p:blipFill>
        <p:spPr bwMode="auto">
          <a:xfrm>
            <a:off x="4929190" y="1510590"/>
            <a:ext cx="4071933" cy="377579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5778"/>
                                        </p:tgtEl>
                                        <p:attrNameLst>
                                          <p:attrName>style.visibility</p:attrName>
                                        </p:attrNameLst>
                                      </p:cBhvr>
                                      <p:to>
                                        <p:strVal val="visible"/>
                                      </p:to>
                                    </p:set>
                                    <p:animEffect transition="in" filter="fade">
                                      <p:cBhvr>
                                        <p:cTn id="7" dur="2000"/>
                                        <p:tgtEl>
                                          <p:spTgt spid="75778"/>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00034" y="-24"/>
            <a:ext cx="8143932" cy="2071702"/>
          </a:xfrm>
        </p:spPr>
        <p:txBody>
          <a:bodyPr>
            <a:normAutofit/>
          </a:bodyPr>
          <a:lstStyle/>
          <a:p>
            <a:r>
              <a:rPr lang="es-ES" sz="3600" b="1" u="sng" dirty="0" smtClean="0">
                <a:effectLst>
                  <a:outerShdw blurRad="38100" dist="38100" dir="2700000" algn="tl">
                    <a:srgbClr val="000000">
                      <a:alpha val="43137"/>
                    </a:srgbClr>
                  </a:outerShdw>
                </a:effectLst>
                <a:hlinkClick r:id="rId2"/>
              </a:rPr>
              <a:t>VIDEO PROMOCIONAL DEL I CONCURSO DE ARTÍCULOS DE INVESTIGACIÓN PARA REVISTAS INDEXADAS</a:t>
            </a:r>
            <a:endParaRPr lang="es-ES" sz="3600" u="sng" dirty="0">
              <a:effectLst>
                <a:outerShdw blurRad="38100" dist="38100" dir="2700000" algn="tl">
                  <a:srgbClr val="000000">
                    <a:alpha val="43137"/>
                  </a:srgbClr>
                </a:outerShdw>
              </a:effectLst>
            </a:endParaRPr>
          </a:p>
        </p:txBody>
      </p:sp>
      <p:pic>
        <p:nvPicPr>
          <p:cNvPr id="7" name="Picture 4" descr="videocorto2"/>
          <p:cNvPicPr>
            <a:picLocks noChangeAspect="1" noChangeArrowheads="1"/>
          </p:cNvPicPr>
          <p:nvPr/>
        </p:nvPicPr>
        <p:blipFill>
          <a:blip r:embed="rId3" cstate="print"/>
          <a:srcRect l="23929" r="15570"/>
          <a:stretch>
            <a:fillRect/>
          </a:stretch>
        </p:blipFill>
        <p:spPr bwMode="auto">
          <a:xfrm>
            <a:off x="4929190" y="2235589"/>
            <a:ext cx="3310978" cy="4479559"/>
          </a:xfrm>
          <a:prstGeom prst="rect">
            <a:avLst/>
          </a:prstGeom>
          <a:noFill/>
          <a:ln w="9525">
            <a:noFill/>
            <a:miter lim="800000"/>
            <a:headEnd/>
            <a:tailEnd/>
          </a:ln>
        </p:spPr>
      </p:pic>
      <p:pic>
        <p:nvPicPr>
          <p:cNvPr id="9" name="Picture 3" descr="videocorto"/>
          <p:cNvPicPr>
            <a:picLocks noChangeAspect="1" noChangeArrowheads="1"/>
          </p:cNvPicPr>
          <p:nvPr/>
        </p:nvPicPr>
        <p:blipFill>
          <a:blip r:embed="rId4" cstate="print"/>
          <a:srcRect/>
          <a:stretch>
            <a:fillRect/>
          </a:stretch>
        </p:blipFill>
        <p:spPr bwMode="auto">
          <a:xfrm>
            <a:off x="785786" y="3286124"/>
            <a:ext cx="3134900" cy="285752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2 Subtítulo"/>
          <p:cNvSpPr>
            <a:spLocks noGrp="1"/>
          </p:cNvSpPr>
          <p:nvPr>
            <p:ph type="subTitle" idx="1"/>
          </p:nvPr>
        </p:nvSpPr>
        <p:spPr>
          <a:xfrm>
            <a:off x="1243034" y="4857760"/>
            <a:ext cx="6400800" cy="785818"/>
          </a:xfrm>
        </p:spPr>
        <p:txBody>
          <a:bodyPr/>
          <a:lstStyle/>
          <a:p>
            <a:pPr eaLnBrk="1" hangingPunct="1">
              <a:buFont typeface="Arial" charset="0"/>
              <a:buNone/>
            </a:pPr>
            <a:r>
              <a:rPr lang="es-EC" dirty="0" smtClean="0">
                <a:solidFill>
                  <a:schemeClr val="bg1"/>
                </a:solidFill>
                <a:effectLst>
                  <a:outerShdw blurRad="38100" dist="38100" dir="2700000" algn="tl">
                    <a:srgbClr val="000000">
                      <a:alpha val="43137"/>
                    </a:srgbClr>
                  </a:outerShdw>
                </a:effectLst>
              </a:rPr>
              <a:t>Capítulo 4</a:t>
            </a:r>
          </a:p>
        </p:txBody>
      </p:sp>
      <p:pic>
        <p:nvPicPr>
          <p:cNvPr id="4" name="3 Imagen" descr="LOGO INICIO.jpg"/>
          <p:cNvPicPr>
            <a:picLocks noChangeAspect="1"/>
          </p:cNvPicPr>
          <p:nvPr/>
        </p:nvPicPr>
        <p:blipFill>
          <a:blip r:embed="rId2" cstate="print"/>
          <a:stretch>
            <a:fillRect/>
          </a:stretch>
        </p:blipFill>
        <p:spPr>
          <a:xfrm>
            <a:off x="1643042" y="824322"/>
            <a:ext cx="5857916" cy="2604678"/>
          </a:xfrm>
          <a:prstGeom prst="rect">
            <a:avLst/>
          </a:prstGeom>
        </p:spPr>
      </p:pic>
      <p:sp>
        <p:nvSpPr>
          <p:cNvPr id="5" name="4 Rectángulo"/>
          <p:cNvSpPr/>
          <p:nvPr/>
        </p:nvSpPr>
        <p:spPr>
          <a:xfrm>
            <a:off x="1428728" y="4071942"/>
            <a:ext cx="6215106" cy="830997"/>
          </a:xfrm>
          <a:prstGeom prst="rect">
            <a:avLst/>
          </a:prstGeom>
        </p:spPr>
        <p:txBody>
          <a:bodyPr wrap="square">
            <a:spAutoFit/>
          </a:bodyPr>
          <a:lstStyle/>
          <a:p>
            <a:pPr algn="ctr"/>
            <a:r>
              <a:rPr lang="es-ES" sz="4800" b="1" u="sng" dirty="0" smtClean="0">
                <a:solidFill>
                  <a:srgbClr val="FF0000"/>
                </a:solidFill>
                <a:effectLst>
                  <a:outerShdw blurRad="38100" dist="38100" dir="2700000" algn="tl">
                    <a:srgbClr val="000000">
                      <a:alpha val="43137"/>
                    </a:srgbClr>
                  </a:outerShdw>
                </a:effectLst>
              </a:rPr>
              <a:t>PRESUPUESTO</a:t>
            </a:r>
            <a:endParaRPr lang="es-ES" sz="4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b="1" u="sng" dirty="0" smtClean="0">
                <a:solidFill>
                  <a:srgbClr val="FF0000"/>
                </a:solidFill>
                <a:effectLst>
                  <a:outerShdw blurRad="38100" dist="38100" dir="2700000" algn="tl">
                    <a:srgbClr val="000000">
                      <a:alpha val="43137"/>
                    </a:srgbClr>
                  </a:outerShdw>
                </a:effectLst>
              </a:rPr>
              <a:t>PRESUPUESTO</a:t>
            </a:r>
            <a:endParaRPr lang="es-ES" b="1" u="sng" dirty="0">
              <a:solidFill>
                <a:srgbClr val="FF0000"/>
              </a:solidFill>
              <a:effectLst>
                <a:outerShdw blurRad="38100" dist="38100" dir="2700000" algn="tl">
                  <a:srgbClr val="000000">
                    <a:alpha val="43137"/>
                  </a:srgbClr>
                </a:outerShdw>
              </a:effectLst>
            </a:endParaRPr>
          </a:p>
        </p:txBody>
      </p:sp>
      <p:sp>
        <p:nvSpPr>
          <p:cNvPr id="4" name="3 Rectángulo"/>
          <p:cNvSpPr/>
          <p:nvPr/>
        </p:nvSpPr>
        <p:spPr>
          <a:xfrm>
            <a:off x="214282" y="1500174"/>
            <a:ext cx="8572528" cy="4857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C" dirty="0" smtClean="0"/>
              <a:t>El proyecto consiste en la implementación de un Plan de Comunicación en EDCOM, mas no en la constitución de una empresa. Por ello, </a:t>
            </a:r>
            <a:r>
              <a:rPr lang="es-EC" b="1" dirty="0" smtClean="0">
                <a:solidFill>
                  <a:srgbClr val="FFFF00"/>
                </a:solidFill>
                <a:effectLst>
                  <a:outerShdw blurRad="38100" dist="38100" dir="2700000" algn="tl">
                    <a:srgbClr val="000000">
                      <a:alpha val="43137"/>
                    </a:srgbClr>
                  </a:outerShdw>
                </a:effectLst>
              </a:rPr>
              <a:t>NO</a:t>
            </a:r>
            <a:r>
              <a:rPr lang="es-EC" dirty="0" smtClean="0"/>
              <a:t> se necesita adquirir maquinarias y equipos, ni incurrir en gastos de servicios básicos, gastos de obra física y publicidad.</a:t>
            </a:r>
            <a:endParaRPr lang="es-ES" dirty="0" smtClean="0"/>
          </a:p>
          <a:p>
            <a:pPr algn="just"/>
            <a:r>
              <a:rPr lang="es-EC" dirty="0" smtClean="0"/>
              <a:t> </a:t>
            </a:r>
            <a:endParaRPr lang="es-ES" dirty="0" smtClean="0"/>
          </a:p>
          <a:p>
            <a:pPr algn="just"/>
            <a:r>
              <a:rPr lang="es-EC" dirty="0" smtClean="0"/>
              <a:t>El rubro </a:t>
            </a:r>
            <a:r>
              <a:rPr lang="es-EC" b="1" dirty="0" smtClean="0">
                <a:solidFill>
                  <a:srgbClr val="FFFF00"/>
                </a:solidFill>
                <a:effectLst>
                  <a:outerShdw blurRad="38100" dist="38100" dir="2700000" algn="tl">
                    <a:srgbClr val="000000">
                      <a:alpha val="43137"/>
                    </a:srgbClr>
                  </a:outerShdw>
                </a:effectLst>
              </a:rPr>
              <a:t>Capital de Trabajo</a:t>
            </a:r>
            <a:r>
              <a:rPr lang="es-EC" dirty="0" smtClean="0">
                <a:solidFill>
                  <a:srgbClr val="FF0000"/>
                </a:solidFill>
              </a:rPr>
              <a:t> </a:t>
            </a:r>
            <a:r>
              <a:rPr lang="es-EC" dirty="0" smtClean="0"/>
              <a:t>representa el valor monetario con el que debe contar cualquier persona o grupo antes de iniciar un proyecto. En nuestro caso, el Capital de Trabajo es de $1.080,00, valor necesario para el desarrollo del proyecto. Para obtener este Capital de Trabajo es preciso realizar un </a:t>
            </a:r>
            <a:r>
              <a:rPr lang="es-EC" b="1" dirty="0" smtClean="0">
                <a:solidFill>
                  <a:srgbClr val="FFFF00"/>
                </a:solidFill>
                <a:effectLst>
                  <a:outerShdw blurRad="38100" dist="38100" dir="2700000" algn="tl">
                    <a:srgbClr val="000000">
                      <a:alpha val="43137"/>
                    </a:srgbClr>
                  </a:outerShdw>
                </a:effectLst>
              </a:rPr>
              <a:t>apalancamiento del 100% </a:t>
            </a:r>
            <a:r>
              <a:rPr lang="es-EC" dirty="0" smtClean="0"/>
              <a:t>con una institución financiera. La tasa de interés en préstamos de consumo es en promedio el </a:t>
            </a:r>
            <a:r>
              <a:rPr lang="es-EC" b="1" dirty="0" smtClean="0">
                <a:effectLst>
                  <a:outerShdw blurRad="38100" dist="38100" dir="2700000" algn="tl">
                    <a:srgbClr val="000000">
                      <a:alpha val="43137"/>
                    </a:srgbClr>
                  </a:outerShdw>
                </a:effectLst>
              </a:rPr>
              <a:t>15%</a:t>
            </a:r>
            <a:r>
              <a:rPr lang="es-EC" dirty="0" smtClean="0"/>
              <a:t>.</a:t>
            </a:r>
            <a:endParaRPr lang="es-ES" dirty="0" smtClean="0"/>
          </a:p>
          <a:p>
            <a:endParaRPr lang="es-ES" dirty="0" smtClean="0"/>
          </a:p>
          <a:p>
            <a:pPr algn="ctr"/>
            <a:endParaRPr lang="es-E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b="1" u="sng" dirty="0" smtClean="0">
                <a:solidFill>
                  <a:srgbClr val="FF0000"/>
                </a:solidFill>
                <a:effectLst>
                  <a:outerShdw blurRad="38100" dist="38100" dir="2700000" algn="tl">
                    <a:srgbClr val="000000">
                      <a:alpha val="43137"/>
                    </a:srgbClr>
                  </a:outerShdw>
                </a:effectLst>
              </a:rPr>
              <a:t>GASTOS FINANCIEROS</a:t>
            </a:r>
            <a:endParaRPr lang="es-ES" b="1" u="sng" dirty="0">
              <a:solidFill>
                <a:srgbClr val="FF0000"/>
              </a:solidFill>
              <a:effectLst>
                <a:outerShdw blurRad="38100" dist="38100" dir="2700000" algn="tl">
                  <a:srgbClr val="000000">
                    <a:alpha val="43137"/>
                  </a:srgbClr>
                </a:outerShdw>
              </a:effectLst>
            </a:endParaRPr>
          </a:p>
        </p:txBody>
      </p:sp>
      <p:graphicFrame>
        <p:nvGraphicFramePr>
          <p:cNvPr id="5" name="4 Tabla"/>
          <p:cNvGraphicFramePr>
            <a:graphicFrameLocks noGrp="1"/>
          </p:cNvGraphicFramePr>
          <p:nvPr/>
        </p:nvGraphicFramePr>
        <p:xfrm>
          <a:off x="785786" y="1500174"/>
          <a:ext cx="7286676" cy="4786346"/>
        </p:xfrm>
        <a:graphic>
          <a:graphicData uri="http://schemas.openxmlformats.org/drawingml/2006/table">
            <a:tbl>
              <a:tblPr/>
              <a:tblGrid>
                <a:gridCol w="5111971"/>
                <a:gridCol w="2174705"/>
              </a:tblGrid>
              <a:tr h="593103">
                <a:tc>
                  <a:txBody>
                    <a:bodyPr/>
                    <a:lstStyle/>
                    <a:p>
                      <a:pPr algn="ctr">
                        <a:spcAft>
                          <a:spcPts val="0"/>
                        </a:spcAft>
                      </a:pPr>
                      <a:r>
                        <a:rPr lang="es-ES" sz="1200" dirty="0">
                          <a:solidFill>
                            <a:srgbClr val="000000"/>
                          </a:solidFill>
                          <a:latin typeface="Times New Roman"/>
                          <a:ea typeface="Times New Roman"/>
                        </a:rPr>
                        <a:t>MAQUINARIAS Y EQUIPOS</a:t>
                      </a:r>
                      <a:endParaRPr lang="es-ES" sz="1200" dirty="0">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200" dirty="0">
                          <a:solidFill>
                            <a:srgbClr val="000000"/>
                          </a:solidFill>
                          <a:latin typeface="Times New Roman"/>
                          <a:ea typeface="Times New Roman"/>
                        </a:rPr>
                        <a:t>$ 0,00</a:t>
                      </a:r>
                      <a:endParaRPr lang="es-ES" sz="1200" dirty="0">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93103">
                <a:tc>
                  <a:txBody>
                    <a:bodyPr/>
                    <a:lstStyle/>
                    <a:p>
                      <a:pPr algn="ctr">
                        <a:spcAft>
                          <a:spcPts val="0"/>
                        </a:spcAft>
                      </a:pPr>
                      <a:r>
                        <a:rPr lang="es-ES" sz="1200" dirty="0">
                          <a:solidFill>
                            <a:srgbClr val="000000"/>
                          </a:solidFill>
                          <a:latin typeface="Times New Roman"/>
                          <a:ea typeface="Times New Roman"/>
                        </a:rPr>
                        <a:t>GASTOS OBRA FISICA</a:t>
                      </a:r>
                      <a:endParaRPr lang="es-ES" sz="1200" dirty="0">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200" dirty="0">
                          <a:solidFill>
                            <a:srgbClr val="000000"/>
                          </a:solidFill>
                          <a:latin typeface="Times New Roman"/>
                          <a:ea typeface="Times New Roman"/>
                        </a:rPr>
                        <a:t>$ 0,00</a:t>
                      </a:r>
                      <a:endParaRPr lang="es-ES" sz="1200" dirty="0">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93103">
                <a:tc>
                  <a:txBody>
                    <a:bodyPr/>
                    <a:lstStyle/>
                    <a:p>
                      <a:pPr algn="ctr">
                        <a:spcAft>
                          <a:spcPts val="0"/>
                        </a:spcAft>
                      </a:pPr>
                      <a:r>
                        <a:rPr lang="es-ES" sz="1200" dirty="0">
                          <a:solidFill>
                            <a:srgbClr val="000000"/>
                          </a:solidFill>
                          <a:latin typeface="Times New Roman"/>
                          <a:ea typeface="Times New Roman"/>
                        </a:rPr>
                        <a:t>PUBLICIDAD</a:t>
                      </a:r>
                      <a:endParaRPr lang="es-ES" sz="1200" dirty="0">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200" dirty="0">
                          <a:solidFill>
                            <a:srgbClr val="000000"/>
                          </a:solidFill>
                          <a:latin typeface="Times New Roman"/>
                          <a:ea typeface="Times New Roman"/>
                        </a:rPr>
                        <a:t>$ 0,00</a:t>
                      </a:r>
                      <a:endParaRPr lang="es-ES" sz="1200" dirty="0">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22759">
                <a:tc>
                  <a:txBody>
                    <a:bodyPr/>
                    <a:lstStyle/>
                    <a:p>
                      <a:pPr algn="ctr">
                        <a:spcAft>
                          <a:spcPts val="0"/>
                        </a:spcAft>
                      </a:pPr>
                      <a:r>
                        <a:rPr lang="es-ES" sz="1200" b="1" dirty="0">
                          <a:solidFill>
                            <a:srgbClr val="000000"/>
                          </a:solidFill>
                          <a:latin typeface="Times New Roman"/>
                          <a:ea typeface="Times New Roman"/>
                        </a:rPr>
                        <a:t>CAPITAL DE TRABAJO</a:t>
                      </a:r>
                      <a:endParaRPr lang="es-ES" sz="1200" dirty="0">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s-ES" sz="1200" b="1" dirty="0">
                          <a:solidFill>
                            <a:srgbClr val="000000"/>
                          </a:solidFill>
                          <a:latin typeface="Times New Roman"/>
                          <a:ea typeface="Times New Roman"/>
                        </a:rPr>
                        <a:t>$ 1.080,00</a:t>
                      </a:r>
                      <a:endParaRPr lang="es-ES" sz="1200" dirty="0">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r>
              <a:tr h="1138760">
                <a:tc>
                  <a:txBody>
                    <a:bodyPr/>
                    <a:lstStyle/>
                    <a:p>
                      <a:pPr algn="ctr">
                        <a:spcAft>
                          <a:spcPts val="0"/>
                        </a:spcAft>
                      </a:pPr>
                      <a:r>
                        <a:rPr lang="es-ES" sz="1200" b="1" dirty="0">
                          <a:solidFill>
                            <a:srgbClr val="000000"/>
                          </a:solidFill>
                          <a:latin typeface="Times New Roman"/>
                          <a:ea typeface="Times New Roman"/>
                        </a:rPr>
                        <a:t>TOTAL GASTOS INV. INICIALES</a:t>
                      </a:r>
                      <a:endParaRPr lang="es-ES" sz="1200" dirty="0">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s-ES" sz="1200" b="1" dirty="0">
                          <a:solidFill>
                            <a:srgbClr val="000000"/>
                          </a:solidFill>
                          <a:latin typeface="Times New Roman"/>
                          <a:ea typeface="Times New Roman"/>
                        </a:rPr>
                        <a:t>$ 1.080,00</a:t>
                      </a:r>
                      <a:endParaRPr lang="es-ES" sz="1200" dirty="0">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r>
              <a:tr h="622759">
                <a:tc>
                  <a:txBody>
                    <a:bodyPr/>
                    <a:lstStyle/>
                    <a:p>
                      <a:pPr algn="ctr">
                        <a:spcAft>
                          <a:spcPts val="0"/>
                        </a:spcAft>
                      </a:pPr>
                      <a:r>
                        <a:rPr lang="es-ES" sz="1200" dirty="0">
                          <a:solidFill>
                            <a:srgbClr val="000000"/>
                          </a:solidFill>
                          <a:latin typeface="Times New Roman"/>
                          <a:ea typeface="Times New Roman"/>
                        </a:rPr>
                        <a:t>TASA DE INTERES</a:t>
                      </a:r>
                      <a:endParaRPr lang="es-ES" sz="1200" dirty="0">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200" dirty="0">
                          <a:solidFill>
                            <a:srgbClr val="000000"/>
                          </a:solidFill>
                          <a:latin typeface="Times New Roman"/>
                          <a:ea typeface="Times New Roman"/>
                        </a:rPr>
                        <a:t>15%</a:t>
                      </a:r>
                      <a:endParaRPr lang="es-ES" sz="1200" dirty="0">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22759">
                <a:tc>
                  <a:txBody>
                    <a:bodyPr/>
                    <a:lstStyle/>
                    <a:p>
                      <a:pPr algn="ctr">
                        <a:spcAft>
                          <a:spcPts val="0"/>
                        </a:spcAft>
                      </a:pPr>
                      <a:r>
                        <a:rPr lang="es-ES" sz="1200" dirty="0">
                          <a:solidFill>
                            <a:srgbClr val="000000"/>
                          </a:solidFill>
                          <a:latin typeface="Times New Roman"/>
                          <a:ea typeface="Times New Roman"/>
                        </a:rPr>
                        <a:t>GASTOS DE INTERESES</a:t>
                      </a:r>
                      <a:endParaRPr lang="es-ES" sz="1200" dirty="0">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200" dirty="0">
                          <a:solidFill>
                            <a:srgbClr val="000000"/>
                          </a:solidFill>
                          <a:latin typeface="Times New Roman"/>
                          <a:ea typeface="Times New Roman"/>
                        </a:rPr>
                        <a:t>$ 162,00</a:t>
                      </a:r>
                      <a:endParaRPr lang="es-ES" sz="1200" dirty="0">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b="1" u="sng" dirty="0" smtClean="0">
                <a:solidFill>
                  <a:srgbClr val="FF0000"/>
                </a:solidFill>
                <a:effectLst>
                  <a:outerShdw blurRad="38100" dist="38100" dir="2700000" algn="tl">
                    <a:srgbClr val="000000">
                      <a:alpha val="43137"/>
                    </a:srgbClr>
                  </a:outerShdw>
                </a:effectLst>
              </a:rPr>
              <a:t>SUELDOS Y SALARIOS</a:t>
            </a:r>
            <a:endParaRPr lang="es-ES" b="1" u="sng" dirty="0">
              <a:solidFill>
                <a:srgbClr val="FF0000"/>
              </a:solidFill>
              <a:effectLst>
                <a:outerShdw blurRad="38100" dist="38100" dir="2700000" algn="tl">
                  <a:srgbClr val="000000">
                    <a:alpha val="43137"/>
                  </a:srgbClr>
                </a:outerShdw>
              </a:effectLst>
            </a:endParaRPr>
          </a:p>
        </p:txBody>
      </p:sp>
      <p:graphicFrame>
        <p:nvGraphicFramePr>
          <p:cNvPr id="5" name="4 Tabla"/>
          <p:cNvGraphicFramePr>
            <a:graphicFrameLocks noGrp="1"/>
          </p:cNvGraphicFramePr>
          <p:nvPr/>
        </p:nvGraphicFramePr>
        <p:xfrm>
          <a:off x="428596" y="1714487"/>
          <a:ext cx="8358245" cy="4357718"/>
        </p:xfrm>
        <a:graphic>
          <a:graphicData uri="http://schemas.openxmlformats.org/drawingml/2006/table">
            <a:tbl>
              <a:tblPr/>
              <a:tblGrid>
                <a:gridCol w="1987296"/>
                <a:gridCol w="1262005"/>
                <a:gridCol w="1832566"/>
                <a:gridCol w="2007604"/>
                <a:gridCol w="1268774"/>
              </a:tblGrid>
              <a:tr h="1071296">
                <a:tc>
                  <a:txBody>
                    <a:bodyPr/>
                    <a:lstStyle/>
                    <a:p>
                      <a:pPr algn="ctr">
                        <a:spcAft>
                          <a:spcPts val="0"/>
                        </a:spcAft>
                      </a:pPr>
                      <a:endParaRPr lang="es-ES" sz="1200" dirty="0">
                        <a:solidFill>
                          <a:srgbClr val="000000"/>
                        </a:solidFill>
                        <a:latin typeface="Times New Roman"/>
                        <a:ea typeface="Times New Roman"/>
                      </a:endParaRPr>
                    </a:p>
                  </a:txBody>
                  <a:tcPr marL="44450" marR="4445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200" b="1" dirty="0">
                          <a:solidFill>
                            <a:srgbClr val="000000"/>
                          </a:solidFill>
                          <a:latin typeface="Times New Roman"/>
                          <a:ea typeface="Times New Roman"/>
                        </a:rPr>
                        <a:t>SALARIO POR MES</a:t>
                      </a:r>
                      <a:endParaRPr lang="es-ES" sz="1200" dirty="0">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a:txBody>
                    <a:bodyPr/>
                    <a:lstStyle/>
                    <a:p>
                      <a:pPr algn="ctr">
                        <a:spcAft>
                          <a:spcPts val="0"/>
                        </a:spcAft>
                      </a:pPr>
                      <a:r>
                        <a:rPr lang="es-ES" sz="1200" b="1" dirty="0">
                          <a:solidFill>
                            <a:srgbClr val="000000"/>
                          </a:solidFill>
                          <a:latin typeface="Times New Roman"/>
                          <a:ea typeface="Times New Roman"/>
                        </a:rPr>
                        <a:t>OCUPANTES DEL CARGO</a:t>
                      </a:r>
                      <a:endParaRPr lang="es-ES" sz="1200" dirty="0">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a:txBody>
                    <a:bodyPr/>
                    <a:lstStyle/>
                    <a:p>
                      <a:pPr algn="ctr">
                        <a:spcAft>
                          <a:spcPts val="0"/>
                        </a:spcAft>
                      </a:pPr>
                      <a:r>
                        <a:rPr lang="es-ES" sz="1200" b="1" dirty="0">
                          <a:solidFill>
                            <a:srgbClr val="000000"/>
                          </a:solidFill>
                          <a:latin typeface="Times New Roman"/>
                          <a:ea typeface="Times New Roman"/>
                        </a:rPr>
                        <a:t>DURACIÓN DEL PROYECTO</a:t>
                      </a:r>
                      <a:endParaRPr lang="es-ES" sz="1200" dirty="0">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a:txBody>
                    <a:bodyPr/>
                    <a:lstStyle/>
                    <a:p>
                      <a:pPr algn="ctr">
                        <a:spcAft>
                          <a:spcPts val="0"/>
                        </a:spcAft>
                      </a:pPr>
                      <a:r>
                        <a:rPr lang="es-ES" sz="1200" b="1" dirty="0">
                          <a:solidFill>
                            <a:srgbClr val="000000"/>
                          </a:solidFill>
                          <a:latin typeface="Times New Roman"/>
                          <a:ea typeface="Times New Roman"/>
                        </a:rPr>
                        <a:t>SALARIO TOTAL</a:t>
                      </a:r>
                      <a:endParaRPr lang="es-ES" sz="1200" dirty="0">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r>
              <a:tr h="1071296">
                <a:tc>
                  <a:txBody>
                    <a:bodyPr/>
                    <a:lstStyle/>
                    <a:p>
                      <a:pPr algn="ctr">
                        <a:spcAft>
                          <a:spcPts val="0"/>
                        </a:spcAft>
                      </a:pPr>
                      <a:r>
                        <a:rPr lang="es-ES" sz="1200" b="1" dirty="0">
                          <a:solidFill>
                            <a:srgbClr val="000000"/>
                          </a:solidFill>
                          <a:latin typeface="Times New Roman"/>
                          <a:ea typeface="Times New Roman"/>
                        </a:rPr>
                        <a:t>COMUNICADOR SOCIAL</a:t>
                      </a:r>
                      <a:endParaRPr lang="es-ES" sz="1200" dirty="0">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a:txBody>
                    <a:bodyPr/>
                    <a:lstStyle/>
                    <a:p>
                      <a:pPr algn="ctr">
                        <a:spcAft>
                          <a:spcPts val="0"/>
                        </a:spcAft>
                      </a:pPr>
                      <a:r>
                        <a:rPr lang="es-ES" sz="1200" dirty="0">
                          <a:solidFill>
                            <a:srgbClr val="000000"/>
                          </a:solidFill>
                          <a:latin typeface="Times New Roman"/>
                          <a:ea typeface="Times New Roman"/>
                        </a:rPr>
                        <a:t>$ 400,00</a:t>
                      </a:r>
                      <a:endParaRPr lang="es-ES" sz="1200" dirty="0">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200" dirty="0">
                          <a:solidFill>
                            <a:srgbClr val="000000"/>
                          </a:solidFill>
                          <a:latin typeface="Times New Roman"/>
                          <a:ea typeface="Times New Roman"/>
                        </a:rPr>
                        <a:t>1</a:t>
                      </a:r>
                      <a:endParaRPr lang="es-ES" sz="1200" dirty="0">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200" dirty="0">
                          <a:solidFill>
                            <a:srgbClr val="000000"/>
                          </a:solidFill>
                          <a:latin typeface="Times New Roman"/>
                          <a:ea typeface="Times New Roman"/>
                        </a:rPr>
                        <a:t>3 Meses</a:t>
                      </a:r>
                      <a:endParaRPr lang="es-ES" sz="1200" dirty="0">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200" dirty="0">
                          <a:solidFill>
                            <a:srgbClr val="000000"/>
                          </a:solidFill>
                          <a:latin typeface="Times New Roman"/>
                          <a:ea typeface="Times New Roman"/>
                        </a:rPr>
                        <a:t>$ 1.200,00</a:t>
                      </a:r>
                      <a:endParaRPr lang="es-ES" sz="1200" dirty="0">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71296">
                <a:tc>
                  <a:txBody>
                    <a:bodyPr/>
                    <a:lstStyle/>
                    <a:p>
                      <a:pPr algn="ctr">
                        <a:spcAft>
                          <a:spcPts val="0"/>
                        </a:spcAft>
                      </a:pPr>
                      <a:r>
                        <a:rPr lang="es-ES" sz="1200" b="1" dirty="0">
                          <a:solidFill>
                            <a:srgbClr val="000000"/>
                          </a:solidFill>
                          <a:latin typeface="Times New Roman"/>
                          <a:ea typeface="Times New Roman"/>
                        </a:rPr>
                        <a:t>DISEÑADOR GRÁFICO</a:t>
                      </a:r>
                      <a:endParaRPr lang="es-ES" sz="1200" dirty="0">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a:txBody>
                    <a:bodyPr/>
                    <a:lstStyle/>
                    <a:p>
                      <a:pPr algn="ctr">
                        <a:spcAft>
                          <a:spcPts val="0"/>
                        </a:spcAft>
                      </a:pPr>
                      <a:r>
                        <a:rPr lang="es-ES" sz="1200" dirty="0">
                          <a:solidFill>
                            <a:srgbClr val="000000"/>
                          </a:solidFill>
                          <a:latin typeface="Times New Roman"/>
                          <a:ea typeface="Times New Roman"/>
                        </a:rPr>
                        <a:t>$ 350,00</a:t>
                      </a:r>
                      <a:endParaRPr lang="es-ES" sz="1200" dirty="0">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200" dirty="0">
                          <a:solidFill>
                            <a:srgbClr val="000000"/>
                          </a:solidFill>
                          <a:latin typeface="Times New Roman"/>
                          <a:ea typeface="Times New Roman"/>
                        </a:rPr>
                        <a:t>1</a:t>
                      </a:r>
                      <a:endParaRPr lang="es-ES" sz="1200" dirty="0">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200" dirty="0">
                          <a:solidFill>
                            <a:srgbClr val="000000"/>
                          </a:solidFill>
                          <a:latin typeface="Times New Roman"/>
                          <a:ea typeface="Times New Roman"/>
                        </a:rPr>
                        <a:t>3 Meses</a:t>
                      </a:r>
                      <a:endParaRPr lang="es-ES" sz="1200" dirty="0">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200" dirty="0">
                          <a:solidFill>
                            <a:srgbClr val="000000"/>
                          </a:solidFill>
                          <a:latin typeface="Times New Roman"/>
                          <a:ea typeface="Times New Roman"/>
                        </a:rPr>
                        <a:t>$ 1.050,00</a:t>
                      </a:r>
                      <a:endParaRPr lang="es-ES" sz="1200" dirty="0">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43830">
                <a:tc>
                  <a:txBody>
                    <a:bodyPr/>
                    <a:lstStyle/>
                    <a:p>
                      <a:pPr algn="ctr">
                        <a:spcAft>
                          <a:spcPts val="0"/>
                        </a:spcAft>
                      </a:pPr>
                      <a:endParaRPr lang="es-ES" sz="1200" dirty="0">
                        <a:solidFill>
                          <a:srgbClr val="000000"/>
                        </a:solidFill>
                        <a:latin typeface="Times New Roman"/>
                        <a:ea typeface="Times New Roman"/>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endParaRPr lang="es-ES" sz="1200" dirty="0">
                        <a:solidFill>
                          <a:srgbClr val="000000"/>
                        </a:solidFill>
                        <a:latin typeface="Times New Roman"/>
                        <a:ea typeface="Times New Roman"/>
                      </a:endParaRPr>
                    </a:p>
                  </a:txBody>
                  <a:tcPr marL="44450" marR="4445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gridSpan="2">
                  <a:txBody>
                    <a:bodyPr/>
                    <a:lstStyle/>
                    <a:p>
                      <a:pPr algn="ctr">
                        <a:spcAft>
                          <a:spcPts val="0"/>
                        </a:spcAft>
                      </a:pPr>
                      <a:r>
                        <a:rPr lang="es-ES" sz="1200" b="1" dirty="0">
                          <a:solidFill>
                            <a:srgbClr val="000000"/>
                          </a:solidFill>
                          <a:latin typeface="Times New Roman"/>
                          <a:ea typeface="Times New Roman"/>
                        </a:rPr>
                        <a:t>TOTAL GASTOS DE SUELDOS Y SALARIOS</a:t>
                      </a:r>
                      <a:endParaRPr lang="es-ES" sz="1200" dirty="0">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hMerge="1">
                  <a:txBody>
                    <a:bodyPr/>
                    <a:lstStyle/>
                    <a:p>
                      <a:endParaRPr lang="es-ES"/>
                    </a:p>
                  </a:txBody>
                  <a:tcPr/>
                </a:tc>
                <a:tc>
                  <a:txBody>
                    <a:bodyPr/>
                    <a:lstStyle/>
                    <a:p>
                      <a:pPr algn="ctr">
                        <a:spcAft>
                          <a:spcPts val="0"/>
                        </a:spcAft>
                      </a:pPr>
                      <a:r>
                        <a:rPr lang="es-ES" sz="1200" b="1" dirty="0">
                          <a:solidFill>
                            <a:srgbClr val="000000"/>
                          </a:solidFill>
                          <a:latin typeface="Times New Roman"/>
                          <a:ea typeface="Times New Roman"/>
                        </a:rPr>
                        <a:t>$ 2.250,00</a:t>
                      </a:r>
                      <a:endParaRPr lang="es-ES" sz="1200" dirty="0">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b="1" u="sng" dirty="0" smtClean="0">
                <a:solidFill>
                  <a:srgbClr val="FF0000"/>
                </a:solidFill>
                <a:effectLst>
                  <a:outerShdw blurRad="38100" dist="38100" dir="2700000" algn="tl">
                    <a:srgbClr val="000000">
                      <a:alpha val="43137"/>
                    </a:srgbClr>
                  </a:outerShdw>
                </a:effectLst>
              </a:rPr>
              <a:t>ALQUILER</a:t>
            </a:r>
            <a:endParaRPr lang="es-ES" b="1" u="sng" dirty="0">
              <a:solidFill>
                <a:srgbClr val="FF0000"/>
              </a:solidFill>
              <a:effectLst>
                <a:outerShdw blurRad="38100" dist="38100" dir="2700000" algn="tl">
                  <a:srgbClr val="000000">
                    <a:alpha val="43137"/>
                  </a:srgbClr>
                </a:outerShdw>
              </a:effectLst>
            </a:endParaRPr>
          </a:p>
        </p:txBody>
      </p:sp>
      <p:graphicFrame>
        <p:nvGraphicFramePr>
          <p:cNvPr id="6" name="5 Tabla"/>
          <p:cNvGraphicFramePr>
            <a:graphicFrameLocks noGrp="1"/>
          </p:cNvGraphicFramePr>
          <p:nvPr/>
        </p:nvGraphicFramePr>
        <p:xfrm>
          <a:off x="357158" y="2285991"/>
          <a:ext cx="8572557" cy="3000397"/>
        </p:xfrm>
        <a:graphic>
          <a:graphicData uri="http://schemas.openxmlformats.org/drawingml/2006/table">
            <a:tbl>
              <a:tblPr/>
              <a:tblGrid>
                <a:gridCol w="1404953"/>
                <a:gridCol w="2037182"/>
                <a:gridCol w="1709359"/>
                <a:gridCol w="1663700"/>
                <a:gridCol w="1757363"/>
              </a:tblGrid>
              <a:tr h="1488000">
                <a:tc>
                  <a:txBody>
                    <a:bodyPr/>
                    <a:lstStyle/>
                    <a:p>
                      <a:pPr algn="ctr">
                        <a:spcAft>
                          <a:spcPts val="0"/>
                        </a:spcAft>
                      </a:pPr>
                      <a:endParaRPr lang="es-ES" sz="1200" dirty="0">
                        <a:solidFill>
                          <a:srgbClr val="000000"/>
                        </a:solidFill>
                        <a:latin typeface="Times New Roman"/>
                        <a:ea typeface="Times New Roman"/>
                      </a:endParaRPr>
                    </a:p>
                  </a:txBody>
                  <a:tcPr marL="44450" marR="4445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200" b="1" dirty="0">
                          <a:solidFill>
                            <a:srgbClr val="000000"/>
                          </a:solidFill>
                          <a:latin typeface="Times New Roman"/>
                          <a:ea typeface="Times New Roman"/>
                        </a:rPr>
                        <a:t>CANTIDAD</a:t>
                      </a:r>
                      <a:endParaRPr lang="es-ES" sz="1200" dirty="0">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a:txBody>
                    <a:bodyPr/>
                    <a:lstStyle/>
                    <a:p>
                      <a:pPr algn="ctr">
                        <a:spcAft>
                          <a:spcPts val="0"/>
                        </a:spcAft>
                      </a:pPr>
                      <a:r>
                        <a:rPr lang="es-ES" sz="1200" b="1" dirty="0">
                          <a:solidFill>
                            <a:srgbClr val="000000"/>
                          </a:solidFill>
                          <a:latin typeface="Times New Roman"/>
                          <a:ea typeface="Times New Roman"/>
                        </a:rPr>
                        <a:t>DURACIÓN EN DÍAS</a:t>
                      </a:r>
                      <a:endParaRPr lang="es-ES" sz="1200" dirty="0">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a:txBody>
                    <a:bodyPr/>
                    <a:lstStyle/>
                    <a:p>
                      <a:pPr algn="ctr">
                        <a:spcAft>
                          <a:spcPts val="0"/>
                        </a:spcAft>
                      </a:pPr>
                      <a:r>
                        <a:rPr lang="es-ES" sz="1200" b="1" dirty="0">
                          <a:solidFill>
                            <a:srgbClr val="000000"/>
                          </a:solidFill>
                          <a:latin typeface="Times New Roman"/>
                          <a:ea typeface="Times New Roman"/>
                        </a:rPr>
                        <a:t>COSTO DEL ALQUILER POR DÍA</a:t>
                      </a:r>
                      <a:endParaRPr lang="es-ES" sz="1200" dirty="0">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a:txBody>
                    <a:bodyPr/>
                    <a:lstStyle/>
                    <a:p>
                      <a:pPr algn="ctr">
                        <a:spcAft>
                          <a:spcPts val="0"/>
                        </a:spcAft>
                      </a:pPr>
                      <a:r>
                        <a:rPr lang="es-ES" sz="1200" b="1" dirty="0">
                          <a:solidFill>
                            <a:srgbClr val="000000"/>
                          </a:solidFill>
                          <a:latin typeface="Times New Roman"/>
                          <a:ea typeface="Times New Roman"/>
                        </a:rPr>
                        <a:t>ALQUILER POR PROYECTO</a:t>
                      </a:r>
                      <a:endParaRPr lang="es-ES" sz="1200" dirty="0">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r>
              <a:tr h="512264">
                <a:tc>
                  <a:txBody>
                    <a:bodyPr/>
                    <a:lstStyle/>
                    <a:p>
                      <a:pPr algn="ctr">
                        <a:spcAft>
                          <a:spcPts val="0"/>
                        </a:spcAft>
                      </a:pPr>
                      <a:r>
                        <a:rPr lang="es-ES" sz="1200" b="1" dirty="0">
                          <a:solidFill>
                            <a:srgbClr val="000000"/>
                          </a:solidFill>
                          <a:latin typeface="Times New Roman"/>
                          <a:ea typeface="Times New Roman"/>
                        </a:rPr>
                        <a:t>PC</a:t>
                      </a:r>
                      <a:endParaRPr lang="es-ES" sz="1200" dirty="0">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a:txBody>
                    <a:bodyPr/>
                    <a:lstStyle/>
                    <a:p>
                      <a:pPr algn="ctr">
                        <a:spcAft>
                          <a:spcPts val="0"/>
                        </a:spcAft>
                      </a:pPr>
                      <a:r>
                        <a:rPr lang="es-ES" sz="1200" dirty="0">
                          <a:solidFill>
                            <a:srgbClr val="000000"/>
                          </a:solidFill>
                          <a:latin typeface="Times New Roman"/>
                          <a:ea typeface="Times New Roman"/>
                        </a:rPr>
                        <a:t>1</a:t>
                      </a:r>
                      <a:endParaRPr lang="es-ES" sz="1200" dirty="0">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200" dirty="0">
                          <a:solidFill>
                            <a:srgbClr val="000000"/>
                          </a:solidFill>
                          <a:latin typeface="Times New Roman"/>
                          <a:ea typeface="Times New Roman"/>
                        </a:rPr>
                        <a:t>90</a:t>
                      </a:r>
                      <a:endParaRPr lang="es-ES" sz="1200" dirty="0">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200" dirty="0">
                          <a:solidFill>
                            <a:srgbClr val="000000"/>
                          </a:solidFill>
                          <a:latin typeface="Times New Roman"/>
                          <a:ea typeface="Times New Roman"/>
                        </a:rPr>
                        <a:t>$ 5,00</a:t>
                      </a:r>
                      <a:endParaRPr lang="es-ES" sz="1200" dirty="0">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200" dirty="0">
                          <a:solidFill>
                            <a:srgbClr val="000000"/>
                          </a:solidFill>
                          <a:latin typeface="Times New Roman"/>
                          <a:ea typeface="Times New Roman"/>
                        </a:rPr>
                        <a:t>$ 450,00</a:t>
                      </a:r>
                      <a:endParaRPr lang="es-ES" sz="1200" dirty="0">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12264">
                <a:tc>
                  <a:txBody>
                    <a:bodyPr/>
                    <a:lstStyle/>
                    <a:p>
                      <a:pPr algn="ctr">
                        <a:spcAft>
                          <a:spcPts val="0"/>
                        </a:spcAft>
                      </a:pPr>
                      <a:r>
                        <a:rPr lang="es-ES" sz="1200" b="1" dirty="0">
                          <a:solidFill>
                            <a:srgbClr val="000000"/>
                          </a:solidFill>
                          <a:latin typeface="Times New Roman"/>
                          <a:ea typeface="Times New Roman"/>
                        </a:rPr>
                        <a:t>MAC</a:t>
                      </a:r>
                      <a:endParaRPr lang="es-ES" sz="1200" dirty="0">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a:txBody>
                    <a:bodyPr/>
                    <a:lstStyle/>
                    <a:p>
                      <a:pPr algn="ctr">
                        <a:spcAft>
                          <a:spcPts val="0"/>
                        </a:spcAft>
                      </a:pPr>
                      <a:r>
                        <a:rPr lang="es-ES" sz="1200" dirty="0">
                          <a:solidFill>
                            <a:srgbClr val="000000"/>
                          </a:solidFill>
                          <a:latin typeface="Times New Roman"/>
                          <a:ea typeface="Times New Roman"/>
                        </a:rPr>
                        <a:t>1</a:t>
                      </a:r>
                      <a:endParaRPr lang="es-ES" sz="1200" dirty="0">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200" dirty="0">
                          <a:solidFill>
                            <a:srgbClr val="000000"/>
                          </a:solidFill>
                          <a:latin typeface="Times New Roman"/>
                          <a:ea typeface="Times New Roman"/>
                        </a:rPr>
                        <a:t>90</a:t>
                      </a:r>
                      <a:endParaRPr lang="es-ES" sz="1200" dirty="0">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200" dirty="0">
                          <a:solidFill>
                            <a:srgbClr val="000000"/>
                          </a:solidFill>
                          <a:latin typeface="Times New Roman"/>
                          <a:ea typeface="Times New Roman"/>
                        </a:rPr>
                        <a:t>$ 7,00</a:t>
                      </a:r>
                      <a:endParaRPr lang="es-ES" sz="1200" dirty="0">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200" dirty="0">
                          <a:solidFill>
                            <a:srgbClr val="000000"/>
                          </a:solidFill>
                          <a:latin typeface="Times New Roman"/>
                          <a:ea typeface="Times New Roman"/>
                        </a:rPr>
                        <a:t>$ 630,00</a:t>
                      </a:r>
                      <a:endParaRPr lang="es-ES" sz="1200" dirty="0">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87869">
                <a:tc>
                  <a:txBody>
                    <a:bodyPr/>
                    <a:lstStyle/>
                    <a:p>
                      <a:pPr algn="ctr">
                        <a:spcAft>
                          <a:spcPts val="0"/>
                        </a:spcAft>
                      </a:pPr>
                      <a:endParaRPr lang="es-ES" sz="1200" dirty="0">
                        <a:solidFill>
                          <a:srgbClr val="000000"/>
                        </a:solidFill>
                        <a:latin typeface="Times New Roman"/>
                        <a:ea typeface="Times New Roman"/>
                      </a:endParaRPr>
                    </a:p>
                  </a:txBody>
                  <a:tcPr marL="44450" marR="4445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gridSpan="3">
                  <a:txBody>
                    <a:bodyPr/>
                    <a:lstStyle/>
                    <a:p>
                      <a:pPr algn="ctr">
                        <a:spcAft>
                          <a:spcPts val="0"/>
                        </a:spcAft>
                      </a:pPr>
                      <a:r>
                        <a:rPr lang="es-ES" sz="1200" b="1" dirty="0">
                          <a:solidFill>
                            <a:srgbClr val="000000"/>
                          </a:solidFill>
                          <a:latin typeface="Times New Roman"/>
                          <a:ea typeface="Times New Roman"/>
                        </a:rPr>
                        <a:t>TOTAL</a:t>
                      </a:r>
                      <a:endParaRPr lang="es-ES" sz="1200" dirty="0">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hMerge="1">
                  <a:txBody>
                    <a:bodyPr/>
                    <a:lstStyle/>
                    <a:p>
                      <a:endParaRPr lang="es-ES"/>
                    </a:p>
                  </a:txBody>
                  <a:tcPr/>
                </a:tc>
                <a:tc hMerge="1">
                  <a:txBody>
                    <a:bodyPr/>
                    <a:lstStyle/>
                    <a:p>
                      <a:endParaRPr lang="es-ES"/>
                    </a:p>
                  </a:txBody>
                  <a:tcPr/>
                </a:tc>
                <a:tc>
                  <a:txBody>
                    <a:bodyPr/>
                    <a:lstStyle/>
                    <a:p>
                      <a:pPr algn="ctr">
                        <a:spcAft>
                          <a:spcPts val="0"/>
                        </a:spcAft>
                      </a:pPr>
                      <a:r>
                        <a:rPr lang="es-ES" sz="1200" b="1" dirty="0">
                          <a:solidFill>
                            <a:srgbClr val="000000"/>
                          </a:solidFill>
                          <a:latin typeface="Times New Roman"/>
                          <a:ea typeface="Times New Roman"/>
                        </a:rPr>
                        <a:t>$ 1.080,00</a:t>
                      </a:r>
                      <a:endParaRPr lang="es-ES" sz="1200" dirty="0">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85720" y="-142900"/>
            <a:ext cx="8643998" cy="1582726"/>
          </a:xfrm>
        </p:spPr>
        <p:txBody>
          <a:bodyPr>
            <a:normAutofit/>
          </a:bodyPr>
          <a:lstStyle/>
          <a:p>
            <a:r>
              <a:rPr lang="es-ES" sz="3600" b="1" u="sng" dirty="0" smtClean="0">
                <a:solidFill>
                  <a:srgbClr val="FF0000"/>
                </a:solidFill>
                <a:effectLst>
                  <a:outerShdw blurRad="38100" dist="38100" dir="2700000" algn="tl">
                    <a:srgbClr val="000000">
                      <a:alpha val="43137"/>
                    </a:srgbClr>
                  </a:outerShdw>
                </a:effectLst>
              </a:rPr>
              <a:t>MARGEN DE COMERCIALIZACIÓN</a:t>
            </a:r>
            <a:endParaRPr lang="es-ES" sz="3600" b="1" u="sng" dirty="0">
              <a:solidFill>
                <a:srgbClr val="FF0000"/>
              </a:solidFill>
              <a:effectLst>
                <a:outerShdw blurRad="38100" dist="38100" dir="2700000" algn="tl">
                  <a:srgbClr val="000000">
                    <a:alpha val="43137"/>
                  </a:srgbClr>
                </a:outerShdw>
              </a:effectLst>
            </a:endParaRPr>
          </a:p>
        </p:txBody>
      </p:sp>
      <p:pic>
        <p:nvPicPr>
          <p:cNvPr id="5" name="4 Imagen" descr="comunicacion-lupa-sobre-fondo-con-terminos-de-asociacion-diferente-ilustracion-vectorial.jpg"/>
          <p:cNvPicPr>
            <a:picLocks noChangeAspect="1"/>
          </p:cNvPicPr>
          <p:nvPr/>
        </p:nvPicPr>
        <p:blipFill>
          <a:blip r:embed="rId2" cstate="print"/>
          <a:stretch>
            <a:fillRect/>
          </a:stretch>
        </p:blipFill>
        <p:spPr>
          <a:xfrm>
            <a:off x="190496" y="1571612"/>
            <a:ext cx="4381504" cy="5143536"/>
          </a:xfrm>
          <a:prstGeom prst="rect">
            <a:avLst/>
          </a:prstGeom>
        </p:spPr>
      </p:pic>
      <p:sp>
        <p:nvSpPr>
          <p:cNvPr id="6" name="5 Rectángulo"/>
          <p:cNvSpPr/>
          <p:nvPr/>
        </p:nvSpPr>
        <p:spPr>
          <a:xfrm>
            <a:off x="4714876" y="1643050"/>
            <a:ext cx="4143372" cy="50006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Según </a:t>
            </a:r>
            <a:r>
              <a:rPr lang="es-ES" dirty="0" smtClean="0">
                <a:solidFill>
                  <a:schemeClr val="bg1"/>
                </a:solidFill>
              </a:rPr>
              <a:t>los </a:t>
            </a:r>
            <a:r>
              <a:rPr lang="es-ES" b="1" dirty="0" smtClean="0">
                <a:solidFill>
                  <a:schemeClr val="bg1"/>
                </a:solidFill>
                <a:effectLst>
                  <a:outerShdw blurRad="38100" dist="38100" dir="2700000" algn="tl">
                    <a:srgbClr val="000000">
                      <a:alpha val="43137"/>
                    </a:srgbClr>
                  </a:outerShdw>
                </a:effectLst>
              </a:rPr>
              <a:t>Indicadores Financieros de la Superintendencia de Compañías</a:t>
            </a:r>
            <a:r>
              <a:rPr lang="es-ES" dirty="0" smtClean="0"/>
              <a:t>, la realización de nuestro proyecto se encuentra en el área </a:t>
            </a:r>
            <a:r>
              <a:rPr lang="es-ES" b="1" dirty="0" smtClean="0">
                <a:solidFill>
                  <a:srgbClr val="FFFF00"/>
                </a:solidFill>
                <a:effectLst>
                  <a:outerShdw blurRad="38100" dist="38100" dir="2700000" algn="tl">
                    <a:srgbClr val="000000">
                      <a:alpha val="43137"/>
                    </a:srgbClr>
                  </a:outerShdw>
                </a:effectLst>
              </a:rPr>
              <a:t>Información y Comunicación</a:t>
            </a:r>
            <a:r>
              <a:rPr lang="es-ES" dirty="0" smtClean="0"/>
              <a:t>, dentro de la actividad </a:t>
            </a:r>
            <a:r>
              <a:rPr lang="es-ES" b="1" dirty="0" smtClean="0">
                <a:solidFill>
                  <a:srgbClr val="FFFF00"/>
                </a:solidFill>
                <a:effectLst>
                  <a:outerShdw blurRad="38100" dist="38100" dir="2700000" algn="tl">
                    <a:srgbClr val="000000">
                      <a:alpha val="43137"/>
                    </a:srgbClr>
                  </a:outerShdw>
                </a:effectLst>
              </a:rPr>
              <a:t>Publicación de Libros, Periódicos y Otras Actividades de Publicación</a:t>
            </a:r>
            <a:r>
              <a:rPr lang="es-ES" dirty="0" smtClean="0"/>
              <a:t>. Debido a que el Plan de Comunicación tiene como finalidad concretar la publicación de artículos en revistas indexadas.</a:t>
            </a:r>
          </a:p>
          <a:p>
            <a:pPr algn="ctr"/>
            <a:endParaRPr lang="es-ES" dirty="0" smtClean="0"/>
          </a:p>
          <a:p>
            <a:pPr algn="ctr"/>
            <a:r>
              <a:rPr lang="es-ES" dirty="0" smtClean="0"/>
              <a:t>El margen de comercialización designado por la Superintendencia de Compañías para nuestra actividad es </a:t>
            </a:r>
            <a:r>
              <a:rPr lang="es-ES" b="1" dirty="0" smtClean="0">
                <a:solidFill>
                  <a:srgbClr val="FFFF00"/>
                </a:solidFill>
                <a:effectLst>
                  <a:outerShdw blurRad="38100" dist="38100" dir="2700000" algn="tl">
                    <a:srgbClr val="000000">
                      <a:alpha val="43137"/>
                    </a:srgbClr>
                  </a:outerShdw>
                </a:effectLst>
              </a:rPr>
              <a:t>13,29%.</a:t>
            </a:r>
            <a:endParaRPr lang="es-ES" b="1" dirty="0">
              <a:solidFill>
                <a:srgbClr val="FF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l="3662" t="26367" r="10644" b="7226"/>
          <a:stretch>
            <a:fillRect/>
          </a:stretch>
        </p:blipFill>
        <p:spPr bwMode="auto">
          <a:xfrm>
            <a:off x="428596" y="785794"/>
            <a:ext cx="8358246" cy="4929222"/>
          </a:xfrm>
          <a:prstGeom prst="rect">
            <a:avLst/>
          </a:prstGeom>
          <a:noFill/>
          <a:ln w="9525">
            <a:noFill/>
            <a:miter lim="800000"/>
            <a:headEnd/>
            <a:tailEnd/>
          </a:ln>
          <a:effectLst/>
        </p:spPr>
      </p:pic>
      <p:cxnSp>
        <p:nvCxnSpPr>
          <p:cNvPr id="6" name="5 Conector recto de flecha"/>
          <p:cNvCxnSpPr/>
          <p:nvPr/>
        </p:nvCxnSpPr>
        <p:spPr>
          <a:xfrm rot="5400000" flipH="1" flipV="1">
            <a:off x="715948" y="3213086"/>
            <a:ext cx="712768" cy="1588"/>
          </a:xfrm>
          <a:prstGeom prst="straightConnector1">
            <a:avLst/>
          </a:prstGeom>
          <a:ln>
            <a:solidFill>
              <a:srgbClr val="FF0000"/>
            </a:solidFill>
            <a:tailEnd type="arrow"/>
          </a:ln>
        </p:spPr>
        <p:style>
          <a:lnRef idx="3">
            <a:schemeClr val="accent1"/>
          </a:lnRef>
          <a:fillRef idx="0">
            <a:schemeClr val="accent1"/>
          </a:fillRef>
          <a:effectRef idx="2">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srcRect l="2197" t="25390" r="68506" b="12109"/>
          <a:stretch>
            <a:fillRect/>
          </a:stretch>
        </p:blipFill>
        <p:spPr bwMode="auto">
          <a:xfrm>
            <a:off x="2786050" y="642918"/>
            <a:ext cx="3357586" cy="5372138"/>
          </a:xfrm>
          <a:prstGeom prst="rect">
            <a:avLst/>
          </a:prstGeom>
          <a:noFill/>
          <a:ln w="9525">
            <a:noFill/>
            <a:miter lim="800000"/>
            <a:headEnd/>
            <a:tailEnd/>
          </a:ln>
          <a:effectLst/>
        </p:spPr>
      </p:pic>
      <p:cxnSp>
        <p:nvCxnSpPr>
          <p:cNvPr id="5" name="4 Conector recto de flecha"/>
          <p:cNvCxnSpPr/>
          <p:nvPr/>
        </p:nvCxnSpPr>
        <p:spPr>
          <a:xfrm>
            <a:off x="1857356" y="3643314"/>
            <a:ext cx="930282" cy="1588"/>
          </a:xfrm>
          <a:prstGeom prst="straightConnector1">
            <a:avLst/>
          </a:prstGeom>
          <a:ln>
            <a:solidFill>
              <a:srgbClr val="FF0000"/>
            </a:solidFill>
            <a:tailEnd type="arrow"/>
          </a:ln>
        </p:spPr>
        <p:style>
          <a:lnRef idx="3">
            <a:schemeClr val="accent1"/>
          </a:lnRef>
          <a:fillRef idx="0">
            <a:schemeClr val="accent1"/>
          </a:fillRef>
          <a:effectRef idx="2">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srcRect t="2929" r="36279" b="20898"/>
          <a:stretch>
            <a:fillRect/>
          </a:stretch>
        </p:blipFill>
        <p:spPr bwMode="auto">
          <a:xfrm>
            <a:off x="1714480" y="642918"/>
            <a:ext cx="6215074" cy="5572164"/>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b="1" u="sng" dirty="0" smtClean="0">
                <a:solidFill>
                  <a:srgbClr val="FF0000"/>
                </a:solidFill>
                <a:effectLst>
                  <a:outerShdw blurRad="38100" dist="38100" dir="2700000" algn="tl">
                    <a:srgbClr val="000000">
                      <a:alpha val="43137"/>
                    </a:srgbClr>
                  </a:outerShdw>
                </a:effectLst>
              </a:rPr>
              <a:t>PRESUPUESTO</a:t>
            </a:r>
            <a:endParaRPr lang="es-ES" b="1" u="sng" dirty="0">
              <a:solidFill>
                <a:srgbClr val="FF0000"/>
              </a:solidFill>
              <a:effectLst>
                <a:outerShdw blurRad="38100" dist="38100" dir="2700000" algn="tl">
                  <a:srgbClr val="000000">
                    <a:alpha val="43137"/>
                  </a:srgbClr>
                </a:outerShdw>
              </a:effectLst>
            </a:endParaRPr>
          </a:p>
        </p:txBody>
      </p:sp>
      <p:graphicFrame>
        <p:nvGraphicFramePr>
          <p:cNvPr id="4" name="3 Tabla"/>
          <p:cNvGraphicFramePr>
            <a:graphicFrameLocks noGrp="1"/>
          </p:cNvGraphicFramePr>
          <p:nvPr/>
        </p:nvGraphicFramePr>
        <p:xfrm>
          <a:off x="1000100" y="1643050"/>
          <a:ext cx="6929486" cy="4714907"/>
        </p:xfrm>
        <a:graphic>
          <a:graphicData uri="http://schemas.openxmlformats.org/drawingml/2006/table">
            <a:tbl>
              <a:tblPr/>
              <a:tblGrid>
                <a:gridCol w="5203961"/>
                <a:gridCol w="1725525"/>
              </a:tblGrid>
              <a:tr h="654849">
                <a:tc>
                  <a:txBody>
                    <a:bodyPr/>
                    <a:lstStyle/>
                    <a:p>
                      <a:pPr algn="ctr">
                        <a:spcAft>
                          <a:spcPts val="0"/>
                        </a:spcAft>
                      </a:pPr>
                      <a:r>
                        <a:rPr lang="es-ES" sz="1200" dirty="0">
                          <a:solidFill>
                            <a:srgbClr val="000000"/>
                          </a:solidFill>
                          <a:latin typeface="Times New Roman"/>
                          <a:ea typeface="Times New Roman"/>
                        </a:rPr>
                        <a:t>GASTOS FINANCIEROS</a:t>
                      </a:r>
                      <a:endParaRPr lang="es-ES" sz="1200" dirty="0">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200" dirty="0">
                          <a:solidFill>
                            <a:srgbClr val="000000"/>
                          </a:solidFill>
                          <a:latin typeface="Times New Roman"/>
                          <a:ea typeface="Times New Roman"/>
                        </a:rPr>
                        <a:t>$ 162,00</a:t>
                      </a:r>
                      <a:endParaRPr lang="es-ES" sz="1200" dirty="0">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54849">
                <a:tc>
                  <a:txBody>
                    <a:bodyPr/>
                    <a:lstStyle/>
                    <a:p>
                      <a:pPr algn="ctr">
                        <a:spcAft>
                          <a:spcPts val="0"/>
                        </a:spcAft>
                      </a:pPr>
                      <a:r>
                        <a:rPr lang="es-ES" sz="1200" dirty="0">
                          <a:solidFill>
                            <a:srgbClr val="000000"/>
                          </a:solidFill>
                          <a:latin typeface="Times New Roman"/>
                          <a:ea typeface="Times New Roman"/>
                        </a:rPr>
                        <a:t>GASTOS DE SUELDOS Y SALARIOS</a:t>
                      </a:r>
                      <a:endParaRPr lang="es-ES" sz="1200" dirty="0">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200" dirty="0">
                          <a:solidFill>
                            <a:srgbClr val="000000"/>
                          </a:solidFill>
                          <a:latin typeface="Times New Roman"/>
                          <a:ea typeface="Times New Roman"/>
                        </a:rPr>
                        <a:t>$ 2.250,00</a:t>
                      </a:r>
                      <a:endParaRPr lang="es-ES" sz="1200" dirty="0">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54849">
                <a:tc>
                  <a:txBody>
                    <a:bodyPr/>
                    <a:lstStyle/>
                    <a:p>
                      <a:pPr algn="ctr">
                        <a:spcAft>
                          <a:spcPts val="0"/>
                        </a:spcAft>
                      </a:pPr>
                      <a:r>
                        <a:rPr lang="es-ES" sz="1200" dirty="0">
                          <a:solidFill>
                            <a:srgbClr val="000000"/>
                          </a:solidFill>
                          <a:latin typeface="Times New Roman"/>
                          <a:ea typeface="Times New Roman"/>
                        </a:rPr>
                        <a:t>GASTOS DE SERVICIOS BASICOS</a:t>
                      </a:r>
                      <a:endParaRPr lang="es-ES" sz="1200" dirty="0">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200" dirty="0">
                          <a:solidFill>
                            <a:srgbClr val="000000"/>
                          </a:solidFill>
                          <a:latin typeface="Times New Roman"/>
                          <a:ea typeface="Times New Roman"/>
                        </a:rPr>
                        <a:t>$ 0,00</a:t>
                      </a:r>
                      <a:endParaRPr lang="es-ES" sz="1200" dirty="0">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87590">
                <a:tc>
                  <a:txBody>
                    <a:bodyPr/>
                    <a:lstStyle/>
                    <a:p>
                      <a:pPr algn="ctr">
                        <a:spcAft>
                          <a:spcPts val="0"/>
                        </a:spcAft>
                      </a:pPr>
                      <a:r>
                        <a:rPr lang="es-ES" sz="1200" dirty="0">
                          <a:solidFill>
                            <a:srgbClr val="000000"/>
                          </a:solidFill>
                          <a:latin typeface="Times New Roman"/>
                          <a:ea typeface="Times New Roman"/>
                        </a:rPr>
                        <a:t>GASTOS DE ALQUILER</a:t>
                      </a:r>
                      <a:endParaRPr lang="es-ES" sz="1200" dirty="0">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200" dirty="0">
                          <a:solidFill>
                            <a:srgbClr val="000000"/>
                          </a:solidFill>
                          <a:latin typeface="Times New Roman"/>
                          <a:ea typeface="Times New Roman"/>
                        </a:rPr>
                        <a:t>$ 1.080,00</a:t>
                      </a:r>
                      <a:endParaRPr lang="es-ES" sz="1200" dirty="0">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87590">
                <a:tc>
                  <a:txBody>
                    <a:bodyPr/>
                    <a:lstStyle/>
                    <a:p>
                      <a:pPr algn="ctr">
                        <a:spcAft>
                          <a:spcPts val="0"/>
                        </a:spcAft>
                      </a:pPr>
                      <a:r>
                        <a:rPr lang="es-ES" sz="1200" b="1" dirty="0">
                          <a:solidFill>
                            <a:srgbClr val="000000"/>
                          </a:solidFill>
                          <a:latin typeface="Times New Roman"/>
                          <a:ea typeface="Times New Roman"/>
                        </a:rPr>
                        <a:t>TOTAL GASTOS OPERATIVOS</a:t>
                      </a:r>
                      <a:endParaRPr lang="es-ES" sz="1200" dirty="0">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s-ES" sz="1200" b="1" dirty="0">
                          <a:solidFill>
                            <a:srgbClr val="000000"/>
                          </a:solidFill>
                          <a:latin typeface="Times New Roman"/>
                          <a:ea typeface="Times New Roman"/>
                        </a:rPr>
                        <a:t>$ 3.330,00</a:t>
                      </a:r>
                      <a:endParaRPr lang="es-ES" sz="1200" dirty="0">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r>
              <a:tr h="687590">
                <a:tc>
                  <a:txBody>
                    <a:bodyPr/>
                    <a:lstStyle/>
                    <a:p>
                      <a:pPr algn="ctr">
                        <a:spcAft>
                          <a:spcPts val="0"/>
                        </a:spcAft>
                      </a:pPr>
                      <a:r>
                        <a:rPr lang="es-ES" sz="1200" b="1" dirty="0">
                          <a:solidFill>
                            <a:srgbClr val="000000"/>
                          </a:solidFill>
                          <a:latin typeface="Times New Roman"/>
                          <a:ea typeface="Times New Roman"/>
                        </a:rPr>
                        <a:t>MARGEN DE COMERCIALIZACIÓN</a:t>
                      </a:r>
                      <a:endParaRPr lang="es-ES" sz="1200" dirty="0">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s-ES" sz="1200" b="1" dirty="0">
                          <a:solidFill>
                            <a:srgbClr val="000000"/>
                          </a:solidFill>
                          <a:latin typeface="Times New Roman"/>
                          <a:ea typeface="Times New Roman"/>
                        </a:rPr>
                        <a:t>13%</a:t>
                      </a:r>
                      <a:endParaRPr lang="es-ES" sz="1200" dirty="0">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r>
              <a:tr h="687590">
                <a:tc>
                  <a:txBody>
                    <a:bodyPr/>
                    <a:lstStyle/>
                    <a:p>
                      <a:pPr algn="ctr">
                        <a:spcAft>
                          <a:spcPts val="0"/>
                        </a:spcAft>
                      </a:pPr>
                      <a:r>
                        <a:rPr lang="es-ES" sz="1200" b="1" dirty="0">
                          <a:solidFill>
                            <a:srgbClr val="000000"/>
                          </a:solidFill>
                          <a:latin typeface="Times New Roman"/>
                          <a:ea typeface="Times New Roman"/>
                        </a:rPr>
                        <a:t>PRECIO DE VENTA DEL PROYECTO</a:t>
                      </a:r>
                      <a:endParaRPr lang="es-ES" sz="1200" dirty="0">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s-ES" sz="1200" b="1" dirty="0">
                          <a:solidFill>
                            <a:srgbClr val="000000"/>
                          </a:solidFill>
                          <a:latin typeface="Times New Roman"/>
                          <a:ea typeface="Times New Roman"/>
                        </a:rPr>
                        <a:t>$ 3.772,56</a:t>
                      </a:r>
                      <a:endParaRPr lang="es-ES" sz="1200" dirty="0">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28596" y="0"/>
            <a:ext cx="8229600" cy="1000108"/>
          </a:xfrm>
        </p:spPr>
        <p:txBody>
          <a:bodyPr>
            <a:normAutofit/>
          </a:bodyPr>
          <a:lstStyle/>
          <a:p>
            <a:r>
              <a:rPr lang="es-ES" b="1" u="sng" dirty="0" smtClean="0">
                <a:effectLst>
                  <a:outerShdw blurRad="38100" dist="38100" dir="2700000" algn="tl">
                    <a:srgbClr val="000000">
                      <a:alpha val="43137"/>
                    </a:srgbClr>
                  </a:outerShdw>
                </a:effectLst>
                <a:hlinkClick r:id="rId2"/>
              </a:rPr>
              <a:t>IMPLEMENTACIÓN</a:t>
            </a:r>
            <a:endParaRPr lang="es-ES" b="1" u="sng" dirty="0">
              <a:solidFill>
                <a:srgbClr val="FF0000"/>
              </a:solidFill>
              <a:effectLst>
                <a:outerShdw blurRad="38100" dist="38100" dir="2700000" algn="tl">
                  <a:srgbClr val="000000">
                    <a:alpha val="43137"/>
                  </a:srgbClr>
                </a:outerShdw>
              </a:effectLst>
            </a:endParaRPr>
          </a:p>
        </p:txBody>
      </p:sp>
      <p:sp>
        <p:nvSpPr>
          <p:cNvPr id="4" name="3 CuadroTexto"/>
          <p:cNvSpPr txBox="1"/>
          <p:nvPr/>
        </p:nvSpPr>
        <p:spPr>
          <a:xfrm>
            <a:off x="0" y="928670"/>
            <a:ext cx="9144000" cy="1200329"/>
          </a:xfrm>
          <a:prstGeom prst="rect">
            <a:avLst/>
          </a:prstGeom>
          <a:noFill/>
        </p:spPr>
        <p:txBody>
          <a:bodyPr wrap="square" rtlCol="0">
            <a:spAutoFit/>
          </a:bodyPr>
          <a:lstStyle/>
          <a:p>
            <a:pPr algn="just"/>
            <a:r>
              <a:rPr lang="es-ES" dirty="0"/>
              <a:t>Como se explicó en el Plan de Desarrollo, los ejes fundamentales de las tres etapas del Plan de Comunicación son la realización de afiches, trípticos, volantes y boletines. En la primera etapa, los aspectos adicionales son la realización del Manual de Vínculos y la Guía para </a:t>
            </a:r>
            <a:r>
              <a:rPr lang="es-ES" dirty="0" smtClean="0"/>
              <a:t>Docentes.</a:t>
            </a:r>
            <a:endParaRPr lang="es-ES" dirty="0"/>
          </a:p>
          <a:p>
            <a:endParaRPr lang="es-ES" dirty="0"/>
          </a:p>
        </p:txBody>
      </p:sp>
      <p:graphicFrame>
        <p:nvGraphicFramePr>
          <p:cNvPr id="5" name="4 Tabla"/>
          <p:cNvGraphicFramePr>
            <a:graphicFrameLocks noGrp="1"/>
          </p:cNvGraphicFramePr>
          <p:nvPr/>
        </p:nvGraphicFramePr>
        <p:xfrm>
          <a:off x="714348" y="2000239"/>
          <a:ext cx="7500989" cy="4714909"/>
        </p:xfrm>
        <a:graphic>
          <a:graphicData uri="http://schemas.openxmlformats.org/drawingml/2006/table">
            <a:tbl>
              <a:tblPr/>
              <a:tblGrid>
                <a:gridCol w="2249356"/>
                <a:gridCol w="1349613"/>
                <a:gridCol w="2131711"/>
                <a:gridCol w="1770309"/>
              </a:tblGrid>
              <a:tr h="448691">
                <a:tc>
                  <a:txBody>
                    <a:bodyPr/>
                    <a:lstStyle/>
                    <a:p>
                      <a:pPr algn="ctr">
                        <a:spcAft>
                          <a:spcPts val="0"/>
                        </a:spcAft>
                      </a:pPr>
                      <a:endParaRPr lang="es-ES" sz="1200" dirty="0">
                        <a:solidFill>
                          <a:srgbClr val="000000"/>
                        </a:solidFill>
                        <a:latin typeface="Times New Roman"/>
                        <a:ea typeface="Times New Roman"/>
                      </a:endParaRPr>
                    </a:p>
                  </a:txBody>
                  <a:tcPr marL="44450" marR="4445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200" b="1" dirty="0">
                          <a:solidFill>
                            <a:srgbClr val="000000"/>
                          </a:solidFill>
                          <a:latin typeface="Times New Roman"/>
                          <a:ea typeface="Times New Roman"/>
                        </a:rPr>
                        <a:t>CANTIDAD</a:t>
                      </a:r>
                      <a:endParaRPr lang="es-ES" sz="1200" dirty="0">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a:txBody>
                    <a:bodyPr/>
                    <a:lstStyle/>
                    <a:p>
                      <a:pPr algn="ctr">
                        <a:spcAft>
                          <a:spcPts val="0"/>
                        </a:spcAft>
                      </a:pPr>
                      <a:r>
                        <a:rPr lang="es-ES" sz="1200" b="1" dirty="0">
                          <a:solidFill>
                            <a:srgbClr val="000000"/>
                          </a:solidFill>
                          <a:latin typeface="Times New Roman"/>
                          <a:ea typeface="Times New Roman"/>
                        </a:rPr>
                        <a:t>COSTO UNITARIO</a:t>
                      </a:r>
                      <a:endParaRPr lang="es-ES" sz="1200" dirty="0">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a:txBody>
                    <a:bodyPr/>
                    <a:lstStyle/>
                    <a:p>
                      <a:pPr algn="ctr">
                        <a:spcAft>
                          <a:spcPts val="0"/>
                        </a:spcAft>
                      </a:pPr>
                      <a:r>
                        <a:rPr lang="es-ES" sz="1200" b="1" dirty="0">
                          <a:solidFill>
                            <a:srgbClr val="000000"/>
                          </a:solidFill>
                          <a:latin typeface="Times New Roman"/>
                          <a:ea typeface="Times New Roman"/>
                        </a:rPr>
                        <a:t>COSTO TOTAL</a:t>
                      </a:r>
                      <a:endParaRPr lang="es-ES" sz="1200" dirty="0">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r>
              <a:tr h="841843">
                <a:tc>
                  <a:txBody>
                    <a:bodyPr/>
                    <a:lstStyle/>
                    <a:p>
                      <a:pPr algn="ctr">
                        <a:spcAft>
                          <a:spcPts val="0"/>
                        </a:spcAft>
                      </a:pPr>
                      <a:r>
                        <a:rPr lang="es-ES" sz="1200" b="1" dirty="0">
                          <a:solidFill>
                            <a:srgbClr val="000000"/>
                          </a:solidFill>
                          <a:latin typeface="Times New Roman"/>
                          <a:ea typeface="Times New Roman"/>
                        </a:rPr>
                        <a:t>GUÍA PARA DOCENTES</a:t>
                      </a:r>
                      <a:endParaRPr lang="es-ES" sz="1200" dirty="0">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a:txBody>
                    <a:bodyPr/>
                    <a:lstStyle/>
                    <a:p>
                      <a:pPr algn="ctr">
                        <a:spcAft>
                          <a:spcPts val="0"/>
                        </a:spcAft>
                      </a:pPr>
                      <a:r>
                        <a:rPr lang="es-ES" sz="1200" dirty="0">
                          <a:solidFill>
                            <a:srgbClr val="000000"/>
                          </a:solidFill>
                          <a:latin typeface="Times New Roman"/>
                          <a:ea typeface="Times New Roman"/>
                        </a:rPr>
                        <a:t>73</a:t>
                      </a:r>
                      <a:endParaRPr lang="es-ES" sz="1200" dirty="0">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200" dirty="0">
                          <a:solidFill>
                            <a:srgbClr val="000000"/>
                          </a:solidFill>
                          <a:latin typeface="Times New Roman"/>
                          <a:ea typeface="Times New Roman"/>
                        </a:rPr>
                        <a:t>$ 24,00</a:t>
                      </a:r>
                      <a:endParaRPr lang="es-ES" sz="1200" dirty="0">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200" dirty="0">
                          <a:solidFill>
                            <a:srgbClr val="000000"/>
                          </a:solidFill>
                          <a:latin typeface="Times New Roman"/>
                          <a:ea typeface="Times New Roman"/>
                        </a:rPr>
                        <a:t>$ 1.752,00</a:t>
                      </a:r>
                      <a:endParaRPr lang="es-ES" sz="1200" dirty="0">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0921">
                <a:tc>
                  <a:txBody>
                    <a:bodyPr/>
                    <a:lstStyle/>
                    <a:p>
                      <a:pPr algn="ctr">
                        <a:spcAft>
                          <a:spcPts val="0"/>
                        </a:spcAft>
                      </a:pPr>
                      <a:r>
                        <a:rPr lang="es-ES" sz="1200" b="1" dirty="0">
                          <a:solidFill>
                            <a:srgbClr val="000000"/>
                          </a:solidFill>
                          <a:latin typeface="Times New Roman"/>
                          <a:ea typeface="Times New Roman"/>
                        </a:rPr>
                        <a:t>CD'S</a:t>
                      </a:r>
                      <a:endParaRPr lang="es-ES" sz="1200" dirty="0">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a:txBody>
                    <a:bodyPr/>
                    <a:lstStyle/>
                    <a:p>
                      <a:pPr algn="ctr">
                        <a:spcAft>
                          <a:spcPts val="0"/>
                        </a:spcAft>
                      </a:pPr>
                      <a:r>
                        <a:rPr lang="es-ES" sz="1200" dirty="0">
                          <a:solidFill>
                            <a:srgbClr val="000000"/>
                          </a:solidFill>
                          <a:latin typeface="Times New Roman"/>
                          <a:ea typeface="Times New Roman"/>
                        </a:rPr>
                        <a:t>100</a:t>
                      </a:r>
                      <a:endParaRPr lang="es-ES" sz="1200" dirty="0">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200" dirty="0">
                          <a:solidFill>
                            <a:srgbClr val="000000"/>
                          </a:solidFill>
                          <a:latin typeface="Times New Roman"/>
                          <a:ea typeface="Times New Roman"/>
                        </a:rPr>
                        <a:t>$ 0,70</a:t>
                      </a:r>
                      <a:endParaRPr lang="es-ES" sz="1200" dirty="0">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200" dirty="0">
                          <a:solidFill>
                            <a:srgbClr val="000000"/>
                          </a:solidFill>
                          <a:latin typeface="Times New Roman"/>
                          <a:ea typeface="Times New Roman"/>
                        </a:rPr>
                        <a:t>$ 70,00</a:t>
                      </a:r>
                      <a:endParaRPr lang="es-ES" sz="1200" dirty="0">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41843">
                <a:tc>
                  <a:txBody>
                    <a:bodyPr/>
                    <a:lstStyle/>
                    <a:p>
                      <a:pPr algn="ctr">
                        <a:spcAft>
                          <a:spcPts val="0"/>
                        </a:spcAft>
                      </a:pPr>
                      <a:r>
                        <a:rPr lang="es-ES" sz="1200" b="1" dirty="0">
                          <a:solidFill>
                            <a:srgbClr val="000000"/>
                          </a:solidFill>
                          <a:latin typeface="Times New Roman"/>
                          <a:ea typeface="Times New Roman"/>
                        </a:rPr>
                        <a:t>MANUAL PARA DIRECTIVOS</a:t>
                      </a:r>
                      <a:endParaRPr lang="es-ES" sz="1200" dirty="0">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a:txBody>
                    <a:bodyPr/>
                    <a:lstStyle/>
                    <a:p>
                      <a:pPr algn="ctr">
                        <a:spcAft>
                          <a:spcPts val="0"/>
                        </a:spcAft>
                      </a:pPr>
                      <a:r>
                        <a:rPr lang="es-ES" sz="1200" dirty="0">
                          <a:solidFill>
                            <a:srgbClr val="000000"/>
                          </a:solidFill>
                          <a:latin typeface="Times New Roman"/>
                          <a:ea typeface="Times New Roman"/>
                        </a:rPr>
                        <a:t>4</a:t>
                      </a:r>
                      <a:endParaRPr lang="es-ES" sz="1200" dirty="0">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200" dirty="0">
                          <a:solidFill>
                            <a:srgbClr val="000000"/>
                          </a:solidFill>
                          <a:latin typeface="Times New Roman"/>
                          <a:ea typeface="Times New Roman"/>
                        </a:rPr>
                        <a:t>$ 12,00</a:t>
                      </a:r>
                      <a:endParaRPr lang="es-ES" sz="1200" dirty="0">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200" dirty="0">
                          <a:solidFill>
                            <a:srgbClr val="000000"/>
                          </a:solidFill>
                          <a:latin typeface="Times New Roman"/>
                          <a:ea typeface="Times New Roman"/>
                        </a:rPr>
                        <a:t>$ 48,00</a:t>
                      </a:r>
                      <a:endParaRPr lang="es-ES" sz="1200" dirty="0">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8230">
                <a:tc>
                  <a:txBody>
                    <a:bodyPr/>
                    <a:lstStyle/>
                    <a:p>
                      <a:pPr algn="ctr">
                        <a:spcAft>
                          <a:spcPts val="0"/>
                        </a:spcAft>
                      </a:pPr>
                      <a:r>
                        <a:rPr lang="es-ES" sz="1200" b="1" dirty="0">
                          <a:solidFill>
                            <a:srgbClr val="000000"/>
                          </a:solidFill>
                          <a:latin typeface="Times New Roman"/>
                          <a:ea typeface="Times New Roman"/>
                        </a:rPr>
                        <a:t>AFICHES</a:t>
                      </a:r>
                      <a:endParaRPr lang="es-ES" sz="1200" dirty="0">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a:txBody>
                    <a:bodyPr/>
                    <a:lstStyle/>
                    <a:p>
                      <a:pPr algn="ctr">
                        <a:spcAft>
                          <a:spcPts val="0"/>
                        </a:spcAft>
                      </a:pPr>
                      <a:r>
                        <a:rPr lang="es-ES" sz="1200" dirty="0">
                          <a:solidFill>
                            <a:srgbClr val="000000"/>
                          </a:solidFill>
                          <a:latin typeface="Times New Roman"/>
                          <a:ea typeface="Times New Roman"/>
                        </a:rPr>
                        <a:t>8</a:t>
                      </a:r>
                      <a:endParaRPr lang="es-ES" sz="1200" dirty="0">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200" dirty="0">
                          <a:solidFill>
                            <a:srgbClr val="000000"/>
                          </a:solidFill>
                          <a:latin typeface="Times New Roman"/>
                          <a:ea typeface="Times New Roman"/>
                        </a:rPr>
                        <a:t>$ 2,10</a:t>
                      </a:r>
                      <a:endParaRPr lang="es-ES" sz="1200" dirty="0">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200" dirty="0">
                          <a:solidFill>
                            <a:srgbClr val="000000"/>
                          </a:solidFill>
                          <a:latin typeface="Times New Roman"/>
                          <a:ea typeface="Times New Roman"/>
                        </a:rPr>
                        <a:t>$ 16,80</a:t>
                      </a:r>
                      <a:endParaRPr lang="es-ES" sz="1200" dirty="0">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8230">
                <a:tc>
                  <a:txBody>
                    <a:bodyPr/>
                    <a:lstStyle/>
                    <a:p>
                      <a:pPr algn="ctr">
                        <a:spcAft>
                          <a:spcPts val="0"/>
                        </a:spcAft>
                      </a:pPr>
                      <a:r>
                        <a:rPr lang="es-ES" sz="1200" b="1" dirty="0">
                          <a:solidFill>
                            <a:srgbClr val="000000"/>
                          </a:solidFill>
                          <a:latin typeface="Times New Roman"/>
                          <a:ea typeface="Times New Roman"/>
                        </a:rPr>
                        <a:t>TRÍPTICOS</a:t>
                      </a:r>
                      <a:endParaRPr lang="es-ES" sz="1200" dirty="0">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a:txBody>
                    <a:bodyPr/>
                    <a:lstStyle/>
                    <a:p>
                      <a:pPr algn="ctr">
                        <a:spcAft>
                          <a:spcPts val="0"/>
                        </a:spcAft>
                      </a:pPr>
                      <a:r>
                        <a:rPr lang="es-ES" sz="1200" dirty="0">
                          <a:solidFill>
                            <a:srgbClr val="000000"/>
                          </a:solidFill>
                          <a:latin typeface="Times New Roman"/>
                          <a:ea typeface="Times New Roman"/>
                        </a:rPr>
                        <a:t>146</a:t>
                      </a:r>
                      <a:endParaRPr lang="es-ES" sz="1200" dirty="0">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200" dirty="0">
                          <a:solidFill>
                            <a:srgbClr val="000000"/>
                          </a:solidFill>
                          <a:latin typeface="Times New Roman"/>
                          <a:ea typeface="Times New Roman"/>
                        </a:rPr>
                        <a:t>$ 0,16</a:t>
                      </a:r>
                      <a:endParaRPr lang="es-ES" sz="1200" dirty="0">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200" dirty="0">
                          <a:solidFill>
                            <a:srgbClr val="000000"/>
                          </a:solidFill>
                          <a:latin typeface="Times New Roman"/>
                          <a:ea typeface="Times New Roman"/>
                        </a:rPr>
                        <a:t>$ 23,36</a:t>
                      </a:r>
                      <a:endParaRPr lang="es-ES" sz="1200" dirty="0">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8230">
                <a:tc>
                  <a:txBody>
                    <a:bodyPr/>
                    <a:lstStyle/>
                    <a:p>
                      <a:pPr algn="ctr">
                        <a:spcAft>
                          <a:spcPts val="0"/>
                        </a:spcAft>
                      </a:pPr>
                      <a:r>
                        <a:rPr lang="es-ES" sz="1200" b="1" dirty="0">
                          <a:solidFill>
                            <a:srgbClr val="000000"/>
                          </a:solidFill>
                          <a:latin typeface="Times New Roman"/>
                          <a:ea typeface="Times New Roman"/>
                        </a:rPr>
                        <a:t>VOLANTES</a:t>
                      </a:r>
                      <a:endParaRPr lang="es-ES" sz="1200" dirty="0">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a:txBody>
                    <a:bodyPr/>
                    <a:lstStyle/>
                    <a:p>
                      <a:pPr algn="ctr">
                        <a:spcAft>
                          <a:spcPts val="0"/>
                        </a:spcAft>
                      </a:pPr>
                      <a:r>
                        <a:rPr lang="es-ES" sz="1200" dirty="0">
                          <a:solidFill>
                            <a:srgbClr val="000000"/>
                          </a:solidFill>
                          <a:latin typeface="Times New Roman"/>
                          <a:ea typeface="Times New Roman"/>
                        </a:rPr>
                        <a:t>80</a:t>
                      </a:r>
                      <a:endParaRPr lang="es-ES" sz="1200" dirty="0">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200" dirty="0">
                          <a:solidFill>
                            <a:srgbClr val="000000"/>
                          </a:solidFill>
                          <a:latin typeface="Times New Roman"/>
                          <a:ea typeface="Times New Roman"/>
                        </a:rPr>
                        <a:t>$ 0,04</a:t>
                      </a:r>
                      <a:endParaRPr lang="es-ES" sz="1200" dirty="0">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200" dirty="0">
                          <a:solidFill>
                            <a:srgbClr val="000000"/>
                          </a:solidFill>
                          <a:latin typeface="Times New Roman"/>
                          <a:ea typeface="Times New Roman"/>
                        </a:rPr>
                        <a:t>$ 3,20</a:t>
                      </a:r>
                      <a:endParaRPr lang="es-ES" sz="1200" dirty="0">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8230">
                <a:tc>
                  <a:txBody>
                    <a:bodyPr/>
                    <a:lstStyle/>
                    <a:p>
                      <a:pPr algn="ctr">
                        <a:spcAft>
                          <a:spcPts val="0"/>
                        </a:spcAft>
                      </a:pPr>
                      <a:r>
                        <a:rPr lang="es-ES" sz="1200" b="1" dirty="0">
                          <a:solidFill>
                            <a:srgbClr val="000000"/>
                          </a:solidFill>
                          <a:latin typeface="Times New Roman"/>
                          <a:ea typeface="Times New Roman"/>
                        </a:rPr>
                        <a:t>BOLETINES</a:t>
                      </a:r>
                      <a:endParaRPr lang="es-ES" sz="1200" dirty="0">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a:txBody>
                    <a:bodyPr/>
                    <a:lstStyle/>
                    <a:p>
                      <a:pPr algn="ctr">
                        <a:spcAft>
                          <a:spcPts val="0"/>
                        </a:spcAft>
                      </a:pPr>
                      <a:r>
                        <a:rPr lang="es-ES" sz="1200" dirty="0">
                          <a:solidFill>
                            <a:srgbClr val="000000"/>
                          </a:solidFill>
                          <a:latin typeface="Times New Roman"/>
                          <a:ea typeface="Times New Roman"/>
                        </a:rPr>
                        <a:t>292</a:t>
                      </a:r>
                      <a:endParaRPr lang="es-ES" sz="1200" dirty="0">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200" dirty="0">
                          <a:solidFill>
                            <a:srgbClr val="000000"/>
                          </a:solidFill>
                          <a:latin typeface="Times New Roman"/>
                          <a:ea typeface="Times New Roman"/>
                        </a:rPr>
                        <a:t>$ 0,08</a:t>
                      </a:r>
                      <a:endParaRPr lang="es-ES" sz="1200" dirty="0">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200" dirty="0">
                          <a:solidFill>
                            <a:srgbClr val="000000"/>
                          </a:solidFill>
                          <a:latin typeface="Times New Roman"/>
                          <a:ea typeface="Times New Roman"/>
                        </a:rPr>
                        <a:t>$ 23,36</a:t>
                      </a:r>
                      <a:endParaRPr lang="es-ES" sz="1200" dirty="0">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8691">
                <a:tc gridSpan="3">
                  <a:txBody>
                    <a:bodyPr/>
                    <a:lstStyle/>
                    <a:p>
                      <a:pPr algn="ctr">
                        <a:spcAft>
                          <a:spcPts val="0"/>
                        </a:spcAft>
                      </a:pPr>
                      <a:r>
                        <a:rPr lang="es-ES" sz="1200" b="1" dirty="0">
                          <a:solidFill>
                            <a:srgbClr val="000000"/>
                          </a:solidFill>
                          <a:latin typeface="Times New Roman"/>
                          <a:ea typeface="Times New Roman"/>
                        </a:rPr>
                        <a:t>TOTAL</a:t>
                      </a:r>
                      <a:endParaRPr lang="es-ES" sz="1200" dirty="0">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hMerge="1">
                  <a:txBody>
                    <a:bodyPr/>
                    <a:lstStyle/>
                    <a:p>
                      <a:endParaRPr lang="es-ES"/>
                    </a:p>
                  </a:txBody>
                  <a:tcPr/>
                </a:tc>
                <a:tc hMerge="1">
                  <a:txBody>
                    <a:bodyPr/>
                    <a:lstStyle/>
                    <a:p>
                      <a:endParaRPr lang="es-ES"/>
                    </a:p>
                  </a:txBody>
                  <a:tcPr/>
                </a:tc>
                <a:tc>
                  <a:txBody>
                    <a:bodyPr/>
                    <a:lstStyle/>
                    <a:p>
                      <a:pPr algn="ctr">
                        <a:spcAft>
                          <a:spcPts val="0"/>
                        </a:spcAft>
                      </a:pPr>
                      <a:r>
                        <a:rPr lang="es-ES" sz="1200" b="1" dirty="0">
                          <a:solidFill>
                            <a:srgbClr val="000000"/>
                          </a:solidFill>
                          <a:latin typeface="Times New Roman"/>
                          <a:ea typeface="Times New Roman"/>
                        </a:rPr>
                        <a:t>$ 1.936,72</a:t>
                      </a:r>
                      <a:endParaRPr lang="es-ES" sz="1200" dirty="0">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357158" y="500042"/>
            <a:ext cx="8429684" cy="646331"/>
          </a:xfrm>
          <a:prstGeom prst="rect">
            <a:avLst/>
          </a:prstGeom>
          <a:noFill/>
        </p:spPr>
        <p:txBody>
          <a:bodyPr wrap="square" rtlCol="0">
            <a:spAutoFit/>
          </a:bodyPr>
          <a:lstStyle/>
          <a:p>
            <a:pPr algn="ctr"/>
            <a:r>
              <a:rPr lang="es-ES" dirty="0" smtClean="0"/>
              <a:t>Si no se elije imprimir el Manual y la Guía, el costo de la implementación para cada mes es el siguiente:</a:t>
            </a:r>
            <a:endParaRPr lang="es-ES" dirty="0"/>
          </a:p>
        </p:txBody>
      </p:sp>
      <p:graphicFrame>
        <p:nvGraphicFramePr>
          <p:cNvPr id="7" name="6 Tabla"/>
          <p:cNvGraphicFramePr>
            <a:graphicFrameLocks noGrp="1"/>
          </p:cNvGraphicFramePr>
          <p:nvPr/>
        </p:nvGraphicFramePr>
        <p:xfrm>
          <a:off x="285720" y="1500175"/>
          <a:ext cx="8572560" cy="4786344"/>
        </p:xfrm>
        <a:graphic>
          <a:graphicData uri="http://schemas.openxmlformats.org/drawingml/2006/table">
            <a:tbl>
              <a:tblPr/>
              <a:tblGrid>
                <a:gridCol w="2143140"/>
                <a:gridCol w="2143140"/>
                <a:gridCol w="2143140"/>
                <a:gridCol w="2143140"/>
              </a:tblGrid>
              <a:tr h="1319108">
                <a:tc>
                  <a:txBody>
                    <a:bodyPr/>
                    <a:lstStyle/>
                    <a:p>
                      <a:pPr algn="ctr">
                        <a:spcAft>
                          <a:spcPts val="0"/>
                        </a:spcAft>
                      </a:pPr>
                      <a:endParaRPr lang="es-ES" sz="1200" dirty="0">
                        <a:solidFill>
                          <a:srgbClr val="000000"/>
                        </a:solidFill>
                        <a:latin typeface="Times New Roman"/>
                        <a:ea typeface="Times New Roman"/>
                      </a:endParaRPr>
                    </a:p>
                  </a:txBody>
                  <a:tcPr marL="44450" marR="4445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200" b="1" dirty="0">
                          <a:solidFill>
                            <a:srgbClr val="000000"/>
                          </a:solidFill>
                          <a:latin typeface="Times New Roman"/>
                          <a:ea typeface="Times New Roman"/>
                        </a:rPr>
                        <a:t>CANTIDAD MENSUAL</a:t>
                      </a:r>
                      <a:endParaRPr lang="es-ES" sz="1200" dirty="0">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a:txBody>
                    <a:bodyPr/>
                    <a:lstStyle/>
                    <a:p>
                      <a:pPr algn="ctr">
                        <a:spcAft>
                          <a:spcPts val="0"/>
                        </a:spcAft>
                      </a:pPr>
                      <a:r>
                        <a:rPr lang="es-ES" sz="1200" b="1" dirty="0">
                          <a:solidFill>
                            <a:srgbClr val="000000"/>
                          </a:solidFill>
                          <a:latin typeface="Times New Roman"/>
                          <a:ea typeface="Times New Roman"/>
                        </a:rPr>
                        <a:t>COSTO UNITARIO</a:t>
                      </a:r>
                      <a:endParaRPr lang="es-ES" sz="1200" dirty="0">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a:txBody>
                    <a:bodyPr/>
                    <a:lstStyle/>
                    <a:p>
                      <a:pPr algn="ctr">
                        <a:spcAft>
                          <a:spcPts val="0"/>
                        </a:spcAft>
                      </a:pPr>
                      <a:r>
                        <a:rPr lang="es-ES" sz="1200" b="1" dirty="0">
                          <a:solidFill>
                            <a:srgbClr val="000000"/>
                          </a:solidFill>
                          <a:latin typeface="Times New Roman"/>
                          <a:ea typeface="Times New Roman"/>
                        </a:rPr>
                        <a:t>COSTO TOTAL MENSUAL</a:t>
                      </a:r>
                      <a:endParaRPr lang="es-ES" sz="1200" dirty="0">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r>
              <a:tr h="687035">
                <a:tc>
                  <a:txBody>
                    <a:bodyPr/>
                    <a:lstStyle/>
                    <a:p>
                      <a:pPr algn="ctr">
                        <a:spcAft>
                          <a:spcPts val="0"/>
                        </a:spcAft>
                      </a:pPr>
                      <a:r>
                        <a:rPr lang="es-ES" sz="1200" b="1" dirty="0">
                          <a:solidFill>
                            <a:srgbClr val="000000"/>
                          </a:solidFill>
                          <a:latin typeface="Times New Roman"/>
                          <a:ea typeface="Times New Roman"/>
                        </a:rPr>
                        <a:t>AFICHES</a:t>
                      </a:r>
                      <a:endParaRPr lang="es-ES" sz="1200" dirty="0">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a:txBody>
                    <a:bodyPr/>
                    <a:lstStyle/>
                    <a:p>
                      <a:pPr algn="ctr">
                        <a:spcAft>
                          <a:spcPts val="0"/>
                        </a:spcAft>
                      </a:pPr>
                      <a:r>
                        <a:rPr lang="es-ES" sz="1200" dirty="0">
                          <a:solidFill>
                            <a:srgbClr val="000000"/>
                          </a:solidFill>
                          <a:latin typeface="Times New Roman"/>
                          <a:ea typeface="Times New Roman"/>
                        </a:rPr>
                        <a:t>8</a:t>
                      </a:r>
                      <a:endParaRPr lang="es-ES" sz="1200" dirty="0">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200" dirty="0">
                          <a:solidFill>
                            <a:srgbClr val="000000"/>
                          </a:solidFill>
                          <a:latin typeface="Times New Roman"/>
                          <a:ea typeface="Times New Roman"/>
                        </a:rPr>
                        <a:t>$ 2,10</a:t>
                      </a:r>
                      <a:endParaRPr lang="es-ES" sz="1200" dirty="0">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200" dirty="0">
                          <a:solidFill>
                            <a:srgbClr val="000000"/>
                          </a:solidFill>
                          <a:latin typeface="Times New Roman"/>
                          <a:ea typeface="Times New Roman"/>
                        </a:rPr>
                        <a:t>$ 16,80</a:t>
                      </a:r>
                      <a:endParaRPr lang="es-ES" sz="1200" dirty="0">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87035">
                <a:tc>
                  <a:txBody>
                    <a:bodyPr/>
                    <a:lstStyle/>
                    <a:p>
                      <a:pPr algn="ctr">
                        <a:spcAft>
                          <a:spcPts val="0"/>
                        </a:spcAft>
                      </a:pPr>
                      <a:r>
                        <a:rPr lang="es-ES" sz="1200" b="1" dirty="0">
                          <a:solidFill>
                            <a:srgbClr val="000000"/>
                          </a:solidFill>
                          <a:latin typeface="Times New Roman"/>
                          <a:ea typeface="Times New Roman"/>
                        </a:rPr>
                        <a:t>TRÍPTICOS</a:t>
                      </a:r>
                      <a:endParaRPr lang="es-ES" sz="1200" dirty="0">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a:txBody>
                    <a:bodyPr/>
                    <a:lstStyle/>
                    <a:p>
                      <a:pPr algn="ctr">
                        <a:spcAft>
                          <a:spcPts val="0"/>
                        </a:spcAft>
                      </a:pPr>
                      <a:r>
                        <a:rPr lang="es-ES" sz="1200" dirty="0">
                          <a:solidFill>
                            <a:srgbClr val="000000"/>
                          </a:solidFill>
                          <a:latin typeface="Times New Roman"/>
                          <a:ea typeface="Times New Roman"/>
                        </a:rPr>
                        <a:t>146</a:t>
                      </a:r>
                      <a:endParaRPr lang="es-ES" sz="1200" dirty="0">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200" dirty="0">
                          <a:solidFill>
                            <a:srgbClr val="000000"/>
                          </a:solidFill>
                          <a:latin typeface="Times New Roman"/>
                          <a:ea typeface="Times New Roman"/>
                        </a:rPr>
                        <a:t>$ 0,16</a:t>
                      </a:r>
                      <a:endParaRPr lang="es-ES" sz="1200" dirty="0">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200" dirty="0">
                          <a:solidFill>
                            <a:srgbClr val="000000"/>
                          </a:solidFill>
                          <a:latin typeface="Times New Roman"/>
                          <a:ea typeface="Times New Roman"/>
                        </a:rPr>
                        <a:t>$ 23,36</a:t>
                      </a:r>
                      <a:endParaRPr lang="es-ES" sz="1200" dirty="0">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87035">
                <a:tc>
                  <a:txBody>
                    <a:bodyPr/>
                    <a:lstStyle/>
                    <a:p>
                      <a:pPr algn="ctr">
                        <a:spcAft>
                          <a:spcPts val="0"/>
                        </a:spcAft>
                      </a:pPr>
                      <a:r>
                        <a:rPr lang="es-ES" sz="1200" b="1" dirty="0">
                          <a:solidFill>
                            <a:srgbClr val="000000"/>
                          </a:solidFill>
                          <a:latin typeface="Times New Roman"/>
                          <a:ea typeface="Times New Roman"/>
                        </a:rPr>
                        <a:t>VOLANTES</a:t>
                      </a:r>
                      <a:endParaRPr lang="es-ES" sz="1200" dirty="0">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a:txBody>
                    <a:bodyPr/>
                    <a:lstStyle/>
                    <a:p>
                      <a:pPr algn="ctr">
                        <a:spcAft>
                          <a:spcPts val="0"/>
                        </a:spcAft>
                      </a:pPr>
                      <a:r>
                        <a:rPr lang="es-ES" sz="1200" dirty="0">
                          <a:solidFill>
                            <a:srgbClr val="000000"/>
                          </a:solidFill>
                          <a:latin typeface="Times New Roman"/>
                          <a:ea typeface="Times New Roman"/>
                        </a:rPr>
                        <a:t>80</a:t>
                      </a:r>
                      <a:endParaRPr lang="es-ES" sz="1200" dirty="0">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200" dirty="0">
                          <a:solidFill>
                            <a:srgbClr val="000000"/>
                          </a:solidFill>
                          <a:latin typeface="Times New Roman"/>
                          <a:ea typeface="Times New Roman"/>
                        </a:rPr>
                        <a:t>$ 0,04</a:t>
                      </a:r>
                      <a:endParaRPr lang="es-ES" sz="1200" dirty="0">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200" dirty="0">
                          <a:solidFill>
                            <a:srgbClr val="000000"/>
                          </a:solidFill>
                          <a:latin typeface="Times New Roman"/>
                          <a:ea typeface="Times New Roman"/>
                        </a:rPr>
                        <a:t>$ 3,20</a:t>
                      </a:r>
                      <a:endParaRPr lang="es-ES" sz="1200" dirty="0">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87035">
                <a:tc>
                  <a:txBody>
                    <a:bodyPr/>
                    <a:lstStyle/>
                    <a:p>
                      <a:pPr algn="ctr">
                        <a:spcAft>
                          <a:spcPts val="0"/>
                        </a:spcAft>
                      </a:pPr>
                      <a:r>
                        <a:rPr lang="es-ES" sz="1200" b="1" dirty="0">
                          <a:solidFill>
                            <a:srgbClr val="000000"/>
                          </a:solidFill>
                          <a:latin typeface="Times New Roman"/>
                          <a:ea typeface="Times New Roman"/>
                        </a:rPr>
                        <a:t>BOLETINES</a:t>
                      </a:r>
                      <a:endParaRPr lang="es-ES" sz="1200" dirty="0">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a:txBody>
                    <a:bodyPr/>
                    <a:lstStyle/>
                    <a:p>
                      <a:pPr algn="ctr">
                        <a:spcAft>
                          <a:spcPts val="0"/>
                        </a:spcAft>
                      </a:pPr>
                      <a:r>
                        <a:rPr lang="es-ES" sz="1200" dirty="0">
                          <a:solidFill>
                            <a:srgbClr val="000000"/>
                          </a:solidFill>
                          <a:latin typeface="Times New Roman"/>
                          <a:ea typeface="Times New Roman"/>
                        </a:rPr>
                        <a:t>292</a:t>
                      </a:r>
                      <a:endParaRPr lang="es-ES" sz="1200" dirty="0">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200" dirty="0">
                          <a:solidFill>
                            <a:srgbClr val="000000"/>
                          </a:solidFill>
                          <a:latin typeface="Times New Roman"/>
                          <a:ea typeface="Times New Roman"/>
                        </a:rPr>
                        <a:t>$ 0,08</a:t>
                      </a:r>
                      <a:endParaRPr lang="es-ES" sz="1200" dirty="0">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200" dirty="0">
                          <a:solidFill>
                            <a:srgbClr val="000000"/>
                          </a:solidFill>
                          <a:latin typeface="Times New Roman"/>
                          <a:ea typeface="Times New Roman"/>
                        </a:rPr>
                        <a:t>$ 23,36</a:t>
                      </a:r>
                      <a:endParaRPr lang="es-ES" sz="1200" dirty="0">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19096">
                <a:tc gridSpan="3">
                  <a:txBody>
                    <a:bodyPr/>
                    <a:lstStyle/>
                    <a:p>
                      <a:pPr algn="ctr">
                        <a:spcAft>
                          <a:spcPts val="0"/>
                        </a:spcAft>
                      </a:pPr>
                      <a:r>
                        <a:rPr lang="es-ES" sz="1200" b="1" dirty="0">
                          <a:solidFill>
                            <a:srgbClr val="000000"/>
                          </a:solidFill>
                          <a:latin typeface="Times New Roman"/>
                          <a:ea typeface="Times New Roman"/>
                        </a:rPr>
                        <a:t>TOTAL</a:t>
                      </a:r>
                      <a:endParaRPr lang="es-ES" sz="1200" dirty="0">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hMerge="1">
                  <a:txBody>
                    <a:bodyPr/>
                    <a:lstStyle/>
                    <a:p>
                      <a:endParaRPr lang="es-ES"/>
                    </a:p>
                  </a:txBody>
                  <a:tcPr/>
                </a:tc>
                <a:tc hMerge="1">
                  <a:txBody>
                    <a:bodyPr/>
                    <a:lstStyle/>
                    <a:p>
                      <a:endParaRPr lang="es-ES"/>
                    </a:p>
                  </a:txBody>
                  <a:tcPr/>
                </a:tc>
                <a:tc>
                  <a:txBody>
                    <a:bodyPr/>
                    <a:lstStyle/>
                    <a:p>
                      <a:pPr algn="ctr">
                        <a:spcAft>
                          <a:spcPts val="0"/>
                        </a:spcAft>
                      </a:pPr>
                      <a:r>
                        <a:rPr lang="es-ES" sz="1200" b="1" dirty="0">
                          <a:solidFill>
                            <a:srgbClr val="000000"/>
                          </a:solidFill>
                          <a:latin typeface="Times New Roman"/>
                          <a:ea typeface="Times New Roman"/>
                        </a:rPr>
                        <a:t>$ 66,72</a:t>
                      </a:r>
                      <a:endParaRPr lang="es-ES" sz="1200" dirty="0">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2 Subtítulo"/>
          <p:cNvSpPr>
            <a:spLocks noGrp="1"/>
          </p:cNvSpPr>
          <p:nvPr>
            <p:ph type="subTitle" idx="1"/>
          </p:nvPr>
        </p:nvSpPr>
        <p:spPr>
          <a:xfrm>
            <a:off x="1357290" y="4714884"/>
            <a:ext cx="6400800" cy="785818"/>
          </a:xfrm>
        </p:spPr>
        <p:txBody>
          <a:bodyPr/>
          <a:lstStyle/>
          <a:p>
            <a:pPr eaLnBrk="1" hangingPunct="1">
              <a:buFont typeface="Arial" charset="0"/>
              <a:buNone/>
            </a:pPr>
            <a:r>
              <a:rPr lang="es-EC" dirty="0" smtClean="0">
                <a:solidFill>
                  <a:schemeClr val="bg1"/>
                </a:solidFill>
                <a:effectLst>
                  <a:outerShdw blurRad="38100" dist="38100" dir="2700000" algn="tl">
                    <a:srgbClr val="000000">
                      <a:alpha val="43137"/>
                    </a:srgbClr>
                  </a:outerShdw>
                </a:effectLst>
              </a:rPr>
              <a:t>Capítulo 5</a:t>
            </a:r>
          </a:p>
        </p:txBody>
      </p:sp>
      <p:pic>
        <p:nvPicPr>
          <p:cNvPr id="4" name="3 Imagen" descr="LOGO INICIO.jpg"/>
          <p:cNvPicPr>
            <a:picLocks noChangeAspect="1"/>
          </p:cNvPicPr>
          <p:nvPr/>
        </p:nvPicPr>
        <p:blipFill>
          <a:blip r:embed="rId2" cstate="print"/>
          <a:stretch>
            <a:fillRect/>
          </a:stretch>
        </p:blipFill>
        <p:spPr>
          <a:xfrm>
            <a:off x="1714480" y="967198"/>
            <a:ext cx="5857916" cy="2604678"/>
          </a:xfrm>
          <a:prstGeom prst="rect">
            <a:avLst/>
          </a:prstGeom>
        </p:spPr>
      </p:pic>
      <p:sp>
        <p:nvSpPr>
          <p:cNvPr id="5" name="4 Rectángulo"/>
          <p:cNvSpPr/>
          <p:nvPr/>
        </p:nvSpPr>
        <p:spPr>
          <a:xfrm>
            <a:off x="357158" y="4016881"/>
            <a:ext cx="8715404" cy="769441"/>
          </a:xfrm>
          <a:prstGeom prst="rect">
            <a:avLst/>
          </a:prstGeom>
        </p:spPr>
        <p:txBody>
          <a:bodyPr wrap="square">
            <a:spAutoFit/>
          </a:bodyPr>
          <a:lstStyle/>
          <a:p>
            <a:pPr algn="ctr"/>
            <a:r>
              <a:rPr lang="es-ES" sz="4400" b="1" u="sng" dirty="0" smtClean="0">
                <a:solidFill>
                  <a:srgbClr val="FF0000"/>
                </a:solidFill>
                <a:effectLst>
                  <a:outerShdw blurRad="38100" dist="38100" dir="2700000" algn="tl">
                    <a:srgbClr val="000000">
                      <a:alpha val="43137"/>
                    </a:srgbClr>
                  </a:outerShdw>
                </a:effectLst>
              </a:rPr>
              <a:t>Conclusiones y Recomendaciones</a:t>
            </a:r>
            <a:endParaRPr lang="es-ES" sz="4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nvGraphicFramePr>
        <p:xfrm>
          <a:off x="571472" y="785794"/>
          <a:ext cx="8286808" cy="51435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graphicEl>
                                              <a:dgm id="{177FF316-A48C-4860-8DA3-43509107A67A}"/>
                                            </p:graphicEl>
                                          </p:spTgt>
                                        </p:tgtEl>
                                        <p:attrNameLst>
                                          <p:attrName>style.visibility</p:attrName>
                                        </p:attrNameLst>
                                      </p:cBhvr>
                                      <p:to>
                                        <p:strVal val="visible"/>
                                      </p:to>
                                    </p:set>
                                    <p:animEffect transition="in" filter="wipe(down)">
                                      <p:cBhvr>
                                        <p:cTn id="7" dur="500"/>
                                        <p:tgtEl>
                                          <p:spTgt spid="5">
                                            <p:graphicEl>
                                              <a:dgm id="{177FF316-A48C-4860-8DA3-43509107A67A}"/>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graphicEl>
                                              <a:dgm id="{54DE57AA-A50E-4B99-BBA3-D942CCD416B9}"/>
                                            </p:graphicEl>
                                          </p:spTgt>
                                        </p:tgtEl>
                                        <p:attrNameLst>
                                          <p:attrName>style.visibility</p:attrName>
                                        </p:attrNameLst>
                                      </p:cBhvr>
                                      <p:to>
                                        <p:strVal val="visible"/>
                                      </p:to>
                                    </p:set>
                                    <p:animEffect transition="in" filter="wipe(down)">
                                      <p:cBhvr>
                                        <p:cTn id="12" dur="500"/>
                                        <p:tgtEl>
                                          <p:spTgt spid="5">
                                            <p:graphicEl>
                                              <a:dgm id="{54DE57AA-A50E-4B99-BBA3-D942CCD416B9}"/>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nvGraphicFramePr>
        <p:xfrm>
          <a:off x="214282" y="357166"/>
          <a:ext cx="8643998" cy="62151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graphicEl>
                                              <a:dgm id="{177FF316-A48C-4860-8DA3-43509107A67A}"/>
                                            </p:graphicEl>
                                          </p:spTgt>
                                        </p:tgtEl>
                                        <p:attrNameLst>
                                          <p:attrName>style.visibility</p:attrName>
                                        </p:attrNameLst>
                                      </p:cBhvr>
                                      <p:to>
                                        <p:strVal val="visible"/>
                                      </p:to>
                                    </p:set>
                                    <p:animEffect transition="in" filter="wipe(down)">
                                      <p:cBhvr>
                                        <p:cTn id="7" dur="500"/>
                                        <p:tgtEl>
                                          <p:spTgt spid="4">
                                            <p:graphicEl>
                                              <a:dgm id="{177FF316-A48C-4860-8DA3-43509107A67A}"/>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graphicEl>
                                              <a:dgm id="{54DE57AA-A50E-4B99-BBA3-D942CCD416B9}"/>
                                            </p:graphicEl>
                                          </p:spTgt>
                                        </p:tgtEl>
                                        <p:attrNameLst>
                                          <p:attrName>style.visibility</p:attrName>
                                        </p:attrNameLst>
                                      </p:cBhvr>
                                      <p:to>
                                        <p:strVal val="visible"/>
                                      </p:to>
                                    </p:set>
                                    <p:animEffect transition="in" filter="wipe(down)">
                                      <p:cBhvr>
                                        <p:cTn id="12" dur="500"/>
                                        <p:tgtEl>
                                          <p:spTgt spid="4">
                                            <p:graphicEl>
                                              <a:dgm id="{54DE57AA-A50E-4B99-BBA3-D942CCD416B9}"/>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nvGraphicFramePr>
        <p:xfrm>
          <a:off x="214282" y="357166"/>
          <a:ext cx="8643998" cy="62151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graphicEl>
                                              <a:dgm id="{177FF316-A48C-4860-8DA3-43509107A67A}"/>
                                            </p:graphicEl>
                                          </p:spTgt>
                                        </p:tgtEl>
                                        <p:attrNameLst>
                                          <p:attrName>style.visibility</p:attrName>
                                        </p:attrNameLst>
                                      </p:cBhvr>
                                      <p:to>
                                        <p:strVal val="visible"/>
                                      </p:to>
                                    </p:set>
                                    <p:animEffect transition="in" filter="wipe(down)">
                                      <p:cBhvr>
                                        <p:cTn id="7" dur="500"/>
                                        <p:tgtEl>
                                          <p:spTgt spid="4">
                                            <p:graphicEl>
                                              <a:dgm id="{177FF316-A48C-4860-8DA3-43509107A67A}"/>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graphicEl>
                                              <a:dgm id="{54DE57AA-A50E-4B99-BBA3-D942CCD416B9}"/>
                                            </p:graphicEl>
                                          </p:spTgt>
                                        </p:tgtEl>
                                        <p:attrNameLst>
                                          <p:attrName>style.visibility</p:attrName>
                                        </p:attrNameLst>
                                      </p:cBhvr>
                                      <p:to>
                                        <p:strVal val="visible"/>
                                      </p:to>
                                    </p:set>
                                    <p:animEffect transition="in" filter="wipe(down)">
                                      <p:cBhvr>
                                        <p:cTn id="12" dur="500"/>
                                        <p:tgtEl>
                                          <p:spTgt spid="4">
                                            <p:graphicEl>
                                              <a:dgm id="{54DE57AA-A50E-4B99-BBA3-D942CCD416B9}"/>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nvGraphicFramePr>
        <p:xfrm>
          <a:off x="214282" y="357166"/>
          <a:ext cx="8643998" cy="62151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graphicEl>
                                              <a:dgm id="{177FF316-A48C-4860-8DA3-43509107A67A}"/>
                                            </p:graphicEl>
                                          </p:spTgt>
                                        </p:tgtEl>
                                        <p:attrNameLst>
                                          <p:attrName>style.visibility</p:attrName>
                                        </p:attrNameLst>
                                      </p:cBhvr>
                                      <p:to>
                                        <p:strVal val="visible"/>
                                      </p:to>
                                    </p:set>
                                    <p:animEffect transition="in" filter="wipe(down)">
                                      <p:cBhvr>
                                        <p:cTn id="7" dur="500"/>
                                        <p:tgtEl>
                                          <p:spTgt spid="4">
                                            <p:graphicEl>
                                              <a:dgm id="{177FF316-A48C-4860-8DA3-43509107A67A}"/>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graphicEl>
                                              <a:dgm id="{54DE57AA-A50E-4B99-BBA3-D942CCD416B9}"/>
                                            </p:graphicEl>
                                          </p:spTgt>
                                        </p:tgtEl>
                                        <p:attrNameLst>
                                          <p:attrName>style.visibility</p:attrName>
                                        </p:attrNameLst>
                                      </p:cBhvr>
                                      <p:to>
                                        <p:strVal val="visible"/>
                                      </p:to>
                                    </p:set>
                                    <p:animEffect transition="in" filter="wipe(down)">
                                      <p:cBhvr>
                                        <p:cTn id="12" dur="500"/>
                                        <p:tgtEl>
                                          <p:spTgt spid="4">
                                            <p:graphicEl>
                                              <a:dgm id="{54DE57AA-A50E-4B99-BBA3-D942CCD416B9}"/>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srcRect t="12695" r="36279" b="21875"/>
          <a:stretch>
            <a:fillRect/>
          </a:stretch>
        </p:blipFill>
        <p:spPr bwMode="auto">
          <a:xfrm>
            <a:off x="1071538" y="543560"/>
            <a:ext cx="7000924" cy="5391544"/>
          </a:xfrm>
          <a:prstGeom prst="rect">
            <a:avLst/>
          </a:prstGeom>
          <a:noFill/>
          <a:ln w="9525">
            <a:noFill/>
            <a:miter lim="800000"/>
            <a:headEnd/>
            <a:tailEnd/>
          </a:ln>
          <a:effectLst/>
        </p:spPr>
      </p:pic>
      <p:cxnSp>
        <p:nvCxnSpPr>
          <p:cNvPr id="6" name="5 Conector recto de flecha"/>
          <p:cNvCxnSpPr/>
          <p:nvPr/>
        </p:nvCxnSpPr>
        <p:spPr>
          <a:xfrm>
            <a:off x="428596" y="2071678"/>
            <a:ext cx="715968" cy="1588"/>
          </a:xfrm>
          <a:prstGeom prst="straightConnector1">
            <a:avLst/>
          </a:prstGeom>
          <a:ln>
            <a:solidFill>
              <a:srgbClr val="FF0000"/>
            </a:solidFill>
            <a:tailEnd type="arrow"/>
          </a:ln>
        </p:spPr>
        <p:style>
          <a:lnRef idx="3">
            <a:schemeClr val="accent1"/>
          </a:lnRef>
          <a:fillRef idx="0">
            <a:schemeClr val="accent1"/>
          </a:fillRef>
          <a:effectRef idx="2">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 calcmode="lin" valueType="num">
                                      <p:cBhvr additive="base">
                                        <p:cTn id="7" dur="500" fill="hold"/>
                                        <p:tgtEl>
                                          <p:spTgt spid="10242"/>
                                        </p:tgtEl>
                                        <p:attrNameLst>
                                          <p:attrName>ppt_x</p:attrName>
                                        </p:attrNameLst>
                                      </p:cBhvr>
                                      <p:tavLst>
                                        <p:tav tm="0">
                                          <p:val>
                                            <p:strVal val="#ppt_x"/>
                                          </p:val>
                                        </p:tav>
                                        <p:tav tm="100000">
                                          <p:val>
                                            <p:strVal val="#ppt_x"/>
                                          </p:val>
                                        </p:tav>
                                      </p:tavLst>
                                    </p:anim>
                                    <p:anim calcmode="lin" valueType="num">
                                      <p:cBhvr additive="base">
                                        <p:cTn id="8" dur="500" fill="hold"/>
                                        <p:tgtEl>
                                          <p:spTgt spid="1024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714348" y="-71462"/>
            <a:ext cx="8072494" cy="2154436"/>
          </a:xfrm>
          <a:prstGeom prst="rect">
            <a:avLst/>
          </a:prstGeom>
          <a:noFill/>
        </p:spPr>
        <p:txBody>
          <a:bodyPr wrap="square" rtlCol="0">
            <a:spAutoFit/>
          </a:bodyPr>
          <a:lstStyle/>
          <a:p>
            <a:pPr algn="just"/>
            <a:endParaRPr lang="es-EC" dirty="0" smtClean="0"/>
          </a:p>
          <a:p>
            <a:pPr algn="ctr"/>
            <a:endParaRPr lang="es-EC" dirty="0" smtClean="0"/>
          </a:p>
          <a:p>
            <a:pPr algn="ctr"/>
            <a:r>
              <a:rPr lang="es-ES" sz="4400" b="1" u="sng" dirty="0" smtClean="0">
                <a:effectLst>
                  <a:outerShdw blurRad="38100" dist="38100" dir="2700000" algn="tl">
                    <a:srgbClr val="000000">
                      <a:alpha val="43137"/>
                    </a:srgbClr>
                  </a:outerShdw>
                </a:effectLst>
                <a:hlinkClick r:id="rId2"/>
              </a:rPr>
              <a:t>REVISTAS INDEXADAS DE ESPOL :</a:t>
            </a:r>
            <a:endParaRPr lang="es-ES" sz="4400" b="1" u="sng" dirty="0" smtClean="0">
              <a:effectLst>
                <a:outerShdw blurRad="38100" dist="38100" dir="2700000" algn="tl">
                  <a:srgbClr val="000000">
                    <a:alpha val="43137"/>
                  </a:srgbClr>
                </a:outerShdw>
              </a:effectLst>
            </a:endParaRPr>
          </a:p>
          <a:p>
            <a:pPr algn="just"/>
            <a:endParaRPr lang="es-EC" dirty="0" smtClean="0"/>
          </a:p>
          <a:p>
            <a:endParaRPr lang="es-ES" dirty="0" smtClean="0"/>
          </a:p>
          <a:p>
            <a:endParaRPr lang="es-ES" dirty="0"/>
          </a:p>
        </p:txBody>
      </p:sp>
      <p:pic>
        <p:nvPicPr>
          <p:cNvPr id="6" name="5 Imagen" descr="rte.jpg"/>
          <p:cNvPicPr>
            <a:picLocks noChangeAspect="1"/>
          </p:cNvPicPr>
          <p:nvPr/>
        </p:nvPicPr>
        <p:blipFill>
          <a:blip r:embed="rId3" cstate="print"/>
          <a:stretch>
            <a:fillRect/>
          </a:stretch>
        </p:blipFill>
        <p:spPr>
          <a:xfrm>
            <a:off x="4429124" y="1857364"/>
            <a:ext cx="1754322" cy="2365202"/>
          </a:xfrm>
          <a:prstGeom prst="rect">
            <a:avLst/>
          </a:prstGeom>
        </p:spPr>
      </p:pic>
      <p:pic>
        <p:nvPicPr>
          <p:cNvPr id="7" name="6 Imagen" descr="cicyt.gif"/>
          <p:cNvPicPr>
            <a:picLocks noChangeAspect="1"/>
          </p:cNvPicPr>
          <p:nvPr/>
        </p:nvPicPr>
        <p:blipFill>
          <a:blip r:embed="rId4" cstate="print"/>
          <a:stretch>
            <a:fillRect/>
          </a:stretch>
        </p:blipFill>
        <p:spPr>
          <a:xfrm>
            <a:off x="4438811" y="4429132"/>
            <a:ext cx="1776263" cy="1928826"/>
          </a:xfrm>
          <a:prstGeom prst="rect">
            <a:avLst/>
          </a:prstGeom>
        </p:spPr>
      </p:pic>
      <p:sp>
        <p:nvSpPr>
          <p:cNvPr id="8" name="7 CuadroTexto"/>
          <p:cNvSpPr txBox="1"/>
          <p:nvPr/>
        </p:nvSpPr>
        <p:spPr>
          <a:xfrm>
            <a:off x="6858016" y="5286388"/>
            <a:ext cx="1857388" cy="1323439"/>
          </a:xfrm>
          <a:prstGeom prst="rect">
            <a:avLst/>
          </a:prstGeom>
          <a:noFill/>
        </p:spPr>
        <p:txBody>
          <a:bodyPr wrap="square" rtlCol="0">
            <a:spAutoFit/>
          </a:bodyPr>
          <a:lstStyle/>
          <a:p>
            <a:pPr algn="ctr"/>
            <a:r>
              <a:rPr lang="es-EC" sz="1600" b="1" dirty="0" smtClean="0"/>
              <a:t>*Universidad Técnica de Ambato, publica la revista INVESTIGACIÓN &amp; DESARROLLO</a:t>
            </a:r>
            <a:endParaRPr lang="es-ES" sz="1600" b="1" dirty="0"/>
          </a:p>
        </p:txBody>
      </p:sp>
      <p:sp>
        <p:nvSpPr>
          <p:cNvPr id="9" name="8 Rectángulo"/>
          <p:cNvSpPr/>
          <p:nvPr/>
        </p:nvSpPr>
        <p:spPr>
          <a:xfrm>
            <a:off x="214282" y="2500306"/>
            <a:ext cx="3857652" cy="8572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smtClean="0"/>
          </a:p>
          <a:p>
            <a:pPr algn="ctr"/>
            <a:endParaRPr lang="es-EC" dirty="0" smtClean="0"/>
          </a:p>
          <a:p>
            <a:pPr algn="ctr"/>
            <a:r>
              <a:rPr lang="es-ES" dirty="0" smtClean="0"/>
              <a:t>Revista Tecnológica ESPOL (RTE)</a:t>
            </a:r>
          </a:p>
          <a:p>
            <a:pPr algn="ctr"/>
            <a:endParaRPr lang="es-EC" dirty="0" smtClean="0">
              <a:solidFill>
                <a:schemeClr val="bg1"/>
              </a:solidFill>
            </a:endParaRPr>
          </a:p>
          <a:p>
            <a:pPr algn="ctr"/>
            <a:endParaRPr lang="es-ES" dirty="0"/>
          </a:p>
        </p:txBody>
      </p:sp>
      <p:sp>
        <p:nvSpPr>
          <p:cNvPr id="10" name="9 Rectángulo"/>
          <p:cNvSpPr/>
          <p:nvPr/>
        </p:nvSpPr>
        <p:spPr>
          <a:xfrm>
            <a:off x="285720" y="4643446"/>
            <a:ext cx="3857652" cy="8572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smtClean="0"/>
          </a:p>
          <a:p>
            <a:pPr algn="ctr"/>
            <a:endParaRPr lang="es-EC" dirty="0" smtClean="0"/>
          </a:p>
          <a:p>
            <a:pPr algn="ctr"/>
            <a:r>
              <a:rPr lang="es-ES" dirty="0" smtClean="0"/>
              <a:t>Revista Investigación &amp; Desarrollo (I&amp;D)</a:t>
            </a:r>
          </a:p>
          <a:p>
            <a:pPr algn="ctr"/>
            <a:endParaRPr lang="es-EC" dirty="0" smtClean="0">
              <a:solidFill>
                <a:schemeClr val="bg1"/>
              </a:solidFill>
            </a:endParaRPr>
          </a:p>
          <a:p>
            <a:pPr algn="ctr"/>
            <a:endParaRPr lang="es-ES" dirty="0"/>
          </a:p>
        </p:txBody>
      </p:sp>
      <p:sp>
        <p:nvSpPr>
          <p:cNvPr id="11" name="10 Rectángulo"/>
          <p:cNvSpPr/>
          <p:nvPr/>
        </p:nvSpPr>
        <p:spPr>
          <a:xfrm>
            <a:off x="6858016" y="2571744"/>
            <a:ext cx="1857356" cy="23574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smtClean="0"/>
          </a:p>
          <a:p>
            <a:pPr algn="ctr"/>
            <a:endParaRPr lang="es-EC" dirty="0" smtClean="0"/>
          </a:p>
          <a:p>
            <a:pPr algn="ctr"/>
            <a:r>
              <a:rPr lang="es-EC" dirty="0" smtClean="0">
                <a:solidFill>
                  <a:schemeClr val="bg1"/>
                </a:solidFill>
              </a:rPr>
              <a:t>Dos docentes de EDCOM publicaron en total 2 artículos en la Revista I&amp;D del 2011.</a:t>
            </a:r>
          </a:p>
          <a:p>
            <a:pPr algn="ctr"/>
            <a:endParaRPr lang="es-EC" dirty="0" smtClean="0">
              <a:solidFill>
                <a:schemeClr val="bg1"/>
              </a:solidFill>
            </a:endParaRPr>
          </a:p>
          <a:p>
            <a:pPr algn="ctr"/>
            <a:endParaRPr lang="es-E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2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20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9 Marcador de contenido"/>
          <p:cNvGraphicFramePr>
            <a:graphicFrameLocks noGrp="1"/>
          </p:cNvGraphicFramePr>
          <p:nvPr>
            <p:ph sz="half" idx="2"/>
          </p:nvPr>
        </p:nvGraphicFramePr>
        <p:xfrm>
          <a:off x="142876" y="2000240"/>
          <a:ext cx="9001156" cy="48577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CuadroTexto"/>
          <p:cNvSpPr txBox="1"/>
          <p:nvPr/>
        </p:nvSpPr>
        <p:spPr>
          <a:xfrm>
            <a:off x="357158" y="-24"/>
            <a:ext cx="8429684" cy="2154436"/>
          </a:xfrm>
          <a:prstGeom prst="rect">
            <a:avLst/>
          </a:prstGeom>
          <a:noFill/>
        </p:spPr>
        <p:txBody>
          <a:bodyPr wrap="square" rtlCol="0">
            <a:spAutoFit/>
          </a:bodyPr>
          <a:lstStyle/>
          <a:p>
            <a:pPr algn="just"/>
            <a:endParaRPr lang="es-EC" dirty="0" smtClean="0"/>
          </a:p>
          <a:p>
            <a:pPr algn="ctr"/>
            <a:endParaRPr lang="es-EC" dirty="0" smtClean="0"/>
          </a:p>
          <a:p>
            <a:pPr algn="ctr"/>
            <a:r>
              <a:rPr lang="es-ES" sz="4400" b="1" u="sng" dirty="0" smtClean="0">
                <a:effectLst>
                  <a:outerShdw blurRad="38100" dist="38100" dir="2700000" algn="tl">
                    <a:srgbClr val="000000">
                      <a:alpha val="43137"/>
                    </a:srgbClr>
                  </a:outerShdw>
                </a:effectLst>
                <a:hlinkClick r:id="rId6"/>
              </a:rPr>
              <a:t>PLANTEAMIENTO DEL PROBLEMA:</a:t>
            </a:r>
            <a:endParaRPr lang="es-ES" sz="4400" b="1" u="sng" dirty="0" smtClean="0">
              <a:effectLst>
                <a:outerShdw blurRad="38100" dist="38100" dir="2700000" algn="tl">
                  <a:srgbClr val="000000">
                    <a:alpha val="43137"/>
                  </a:srgbClr>
                </a:outerShdw>
              </a:effectLst>
            </a:endParaRPr>
          </a:p>
          <a:p>
            <a:pPr algn="just"/>
            <a:endParaRPr lang="es-EC" dirty="0" smtClean="0"/>
          </a:p>
          <a:p>
            <a:endParaRPr lang="es-ES" dirty="0" smtClean="0"/>
          </a:p>
          <a:p>
            <a:endParaRPr lang="es-E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graphicEl>
                                              <a:dgm id="{163E0580-7E2F-4F21-B10E-D26B7FF58184}"/>
                                            </p:graphicEl>
                                          </p:spTgt>
                                        </p:tgtEl>
                                        <p:attrNameLst>
                                          <p:attrName>style.visibility</p:attrName>
                                        </p:attrNameLst>
                                      </p:cBhvr>
                                      <p:to>
                                        <p:strVal val="visible"/>
                                      </p:to>
                                    </p:set>
                                    <p:animEffect transition="in" filter="wipe(down)">
                                      <p:cBhvr>
                                        <p:cTn id="7" dur="500"/>
                                        <p:tgtEl>
                                          <p:spTgt spid="10">
                                            <p:graphicEl>
                                              <a:dgm id="{163E0580-7E2F-4F21-B10E-D26B7FF58184}"/>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graphicEl>
                                              <a:dgm id="{B40AAADC-39FA-4AF6-85EF-B53A1C2AAD5D}"/>
                                            </p:graphicEl>
                                          </p:spTgt>
                                        </p:tgtEl>
                                        <p:attrNameLst>
                                          <p:attrName>style.visibility</p:attrName>
                                        </p:attrNameLst>
                                      </p:cBhvr>
                                      <p:to>
                                        <p:strVal val="visible"/>
                                      </p:to>
                                    </p:set>
                                    <p:animEffect transition="in" filter="wipe(down)">
                                      <p:cBhvr>
                                        <p:cTn id="12" dur="500"/>
                                        <p:tgtEl>
                                          <p:spTgt spid="10">
                                            <p:graphicEl>
                                              <a:dgm id="{B40AAADC-39FA-4AF6-85EF-B53A1C2AAD5D}"/>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graphicEl>
                                              <a:dgm id="{0A9C6B18-7361-4E27-97FF-A0DF92256CF0}"/>
                                            </p:graphicEl>
                                          </p:spTgt>
                                        </p:tgtEl>
                                        <p:attrNameLst>
                                          <p:attrName>style.visibility</p:attrName>
                                        </p:attrNameLst>
                                      </p:cBhvr>
                                      <p:to>
                                        <p:strVal val="visible"/>
                                      </p:to>
                                    </p:set>
                                    <p:animEffect transition="in" filter="wipe(down)">
                                      <p:cBhvr>
                                        <p:cTn id="17" dur="500"/>
                                        <p:tgtEl>
                                          <p:spTgt spid="10">
                                            <p:graphicEl>
                                              <a:dgm id="{0A9C6B18-7361-4E27-97FF-A0DF92256CF0}"/>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graphicEl>
                                              <a:dgm id="{4761682B-CFF2-4A58-9359-F18D3A324723}"/>
                                            </p:graphicEl>
                                          </p:spTgt>
                                        </p:tgtEl>
                                        <p:attrNameLst>
                                          <p:attrName>style.visibility</p:attrName>
                                        </p:attrNameLst>
                                      </p:cBhvr>
                                      <p:to>
                                        <p:strVal val="visible"/>
                                      </p:to>
                                    </p:set>
                                    <p:animEffect transition="in" filter="wipe(down)">
                                      <p:cBhvr>
                                        <p:cTn id="22" dur="500"/>
                                        <p:tgtEl>
                                          <p:spTgt spid="10">
                                            <p:graphicEl>
                                              <a:dgm id="{4761682B-CFF2-4A58-9359-F18D3A324723}"/>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graphicEl>
                                              <a:dgm id="{0619D6D4-A352-460C-8632-A0A1BBA81C38}"/>
                                            </p:graphicEl>
                                          </p:spTgt>
                                        </p:tgtEl>
                                        <p:attrNameLst>
                                          <p:attrName>style.visibility</p:attrName>
                                        </p:attrNameLst>
                                      </p:cBhvr>
                                      <p:to>
                                        <p:strVal val="visible"/>
                                      </p:to>
                                    </p:set>
                                    <p:animEffect transition="in" filter="wipe(down)">
                                      <p:cBhvr>
                                        <p:cTn id="27" dur="500"/>
                                        <p:tgtEl>
                                          <p:spTgt spid="10">
                                            <p:graphicEl>
                                              <a:dgm id="{0619D6D4-A352-460C-8632-A0A1BBA81C38}"/>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0">
                                            <p:graphicEl>
                                              <a:dgm id="{F9A8D12A-303A-462A-89E2-CDCEC6261973}"/>
                                            </p:graphicEl>
                                          </p:spTgt>
                                        </p:tgtEl>
                                        <p:attrNameLst>
                                          <p:attrName>style.visibility</p:attrName>
                                        </p:attrNameLst>
                                      </p:cBhvr>
                                      <p:to>
                                        <p:strVal val="visible"/>
                                      </p:to>
                                    </p:set>
                                    <p:animEffect transition="in" filter="wipe(down)">
                                      <p:cBhvr>
                                        <p:cTn id="32" dur="500"/>
                                        <p:tgtEl>
                                          <p:spTgt spid="10">
                                            <p:graphicEl>
                                              <a:dgm id="{F9A8D12A-303A-462A-89E2-CDCEC626197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uiExpand="1">
        <p:bldSub>
          <a:bldDgm bld="one"/>
        </p:bldSub>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p:cNvPicPr>
            <a:picLocks noChangeAspect="1" noChangeArrowheads="1"/>
          </p:cNvPicPr>
          <p:nvPr/>
        </p:nvPicPr>
        <p:blipFill>
          <a:blip r:embed="rId2"/>
          <a:srcRect l="10909" t="51511" r="9999" b="10075"/>
          <a:stretch>
            <a:fillRect/>
          </a:stretch>
        </p:blipFill>
        <p:spPr bwMode="auto">
          <a:xfrm>
            <a:off x="2285984" y="1835194"/>
            <a:ext cx="4572032" cy="4808516"/>
          </a:xfrm>
          <a:prstGeom prst="rect">
            <a:avLst/>
          </a:prstGeom>
          <a:noFill/>
        </p:spPr>
      </p:pic>
      <p:sp>
        <p:nvSpPr>
          <p:cNvPr id="7" name="6 CuadroTexto"/>
          <p:cNvSpPr txBox="1"/>
          <p:nvPr/>
        </p:nvSpPr>
        <p:spPr>
          <a:xfrm>
            <a:off x="642910" y="1"/>
            <a:ext cx="8001056" cy="2339102"/>
          </a:xfrm>
          <a:prstGeom prst="rect">
            <a:avLst/>
          </a:prstGeom>
          <a:noFill/>
        </p:spPr>
        <p:txBody>
          <a:bodyPr wrap="square" rtlCol="0">
            <a:spAutoFit/>
          </a:bodyPr>
          <a:lstStyle/>
          <a:p>
            <a:pPr algn="just"/>
            <a:endParaRPr lang="es-EC" dirty="0" smtClean="0"/>
          </a:p>
          <a:p>
            <a:pPr algn="ctr"/>
            <a:endParaRPr lang="es-EC" dirty="0" smtClean="0"/>
          </a:p>
          <a:p>
            <a:pPr algn="ctr"/>
            <a:r>
              <a:rPr lang="es-ES" sz="2800" b="1" u="sng" dirty="0" smtClean="0">
                <a:effectLst>
                  <a:outerShdw blurRad="38100" dist="38100" dir="2700000" algn="tl">
                    <a:srgbClr val="000000">
                      <a:alpha val="43137"/>
                    </a:srgbClr>
                  </a:outerShdw>
                </a:effectLst>
                <a:hlinkClick r:id="rId3"/>
              </a:rPr>
              <a:t>CRITERIOS INTERNACIONALES DE EVALUACIÓN DE REVISTAS INDEXADAS:</a:t>
            </a:r>
            <a:endParaRPr lang="es-ES" sz="2800" b="1" u="sng" dirty="0" smtClean="0">
              <a:effectLst>
                <a:outerShdw blurRad="38100" dist="38100" dir="2700000" algn="tl">
                  <a:srgbClr val="000000">
                    <a:alpha val="43137"/>
                  </a:srgbClr>
                </a:outerShdw>
              </a:effectLst>
            </a:endParaRPr>
          </a:p>
          <a:p>
            <a:pPr algn="just"/>
            <a:endParaRPr lang="es-EC" dirty="0" smtClean="0"/>
          </a:p>
          <a:p>
            <a:endParaRPr lang="es-ES" dirty="0" smtClean="0"/>
          </a:p>
          <a:p>
            <a:endParaRPr lang="es-E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CuadroTexto"/>
          <p:cNvSpPr txBox="1"/>
          <p:nvPr/>
        </p:nvSpPr>
        <p:spPr>
          <a:xfrm>
            <a:off x="214282" y="-71462"/>
            <a:ext cx="8572560" cy="1969770"/>
          </a:xfrm>
          <a:prstGeom prst="rect">
            <a:avLst/>
          </a:prstGeom>
          <a:noFill/>
        </p:spPr>
        <p:txBody>
          <a:bodyPr wrap="square" rtlCol="0">
            <a:spAutoFit/>
          </a:bodyPr>
          <a:lstStyle/>
          <a:p>
            <a:pPr algn="just"/>
            <a:endParaRPr lang="es-EC" dirty="0" smtClean="0"/>
          </a:p>
          <a:p>
            <a:pPr algn="ctr"/>
            <a:endParaRPr lang="es-EC" dirty="0" smtClean="0"/>
          </a:p>
          <a:p>
            <a:pPr algn="ctr"/>
            <a:r>
              <a:rPr lang="es-ES" sz="3200" b="1" u="sng" dirty="0" smtClean="0">
                <a:effectLst>
                  <a:outerShdw blurRad="38100" dist="38100" dir="2700000" algn="tl">
                    <a:srgbClr val="000000">
                      <a:alpha val="43137"/>
                    </a:srgbClr>
                  </a:outerShdw>
                </a:effectLst>
                <a:hlinkClick r:id="rId2"/>
              </a:rPr>
              <a:t>CRITERIOS DE EVALUACIÓN LATINDEX</a:t>
            </a:r>
            <a:endParaRPr lang="es-ES" sz="3200" b="1" u="sng" dirty="0" smtClean="0">
              <a:effectLst>
                <a:outerShdw blurRad="38100" dist="38100" dir="2700000" algn="tl">
                  <a:srgbClr val="000000">
                    <a:alpha val="43137"/>
                  </a:srgbClr>
                </a:outerShdw>
              </a:effectLst>
            </a:endParaRPr>
          </a:p>
          <a:p>
            <a:pPr algn="just"/>
            <a:endParaRPr lang="es-EC" dirty="0" smtClean="0"/>
          </a:p>
          <a:p>
            <a:endParaRPr lang="es-ES" dirty="0" smtClean="0"/>
          </a:p>
          <a:p>
            <a:endParaRPr lang="es-ES" dirty="0"/>
          </a:p>
        </p:txBody>
      </p:sp>
      <p:pic>
        <p:nvPicPr>
          <p:cNvPr id="3076" name="Picture 4"/>
          <p:cNvPicPr>
            <a:picLocks noChangeAspect="1" noChangeArrowheads="1"/>
          </p:cNvPicPr>
          <p:nvPr/>
        </p:nvPicPr>
        <p:blipFill>
          <a:blip r:embed="rId3"/>
          <a:srcRect l="27099" t="49805" r="22363" b="34570"/>
          <a:stretch>
            <a:fillRect/>
          </a:stretch>
        </p:blipFill>
        <p:spPr bwMode="auto">
          <a:xfrm>
            <a:off x="3455782" y="1785926"/>
            <a:ext cx="5545374" cy="1285884"/>
          </a:xfrm>
          <a:prstGeom prst="rect">
            <a:avLst/>
          </a:prstGeom>
          <a:noFill/>
          <a:ln w="9525">
            <a:noFill/>
            <a:miter lim="800000"/>
            <a:headEnd/>
            <a:tailEnd/>
          </a:ln>
          <a:effectLst/>
        </p:spPr>
      </p:pic>
      <p:pic>
        <p:nvPicPr>
          <p:cNvPr id="11" name="Picture 2"/>
          <p:cNvPicPr>
            <a:picLocks noChangeAspect="1" noChangeArrowheads="1"/>
          </p:cNvPicPr>
          <p:nvPr/>
        </p:nvPicPr>
        <p:blipFill>
          <a:blip r:embed="rId4"/>
          <a:srcRect l="27832" t="20508" r="23095" b="47265"/>
          <a:stretch>
            <a:fillRect/>
          </a:stretch>
        </p:blipFill>
        <p:spPr bwMode="auto">
          <a:xfrm>
            <a:off x="3500430" y="3357562"/>
            <a:ext cx="5429288" cy="2714644"/>
          </a:xfrm>
          <a:prstGeom prst="rect">
            <a:avLst/>
          </a:prstGeom>
          <a:noFill/>
          <a:ln w="9525">
            <a:noFill/>
            <a:miter lim="800000"/>
            <a:headEnd/>
            <a:tailEnd/>
          </a:ln>
          <a:effectLst/>
        </p:spPr>
      </p:pic>
      <p:sp>
        <p:nvSpPr>
          <p:cNvPr id="12" name="11 Rectángulo"/>
          <p:cNvSpPr/>
          <p:nvPr/>
        </p:nvSpPr>
        <p:spPr>
          <a:xfrm>
            <a:off x="285720" y="1785926"/>
            <a:ext cx="2857520" cy="40005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smtClean="0"/>
          </a:p>
          <a:p>
            <a:pPr algn="ctr"/>
            <a:r>
              <a:rPr lang="es-ES" dirty="0" smtClean="0"/>
              <a:t>Hay </a:t>
            </a:r>
            <a:r>
              <a:rPr lang="es-ES" sz="2000" b="1" dirty="0" smtClean="0">
                <a:solidFill>
                  <a:srgbClr val="FFFF00"/>
                </a:solidFill>
              </a:rPr>
              <a:t>33</a:t>
            </a:r>
            <a:r>
              <a:rPr lang="es-ES" dirty="0" smtClean="0"/>
              <a:t> criterios para revistas impresas y </a:t>
            </a:r>
            <a:r>
              <a:rPr lang="es-ES" sz="2000" b="1" dirty="0" smtClean="0">
                <a:solidFill>
                  <a:srgbClr val="FFFF00"/>
                </a:solidFill>
              </a:rPr>
              <a:t>36</a:t>
            </a:r>
            <a:r>
              <a:rPr lang="es-ES" dirty="0" smtClean="0"/>
              <a:t> para revistas digitales. Para que una revista sea aprobada (</a:t>
            </a:r>
            <a:r>
              <a:rPr lang="es-ES" i="1" dirty="0" smtClean="0"/>
              <a:t>catalogada</a:t>
            </a:r>
            <a:r>
              <a:rPr lang="es-ES" dirty="0" smtClean="0"/>
              <a:t>), debe pasar obligatoriamente los 8 criterios de "características básicas", y debe obtener al menos el 75% de todos los criterios  juntos.</a:t>
            </a:r>
          </a:p>
          <a:p>
            <a:pPr algn="ctr"/>
            <a:endParaRPr lang="es-EC" dirty="0" smtClean="0">
              <a:solidFill>
                <a:schemeClr val="bg1"/>
              </a:solidFill>
            </a:endParaRPr>
          </a:p>
          <a:p>
            <a:pPr algn="ctr"/>
            <a:endParaRPr lang="es-E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fade">
                                      <p:cBhvr>
                                        <p:cTn id="12" dur="2000"/>
                                        <p:tgtEl>
                                          <p:spTgt spid="307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a:srcRect l="27100" t="13672" r="23095" b="27734"/>
          <a:stretch>
            <a:fillRect/>
          </a:stretch>
        </p:blipFill>
        <p:spPr bwMode="auto">
          <a:xfrm>
            <a:off x="1714480" y="1428736"/>
            <a:ext cx="5715040" cy="5042683"/>
          </a:xfrm>
          <a:prstGeom prst="rect">
            <a:avLst/>
          </a:prstGeom>
          <a:noFill/>
          <a:ln w="9525">
            <a:noFill/>
            <a:miter lim="800000"/>
            <a:headEnd/>
            <a:tailEnd/>
          </a:ln>
          <a:effectLst/>
        </p:spPr>
      </p:pic>
      <p:sp>
        <p:nvSpPr>
          <p:cNvPr id="7" name="6 CuadroTexto"/>
          <p:cNvSpPr txBox="1"/>
          <p:nvPr/>
        </p:nvSpPr>
        <p:spPr>
          <a:xfrm>
            <a:off x="214282" y="-71462"/>
            <a:ext cx="8572560" cy="1969770"/>
          </a:xfrm>
          <a:prstGeom prst="rect">
            <a:avLst/>
          </a:prstGeom>
          <a:noFill/>
        </p:spPr>
        <p:txBody>
          <a:bodyPr wrap="square" rtlCol="0">
            <a:spAutoFit/>
          </a:bodyPr>
          <a:lstStyle/>
          <a:p>
            <a:pPr algn="just"/>
            <a:endParaRPr lang="es-EC" dirty="0" smtClean="0"/>
          </a:p>
          <a:p>
            <a:pPr algn="ctr"/>
            <a:endParaRPr lang="es-EC" dirty="0" smtClean="0"/>
          </a:p>
          <a:p>
            <a:pPr algn="ctr"/>
            <a:r>
              <a:rPr lang="es-ES" sz="3200" b="1" u="sng" dirty="0" smtClean="0">
                <a:effectLst>
                  <a:outerShdw blurRad="38100" dist="38100" dir="2700000" algn="tl">
                    <a:srgbClr val="000000">
                      <a:alpha val="43137"/>
                    </a:srgbClr>
                  </a:outerShdw>
                </a:effectLst>
                <a:hlinkClick r:id="rId3"/>
              </a:rPr>
              <a:t>CRITERIOS DE EVALUACIÓN LATINDEX</a:t>
            </a:r>
            <a:endParaRPr lang="es-ES" sz="3200" b="1" u="sng" dirty="0" smtClean="0">
              <a:effectLst>
                <a:outerShdw blurRad="38100" dist="38100" dir="2700000" algn="tl">
                  <a:srgbClr val="000000">
                    <a:alpha val="43137"/>
                  </a:srgbClr>
                </a:outerShdw>
              </a:effectLst>
            </a:endParaRPr>
          </a:p>
          <a:p>
            <a:pPr algn="just"/>
            <a:endParaRPr lang="es-EC" dirty="0" smtClean="0"/>
          </a:p>
          <a:p>
            <a:endParaRPr lang="es-ES" dirty="0" smtClean="0"/>
          </a:p>
          <a:p>
            <a:endParaRPr lang="es-E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l="15381" t="7812" r="17236" b="31640"/>
          <a:stretch>
            <a:fillRect/>
          </a:stretch>
        </p:blipFill>
        <p:spPr bwMode="auto">
          <a:xfrm>
            <a:off x="1071538" y="285728"/>
            <a:ext cx="6572296" cy="4429156"/>
          </a:xfrm>
          <a:prstGeom prst="rect">
            <a:avLst/>
          </a:prstGeom>
          <a:noFill/>
          <a:ln w="9525">
            <a:noFill/>
            <a:miter lim="800000"/>
            <a:headEnd/>
            <a:tailEnd/>
          </a:ln>
          <a:effectLst/>
        </p:spPr>
      </p:pic>
      <p:cxnSp>
        <p:nvCxnSpPr>
          <p:cNvPr id="6" name="5 Conector recto de flecha"/>
          <p:cNvCxnSpPr/>
          <p:nvPr/>
        </p:nvCxnSpPr>
        <p:spPr>
          <a:xfrm rot="10800000">
            <a:off x="7572396" y="4643446"/>
            <a:ext cx="855668" cy="1588"/>
          </a:xfrm>
          <a:prstGeom prst="straightConnector1">
            <a:avLst/>
          </a:prstGeom>
          <a:ln>
            <a:solidFill>
              <a:srgbClr val="FF0000"/>
            </a:solidFill>
            <a:tailEnd type="arrow"/>
          </a:ln>
        </p:spPr>
        <p:style>
          <a:lnRef idx="3">
            <a:schemeClr val="accent1"/>
          </a:lnRef>
          <a:fillRef idx="0">
            <a:schemeClr val="accent1"/>
          </a:fillRef>
          <a:effectRef idx="2">
            <a:schemeClr val="accent1"/>
          </a:effectRef>
          <a:fontRef idx="minor">
            <a:schemeClr val="tx1"/>
          </a:fontRef>
        </p:style>
      </p:cxnSp>
      <p:pic>
        <p:nvPicPr>
          <p:cNvPr id="1027" name="Picture 3"/>
          <p:cNvPicPr>
            <a:picLocks noChangeAspect="1" noChangeArrowheads="1"/>
          </p:cNvPicPr>
          <p:nvPr/>
        </p:nvPicPr>
        <p:blipFill>
          <a:blip r:embed="rId3"/>
          <a:srcRect l="16113" t="32226" r="20898" b="52149"/>
          <a:stretch>
            <a:fillRect/>
          </a:stretch>
        </p:blipFill>
        <p:spPr bwMode="auto">
          <a:xfrm>
            <a:off x="1285852" y="5143512"/>
            <a:ext cx="6143668" cy="1143008"/>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27"/>
                                        </p:tgtEl>
                                        <p:attrNameLst>
                                          <p:attrName>style.visibility</p:attrName>
                                        </p:attrNameLst>
                                      </p:cBhvr>
                                      <p:to>
                                        <p:strVal val="visible"/>
                                      </p:to>
                                    </p:set>
                                    <p:anim calcmode="lin" valueType="num">
                                      <p:cBhvr additive="base">
                                        <p:cTn id="18" dur="500" fill="hold"/>
                                        <p:tgtEl>
                                          <p:spTgt spid="1027"/>
                                        </p:tgtEl>
                                        <p:attrNameLst>
                                          <p:attrName>ppt_x</p:attrName>
                                        </p:attrNameLst>
                                      </p:cBhvr>
                                      <p:tavLst>
                                        <p:tav tm="0">
                                          <p:val>
                                            <p:strVal val="#ppt_x"/>
                                          </p:val>
                                        </p:tav>
                                        <p:tav tm="100000">
                                          <p:val>
                                            <p:strVal val="#ppt_x"/>
                                          </p:val>
                                        </p:tav>
                                      </p:tavLst>
                                    </p:anim>
                                    <p:anim calcmode="lin" valueType="num">
                                      <p:cBhvr additive="base">
                                        <p:cTn id="19"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l="15381" t="7812" r="17236" b="31641"/>
          <a:stretch>
            <a:fillRect/>
          </a:stretch>
        </p:blipFill>
        <p:spPr bwMode="auto">
          <a:xfrm>
            <a:off x="1000100" y="357166"/>
            <a:ext cx="7420334" cy="5000660"/>
          </a:xfrm>
          <a:prstGeom prst="rect">
            <a:avLst/>
          </a:prstGeom>
          <a:noFill/>
          <a:ln w="9525">
            <a:noFill/>
            <a:miter lim="800000"/>
            <a:headEnd/>
            <a:tailEnd/>
          </a:ln>
          <a:effectLst/>
        </p:spPr>
      </p:pic>
      <p:cxnSp>
        <p:nvCxnSpPr>
          <p:cNvPr id="6" name="5 Conector recto de flecha"/>
          <p:cNvCxnSpPr/>
          <p:nvPr/>
        </p:nvCxnSpPr>
        <p:spPr>
          <a:xfrm rot="5400000" flipH="1" flipV="1">
            <a:off x="7929597" y="5715028"/>
            <a:ext cx="712768" cy="1588"/>
          </a:xfrm>
          <a:prstGeom prst="straightConnector1">
            <a:avLst/>
          </a:prstGeom>
          <a:ln>
            <a:solidFill>
              <a:srgbClr val="FF0000"/>
            </a:solidFill>
            <a:tailEnd type="arrow"/>
          </a:ln>
        </p:spPr>
        <p:style>
          <a:lnRef idx="3">
            <a:schemeClr val="accent1"/>
          </a:lnRef>
          <a:fillRef idx="0">
            <a:schemeClr val="accent1"/>
          </a:fillRef>
          <a:effectRef idx="2">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20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2 Subtítulo"/>
          <p:cNvSpPr>
            <a:spLocks noGrp="1"/>
          </p:cNvSpPr>
          <p:nvPr>
            <p:ph type="subTitle" idx="1"/>
          </p:nvPr>
        </p:nvSpPr>
        <p:spPr>
          <a:xfrm>
            <a:off x="1214414" y="4643446"/>
            <a:ext cx="6400800" cy="785818"/>
          </a:xfrm>
        </p:spPr>
        <p:txBody>
          <a:bodyPr/>
          <a:lstStyle/>
          <a:p>
            <a:pPr eaLnBrk="1" hangingPunct="1">
              <a:buFont typeface="Arial" charset="0"/>
              <a:buNone/>
            </a:pPr>
            <a:r>
              <a:rPr lang="es-EC" dirty="0" smtClean="0">
                <a:solidFill>
                  <a:schemeClr val="bg1"/>
                </a:solidFill>
                <a:effectLst>
                  <a:outerShdw blurRad="38100" dist="38100" dir="2700000" algn="tl">
                    <a:srgbClr val="000000">
                      <a:alpha val="43137"/>
                    </a:srgbClr>
                  </a:outerShdw>
                </a:effectLst>
              </a:rPr>
              <a:t>Capítulo 1</a:t>
            </a:r>
          </a:p>
        </p:txBody>
      </p:sp>
      <p:pic>
        <p:nvPicPr>
          <p:cNvPr id="4" name="3 Imagen" descr="LOGO INICIO.jpg"/>
          <p:cNvPicPr>
            <a:picLocks noChangeAspect="1"/>
          </p:cNvPicPr>
          <p:nvPr/>
        </p:nvPicPr>
        <p:blipFill>
          <a:blip r:embed="rId2" cstate="print"/>
          <a:stretch>
            <a:fillRect/>
          </a:stretch>
        </p:blipFill>
        <p:spPr>
          <a:xfrm>
            <a:off x="1634222" y="824322"/>
            <a:ext cx="5723860" cy="2604678"/>
          </a:xfrm>
          <a:prstGeom prst="rect">
            <a:avLst/>
          </a:prstGeom>
        </p:spPr>
      </p:pic>
      <p:sp>
        <p:nvSpPr>
          <p:cNvPr id="7" name="6 CuadroTexto"/>
          <p:cNvSpPr txBox="1"/>
          <p:nvPr/>
        </p:nvSpPr>
        <p:spPr>
          <a:xfrm>
            <a:off x="285720" y="3857628"/>
            <a:ext cx="8429684" cy="923330"/>
          </a:xfrm>
          <a:prstGeom prst="rect">
            <a:avLst/>
          </a:prstGeom>
          <a:noFill/>
        </p:spPr>
        <p:txBody>
          <a:bodyPr wrap="square" rtlCol="0">
            <a:spAutoFit/>
          </a:bodyPr>
          <a:lstStyle/>
          <a:p>
            <a:pPr marL="514350" indent="-514350" algn="ctr"/>
            <a:r>
              <a:rPr lang="es-ES" sz="5400" b="1" u="sng" dirty="0" smtClean="0">
                <a:effectLst>
                  <a:outerShdw blurRad="38100" dist="38100" dir="2700000" algn="tl">
                    <a:srgbClr val="000000">
                      <a:alpha val="43137"/>
                    </a:srgbClr>
                  </a:outerShdw>
                </a:effectLst>
                <a:hlinkClick r:id="rId3"/>
              </a:rPr>
              <a:t>GENERALIDADES </a:t>
            </a:r>
            <a:endParaRPr lang="es-ES" sz="5400" b="1" u="sng" dirty="0" smtClean="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85720" y="500042"/>
            <a:ext cx="4143404" cy="58579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smtClean="0"/>
          </a:p>
          <a:p>
            <a:pPr algn="ctr"/>
            <a:r>
              <a:rPr lang="es-EC" dirty="0" smtClean="0"/>
              <a:t>DESARROLLO DE LA FÍSICA CUÁNTICA - APLICACIONES; </a:t>
            </a:r>
            <a:r>
              <a:rPr lang="es-EC" dirty="0" err="1" smtClean="0"/>
              <a:t>Pag</a:t>
            </a:r>
            <a:r>
              <a:rPr lang="es-EC" dirty="0" smtClean="0"/>
              <a:t>(s):6; Autor(es): </a:t>
            </a:r>
            <a:r>
              <a:rPr lang="es-EC" dirty="0" err="1" smtClean="0"/>
              <a:t>Mayken</a:t>
            </a:r>
            <a:r>
              <a:rPr lang="es-EC" dirty="0" smtClean="0"/>
              <a:t> Espinoza A. Ing., Peter Iza T. </a:t>
            </a:r>
            <a:r>
              <a:rPr lang="es-EC" dirty="0" err="1" smtClean="0"/>
              <a:t>Ph.D.</a:t>
            </a:r>
            <a:endParaRPr lang="es-ES" dirty="0" smtClean="0"/>
          </a:p>
          <a:p>
            <a:pPr algn="ctr"/>
            <a:endParaRPr lang="es-ES" dirty="0" smtClean="0"/>
          </a:p>
          <a:p>
            <a:pPr algn="ctr"/>
            <a:r>
              <a:rPr lang="es-EC" u="sng" dirty="0" smtClean="0">
                <a:hlinkClick r:id="rId2"/>
              </a:rPr>
              <a:t>DESARROLLO DE UN GUIÓN DE VIDEOJUEGO PARA DISPOSITIVOS MÓVILES</a:t>
            </a:r>
            <a:r>
              <a:rPr lang="es-EC" dirty="0" smtClean="0"/>
              <a:t>; </a:t>
            </a:r>
            <a:r>
              <a:rPr lang="es-EC" dirty="0" err="1" smtClean="0"/>
              <a:t>Pag</a:t>
            </a:r>
            <a:r>
              <a:rPr lang="es-EC" dirty="0" smtClean="0"/>
              <a:t>(s):9; Autor(es): Marcelo Báez M. </a:t>
            </a:r>
            <a:r>
              <a:rPr lang="es-EC" dirty="0" err="1" smtClean="0"/>
              <a:t>Mcpct.</a:t>
            </a:r>
            <a:endParaRPr lang="es-ES" dirty="0" smtClean="0"/>
          </a:p>
          <a:p>
            <a:pPr algn="ctr"/>
            <a:r>
              <a:rPr lang="es-EC" dirty="0" smtClean="0"/>
              <a:t> </a:t>
            </a:r>
            <a:endParaRPr lang="es-ES" dirty="0" smtClean="0"/>
          </a:p>
          <a:p>
            <a:pPr algn="ctr"/>
            <a:r>
              <a:rPr lang="es-EC" dirty="0" smtClean="0"/>
              <a:t>LAS RADIACIONES ELECTROMAGNÉTICAS NO – IONIZANTES Y SUS EFECTOS EN LA SALUD PÚBLICA; </a:t>
            </a:r>
            <a:r>
              <a:rPr lang="es-EC" dirty="0" err="1" smtClean="0"/>
              <a:t>Pag</a:t>
            </a:r>
            <a:r>
              <a:rPr lang="es-EC" dirty="0" smtClean="0"/>
              <a:t>(s):8; Autor(es): Miguel </a:t>
            </a:r>
            <a:r>
              <a:rPr lang="es-EC" dirty="0" err="1" smtClean="0"/>
              <a:t>Yapur</a:t>
            </a:r>
            <a:r>
              <a:rPr lang="es-EC" dirty="0" smtClean="0"/>
              <a:t> A. </a:t>
            </a:r>
            <a:r>
              <a:rPr lang="es-EC" dirty="0" err="1" smtClean="0"/>
              <a:t>M.Sc.</a:t>
            </a:r>
            <a:endParaRPr lang="es-ES" dirty="0" smtClean="0"/>
          </a:p>
          <a:p>
            <a:pPr algn="ctr"/>
            <a:r>
              <a:rPr lang="es-EC" dirty="0" smtClean="0"/>
              <a:t> </a:t>
            </a:r>
            <a:endParaRPr lang="es-ES" dirty="0" smtClean="0"/>
          </a:p>
          <a:p>
            <a:pPr algn="ctr"/>
            <a:r>
              <a:rPr lang="es-EC" u="sng" dirty="0" smtClean="0">
                <a:hlinkClick r:id="rId3"/>
              </a:rPr>
              <a:t>EL CÓMIC: MEDIO EDUCOMUNICATIVO DE CIENCIA Y TECNOLOGÍA</a:t>
            </a:r>
            <a:r>
              <a:rPr lang="es-EC" dirty="0" smtClean="0"/>
              <a:t>; </a:t>
            </a:r>
            <a:r>
              <a:rPr lang="es-EC" dirty="0" err="1" smtClean="0"/>
              <a:t>Pag</a:t>
            </a:r>
            <a:r>
              <a:rPr lang="es-EC" dirty="0" smtClean="0"/>
              <a:t>(s):6; Autor(es): José Santibáñez V. </a:t>
            </a:r>
            <a:r>
              <a:rPr lang="es-EC" dirty="0" err="1" smtClean="0"/>
              <a:t>Mcpct.</a:t>
            </a:r>
            <a:endParaRPr lang="es-ES" dirty="0" smtClean="0"/>
          </a:p>
          <a:p>
            <a:endParaRPr lang="es-ES" dirty="0" smtClean="0"/>
          </a:p>
          <a:p>
            <a:pPr algn="ctr"/>
            <a:endParaRPr lang="es-EC" dirty="0" smtClean="0"/>
          </a:p>
        </p:txBody>
      </p:sp>
      <p:sp>
        <p:nvSpPr>
          <p:cNvPr id="6" name="5 Rectángulo"/>
          <p:cNvSpPr/>
          <p:nvPr/>
        </p:nvSpPr>
        <p:spPr>
          <a:xfrm>
            <a:off x="4786314" y="1357298"/>
            <a:ext cx="4214842" cy="43577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smtClean="0"/>
          </a:p>
          <a:p>
            <a:pPr algn="ctr"/>
            <a:endParaRPr lang="es-EC" dirty="0" smtClean="0"/>
          </a:p>
          <a:p>
            <a:pPr algn="ctr"/>
            <a:r>
              <a:rPr lang="es-ES" b="1" u="sng" dirty="0" smtClean="0">
                <a:effectLst>
                  <a:outerShdw blurRad="38100" dist="38100" dir="2700000" algn="tl">
                    <a:srgbClr val="000000">
                      <a:alpha val="43137"/>
                    </a:srgbClr>
                  </a:outerShdw>
                </a:effectLst>
              </a:rPr>
              <a:t>ANÁLISIS DE AMBOS ARTÍCULOS</a:t>
            </a:r>
          </a:p>
          <a:p>
            <a:pPr algn="ctr"/>
            <a:endParaRPr lang="es-ES" dirty="0" smtClean="0"/>
          </a:p>
          <a:p>
            <a:pPr algn="ctr">
              <a:buFont typeface="Arial" pitchFamily="34" charset="0"/>
              <a:buChar char="•"/>
            </a:pPr>
            <a:r>
              <a:rPr lang="es-ES" dirty="0" smtClean="0"/>
              <a:t>Extensiones: Entre </a:t>
            </a:r>
            <a:r>
              <a:rPr lang="es-ES" b="1" dirty="0" smtClean="0">
                <a:solidFill>
                  <a:srgbClr val="FFFF00"/>
                </a:solidFill>
              </a:rPr>
              <a:t>6 y 9 Carillas en total </a:t>
            </a:r>
            <a:r>
              <a:rPr lang="es-ES" dirty="0" smtClean="0"/>
              <a:t>(Incluyendo textos y fotos).</a:t>
            </a:r>
          </a:p>
          <a:p>
            <a:pPr algn="ctr">
              <a:buFont typeface="Arial" pitchFamily="34" charset="0"/>
              <a:buChar char="•"/>
            </a:pPr>
            <a:endParaRPr lang="es-ES" dirty="0" smtClean="0"/>
          </a:p>
          <a:p>
            <a:pPr algn="ctr">
              <a:buFont typeface="Arial" pitchFamily="34" charset="0"/>
              <a:buChar char="•"/>
            </a:pPr>
            <a:r>
              <a:rPr lang="es-ES" dirty="0" smtClean="0"/>
              <a:t>De las cuales se utiliza más de la mitad del contenido para información recolectada como historia y características generales.</a:t>
            </a:r>
          </a:p>
          <a:p>
            <a:pPr algn="ctr">
              <a:buFont typeface="Arial" pitchFamily="34" charset="0"/>
              <a:buChar char="•"/>
            </a:pPr>
            <a:endParaRPr lang="es-ES" dirty="0" smtClean="0"/>
          </a:p>
          <a:p>
            <a:pPr algn="ctr">
              <a:buFont typeface="Arial" pitchFamily="34" charset="0"/>
              <a:buChar char="•"/>
            </a:pPr>
            <a:r>
              <a:rPr lang="es-ES" dirty="0" smtClean="0">
                <a:solidFill>
                  <a:schemeClr val="bg1"/>
                </a:solidFill>
              </a:rPr>
              <a:t> Carilla - carilla y media para el desarrollo del tema principal de los textos.</a:t>
            </a:r>
          </a:p>
          <a:p>
            <a:pPr algn="ctr">
              <a:buFont typeface="Arial" pitchFamily="34" charset="0"/>
              <a:buChar char="•"/>
            </a:pPr>
            <a:endParaRPr lang="es-ES" dirty="0" smtClean="0"/>
          </a:p>
          <a:p>
            <a:endParaRPr lang="es-ES" dirty="0" smtClean="0"/>
          </a:p>
          <a:p>
            <a:endParaRPr lang="es-ES" dirty="0" smtClean="0"/>
          </a:p>
          <a:p>
            <a:pPr algn="ctr"/>
            <a:endParaRPr lang="es-EC" dirty="0" smtClean="0">
              <a:solidFill>
                <a:schemeClr val="bg1"/>
              </a:solidFill>
            </a:endParaRPr>
          </a:p>
          <a:p>
            <a:pPr algn="ctr"/>
            <a:endParaRPr lang="es-E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000364" y="1413768"/>
            <a:ext cx="6000792" cy="1754326"/>
          </a:xfrm>
          <a:prstGeom prst="rect">
            <a:avLst/>
          </a:prstGeom>
          <a:noFill/>
        </p:spPr>
        <p:txBody>
          <a:bodyPr wrap="square" rtlCol="0">
            <a:spAutoFit/>
          </a:bodyPr>
          <a:lstStyle/>
          <a:p>
            <a:pPr algn="ctr"/>
            <a:endParaRPr lang="es-EC" dirty="0" smtClean="0"/>
          </a:p>
          <a:p>
            <a:pPr algn="ctr"/>
            <a:endParaRPr lang="es-EC" dirty="0" smtClean="0"/>
          </a:p>
          <a:p>
            <a:pPr algn="just"/>
            <a:endParaRPr lang="es-EC" dirty="0" smtClean="0"/>
          </a:p>
          <a:p>
            <a:pPr algn="just"/>
            <a:endParaRPr lang="es-EC" dirty="0" smtClean="0"/>
          </a:p>
          <a:p>
            <a:pPr algn="just"/>
            <a:endParaRPr lang="es-ES" dirty="0" smtClean="0"/>
          </a:p>
          <a:p>
            <a:pPr algn="just"/>
            <a:endParaRPr lang="es-ES" dirty="0"/>
          </a:p>
        </p:txBody>
      </p:sp>
      <p:pic>
        <p:nvPicPr>
          <p:cNvPr id="6" name="5 Imagen" descr="espol.jpg"/>
          <p:cNvPicPr>
            <a:picLocks noChangeAspect="1"/>
          </p:cNvPicPr>
          <p:nvPr/>
        </p:nvPicPr>
        <p:blipFill>
          <a:blip r:embed="rId3" cstate="print"/>
          <a:stretch>
            <a:fillRect/>
          </a:stretch>
        </p:blipFill>
        <p:spPr>
          <a:xfrm>
            <a:off x="142844" y="2686867"/>
            <a:ext cx="2786050" cy="3456777"/>
          </a:xfrm>
          <a:prstGeom prst="rect">
            <a:avLst/>
          </a:prstGeom>
        </p:spPr>
      </p:pic>
      <p:pic>
        <p:nvPicPr>
          <p:cNvPr id="7" name="6 Imagen" descr="Senescyt.jpg"/>
          <p:cNvPicPr>
            <a:picLocks noChangeAspect="1"/>
          </p:cNvPicPr>
          <p:nvPr/>
        </p:nvPicPr>
        <p:blipFill>
          <a:blip r:embed="rId4" cstate="print"/>
          <a:stretch>
            <a:fillRect/>
          </a:stretch>
        </p:blipFill>
        <p:spPr>
          <a:xfrm>
            <a:off x="142844" y="1554250"/>
            <a:ext cx="2786082" cy="1489807"/>
          </a:xfrm>
          <a:prstGeom prst="rect">
            <a:avLst/>
          </a:prstGeom>
        </p:spPr>
      </p:pic>
      <p:sp>
        <p:nvSpPr>
          <p:cNvPr id="9" name="8 Rectángulo"/>
          <p:cNvSpPr/>
          <p:nvPr/>
        </p:nvSpPr>
        <p:spPr>
          <a:xfrm>
            <a:off x="3357554" y="1214422"/>
            <a:ext cx="5500726" cy="54292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smtClean="0"/>
          </a:p>
          <a:p>
            <a:pPr algn="ctr"/>
            <a:endParaRPr lang="es-EC" dirty="0" smtClean="0"/>
          </a:p>
          <a:p>
            <a:pPr algn="ctr"/>
            <a:endParaRPr lang="es-EC" b="1" u="sng" dirty="0" smtClean="0">
              <a:effectLst>
                <a:outerShdw blurRad="38100" dist="38100" dir="2700000" algn="tl">
                  <a:srgbClr val="000000">
                    <a:alpha val="43137"/>
                  </a:srgbClr>
                </a:outerShdw>
              </a:effectLst>
            </a:endParaRPr>
          </a:p>
          <a:p>
            <a:pPr algn="ctr"/>
            <a:r>
              <a:rPr lang="es-EC" b="1" u="sng" dirty="0" smtClean="0">
                <a:solidFill>
                  <a:srgbClr val="FFFF00"/>
                </a:solidFill>
                <a:effectLst>
                  <a:outerShdw blurRad="38100" dist="38100" dir="2700000" algn="tl">
                    <a:srgbClr val="000000">
                      <a:alpha val="43137"/>
                    </a:srgbClr>
                  </a:outerShdw>
                </a:effectLst>
              </a:rPr>
              <a:t>ARTÍCULO 34 Y 36 DE LA LEY ORGANICA DE EDUCACION SUPERIOR (LOES):</a:t>
            </a:r>
          </a:p>
          <a:p>
            <a:pPr algn="ctr"/>
            <a:endParaRPr lang="es-EC" b="1" dirty="0" smtClean="0"/>
          </a:p>
          <a:p>
            <a:pPr algn="just"/>
            <a:r>
              <a:rPr lang="es-EC" dirty="0" smtClean="0"/>
              <a:t>Las instituciones públicas y particulares deben asignar obligatoriamente, por lo menos, el </a:t>
            </a:r>
            <a:r>
              <a:rPr lang="es-EC" b="1" dirty="0" smtClean="0">
                <a:solidFill>
                  <a:srgbClr val="FFFF00"/>
                </a:solidFill>
              </a:rPr>
              <a:t>6%</a:t>
            </a:r>
            <a:r>
              <a:rPr lang="es-EC" dirty="0" smtClean="0"/>
              <a:t> de su presupuesto para lograr proyección internacional (becas, convenios) y publicaciones indexadas. Las universidades deben realizar un reporte detallado al SENESCYT sobre sus logros alcanzados.</a:t>
            </a:r>
          </a:p>
          <a:p>
            <a:pPr algn="just"/>
            <a:endParaRPr lang="es-EC" b="1" u="sng" dirty="0" smtClean="0"/>
          </a:p>
          <a:p>
            <a:pPr algn="ctr"/>
            <a:r>
              <a:rPr lang="es-EC" b="1" u="sng" dirty="0" smtClean="0">
                <a:solidFill>
                  <a:srgbClr val="FFFF00"/>
                </a:solidFill>
                <a:effectLst>
                  <a:outerShdw blurRad="38100" dist="38100" dir="2700000" algn="tl">
                    <a:srgbClr val="000000">
                      <a:alpha val="43137"/>
                    </a:srgbClr>
                  </a:outerShdw>
                </a:effectLst>
              </a:rPr>
              <a:t>Institución que no cumpla con lo dispuesto será sancionada con una multa equivalente al doble del valor no invertido.</a:t>
            </a:r>
          </a:p>
          <a:p>
            <a:pPr algn="just"/>
            <a:endParaRPr lang="es-EC" dirty="0" smtClean="0"/>
          </a:p>
          <a:p>
            <a:pPr algn="ctr"/>
            <a:r>
              <a:rPr lang="es-EC" dirty="0" smtClean="0"/>
              <a:t>Dentro del </a:t>
            </a:r>
            <a:r>
              <a:rPr lang="es-EC" b="1" dirty="0" smtClean="0"/>
              <a:t>Plan Operativo Anual de ESPOL </a:t>
            </a:r>
            <a:r>
              <a:rPr lang="es-EC" dirty="0" smtClean="0"/>
              <a:t>(POA 2012), como parte de la Planificación del Sistema de Gestión de Calidad, el presupuesto asignado para que EDCOM realice al menos una publicación en revistas indexadas es de </a:t>
            </a:r>
            <a:r>
              <a:rPr lang="es-EC" b="1" dirty="0" smtClean="0">
                <a:solidFill>
                  <a:srgbClr val="FFFF00"/>
                </a:solidFill>
              </a:rPr>
              <a:t>$500</a:t>
            </a:r>
          </a:p>
          <a:p>
            <a:pPr algn="ctr"/>
            <a:endParaRPr lang="es-EC" b="1" dirty="0" smtClean="0"/>
          </a:p>
          <a:p>
            <a:pPr algn="ctr"/>
            <a:endParaRPr lang="es-EC" dirty="0" smtClean="0">
              <a:solidFill>
                <a:schemeClr val="bg1"/>
              </a:solidFill>
            </a:endParaRPr>
          </a:p>
          <a:p>
            <a:pPr algn="ctr"/>
            <a:endParaRPr lang="es-ES" dirty="0"/>
          </a:p>
        </p:txBody>
      </p:sp>
      <p:sp>
        <p:nvSpPr>
          <p:cNvPr id="10" name="9 Rectángulo"/>
          <p:cNvSpPr/>
          <p:nvPr/>
        </p:nvSpPr>
        <p:spPr>
          <a:xfrm>
            <a:off x="285720" y="142852"/>
            <a:ext cx="8572560" cy="830997"/>
          </a:xfrm>
          <a:prstGeom prst="rect">
            <a:avLst/>
          </a:prstGeom>
        </p:spPr>
        <p:txBody>
          <a:bodyPr wrap="square">
            <a:spAutoFit/>
          </a:bodyPr>
          <a:lstStyle/>
          <a:p>
            <a:pPr algn="ctr"/>
            <a:r>
              <a:rPr lang="es-ES" sz="4800" b="1" u="sng" dirty="0" smtClean="0">
                <a:effectLst>
                  <a:outerShdw blurRad="38100" dist="38100" dir="2700000" algn="tl">
                    <a:srgbClr val="000000">
                      <a:alpha val="43137"/>
                    </a:srgbClr>
                  </a:outerShdw>
                </a:effectLst>
                <a:hlinkClick r:id="rId5"/>
              </a:rPr>
              <a:t>JUSTIFICACIÓN</a:t>
            </a:r>
            <a:endParaRPr lang="es-ES" sz="4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a:spLocks noGrp="1"/>
          </p:cNvSpPr>
          <p:nvPr>
            <p:ph type="title"/>
          </p:nvPr>
        </p:nvSpPr>
        <p:spPr>
          <a:xfrm>
            <a:off x="0" y="0"/>
            <a:ext cx="9001156" cy="1285884"/>
          </a:xfrm>
        </p:spPr>
        <p:txBody>
          <a:bodyPr vert="horz">
            <a:normAutofit/>
          </a:bodyPr>
          <a:lstStyle/>
          <a:p>
            <a:r>
              <a:rPr lang="es-ES" sz="2400" b="1" u="sng" dirty="0" smtClean="0">
                <a:solidFill>
                  <a:srgbClr val="FF0000"/>
                </a:solidFill>
                <a:effectLst>
                  <a:outerShdw blurRad="38100" dist="38100" dir="2700000" algn="tl">
                    <a:srgbClr val="000000">
                      <a:alpha val="43137"/>
                    </a:srgbClr>
                  </a:outerShdw>
                </a:effectLst>
                <a:hlinkClick r:id="rId3"/>
              </a:rPr>
              <a:t>PRESUPUESTO ASIGNADO PARA CUMPLIR OBJETIVOS RELACIONADOS A REVISTAS INDEXADAS</a:t>
            </a:r>
            <a:endParaRPr lang="es-ES" sz="2400" b="1" u="sng" dirty="0">
              <a:solidFill>
                <a:srgbClr val="FF0000"/>
              </a:solidFill>
              <a:effectLst>
                <a:outerShdw blurRad="38100" dist="38100" dir="2700000" algn="tl">
                  <a:srgbClr val="000000">
                    <a:alpha val="43137"/>
                  </a:srgbClr>
                </a:outerShdw>
              </a:effectLst>
            </a:endParaRPr>
          </a:p>
        </p:txBody>
      </p:sp>
      <p:pic>
        <p:nvPicPr>
          <p:cNvPr id="1027" name="Picture 3"/>
          <p:cNvPicPr>
            <a:picLocks noChangeAspect="1" noChangeArrowheads="1"/>
          </p:cNvPicPr>
          <p:nvPr/>
        </p:nvPicPr>
        <p:blipFill>
          <a:blip r:embed="rId4"/>
          <a:srcRect t="7812" r="9179" b="25781"/>
          <a:stretch>
            <a:fillRect/>
          </a:stretch>
        </p:blipFill>
        <p:spPr bwMode="auto">
          <a:xfrm>
            <a:off x="142844" y="1428736"/>
            <a:ext cx="8858280" cy="4857784"/>
          </a:xfrm>
          <a:prstGeom prst="rect">
            <a:avLst/>
          </a:prstGeom>
          <a:noFill/>
          <a:ln w="9525">
            <a:noFill/>
            <a:miter lim="800000"/>
            <a:headEnd/>
            <a:tailEnd/>
          </a:ln>
          <a:effectLst/>
        </p:spPr>
      </p:pic>
      <p:cxnSp>
        <p:nvCxnSpPr>
          <p:cNvPr id="8" name="7 Conector recto de flecha"/>
          <p:cNvCxnSpPr/>
          <p:nvPr/>
        </p:nvCxnSpPr>
        <p:spPr>
          <a:xfrm rot="5400000" flipH="1" flipV="1">
            <a:off x="1644642" y="6070606"/>
            <a:ext cx="712768" cy="1588"/>
          </a:xfrm>
          <a:prstGeom prst="straightConnector1">
            <a:avLst/>
          </a:prstGeom>
          <a:ln>
            <a:solidFill>
              <a:srgbClr val="FF0000"/>
            </a:solidFill>
            <a:tailEnd type="arrow"/>
          </a:ln>
        </p:spPr>
        <p:style>
          <a:lnRef idx="3">
            <a:schemeClr val="accent1"/>
          </a:lnRef>
          <a:fillRef idx="0">
            <a:schemeClr val="accent1"/>
          </a:fillRef>
          <a:effectRef idx="2">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20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l="8789" t="7812" r="10644" b="6250"/>
          <a:stretch>
            <a:fillRect/>
          </a:stretch>
        </p:blipFill>
        <p:spPr bwMode="auto">
          <a:xfrm>
            <a:off x="428596" y="71414"/>
            <a:ext cx="8215370" cy="6572271"/>
          </a:xfrm>
          <a:prstGeom prst="rect">
            <a:avLst/>
          </a:prstGeom>
          <a:noFill/>
          <a:ln w="9525">
            <a:noFill/>
            <a:miter lim="800000"/>
            <a:headEnd/>
            <a:tailEnd/>
          </a:ln>
          <a:effectLst/>
        </p:spPr>
      </p:pic>
      <p:cxnSp>
        <p:nvCxnSpPr>
          <p:cNvPr id="5" name="4 Conector recto de flecha"/>
          <p:cNvCxnSpPr/>
          <p:nvPr/>
        </p:nvCxnSpPr>
        <p:spPr>
          <a:xfrm rot="10800000">
            <a:off x="6143636" y="6429396"/>
            <a:ext cx="998544" cy="1588"/>
          </a:xfrm>
          <a:prstGeom prst="straightConnector1">
            <a:avLst/>
          </a:prstGeom>
          <a:ln>
            <a:solidFill>
              <a:srgbClr val="FF0000"/>
            </a:solidFill>
            <a:tailEnd type="arrow"/>
          </a:ln>
        </p:spPr>
        <p:style>
          <a:lnRef idx="3">
            <a:schemeClr val="accent1"/>
          </a:lnRef>
          <a:fillRef idx="0">
            <a:schemeClr val="accent1"/>
          </a:fillRef>
          <a:effectRef idx="2">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l="3662" t="7812" r="5517" b="19922"/>
          <a:stretch>
            <a:fillRect/>
          </a:stretch>
        </p:blipFill>
        <p:spPr bwMode="auto">
          <a:xfrm>
            <a:off x="142844" y="857232"/>
            <a:ext cx="8858312" cy="5286412"/>
          </a:xfrm>
          <a:prstGeom prst="rect">
            <a:avLst/>
          </a:prstGeom>
          <a:noFill/>
          <a:ln w="9525">
            <a:noFill/>
            <a:miter lim="800000"/>
            <a:headEnd/>
            <a:tailEnd/>
          </a:ln>
          <a:effectLst/>
        </p:spPr>
      </p:pic>
      <p:cxnSp>
        <p:nvCxnSpPr>
          <p:cNvPr id="5" name="4 Conector recto de flecha"/>
          <p:cNvCxnSpPr/>
          <p:nvPr/>
        </p:nvCxnSpPr>
        <p:spPr>
          <a:xfrm>
            <a:off x="3143240" y="3357562"/>
            <a:ext cx="1214446" cy="1588"/>
          </a:xfrm>
          <a:prstGeom prst="straightConnector1">
            <a:avLst/>
          </a:prstGeom>
          <a:ln>
            <a:solidFill>
              <a:srgbClr val="FF0000"/>
            </a:solidFill>
            <a:tailEnd type="arrow"/>
          </a:ln>
        </p:spPr>
        <p:style>
          <a:lnRef idx="3">
            <a:schemeClr val="accent1"/>
          </a:lnRef>
          <a:fillRef idx="0">
            <a:schemeClr val="accent1"/>
          </a:fillRef>
          <a:effectRef idx="2">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l="19776" t="15625" r="4784" b="9766"/>
          <a:stretch>
            <a:fillRect/>
          </a:stretch>
        </p:blipFill>
        <p:spPr bwMode="auto">
          <a:xfrm>
            <a:off x="714348" y="642918"/>
            <a:ext cx="7358114" cy="5457860"/>
          </a:xfrm>
          <a:prstGeom prst="rect">
            <a:avLst/>
          </a:prstGeom>
          <a:noFill/>
          <a:ln w="9525">
            <a:noFill/>
            <a:miter lim="800000"/>
            <a:headEnd/>
            <a:tailEnd/>
          </a:ln>
          <a:effectLst/>
        </p:spPr>
      </p:pic>
      <p:cxnSp>
        <p:nvCxnSpPr>
          <p:cNvPr id="5" name="4 Conector recto de flecha"/>
          <p:cNvCxnSpPr/>
          <p:nvPr/>
        </p:nvCxnSpPr>
        <p:spPr>
          <a:xfrm rot="10800000" flipV="1">
            <a:off x="5572132" y="1857364"/>
            <a:ext cx="1714512" cy="1588"/>
          </a:xfrm>
          <a:prstGeom prst="straightConnector1">
            <a:avLst/>
          </a:prstGeom>
          <a:ln>
            <a:solidFill>
              <a:srgbClr val="FF0000"/>
            </a:solidFill>
            <a:tailEnd type="arrow"/>
          </a:ln>
        </p:spPr>
        <p:style>
          <a:lnRef idx="3">
            <a:schemeClr val="accent1"/>
          </a:lnRef>
          <a:fillRef idx="0">
            <a:schemeClr val="accent1"/>
          </a:fillRef>
          <a:effectRef idx="2">
            <a:schemeClr val="accent1"/>
          </a:effectRef>
          <a:fontRef idx="minor">
            <a:schemeClr val="tx1"/>
          </a:fontRef>
        </p:style>
      </p:cxnSp>
      <p:cxnSp>
        <p:nvCxnSpPr>
          <p:cNvPr id="7" name="6 Conector recto de flecha"/>
          <p:cNvCxnSpPr/>
          <p:nvPr/>
        </p:nvCxnSpPr>
        <p:spPr>
          <a:xfrm rot="10800000" flipV="1">
            <a:off x="5572132" y="2857496"/>
            <a:ext cx="1714512" cy="1588"/>
          </a:xfrm>
          <a:prstGeom prst="straightConnector1">
            <a:avLst/>
          </a:prstGeom>
          <a:ln>
            <a:solidFill>
              <a:srgbClr val="FF0000"/>
            </a:solidFill>
            <a:tailEnd type="arrow"/>
          </a:ln>
        </p:spPr>
        <p:style>
          <a:lnRef idx="3">
            <a:schemeClr val="accent1"/>
          </a:lnRef>
          <a:fillRef idx="0">
            <a:schemeClr val="accent1"/>
          </a:fillRef>
          <a:effectRef idx="2">
            <a:schemeClr val="accent1"/>
          </a:effectRef>
          <a:fontRef idx="minor">
            <a:schemeClr val="tx1"/>
          </a:fontRef>
        </p:style>
      </p:cxnSp>
      <p:cxnSp>
        <p:nvCxnSpPr>
          <p:cNvPr id="8" name="7 Conector recto de flecha"/>
          <p:cNvCxnSpPr/>
          <p:nvPr/>
        </p:nvCxnSpPr>
        <p:spPr>
          <a:xfrm rot="10800000" flipV="1">
            <a:off x="5500695" y="5070485"/>
            <a:ext cx="1714512" cy="1588"/>
          </a:xfrm>
          <a:prstGeom prst="straightConnector1">
            <a:avLst/>
          </a:prstGeom>
          <a:ln>
            <a:solidFill>
              <a:srgbClr val="FF0000"/>
            </a:solidFill>
            <a:tailEnd type="arrow"/>
          </a:ln>
        </p:spPr>
        <p:style>
          <a:lnRef idx="3">
            <a:schemeClr val="accent1"/>
          </a:lnRef>
          <a:fillRef idx="0">
            <a:schemeClr val="accent1"/>
          </a:fillRef>
          <a:effectRef idx="2">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20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ppt_x"/>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857224" y="1357298"/>
            <a:ext cx="7786742" cy="43577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smtClean="0"/>
          </a:p>
          <a:p>
            <a:pPr algn="ctr"/>
            <a:endParaRPr lang="es-EC" dirty="0" smtClean="0"/>
          </a:p>
          <a:p>
            <a:pPr algn="ctr"/>
            <a:r>
              <a:rPr lang="es-EC" dirty="0" smtClean="0"/>
              <a:t>Centro de Investigación Científica y Tecnológica (CICYT) - </a:t>
            </a:r>
            <a:r>
              <a:rPr lang="es-EC" b="1" dirty="0" smtClean="0">
                <a:solidFill>
                  <a:srgbClr val="FFFF00"/>
                </a:solidFill>
              </a:rPr>
              <a:t>$21.500</a:t>
            </a:r>
            <a:endParaRPr lang="es-ES" b="1" dirty="0" smtClean="0">
              <a:solidFill>
                <a:srgbClr val="FFFF00"/>
              </a:solidFill>
            </a:endParaRPr>
          </a:p>
          <a:p>
            <a:pPr algn="ctr"/>
            <a:r>
              <a:rPr lang="es-EC" dirty="0" smtClean="0"/>
              <a:t>Centro Nacional de  Acuicultura e Investigaciones Marinas (CENAIM) - </a:t>
            </a:r>
            <a:r>
              <a:rPr lang="es-EC" b="1" dirty="0" smtClean="0">
                <a:solidFill>
                  <a:srgbClr val="FFFF00"/>
                </a:solidFill>
              </a:rPr>
              <a:t>$4.000</a:t>
            </a:r>
            <a:endParaRPr lang="es-ES" b="1" dirty="0" smtClean="0">
              <a:solidFill>
                <a:srgbClr val="FFFF00"/>
              </a:solidFill>
            </a:endParaRPr>
          </a:p>
          <a:p>
            <a:pPr algn="ctr"/>
            <a:r>
              <a:rPr lang="es-EC" dirty="0" smtClean="0"/>
              <a:t>Centro de Desarrollo Social Aplicado (CEDESA) - </a:t>
            </a:r>
            <a:r>
              <a:rPr lang="es-EC" b="1" dirty="0" smtClean="0">
                <a:solidFill>
                  <a:srgbClr val="FFFF00"/>
                </a:solidFill>
              </a:rPr>
              <a:t>$2.000</a:t>
            </a:r>
            <a:endParaRPr lang="es-ES" b="1" dirty="0" smtClean="0">
              <a:solidFill>
                <a:srgbClr val="FFFF00"/>
              </a:solidFill>
            </a:endParaRPr>
          </a:p>
          <a:p>
            <a:pPr algn="ctr"/>
            <a:r>
              <a:rPr lang="es-EC" dirty="0" smtClean="0"/>
              <a:t>Centro de Investigaciones Biotecnológicas del Ecuador (CIBE) - </a:t>
            </a:r>
            <a:r>
              <a:rPr lang="es-EC" b="1" dirty="0" smtClean="0">
                <a:solidFill>
                  <a:srgbClr val="FFFF00"/>
                </a:solidFill>
              </a:rPr>
              <a:t>$1.000</a:t>
            </a:r>
            <a:endParaRPr lang="es-ES" b="1" dirty="0" smtClean="0">
              <a:solidFill>
                <a:srgbClr val="FFFF00"/>
              </a:solidFill>
            </a:endParaRPr>
          </a:p>
          <a:p>
            <a:pPr algn="ctr"/>
            <a:r>
              <a:rPr lang="es-EC" dirty="0" smtClean="0"/>
              <a:t>Facultad de Ingeniería Mecánica y Ciencias de la Producción (FIMCP) - </a:t>
            </a:r>
            <a:r>
              <a:rPr lang="es-EC" b="1" dirty="0" smtClean="0">
                <a:solidFill>
                  <a:srgbClr val="FFFF00"/>
                </a:solidFill>
              </a:rPr>
              <a:t>$1.000</a:t>
            </a:r>
            <a:endParaRPr lang="es-ES" b="1" dirty="0" smtClean="0">
              <a:solidFill>
                <a:srgbClr val="FFFF00"/>
              </a:solidFill>
            </a:endParaRPr>
          </a:p>
          <a:p>
            <a:pPr algn="ctr"/>
            <a:r>
              <a:rPr lang="es-EC" dirty="0" smtClean="0"/>
              <a:t>Centro de Investigación Económica (CIEC) - </a:t>
            </a:r>
            <a:r>
              <a:rPr lang="es-EC" b="1" dirty="0" smtClean="0">
                <a:solidFill>
                  <a:srgbClr val="FFFF00"/>
                </a:solidFill>
              </a:rPr>
              <a:t>$1.000</a:t>
            </a:r>
            <a:endParaRPr lang="es-ES" b="1" dirty="0" smtClean="0">
              <a:solidFill>
                <a:srgbClr val="FFFF00"/>
              </a:solidFill>
            </a:endParaRPr>
          </a:p>
          <a:p>
            <a:pPr algn="ctr"/>
            <a:endParaRPr lang="es-EC" dirty="0" smtClean="0">
              <a:solidFill>
                <a:schemeClr val="bg1"/>
              </a:solidFill>
            </a:endParaRPr>
          </a:p>
          <a:p>
            <a:pPr algn="ctr"/>
            <a:endParaRPr lang="es-EC" dirty="0" smtClean="0">
              <a:solidFill>
                <a:schemeClr val="bg1"/>
              </a:solidFill>
            </a:endParaRPr>
          </a:p>
          <a:p>
            <a:pPr algn="ctr"/>
            <a:endParaRPr lang="es-E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LOGO INICIO.jpg"/>
          <p:cNvPicPr>
            <a:picLocks noChangeAspect="1"/>
          </p:cNvPicPr>
          <p:nvPr/>
        </p:nvPicPr>
        <p:blipFill>
          <a:blip r:embed="rId2" cstate="print"/>
          <a:stretch>
            <a:fillRect/>
          </a:stretch>
        </p:blipFill>
        <p:spPr>
          <a:xfrm>
            <a:off x="1714480" y="324256"/>
            <a:ext cx="5723860" cy="2604678"/>
          </a:xfrm>
          <a:prstGeom prst="rect">
            <a:avLst/>
          </a:prstGeom>
        </p:spPr>
      </p:pic>
      <p:sp>
        <p:nvSpPr>
          <p:cNvPr id="5" name="4 Rectángulo"/>
          <p:cNvSpPr/>
          <p:nvPr/>
        </p:nvSpPr>
        <p:spPr>
          <a:xfrm>
            <a:off x="500034" y="3429000"/>
            <a:ext cx="8001056" cy="27146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smtClean="0"/>
          </a:p>
          <a:p>
            <a:pPr algn="ctr"/>
            <a:r>
              <a:rPr lang="es-EC" sz="2400" dirty="0" smtClean="0"/>
              <a:t>Conjunto de estrategias comunicativas que utiliza las herramientas y medios más eficaces de difusión de información para que Directivos y Docentes de EDCOM, tengan a su disposición detalles trascendentales relacionados con las revistas indexadas y cómo desarrollar y publicar artículos de investigación.</a:t>
            </a:r>
            <a:endParaRPr lang="es-ES" sz="2400" dirty="0" smtClean="0"/>
          </a:p>
          <a:p>
            <a:pPr algn="ctr"/>
            <a:endParaRPr lang="es-EC"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9 Diagrama"/>
          <p:cNvGraphicFramePr/>
          <p:nvPr/>
        </p:nvGraphicFramePr>
        <p:xfrm>
          <a:off x="0" y="0"/>
          <a:ext cx="8858280" cy="66437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2" name="11 Imagen" descr="LOGO INICIO.jpg"/>
          <p:cNvPicPr>
            <a:picLocks noChangeAspect="1"/>
          </p:cNvPicPr>
          <p:nvPr/>
        </p:nvPicPr>
        <p:blipFill>
          <a:blip r:embed="rId6" cstate="print"/>
          <a:stretch>
            <a:fillRect/>
          </a:stretch>
        </p:blipFill>
        <p:spPr>
          <a:xfrm>
            <a:off x="5357818" y="4786322"/>
            <a:ext cx="3610706" cy="1643074"/>
          </a:xfrm>
          <a:prstGeom prst="rect">
            <a:avLst/>
          </a:prstGeom>
        </p:spPr>
      </p:pic>
      <p:sp>
        <p:nvSpPr>
          <p:cNvPr id="13" name="12 CuadroTexto"/>
          <p:cNvSpPr txBox="1"/>
          <p:nvPr/>
        </p:nvSpPr>
        <p:spPr>
          <a:xfrm>
            <a:off x="-32" y="214290"/>
            <a:ext cx="5715040" cy="1200329"/>
          </a:xfrm>
          <a:prstGeom prst="rect">
            <a:avLst/>
          </a:prstGeom>
          <a:noFill/>
        </p:spPr>
        <p:txBody>
          <a:bodyPr wrap="square" rtlCol="0">
            <a:spAutoFit/>
          </a:bodyPr>
          <a:lstStyle/>
          <a:p>
            <a:pPr algn="ctr"/>
            <a:r>
              <a:rPr lang="es-ES" sz="3600" b="1" u="sng" dirty="0" smtClean="0">
                <a:solidFill>
                  <a:srgbClr val="FF0000"/>
                </a:solidFill>
                <a:effectLst>
                  <a:outerShdw blurRad="38100" dist="38100" dir="2700000" algn="tl">
                    <a:srgbClr val="000000">
                      <a:alpha val="43137"/>
                    </a:srgbClr>
                  </a:outerShdw>
                </a:effectLst>
              </a:rPr>
              <a:t>PLAN DE COMUNICACIÓN: OBJETIVOS</a:t>
            </a:r>
            <a:endParaRPr lang="es-ES" sz="3600" b="1" u="sng" dirty="0">
              <a:solidFill>
                <a:srgbClr val="FF0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graphicEl>
                                              <a:dgm id="{0BABF28A-7408-4922-B784-3A8713767D49}"/>
                                            </p:graphicEl>
                                          </p:spTgt>
                                        </p:tgtEl>
                                        <p:attrNameLst>
                                          <p:attrName>style.visibility</p:attrName>
                                        </p:attrNameLst>
                                      </p:cBhvr>
                                      <p:to>
                                        <p:strVal val="visible"/>
                                      </p:to>
                                    </p:set>
                                    <p:animEffect transition="in" filter="wipe(down)">
                                      <p:cBhvr>
                                        <p:cTn id="7" dur="500"/>
                                        <p:tgtEl>
                                          <p:spTgt spid="10">
                                            <p:graphicEl>
                                              <a:dgm id="{0BABF28A-7408-4922-B784-3A8713767D49}"/>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graphicEl>
                                              <a:dgm id="{DECE0DA5-89CF-48CD-A811-A31769ED2250}"/>
                                            </p:graphicEl>
                                          </p:spTgt>
                                        </p:tgtEl>
                                        <p:attrNameLst>
                                          <p:attrName>style.visibility</p:attrName>
                                        </p:attrNameLst>
                                      </p:cBhvr>
                                      <p:to>
                                        <p:strVal val="visible"/>
                                      </p:to>
                                    </p:set>
                                    <p:animEffect transition="in" filter="wipe(down)">
                                      <p:cBhvr>
                                        <p:cTn id="12" dur="500"/>
                                        <p:tgtEl>
                                          <p:spTgt spid="10">
                                            <p:graphicEl>
                                              <a:dgm id="{DECE0DA5-89CF-48CD-A811-A31769ED2250}"/>
                                            </p:graphicEl>
                                          </p:spTgt>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0">
                                            <p:graphicEl>
                                              <a:dgm id="{99BA1DE0-AF33-4081-B7E9-6AE0E980D4C3}"/>
                                            </p:graphicEl>
                                          </p:spTgt>
                                        </p:tgtEl>
                                        <p:attrNameLst>
                                          <p:attrName>style.visibility</p:attrName>
                                        </p:attrNameLst>
                                      </p:cBhvr>
                                      <p:to>
                                        <p:strVal val="visible"/>
                                      </p:to>
                                    </p:set>
                                    <p:animEffect transition="in" filter="wipe(down)">
                                      <p:cBhvr>
                                        <p:cTn id="15" dur="500"/>
                                        <p:tgtEl>
                                          <p:spTgt spid="10">
                                            <p:graphicEl>
                                              <a:dgm id="{99BA1DE0-AF33-4081-B7E9-6AE0E980D4C3}"/>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0">
                                            <p:graphicEl>
                                              <a:dgm id="{0E55BC92-AE28-4003-A1DF-39E08BF6D1D6}"/>
                                            </p:graphicEl>
                                          </p:spTgt>
                                        </p:tgtEl>
                                        <p:attrNameLst>
                                          <p:attrName>style.visibility</p:attrName>
                                        </p:attrNameLst>
                                      </p:cBhvr>
                                      <p:to>
                                        <p:strVal val="visible"/>
                                      </p:to>
                                    </p:set>
                                    <p:animEffect transition="in" filter="wipe(down)">
                                      <p:cBhvr>
                                        <p:cTn id="20" dur="500"/>
                                        <p:tgtEl>
                                          <p:spTgt spid="10">
                                            <p:graphicEl>
                                              <a:dgm id="{0E55BC92-AE28-4003-A1DF-39E08BF6D1D6}"/>
                                            </p:graphicEl>
                                          </p:spTgt>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0">
                                            <p:graphicEl>
                                              <a:dgm id="{9CC0797E-D4ED-41B4-8980-365038AD99A1}"/>
                                            </p:graphicEl>
                                          </p:spTgt>
                                        </p:tgtEl>
                                        <p:attrNameLst>
                                          <p:attrName>style.visibility</p:attrName>
                                        </p:attrNameLst>
                                      </p:cBhvr>
                                      <p:to>
                                        <p:strVal val="visible"/>
                                      </p:to>
                                    </p:set>
                                    <p:animEffect transition="in" filter="wipe(down)">
                                      <p:cBhvr>
                                        <p:cTn id="23" dur="500"/>
                                        <p:tgtEl>
                                          <p:spTgt spid="10">
                                            <p:graphicEl>
                                              <a:dgm id="{9CC0797E-D4ED-41B4-8980-365038AD99A1}"/>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0">
                                            <p:graphicEl>
                                              <a:dgm id="{81F22DAE-7E92-4BEE-B7EC-86BA01329F4A}"/>
                                            </p:graphicEl>
                                          </p:spTgt>
                                        </p:tgtEl>
                                        <p:attrNameLst>
                                          <p:attrName>style.visibility</p:attrName>
                                        </p:attrNameLst>
                                      </p:cBhvr>
                                      <p:to>
                                        <p:strVal val="visible"/>
                                      </p:to>
                                    </p:set>
                                    <p:animEffect transition="in" filter="wipe(down)">
                                      <p:cBhvr>
                                        <p:cTn id="28" dur="500"/>
                                        <p:tgtEl>
                                          <p:spTgt spid="10">
                                            <p:graphicEl>
                                              <a:dgm id="{81F22DAE-7E92-4BEE-B7EC-86BA01329F4A}"/>
                                            </p:graphicEl>
                                          </p:spTgt>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0">
                                            <p:graphicEl>
                                              <a:dgm id="{6A78EFF3-8069-472B-8330-46DEB663962B}"/>
                                            </p:graphicEl>
                                          </p:spTgt>
                                        </p:tgtEl>
                                        <p:attrNameLst>
                                          <p:attrName>style.visibility</p:attrName>
                                        </p:attrNameLst>
                                      </p:cBhvr>
                                      <p:to>
                                        <p:strVal val="visible"/>
                                      </p:to>
                                    </p:set>
                                    <p:animEffect transition="in" filter="wipe(down)">
                                      <p:cBhvr>
                                        <p:cTn id="31" dur="500"/>
                                        <p:tgtEl>
                                          <p:spTgt spid="10">
                                            <p:graphicEl>
                                              <a:dgm id="{6A78EFF3-8069-472B-8330-46DEB663962B}"/>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additive="base">
                                        <p:cTn id="36" dur="500" fill="hold"/>
                                        <p:tgtEl>
                                          <p:spTgt spid="12"/>
                                        </p:tgtEl>
                                        <p:attrNameLst>
                                          <p:attrName>ppt_x</p:attrName>
                                        </p:attrNameLst>
                                      </p:cBhvr>
                                      <p:tavLst>
                                        <p:tav tm="0">
                                          <p:val>
                                            <p:strVal val="#ppt_x"/>
                                          </p:val>
                                        </p:tav>
                                        <p:tav tm="100000">
                                          <p:val>
                                            <p:strVal val="#ppt_x"/>
                                          </p:val>
                                        </p:tav>
                                      </p:tavLst>
                                    </p:anim>
                                    <p:anim calcmode="lin" valueType="num">
                                      <p:cBhvr additive="base">
                                        <p:cTn id="3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Sub>
          <a:bldDgm bld="one"/>
        </p:bldSub>
      </p:bldGraphic>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2 Subtítulo"/>
          <p:cNvSpPr>
            <a:spLocks noGrp="1"/>
          </p:cNvSpPr>
          <p:nvPr>
            <p:ph type="subTitle" idx="1"/>
          </p:nvPr>
        </p:nvSpPr>
        <p:spPr>
          <a:xfrm>
            <a:off x="1171596" y="4857760"/>
            <a:ext cx="6400800" cy="785818"/>
          </a:xfrm>
        </p:spPr>
        <p:txBody>
          <a:bodyPr/>
          <a:lstStyle/>
          <a:p>
            <a:pPr eaLnBrk="1" hangingPunct="1">
              <a:buFont typeface="Arial" charset="0"/>
              <a:buNone/>
            </a:pPr>
            <a:r>
              <a:rPr lang="es-EC" dirty="0" smtClean="0">
                <a:solidFill>
                  <a:schemeClr val="bg1"/>
                </a:solidFill>
                <a:effectLst>
                  <a:outerShdw blurRad="38100" dist="38100" dir="2700000" algn="tl">
                    <a:srgbClr val="000000">
                      <a:alpha val="43137"/>
                    </a:srgbClr>
                  </a:outerShdw>
                </a:effectLst>
              </a:rPr>
              <a:t>Capítulo 2</a:t>
            </a:r>
          </a:p>
        </p:txBody>
      </p:sp>
      <p:pic>
        <p:nvPicPr>
          <p:cNvPr id="4" name="3 Imagen" descr="LOGO INICIO.jpg"/>
          <p:cNvPicPr>
            <a:picLocks noChangeAspect="1"/>
          </p:cNvPicPr>
          <p:nvPr/>
        </p:nvPicPr>
        <p:blipFill>
          <a:blip r:embed="rId2" cstate="print"/>
          <a:stretch>
            <a:fillRect/>
          </a:stretch>
        </p:blipFill>
        <p:spPr>
          <a:xfrm>
            <a:off x="1500166" y="824322"/>
            <a:ext cx="5857916" cy="2604678"/>
          </a:xfrm>
          <a:prstGeom prst="rect">
            <a:avLst/>
          </a:prstGeom>
        </p:spPr>
      </p:pic>
      <p:sp>
        <p:nvSpPr>
          <p:cNvPr id="5" name="4 Rectángulo"/>
          <p:cNvSpPr/>
          <p:nvPr/>
        </p:nvSpPr>
        <p:spPr>
          <a:xfrm>
            <a:off x="889182" y="4098201"/>
            <a:ext cx="7469032" cy="830997"/>
          </a:xfrm>
          <a:prstGeom prst="rect">
            <a:avLst/>
          </a:prstGeom>
        </p:spPr>
        <p:txBody>
          <a:bodyPr wrap="none">
            <a:spAutoFit/>
          </a:bodyPr>
          <a:lstStyle/>
          <a:p>
            <a:pPr algn="ctr"/>
            <a:r>
              <a:rPr lang="es-ES" sz="4400" b="1" u="sng" dirty="0" smtClean="0">
                <a:solidFill>
                  <a:srgbClr val="FF0000"/>
                </a:solidFill>
                <a:effectLst>
                  <a:outerShdw blurRad="38100" dist="38100" dir="2700000" algn="tl">
                    <a:srgbClr val="000000">
                      <a:alpha val="43137"/>
                    </a:srgbClr>
                  </a:outerShdw>
                </a:effectLst>
              </a:rPr>
              <a:t>INVESTIGACIÓN DE </a:t>
            </a:r>
            <a:r>
              <a:rPr lang="es-ES" sz="4800" b="1" u="sng" dirty="0" smtClean="0">
                <a:solidFill>
                  <a:srgbClr val="FF0000"/>
                </a:solidFill>
                <a:effectLst>
                  <a:outerShdw blurRad="38100" dist="38100" dir="2700000" algn="tl">
                    <a:srgbClr val="000000">
                      <a:alpha val="43137"/>
                    </a:srgbClr>
                  </a:outerShdw>
                </a:effectLst>
              </a:rPr>
              <a:t>MERCADO</a:t>
            </a:r>
            <a:endParaRPr lang="es-ES" sz="4800" b="1" u="sng" dirty="0">
              <a:solidFill>
                <a:srgbClr val="FF0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14 Marcador de contenido"/>
          <p:cNvGraphicFramePr>
            <a:graphicFrameLocks noGrp="1"/>
          </p:cNvGraphicFramePr>
          <p:nvPr>
            <p:ph sz="half" idx="1"/>
          </p:nvPr>
        </p:nvGraphicFramePr>
        <p:xfrm>
          <a:off x="285720" y="928670"/>
          <a:ext cx="8643998" cy="53578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4 Marcador de contenido"/>
          <p:cNvSpPr txBox="1">
            <a:spLocks/>
          </p:cNvSpPr>
          <p:nvPr/>
        </p:nvSpPr>
        <p:spPr>
          <a:xfrm>
            <a:off x="4286248" y="1428736"/>
            <a:ext cx="3786214" cy="2714644"/>
          </a:xfrm>
          <a:prstGeom prst="rect">
            <a:avLst/>
          </a:prstGeom>
        </p:spPr>
        <p:txBody>
          <a:bodyPr vert="horz" lIns="91440" tIns="45720" rIns="91440" bIns="45720" rtlCol="0">
            <a:normAutofit fontScale="92500"/>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s-EC" sz="2800" b="1" i="0" u="none" strike="noStrike" kern="1200" cap="none" spc="0" normalizeH="0" baseline="0" noProof="0" dirty="0" smtClean="0">
                <a:ln>
                  <a:noFill/>
                </a:ln>
                <a:solidFill>
                  <a:schemeClr val="tx1"/>
                </a:solidFill>
                <a:effectLst/>
                <a:uLnTx/>
                <a:uFillTx/>
                <a:latin typeface="+mn-lt"/>
                <a:ea typeface="+mn-ea"/>
                <a:cs typeface="+mn-cs"/>
              </a:rPr>
              <a:t>Una revista indexada es una publicación periódica que denota alta calidad y forma parte de </a:t>
            </a:r>
            <a:r>
              <a:rPr kumimoji="0" lang="es-EC" sz="2800" b="1" i="0" u="sng" strike="noStrike" kern="1200" cap="none" spc="0" normalizeH="0" baseline="0" noProof="0" dirty="0" smtClean="0">
                <a:ln>
                  <a:noFill/>
                </a:ln>
                <a:solidFill>
                  <a:schemeClr val="tx1"/>
                </a:solidFill>
                <a:effectLst/>
                <a:uLnTx/>
                <a:uFillTx/>
                <a:latin typeface="+mn-lt"/>
                <a:ea typeface="+mn-ea"/>
                <a:cs typeface="+mn-cs"/>
              </a:rPr>
              <a:t>bases de datos de consulta mundial</a:t>
            </a:r>
            <a:r>
              <a:rPr kumimoji="0" lang="es-EC" sz="2800" b="1" i="0" u="none" strike="noStrike" kern="1200" cap="none" spc="0" normalizeH="0" baseline="0" noProof="0" dirty="0" smtClean="0">
                <a:ln>
                  <a:noFill/>
                </a:ln>
                <a:solidFill>
                  <a:schemeClr val="tx1"/>
                </a:solidFill>
                <a:effectLst/>
                <a:uLnTx/>
                <a:uFillTx/>
                <a:latin typeface="+mn-lt"/>
                <a:ea typeface="+mn-ea"/>
                <a:cs typeface="+mn-cs"/>
              </a:rPr>
              <a:t>.</a:t>
            </a:r>
            <a:endParaRPr kumimoji="0" lang="es-ES" sz="2800" b="1"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8 Marcador de contenido"/>
          <p:cNvGraphicFramePr>
            <a:graphicFrameLocks noGrp="1"/>
          </p:cNvGraphicFramePr>
          <p:nvPr>
            <p:ph idx="1"/>
          </p:nvPr>
        </p:nvGraphicFramePr>
        <p:xfrm>
          <a:off x="428596" y="1857364"/>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10 CuadroTexto"/>
          <p:cNvSpPr txBox="1"/>
          <p:nvPr/>
        </p:nvSpPr>
        <p:spPr>
          <a:xfrm>
            <a:off x="1000100" y="4286256"/>
            <a:ext cx="2643206" cy="830997"/>
          </a:xfrm>
          <a:prstGeom prst="rect">
            <a:avLst/>
          </a:prstGeom>
          <a:noFill/>
        </p:spPr>
        <p:txBody>
          <a:bodyPr wrap="square" rtlCol="0">
            <a:spAutoFit/>
          </a:bodyPr>
          <a:lstStyle/>
          <a:p>
            <a:pPr algn="ctr"/>
            <a:r>
              <a:rPr lang="es-ES" sz="2400" b="1" dirty="0" smtClean="0">
                <a:solidFill>
                  <a:schemeClr val="bg1"/>
                </a:solidFill>
                <a:effectLst>
                  <a:outerShdw blurRad="38100" dist="38100" dir="2700000" algn="tl">
                    <a:srgbClr val="000000">
                      <a:alpha val="43137"/>
                    </a:srgbClr>
                  </a:outerShdw>
                </a:effectLst>
              </a:rPr>
              <a:t>73 DOCENTES DE EDCOM</a:t>
            </a:r>
            <a:endParaRPr lang="es-ES" sz="2400" b="1" dirty="0">
              <a:solidFill>
                <a:schemeClr val="bg1"/>
              </a:solidFill>
              <a:effectLst>
                <a:outerShdw blurRad="38100" dist="38100" dir="2700000" algn="tl">
                  <a:srgbClr val="000000">
                    <a:alpha val="43137"/>
                  </a:srgbClr>
                </a:outerShdw>
              </a:effectLst>
            </a:endParaRPr>
          </a:p>
        </p:txBody>
      </p:sp>
      <p:pic>
        <p:nvPicPr>
          <p:cNvPr id="12" name="11 Imagen" descr="LOGO INICIO.jpg"/>
          <p:cNvPicPr>
            <a:picLocks noChangeAspect="1"/>
          </p:cNvPicPr>
          <p:nvPr/>
        </p:nvPicPr>
        <p:blipFill>
          <a:blip r:embed="rId7" cstate="print"/>
          <a:stretch>
            <a:fillRect/>
          </a:stretch>
        </p:blipFill>
        <p:spPr>
          <a:xfrm>
            <a:off x="857224" y="2928934"/>
            <a:ext cx="2857520" cy="1209228"/>
          </a:xfrm>
          <a:prstGeom prst="rect">
            <a:avLst/>
          </a:prstGeom>
        </p:spPr>
      </p:pic>
      <p:sp>
        <p:nvSpPr>
          <p:cNvPr id="13" name="12 Abrir llave"/>
          <p:cNvSpPr/>
          <p:nvPr/>
        </p:nvSpPr>
        <p:spPr>
          <a:xfrm>
            <a:off x="6215074" y="500042"/>
            <a:ext cx="500066" cy="4214842"/>
          </a:xfrm>
          <a:prstGeom prst="leftBrace">
            <a:avLst>
              <a:gd name="adj1" fmla="val 8333"/>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7" name="6 CuadroTexto"/>
          <p:cNvSpPr txBox="1"/>
          <p:nvPr/>
        </p:nvSpPr>
        <p:spPr>
          <a:xfrm>
            <a:off x="6858016" y="5214950"/>
            <a:ext cx="2000264" cy="1384995"/>
          </a:xfrm>
          <a:prstGeom prst="rect">
            <a:avLst/>
          </a:prstGeom>
          <a:noFill/>
        </p:spPr>
        <p:txBody>
          <a:bodyPr wrap="square" rtlCol="0">
            <a:spAutoFit/>
          </a:bodyPr>
          <a:lstStyle/>
          <a:p>
            <a:pPr algn="ctr"/>
            <a:r>
              <a:rPr lang="es-EC" sz="1400" b="1" i="1" dirty="0" smtClean="0"/>
              <a:t>*Información proporcionada por el Departamento de Planificación y </a:t>
            </a:r>
            <a:r>
              <a:rPr lang="es-EC" sz="1400" b="1" i="1" dirty="0" smtClean="0"/>
              <a:t>C</a:t>
            </a:r>
            <a:r>
              <a:rPr lang="es-EC" sz="1400" b="1" i="1" dirty="0" smtClean="0"/>
              <a:t>entro </a:t>
            </a:r>
            <a:r>
              <a:rPr lang="es-EC" sz="1400" b="1" i="1" dirty="0" smtClean="0"/>
              <a:t>de Información Estadística de ESPOL.</a:t>
            </a:r>
            <a:endParaRPr lang="es-ES" sz="1400" b="1" i="1" dirty="0"/>
          </a:p>
        </p:txBody>
      </p:sp>
      <p:sp>
        <p:nvSpPr>
          <p:cNvPr id="8" name="7 Rectángulo"/>
          <p:cNvSpPr/>
          <p:nvPr/>
        </p:nvSpPr>
        <p:spPr>
          <a:xfrm>
            <a:off x="71406" y="331753"/>
            <a:ext cx="6023671" cy="954107"/>
          </a:xfrm>
          <a:prstGeom prst="rect">
            <a:avLst/>
          </a:prstGeom>
        </p:spPr>
        <p:txBody>
          <a:bodyPr wrap="square">
            <a:spAutoFit/>
          </a:bodyPr>
          <a:lstStyle/>
          <a:p>
            <a:pPr algn="ctr"/>
            <a:r>
              <a:rPr lang="es-ES" sz="2800" b="1" u="sng" dirty="0" smtClean="0">
                <a:solidFill>
                  <a:srgbClr val="FF0000"/>
                </a:solidFill>
                <a:effectLst>
                  <a:outerShdw blurRad="38100" dist="38100" dir="2700000" algn="tl">
                    <a:srgbClr val="000000">
                      <a:alpha val="43137"/>
                    </a:srgbClr>
                  </a:outerShdw>
                </a:effectLst>
              </a:rPr>
              <a:t>DEFINICIÓN DE LA POBLACIÓN Y DE LA MUESTRA</a:t>
            </a:r>
            <a:endParaRPr lang="es-ES" sz="2800" b="1" u="sng" dirty="0">
              <a:solidFill>
                <a:srgbClr val="FF0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graphicEl>
                                              <a:dgm id="{32E1A4B6-5495-4F8E-B972-41B3FED5E73C}"/>
                                            </p:graphicEl>
                                          </p:spTgt>
                                        </p:tgtEl>
                                        <p:attrNameLst>
                                          <p:attrName>style.visibility</p:attrName>
                                        </p:attrNameLst>
                                      </p:cBhvr>
                                      <p:to>
                                        <p:strVal val="visible"/>
                                      </p:to>
                                    </p:set>
                                    <p:animEffect transition="in" filter="wipe(down)">
                                      <p:cBhvr>
                                        <p:cTn id="7" dur="500"/>
                                        <p:tgtEl>
                                          <p:spTgt spid="9">
                                            <p:graphicEl>
                                              <a:dgm id="{32E1A4B6-5495-4F8E-B972-41B3FED5E73C}"/>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graphicEl>
                                              <a:dgm id="{CA3AD4FD-5BE6-416C-AA0B-A264B84786F5}"/>
                                            </p:graphicEl>
                                          </p:spTgt>
                                        </p:tgtEl>
                                        <p:attrNameLst>
                                          <p:attrName>style.visibility</p:attrName>
                                        </p:attrNameLst>
                                      </p:cBhvr>
                                      <p:to>
                                        <p:strVal val="visible"/>
                                      </p:to>
                                    </p:set>
                                    <p:animEffect transition="in" filter="wipe(down)">
                                      <p:cBhvr>
                                        <p:cTn id="12" dur="500"/>
                                        <p:tgtEl>
                                          <p:spTgt spid="9">
                                            <p:graphicEl>
                                              <a:dgm id="{CA3AD4FD-5BE6-416C-AA0B-A264B84786F5}"/>
                                            </p:graphicEl>
                                          </p:spTgt>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9">
                                            <p:graphicEl>
                                              <a:dgm id="{268FDA77-6722-4BB3-92D8-74D3A43AB9D8}"/>
                                            </p:graphicEl>
                                          </p:spTgt>
                                        </p:tgtEl>
                                        <p:attrNameLst>
                                          <p:attrName>style.visibility</p:attrName>
                                        </p:attrNameLst>
                                      </p:cBhvr>
                                      <p:to>
                                        <p:strVal val="visible"/>
                                      </p:to>
                                    </p:set>
                                    <p:animEffect transition="in" filter="wipe(down)">
                                      <p:cBhvr>
                                        <p:cTn id="15" dur="500"/>
                                        <p:tgtEl>
                                          <p:spTgt spid="9">
                                            <p:graphicEl>
                                              <a:dgm id="{268FDA77-6722-4BB3-92D8-74D3A43AB9D8}"/>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9">
                                            <p:graphicEl>
                                              <a:dgm id="{EFC071FA-345C-4D8C-AF6B-0C6417270559}"/>
                                            </p:graphicEl>
                                          </p:spTgt>
                                        </p:tgtEl>
                                        <p:attrNameLst>
                                          <p:attrName>style.visibility</p:attrName>
                                        </p:attrNameLst>
                                      </p:cBhvr>
                                      <p:to>
                                        <p:strVal val="visible"/>
                                      </p:to>
                                    </p:set>
                                    <p:animEffect transition="in" filter="wipe(down)">
                                      <p:cBhvr>
                                        <p:cTn id="20" dur="500"/>
                                        <p:tgtEl>
                                          <p:spTgt spid="9">
                                            <p:graphicEl>
                                              <a:dgm id="{EFC071FA-345C-4D8C-AF6B-0C6417270559}"/>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9">
                                            <p:graphicEl>
                                              <a:dgm id="{4CB1841D-B5A3-4161-BBC4-E1BCFB9983EB}"/>
                                            </p:graphicEl>
                                          </p:spTgt>
                                        </p:tgtEl>
                                        <p:attrNameLst>
                                          <p:attrName>style.visibility</p:attrName>
                                        </p:attrNameLst>
                                      </p:cBhvr>
                                      <p:to>
                                        <p:strVal val="visible"/>
                                      </p:to>
                                    </p:set>
                                    <p:animEffect transition="in" filter="wipe(down)">
                                      <p:cBhvr>
                                        <p:cTn id="25" dur="500"/>
                                        <p:tgtEl>
                                          <p:spTgt spid="9">
                                            <p:graphicEl>
                                              <a:dgm id="{4CB1841D-B5A3-4161-BBC4-E1BCFB9983EB}"/>
                                            </p:graphicEl>
                                          </p:spTgt>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9">
                                            <p:graphicEl>
                                              <a:dgm id="{B658B46D-03F0-4034-8FA7-5023AB861702}"/>
                                            </p:graphicEl>
                                          </p:spTgt>
                                        </p:tgtEl>
                                        <p:attrNameLst>
                                          <p:attrName>style.visibility</p:attrName>
                                        </p:attrNameLst>
                                      </p:cBhvr>
                                      <p:to>
                                        <p:strVal val="visible"/>
                                      </p:to>
                                    </p:set>
                                    <p:animEffect transition="in" filter="wipe(down)">
                                      <p:cBhvr>
                                        <p:cTn id="28" dur="500"/>
                                        <p:tgtEl>
                                          <p:spTgt spid="9">
                                            <p:graphicEl>
                                              <a:dgm id="{B658B46D-03F0-4034-8FA7-5023AB861702}"/>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9">
                                            <p:graphicEl>
                                              <a:dgm id="{F5453291-C955-498A-B0C7-DD2943AF2EFB}"/>
                                            </p:graphicEl>
                                          </p:spTgt>
                                        </p:tgtEl>
                                        <p:attrNameLst>
                                          <p:attrName>style.visibility</p:attrName>
                                        </p:attrNameLst>
                                      </p:cBhvr>
                                      <p:to>
                                        <p:strVal val="visible"/>
                                      </p:to>
                                    </p:set>
                                    <p:animEffect transition="in" filter="wipe(down)">
                                      <p:cBhvr>
                                        <p:cTn id="33" dur="500"/>
                                        <p:tgtEl>
                                          <p:spTgt spid="9">
                                            <p:graphicEl>
                                              <a:dgm id="{F5453291-C955-498A-B0C7-DD2943AF2EF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descr="ENTREVISTA.JPG"/>
          <p:cNvPicPr>
            <a:picLocks noChangeAspect="1"/>
          </p:cNvPicPr>
          <p:nvPr/>
        </p:nvPicPr>
        <p:blipFill>
          <a:blip r:embed="rId2" cstate="print"/>
          <a:srcRect l="8762" t="3203"/>
          <a:stretch>
            <a:fillRect/>
          </a:stretch>
        </p:blipFill>
        <p:spPr>
          <a:xfrm>
            <a:off x="4143372" y="-23"/>
            <a:ext cx="4572032" cy="6858023"/>
          </a:xfrm>
          <a:prstGeom prst="rect">
            <a:avLst/>
          </a:prstGeom>
        </p:spPr>
      </p:pic>
      <p:sp>
        <p:nvSpPr>
          <p:cNvPr id="4" name="3 Rectángulo"/>
          <p:cNvSpPr/>
          <p:nvPr/>
        </p:nvSpPr>
        <p:spPr>
          <a:xfrm>
            <a:off x="428596" y="1571612"/>
            <a:ext cx="3214710" cy="42148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smtClean="0"/>
          </a:p>
          <a:p>
            <a:pPr algn="ctr"/>
            <a:endParaRPr lang="es-EC" sz="2800" dirty="0" smtClean="0"/>
          </a:p>
          <a:p>
            <a:pPr algn="ctr"/>
            <a:r>
              <a:rPr lang="es-ES" sz="2800" b="1" u="sng" dirty="0" smtClean="0">
                <a:effectLst>
                  <a:outerShdw blurRad="38100" dist="38100" dir="2700000" algn="tl">
                    <a:srgbClr val="000000">
                      <a:alpha val="43137"/>
                    </a:srgbClr>
                  </a:outerShdw>
                </a:effectLst>
              </a:rPr>
              <a:t>METODOLOGÍA:</a:t>
            </a:r>
          </a:p>
          <a:p>
            <a:pPr algn="ctr"/>
            <a:endParaRPr lang="es-ES" sz="2800" b="1" dirty="0" smtClean="0">
              <a:effectLst>
                <a:outerShdw blurRad="38100" dist="38100" dir="2700000" algn="tl">
                  <a:srgbClr val="000000">
                    <a:alpha val="43137"/>
                  </a:srgbClr>
                </a:outerShdw>
              </a:effectLst>
            </a:endParaRPr>
          </a:p>
          <a:p>
            <a:pPr algn="ctr">
              <a:buFont typeface="Arial" pitchFamily="34" charset="0"/>
              <a:buChar char="•"/>
            </a:pPr>
            <a:r>
              <a:rPr lang="es-ES" sz="2800" b="1" dirty="0" smtClean="0">
                <a:effectLst>
                  <a:outerShdw blurRad="38100" dist="38100" dir="2700000" algn="tl">
                    <a:srgbClr val="000000">
                      <a:alpha val="43137"/>
                    </a:srgbClr>
                  </a:outerShdw>
                </a:effectLst>
              </a:rPr>
              <a:t>ENCUESTAS </a:t>
            </a:r>
          </a:p>
          <a:p>
            <a:pPr algn="ctr">
              <a:buFont typeface="Arial" pitchFamily="34" charset="0"/>
              <a:buChar char="•"/>
            </a:pPr>
            <a:endParaRPr lang="es-ES" sz="2800" b="1" dirty="0" smtClean="0">
              <a:effectLst>
                <a:outerShdw blurRad="38100" dist="38100" dir="2700000" algn="tl">
                  <a:srgbClr val="000000">
                    <a:alpha val="43137"/>
                  </a:srgbClr>
                </a:outerShdw>
              </a:effectLst>
            </a:endParaRPr>
          </a:p>
          <a:p>
            <a:pPr algn="ctr">
              <a:buFont typeface="Arial" pitchFamily="34" charset="0"/>
              <a:buChar char="•"/>
            </a:pPr>
            <a:r>
              <a:rPr lang="es-ES" sz="2800" b="1" dirty="0" smtClean="0">
                <a:effectLst>
                  <a:outerShdw blurRad="38100" dist="38100" dir="2700000" algn="tl">
                    <a:srgbClr val="000000">
                      <a:alpha val="43137"/>
                    </a:srgbClr>
                  </a:outerShdw>
                </a:effectLst>
              </a:rPr>
              <a:t>ENTREVISTAS A PROFUNDIDAD</a:t>
            </a:r>
          </a:p>
          <a:p>
            <a:pPr algn="ctr"/>
            <a:endParaRPr lang="es-EC" dirty="0" smtClean="0">
              <a:solidFill>
                <a:schemeClr val="bg1"/>
              </a:solidFill>
            </a:endParaRPr>
          </a:p>
          <a:p>
            <a:pPr algn="ctr"/>
            <a:endParaRPr lang="es-E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descr="DISEÑO DE LA ENCUESTA.JPG"/>
          <p:cNvPicPr>
            <a:picLocks noGrp="1" noChangeAspect="1"/>
          </p:cNvPicPr>
          <p:nvPr>
            <p:ph idx="1"/>
          </p:nvPr>
        </p:nvPicPr>
        <p:blipFill>
          <a:blip r:embed="rId2" cstate="print"/>
          <a:srcRect l="3088"/>
          <a:stretch>
            <a:fillRect/>
          </a:stretch>
        </p:blipFill>
        <p:spPr>
          <a:xfrm>
            <a:off x="159567" y="0"/>
            <a:ext cx="4483871" cy="6858000"/>
          </a:xfrm>
        </p:spPr>
      </p:pic>
      <p:pic>
        <p:nvPicPr>
          <p:cNvPr id="10" name="9 Imagen" descr="ENCUESTA 2.JPG"/>
          <p:cNvPicPr>
            <a:picLocks noChangeAspect="1"/>
          </p:cNvPicPr>
          <p:nvPr/>
        </p:nvPicPr>
        <p:blipFill>
          <a:blip r:embed="rId3" cstate="print"/>
          <a:stretch>
            <a:fillRect/>
          </a:stretch>
        </p:blipFill>
        <p:spPr>
          <a:xfrm>
            <a:off x="4709048" y="0"/>
            <a:ext cx="4292108"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Título"/>
          <p:cNvSpPr>
            <a:spLocks noGrp="1"/>
          </p:cNvSpPr>
          <p:nvPr>
            <p:ph type="title"/>
          </p:nvPr>
        </p:nvSpPr>
        <p:spPr>
          <a:xfrm>
            <a:off x="457200" y="71414"/>
            <a:ext cx="8229600" cy="1143000"/>
          </a:xfrm>
        </p:spPr>
        <p:txBody>
          <a:bodyPr/>
          <a:lstStyle/>
          <a:p>
            <a:r>
              <a:rPr lang="es-ES" b="1" u="sng" dirty="0" smtClean="0">
                <a:solidFill>
                  <a:srgbClr val="FF0000"/>
                </a:solidFill>
                <a:effectLst>
                  <a:outerShdw blurRad="38100" dist="38100" dir="2700000" algn="tl">
                    <a:srgbClr val="000000">
                      <a:alpha val="43137"/>
                    </a:srgbClr>
                  </a:outerShdw>
                </a:effectLst>
              </a:rPr>
              <a:t>INTERPRETACIÓN DE RESULTADOS</a:t>
            </a:r>
            <a:endParaRPr lang="es-ES" b="1" u="sng" dirty="0">
              <a:solidFill>
                <a:srgbClr val="FF0000"/>
              </a:solidFill>
              <a:effectLst>
                <a:outerShdw blurRad="38100" dist="38100" dir="2700000" algn="tl">
                  <a:srgbClr val="000000">
                    <a:alpha val="43137"/>
                  </a:srgbClr>
                </a:outerShdw>
              </a:effectLst>
            </a:endParaRPr>
          </a:p>
        </p:txBody>
      </p:sp>
      <p:pic>
        <p:nvPicPr>
          <p:cNvPr id="1027" name="Gráfico 1"/>
          <p:cNvPicPr>
            <a:picLocks noChangeArrowheads="1"/>
          </p:cNvPicPr>
          <p:nvPr/>
        </p:nvPicPr>
        <p:blipFill>
          <a:blip r:embed="rId2"/>
          <a:srcRect/>
          <a:stretch>
            <a:fillRect/>
          </a:stretch>
        </p:blipFill>
        <p:spPr bwMode="auto">
          <a:xfrm>
            <a:off x="1000100" y="1357298"/>
            <a:ext cx="7143800" cy="514353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2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Gráfico 1"/>
          <p:cNvPicPr>
            <a:picLocks noChangeArrowheads="1"/>
          </p:cNvPicPr>
          <p:nvPr/>
        </p:nvPicPr>
        <p:blipFill>
          <a:blip r:embed="rId2"/>
          <a:srcRect/>
          <a:stretch>
            <a:fillRect/>
          </a:stretch>
        </p:blipFill>
        <p:spPr bwMode="auto">
          <a:xfrm>
            <a:off x="500034" y="571480"/>
            <a:ext cx="8072494" cy="585791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áfico 1"/>
          <p:cNvPicPr>
            <a:picLocks noChangeArrowheads="1"/>
          </p:cNvPicPr>
          <p:nvPr/>
        </p:nvPicPr>
        <p:blipFill>
          <a:blip r:embed="rId2"/>
          <a:srcRect/>
          <a:stretch>
            <a:fillRect/>
          </a:stretch>
        </p:blipFill>
        <p:spPr bwMode="auto">
          <a:xfrm>
            <a:off x="500034" y="571480"/>
            <a:ext cx="8215370" cy="585791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áfico 1"/>
          <p:cNvPicPr>
            <a:picLocks noChangeArrowheads="1"/>
          </p:cNvPicPr>
          <p:nvPr/>
        </p:nvPicPr>
        <p:blipFill>
          <a:blip r:embed="rId2"/>
          <a:srcRect/>
          <a:stretch>
            <a:fillRect/>
          </a:stretch>
        </p:blipFill>
        <p:spPr bwMode="auto">
          <a:xfrm>
            <a:off x="571472" y="571480"/>
            <a:ext cx="7929617" cy="585791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Gráfico 1"/>
          <p:cNvPicPr>
            <a:picLocks noChangeArrowheads="1"/>
          </p:cNvPicPr>
          <p:nvPr/>
        </p:nvPicPr>
        <p:blipFill>
          <a:blip r:embed="rId2"/>
          <a:srcRect/>
          <a:stretch>
            <a:fillRect/>
          </a:stretch>
        </p:blipFill>
        <p:spPr bwMode="auto">
          <a:xfrm>
            <a:off x="500034" y="571480"/>
            <a:ext cx="8215370" cy="592935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Gráfico 1"/>
          <p:cNvPicPr>
            <a:picLocks noChangeArrowheads="1"/>
          </p:cNvPicPr>
          <p:nvPr/>
        </p:nvPicPr>
        <p:blipFill>
          <a:blip r:embed="rId2"/>
          <a:srcRect/>
          <a:stretch>
            <a:fillRect/>
          </a:stretch>
        </p:blipFill>
        <p:spPr bwMode="auto">
          <a:xfrm>
            <a:off x="714349" y="642918"/>
            <a:ext cx="7786741" cy="578647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20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Gráfico 1"/>
          <p:cNvPicPr>
            <a:picLocks noChangeArrowheads="1"/>
          </p:cNvPicPr>
          <p:nvPr/>
        </p:nvPicPr>
        <p:blipFill>
          <a:blip r:embed="rId2"/>
          <a:srcRect/>
          <a:stretch>
            <a:fillRect/>
          </a:stretch>
        </p:blipFill>
        <p:spPr bwMode="auto">
          <a:xfrm>
            <a:off x="642910" y="571480"/>
            <a:ext cx="7929618" cy="578647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20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428596" y="1500174"/>
            <a:ext cx="4643470" cy="50006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Con acceso a información actual y retrospectiva de aproximadamente </a:t>
            </a:r>
            <a:r>
              <a:rPr lang="es-EC" b="1" dirty="0" smtClean="0">
                <a:solidFill>
                  <a:srgbClr val="FFFF00"/>
                </a:solidFill>
              </a:rPr>
              <a:t>8.500 publicaciones </a:t>
            </a:r>
            <a:r>
              <a:rPr lang="es-EC" dirty="0" smtClean="0"/>
              <a:t>revisadas por prestigiosos científicos. Dichas publicaciones representan alrededor </a:t>
            </a:r>
            <a:r>
              <a:rPr lang="es-EC" dirty="0" smtClean="0">
                <a:solidFill>
                  <a:srgbClr val="FFFF00"/>
                </a:solidFill>
              </a:rPr>
              <a:t>de </a:t>
            </a:r>
            <a:r>
              <a:rPr lang="es-EC" b="1" dirty="0" smtClean="0">
                <a:solidFill>
                  <a:srgbClr val="FFFF00"/>
                </a:solidFill>
              </a:rPr>
              <a:t>1.3 millones de artículos </a:t>
            </a:r>
            <a:r>
              <a:rPr lang="es-EC" dirty="0" smtClean="0"/>
              <a:t>y </a:t>
            </a:r>
            <a:r>
              <a:rPr lang="es-EC" b="1" dirty="0" smtClean="0">
                <a:solidFill>
                  <a:srgbClr val="FFFF00"/>
                </a:solidFill>
              </a:rPr>
              <a:t>de 30 a 35 millones de citas bibliográficas anuales</a:t>
            </a:r>
            <a:r>
              <a:rPr lang="es-EC" dirty="0" smtClean="0">
                <a:solidFill>
                  <a:srgbClr val="FFFF00"/>
                </a:solidFill>
              </a:rPr>
              <a:t>.</a:t>
            </a:r>
          </a:p>
          <a:p>
            <a:pPr algn="ctr"/>
            <a:endParaRPr lang="es-ES" dirty="0" smtClean="0"/>
          </a:p>
          <a:p>
            <a:pPr algn="ctr"/>
            <a:r>
              <a:rPr lang="es-EC" dirty="0" smtClean="0"/>
              <a:t>Más de </a:t>
            </a:r>
            <a:r>
              <a:rPr lang="es-EC" b="1" dirty="0" smtClean="0">
                <a:solidFill>
                  <a:srgbClr val="FFFF00"/>
                </a:solidFill>
              </a:rPr>
              <a:t>5.000 instituciones y más de 20’000.000 de usuarios </a:t>
            </a:r>
            <a:r>
              <a:rPr lang="es-EC" dirty="0" smtClean="0"/>
              <a:t>en más de 98 países, hacen uso de la plataforma </a:t>
            </a:r>
            <a:r>
              <a:rPr lang="es-EC" dirty="0" err="1" smtClean="0"/>
              <a:t>Thomson</a:t>
            </a:r>
            <a:r>
              <a:rPr lang="es-EC" dirty="0" smtClean="0"/>
              <a:t> Reuters ISI.</a:t>
            </a:r>
            <a:endParaRPr lang="es-ES" dirty="0" smtClean="0"/>
          </a:p>
          <a:p>
            <a:pPr algn="ctr"/>
            <a:endParaRPr lang="es-EC" b="1" dirty="0" smtClean="0"/>
          </a:p>
          <a:p>
            <a:pPr algn="ctr"/>
            <a:r>
              <a:rPr lang="es-EC" b="1" dirty="0" smtClean="0"/>
              <a:t>2.000 libros, más de 400.000 documentos Web y una lista de aproximadamente 14.000 revistas (</a:t>
            </a:r>
            <a:r>
              <a:rPr lang="es-EC" b="1" dirty="0" err="1" smtClean="0"/>
              <a:t>Journals</a:t>
            </a:r>
            <a:r>
              <a:rPr lang="es-EC" b="1" dirty="0" smtClean="0"/>
              <a:t>)</a:t>
            </a:r>
            <a:r>
              <a:rPr lang="es-EC" dirty="0" smtClean="0"/>
              <a:t>.</a:t>
            </a:r>
            <a:endParaRPr lang="es-EC" dirty="0" smtClean="0">
              <a:solidFill>
                <a:schemeClr val="bg1"/>
              </a:solidFill>
            </a:endParaRPr>
          </a:p>
          <a:p>
            <a:pPr algn="ctr"/>
            <a:endParaRPr lang="es-ES" dirty="0"/>
          </a:p>
        </p:txBody>
      </p:sp>
      <p:sp>
        <p:nvSpPr>
          <p:cNvPr id="6" name="5 CuadroTexto"/>
          <p:cNvSpPr txBox="1"/>
          <p:nvPr/>
        </p:nvSpPr>
        <p:spPr>
          <a:xfrm>
            <a:off x="428596" y="214290"/>
            <a:ext cx="8429684" cy="707886"/>
          </a:xfrm>
          <a:prstGeom prst="rect">
            <a:avLst/>
          </a:prstGeom>
          <a:noFill/>
        </p:spPr>
        <p:txBody>
          <a:bodyPr wrap="square" rtlCol="0">
            <a:spAutoFit/>
          </a:bodyPr>
          <a:lstStyle/>
          <a:p>
            <a:pPr marL="514350" indent="-514350" algn="ctr"/>
            <a:r>
              <a:rPr lang="es-ES" sz="4000" b="1" u="sng" dirty="0" smtClean="0">
                <a:effectLst>
                  <a:outerShdw blurRad="38100" dist="38100" dir="2700000" algn="tl">
                    <a:srgbClr val="000000">
                      <a:alpha val="43137"/>
                    </a:srgbClr>
                  </a:outerShdw>
                </a:effectLst>
                <a:hlinkClick r:id="rId2"/>
              </a:rPr>
              <a:t>BASES DE DATOS: THOMSON REUTERS </a:t>
            </a:r>
            <a:endParaRPr lang="es-ES" sz="4000" b="1" u="sng" dirty="0" smtClean="0">
              <a:effectLst>
                <a:outerShdw blurRad="38100" dist="38100" dir="2700000" algn="tl">
                  <a:srgbClr val="000000">
                    <a:alpha val="43137"/>
                  </a:srgbClr>
                </a:outerShdw>
              </a:effectLst>
            </a:endParaRPr>
          </a:p>
        </p:txBody>
      </p:sp>
      <p:pic>
        <p:nvPicPr>
          <p:cNvPr id="12290" name="Picture 2" descr="http://www.tecnicosdistrito3.com/img/empleos/thompson_reuters_logo3.jpg"/>
          <p:cNvPicPr>
            <a:picLocks noChangeAspect="1" noChangeArrowheads="1"/>
          </p:cNvPicPr>
          <p:nvPr/>
        </p:nvPicPr>
        <p:blipFill>
          <a:blip r:embed="rId3"/>
          <a:srcRect l="11615" r="13716"/>
          <a:stretch>
            <a:fillRect/>
          </a:stretch>
        </p:blipFill>
        <p:spPr bwMode="auto">
          <a:xfrm>
            <a:off x="5572132" y="2643182"/>
            <a:ext cx="3214710" cy="230505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290"/>
                                        </p:tgtEl>
                                        <p:attrNameLst>
                                          <p:attrName>style.visibility</p:attrName>
                                        </p:attrNameLst>
                                      </p:cBhvr>
                                      <p:to>
                                        <p:strVal val="visible"/>
                                      </p:to>
                                    </p:set>
                                    <p:animEffect transition="in" filter="fade">
                                      <p:cBhvr>
                                        <p:cTn id="12" dur="20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571472" y="1500175"/>
            <a:ext cx="8358246" cy="7294305"/>
          </a:xfrm>
          <a:prstGeom prst="rect">
            <a:avLst/>
          </a:prstGeom>
          <a:noFill/>
        </p:spPr>
        <p:txBody>
          <a:bodyPr wrap="square" rtlCol="0">
            <a:spAutoFit/>
          </a:bodyPr>
          <a:lstStyle/>
          <a:p>
            <a:pPr algn="just"/>
            <a:r>
              <a:rPr lang="es-EC" b="1" i="1" dirty="0"/>
              <a:t>“Actualmente, no existen proyectos a futuro que contemplen la publicación de artículos de docentes en revistas indexadas”.</a:t>
            </a:r>
            <a:endParaRPr lang="es-ES" b="1" i="1" dirty="0"/>
          </a:p>
          <a:p>
            <a:endParaRPr lang="es-EC" b="1" i="1" dirty="0" smtClean="0"/>
          </a:p>
          <a:p>
            <a:pPr algn="r"/>
            <a:r>
              <a:rPr lang="es-EC" i="1" dirty="0"/>
              <a:t> </a:t>
            </a:r>
            <a:r>
              <a:rPr lang="es-EC" i="1" dirty="0" err="1" smtClean="0"/>
              <a:t>Msig</a:t>
            </a:r>
            <a:r>
              <a:rPr lang="es-EC" i="1" dirty="0" smtClean="0"/>
              <a:t>. Luis Rodríguez – Subdirector de EDCOM.</a:t>
            </a:r>
          </a:p>
          <a:p>
            <a:pPr algn="r"/>
            <a:endParaRPr lang="es-EC" b="1" dirty="0"/>
          </a:p>
          <a:p>
            <a:pPr algn="just"/>
            <a:r>
              <a:rPr lang="es-EC" b="1" dirty="0"/>
              <a:t>“El problema al momento de presentar nuestros artículos en las revistas de ESPOL, se debe a que la temática abordada por dichas revistas, abarca principalmente temas de ingeniería”.</a:t>
            </a:r>
            <a:endParaRPr lang="es-ES" b="1" dirty="0"/>
          </a:p>
          <a:p>
            <a:endParaRPr lang="es-EC" b="1" i="1" dirty="0" smtClean="0"/>
          </a:p>
          <a:p>
            <a:pPr algn="r"/>
            <a:r>
              <a:rPr lang="es-EC" i="1" dirty="0" smtClean="0"/>
              <a:t> </a:t>
            </a:r>
            <a:r>
              <a:rPr lang="es-EC" i="1" dirty="0" err="1" smtClean="0"/>
              <a:t>Mae</a:t>
            </a:r>
            <a:r>
              <a:rPr lang="es-EC" i="1" dirty="0" smtClean="0"/>
              <a:t>. Ruth </a:t>
            </a:r>
            <a:r>
              <a:rPr lang="es-EC" i="1" dirty="0" err="1" smtClean="0"/>
              <a:t>Matovelle</a:t>
            </a:r>
            <a:r>
              <a:rPr lang="es-EC" i="1" dirty="0" smtClean="0"/>
              <a:t> – Directora de EDCOM.</a:t>
            </a:r>
          </a:p>
          <a:p>
            <a:pPr algn="r"/>
            <a:endParaRPr lang="es-EC" i="1" dirty="0" smtClean="0"/>
          </a:p>
          <a:p>
            <a:pPr algn="just"/>
            <a:endParaRPr lang="es-EC" b="1" i="1" dirty="0"/>
          </a:p>
          <a:p>
            <a:pPr algn="just"/>
            <a:r>
              <a:rPr lang="es-EC" b="1" i="1" dirty="0"/>
              <a:t>“Para EDCOM, el objetivo de publicar en revistas indexadas, se define como de autogestión, con un valor de $500. Autogestión significa que la Unidad Académica, mediante actividades como seminarios o convenios con empresas debe reunir recursos que permitan la autogestión de este valor”.</a:t>
            </a:r>
            <a:endParaRPr lang="es-ES" b="1" i="1" dirty="0"/>
          </a:p>
          <a:p>
            <a:endParaRPr lang="es-EC" b="1" i="1" dirty="0" smtClean="0"/>
          </a:p>
          <a:p>
            <a:pPr algn="r"/>
            <a:r>
              <a:rPr lang="es-EC" i="1" dirty="0" smtClean="0"/>
              <a:t> </a:t>
            </a:r>
            <a:r>
              <a:rPr lang="es-EC" i="1" dirty="0" err="1" smtClean="0"/>
              <a:t>Msig</a:t>
            </a:r>
            <a:r>
              <a:rPr lang="es-EC" i="1" dirty="0" smtClean="0"/>
              <a:t>. Luis Rodríguez – Subdirector de EDCOM.</a:t>
            </a:r>
          </a:p>
          <a:p>
            <a:pPr algn="r"/>
            <a:endParaRPr lang="es-EC" i="1" dirty="0" smtClean="0"/>
          </a:p>
          <a:p>
            <a:pPr algn="r"/>
            <a:endParaRPr lang="es-EC" i="1" dirty="0"/>
          </a:p>
          <a:p>
            <a:pPr algn="just"/>
            <a:endParaRPr lang="es-EC" i="1" dirty="0" smtClean="0"/>
          </a:p>
          <a:p>
            <a:pPr algn="r"/>
            <a:endParaRPr lang="es-EC" dirty="0"/>
          </a:p>
          <a:p>
            <a:pPr algn="r"/>
            <a:endParaRPr lang="es-EC" dirty="0" smtClean="0"/>
          </a:p>
          <a:p>
            <a:endParaRPr lang="es-EC" dirty="0"/>
          </a:p>
          <a:p>
            <a:endParaRPr lang="es-ES" dirty="0"/>
          </a:p>
          <a:p>
            <a:endParaRPr lang="es-ES" dirty="0"/>
          </a:p>
        </p:txBody>
      </p:sp>
      <p:sp>
        <p:nvSpPr>
          <p:cNvPr id="5" name="4 Rectángulo"/>
          <p:cNvSpPr/>
          <p:nvPr/>
        </p:nvSpPr>
        <p:spPr>
          <a:xfrm>
            <a:off x="500034" y="571480"/>
            <a:ext cx="8286808" cy="707886"/>
          </a:xfrm>
          <a:prstGeom prst="rect">
            <a:avLst/>
          </a:prstGeom>
        </p:spPr>
        <p:txBody>
          <a:bodyPr wrap="square">
            <a:spAutoFit/>
          </a:bodyPr>
          <a:lstStyle/>
          <a:p>
            <a:pPr algn="ctr"/>
            <a:r>
              <a:rPr lang="es-ES" sz="4000" b="1" u="sng" dirty="0" smtClean="0">
                <a:solidFill>
                  <a:srgbClr val="FF0000"/>
                </a:solidFill>
                <a:effectLst>
                  <a:outerShdw blurRad="38100" dist="38100" dir="2700000" algn="tl">
                    <a:srgbClr val="000000">
                      <a:alpha val="43137"/>
                    </a:srgbClr>
                  </a:outerShdw>
                </a:effectLst>
              </a:rPr>
              <a:t>CITAS TÉCNICAS</a:t>
            </a:r>
            <a:endParaRPr lang="es-ES" sz="4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285720" y="571480"/>
            <a:ext cx="8358246" cy="7294305"/>
          </a:xfrm>
          <a:prstGeom prst="rect">
            <a:avLst/>
          </a:prstGeom>
          <a:noFill/>
        </p:spPr>
        <p:txBody>
          <a:bodyPr wrap="square" rtlCol="0">
            <a:spAutoFit/>
          </a:bodyPr>
          <a:lstStyle/>
          <a:p>
            <a:pPr algn="just"/>
            <a:r>
              <a:rPr lang="es-EC" b="1" i="1" dirty="0"/>
              <a:t>“Las revistas indexadas son quienes filtran los artículos y ponen los requerimientos, más no la Unidad Académica. Si no se cumplen dichos requerimientos, sencillamente no se aceptan los artículos”.</a:t>
            </a:r>
            <a:endParaRPr lang="es-ES" b="1" i="1" dirty="0"/>
          </a:p>
          <a:p>
            <a:endParaRPr lang="es-EC" b="1" i="1" dirty="0" smtClean="0"/>
          </a:p>
          <a:p>
            <a:pPr algn="r"/>
            <a:r>
              <a:rPr lang="es-EC" i="1" dirty="0"/>
              <a:t> </a:t>
            </a:r>
            <a:r>
              <a:rPr lang="es-EC" i="1" dirty="0" err="1" smtClean="0"/>
              <a:t>Mae</a:t>
            </a:r>
            <a:r>
              <a:rPr lang="es-EC" i="1" dirty="0" smtClean="0"/>
              <a:t>. Fausto Jácome – Coordinador de Calidad de EDCOM.</a:t>
            </a:r>
          </a:p>
          <a:p>
            <a:pPr algn="r"/>
            <a:endParaRPr lang="es-EC" b="1" dirty="0"/>
          </a:p>
          <a:p>
            <a:pPr algn="just"/>
            <a:r>
              <a:rPr lang="es-EC" b="1" i="1" dirty="0"/>
              <a:t>“Ahora ya no basta con tener un título profesional o decir soy Máster y punto. Actualmente, las políticas de Educación Superior, exigen que para la contratación de docentes, el postulante debe contar con artículos publicados en revistas indexadas”.</a:t>
            </a:r>
            <a:endParaRPr lang="es-ES" b="1" i="1" dirty="0"/>
          </a:p>
          <a:p>
            <a:endParaRPr lang="es-EC" b="1" i="1" dirty="0" smtClean="0"/>
          </a:p>
          <a:p>
            <a:pPr algn="r"/>
            <a:r>
              <a:rPr lang="es-EC" i="1" dirty="0" smtClean="0"/>
              <a:t> Ing. Edgar Salas Luzuriaga – Coordinador de Posgrados de EDCOM.</a:t>
            </a:r>
          </a:p>
          <a:p>
            <a:pPr algn="r"/>
            <a:endParaRPr lang="es-EC" i="1" dirty="0" smtClean="0"/>
          </a:p>
          <a:p>
            <a:pPr algn="just"/>
            <a:endParaRPr lang="es-EC" b="1" i="1" dirty="0"/>
          </a:p>
          <a:p>
            <a:pPr algn="just"/>
            <a:r>
              <a:rPr lang="es-EC" b="1" i="1" dirty="0"/>
              <a:t>“Si no se cumplen los objetivos de publicar en revistas indexadas, la Unidad Académica abre un informe de No Conformidad (INC), lo cual significa una falta o incumplimiento en su sistema de calidad”.</a:t>
            </a:r>
            <a:endParaRPr lang="es-ES" b="1" i="1" dirty="0"/>
          </a:p>
          <a:p>
            <a:endParaRPr lang="es-EC" b="1" i="1" dirty="0" smtClean="0"/>
          </a:p>
          <a:p>
            <a:pPr algn="r"/>
            <a:r>
              <a:rPr lang="es-EC" i="1" dirty="0" smtClean="0"/>
              <a:t> </a:t>
            </a:r>
            <a:r>
              <a:rPr lang="es-EC" i="1" dirty="0" err="1" smtClean="0"/>
              <a:t>Mae</a:t>
            </a:r>
            <a:r>
              <a:rPr lang="es-EC" i="1" dirty="0" smtClean="0"/>
              <a:t>. Fausto Jácome – Coordinador de Calidad de EDCOM.</a:t>
            </a:r>
          </a:p>
          <a:p>
            <a:pPr algn="r"/>
            <a:endParaRPr lang="es-EC" i="1" dirty="0" smtClean="0"/>
          </a:p>
          <a:p>
            <a:pPr algn="r"/>
            <a:endParaRPr lang="es-EC" i="1" dirty="0"/>
          </a:p>
          <a:p>
            <a:pPr algn="just"/>
            <a:endParaRPr lang="es-EC" i="1" dirty="0" smtClean="0"/>
          </a:p>
          <a:p>
            <a:pPr algn="r"/>
            <a:endParaRPr lang="es-EC" dirty="0"/>
          </a:p>
          <a:p>
            <a:pPr algn="r"/>
            <a:endParaRPr lang="es-EC" dirty="0" smtClean="0"/>
          </a:p>
          <a:p>
            <a:endParaRPr lang="es-EC" dirty="0"/>
          </a:p>
          <a:p>
            <a:endParaRPr lang="es-ES" dirty="0"/>
          </a:p>
          <a:p>
            <a:endParaRPr lang="es-E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500034" y="492413"/>
            <a:ext cx="8358246" cy="7294305"/>
          </a:xfrm>
          <a:prstGeom prst="rect">
            <a:avLst/>
          </a:prstGeom>
          <a:noFill/>
        </p:spPr>
        <p:txBody>
          <a:bodyPr wrap="square" rtlCol="0">
            <a:spAutoFit/>
          </a:bodyPr>
          <a:lstStyle/>
          <a:p>
            <a:pPr algn="just"/>
            <a:r>
              <a:rPr lang="es-EC" b="1" i="1" dirty="0"/>
              <a:t>“Es necesario implementar un Plan de Comunicación eficiente y eficaz, en relación a las revistas indexadas, que llegue directamente a los docentes para contrarrestar el desconocimiento general sobre el tema. Esto es algo indispensable”.</a:t>
            </a:r>
            <a:endParaRPr lang="es-ES" b="1" i="1" dirty="0"/>
          </a:p>
          <a:p>
            <a:endParaRPr lang="es-EC" b="1" i="1" dirty="0" smtClean="0"/>
          </a:p>
          <a:p>
            <a:pPr algn="r"/>
            <a:r>
              <a:rPr lang="es-EC" i="1" dirty="0"/>
              <a:t> </a:t>
            </a:r>
            <a:r>
              <a:rPr lang="es-EC" i="1" dirty="0" smtClean="0"/>
              <a:t>Ing. Edgar Salas Luzuriaga – Coordinador de Posgrados de EDCOM.</a:t>
            </a:r>
          </a:p>
          <a:p>
            <a:pPr algn="r"/>
            <a:endParaRPr lang="es-EC" b="1" dirty="0"/>
          </a:p>
          <a:p>
            <a:pPr algn="just"/>
            <a:r>
              <a:rPr lang="es-EC" b="1" i="1" dirty="0"/>
              <a:t>“La propuesta de realizar un Plan de Comunicación para que los docentes tengan a su disposición la información necesaria para lograr publicaciones, representa una iniciativa muy valiosa y de gran ayuda para todo EDCOM”.</a:t>
            </a:r>
            <a:endParaRPr lang="es-ES" b="1" i="1" dirty="0"/>
          </a:p>
          <a:p>
            <a:endParaRPr lang="es-EC" b="1" i="1" dirty="0" smtClean="0"/>
          </a:p>
          <a:p>
            <a:pPr algn="r"/>
            <a:r>
              <a:rPr lang="es-EC" i="1" dirty="0" smtClean="0"/>
              <a:t> </a:t>
            </a:r>
            <a:r>
              <a:rPr lang="es-EC" i="1" dirty="0" err="1" smtClean="0"/>
              <a:t>Mae</a:t>
            </a:r>
            <a:r>
              <a:rPr lang="es-EC" i="1" dirty="0" smtClean="0"/>
              <a:t>. Ruth </a:t>
            </a:r>
            <a:r>
              <a:rPr lang="es-EC" i="1" dirty="0" err="1" smtClean="0"/>
              <a:t>Matovelle</a:t>
            </a:r>
            <a:r>
              <a:rPr lang="es-EC" i="1" dirty="0" smtClean="0"/>
              <a:t> -  Directora de EDCOM.</a:t>
            </a:r>
          </a:p>
          <a:p>
            <a:pPr algn="r"/>
            <a:endParaRPr lang="es-EC" i="1" dirty="0" smtClean="0"/>
          </a:p>
          <a:p>
            <a:pPr algn="just"/>
            <a:endParaRPr lang="es-EC" b="1" i="1" dirty="0"/>
          </a:p>
          <a:p>
            <a:pPr algn="just"/>
            <a:r>
              <a:rPr lang="es-EC" b="1" i="1" dirty="0"/>
              <a:t>“Es una excelente iniciativa el proyecto de crear un Plan de Comunicación que ponga a disposición de Directivos y Docentes, toda la información necesaria para lograr publicaciones en revistas indexadas”.</a:t>
            </a:r>
            <a:endParaRPr lang="es-ES" b="1" i="1" dirty="0"/>
          </a:p>
          <a:p>
            <a:endParaRPr lang="es-EC" b="1" i="1" dirty="0" smtClean="0"/>
          </a:p>
          <a:p>
            <a:pPr algn="r"/>
            <a:r>
              <a:rPr lang="es-EC" i="1" dirty="0" smtClean="0"/>
              <a:t> </a:t>
            </a:r>
            <a:r>
              <a:rPr lang="es-EC" i="1" dirty="0" err="1" smtClean="0"/>
              <a:t>Msig</a:t>
            </a:r>
            <a:r>
              <a:rPr lang="es-EC" i="1" dirty="0" smtClean="0"/>
              <a:t>. Luis Rodríguez – Subdirector de EDCOM.</a:t>
            </a:r>
          </a:p>
          <a:p>
            <a:pPr algn="r"/>
            <a:endParaRPr lang="es-EC" i="1" dirty="0" smtClean="0"/>
          </a:p>
          <a:p>
            <a:pPr algn="r"/>
            <a:endParaRPr lang="es-EC" i="1" dirty="0"/>
          </a:p>
          <a:p>
            <a:pPr algn="just"/>
            <a:endParaRPr lang="es-EC" i="1" dirty="0" smtClean="0"/>
          </a:p>
          <a:p>
            <a:pPr algn="r"/>
            <a:endParaRPr lang="es-EC" dirty="0"/>
          </a:p>
          <a:p>
            <a:pPr algn="r"/>
            <a:endParaRPr lang="es-EC" dirty="0" smtClean="0"/>
          </a:p>
          <a:p>
            <a:endParaRPr lang="es-EC" dirty="0"/>
          </a:p>
          <a:p>
            <a:endParaRPr lang="es-ES" dirty="0"/>
          </a:p>
          <a:p>
            <a:endParaRPr lang="es-E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2 Subtítulo"/>
          <p:cNvSpPr>
            <a:spLocks noGrp="1"/>
          </p:cNvSpPr>
          <p:nvPr>
            <p:ph type="subTitle" idx="1"/>
          </p:nvPr>
        </p:nvSpPr>
        <p:spPr>
          <a:xfrm>
            <a:off x="1385910" y="4857760"/>
            <a:ext cx="6400800" cy="785818"/>
          </a:xfrm>
        </p:spPr>
        <p:txBody>
          <a:bodyPr/>
          <a:lstStyle/>
          <a:p>
            <a:pPr eaLnBrk="1" hangingPunct="1">
              <a:buFont typeface="Arial" charset="0"/>
              <a:buNone/>
            </a:pPr>
            <a:r>
              <a:rPr lang="es-EC" dirty="0" smtClean="0">
                <a:solidFill>
                  <a:schemeClr val="bg1"/>
                </a:solidFill>
                <a:effectLst>
                  <a:outerShdw blurRad="38100" dist="38100" dir="2700000" algn="tl">
                    <a:srgbClr val="000000">
                      <a:alpha val="43137"/>
                    </a:srgbClr>
                  </a:outerShdw>
                </a:effectLst>
              </a:rPr>
              <a:t>Capítulo 3</a:t>
            </a:r>
          </a:p>
        </p:txBody>
      </p:sp>
      <p:pic>
        <p:nvPicPr>
          <p:cNvPr id="4" name="3 Imagen" descr="LOGO INICIO.jpg"/>
          <p:cNvPicPr>
            <a:picLocks noChangeAspect="1"/>
          </p:cNvPicPr>
          <p:nvPr/>
        </p:nvPicPr>
        <p:blipFill>
          <a:blip r:embed="rId2" cstate="print"/>
          <a:stretch>
            <a:fillRect/>
          </a:stretch>
        </p:blipFill>
        <p:spPr>
          <a:xfrm>
            <a:off x="1643042" y="824322"/>
            <a:ext cx="5857916" cy="2604678"/>
          </a:xfrm>
          <a:prstGeom prst="rect">
            <a:avLst/>
          </a:prstGeom>
        </p:spPr>
      </p:pic>
      <p:sp>
        <p:nvSpPr>
          <p:cNvPr id="7" name="6 CuadroTexto"/>
          <p:cNvSpPr txBox="1"/>
          <p:nvPr/>
        </p:nvSpPr>
        <p:spPr>
          <a:xfrm>
            <a:off x="142844" y="3929066"/>
            <a:ext cx="9001156" cy="923330"/>
          </a:xfrm>
          <a:prstGeom prst="rect">
            <a:avLst/>
          </a:prstGeom>
          <a:noFill/>
        </p:spPr>
        <p:txBody>
          <a:bodyPr wrap="square" rtlCol="0">
            <a:spAutoFit/>
          </a:bodyPr>
          <a:lstStyle/>
          <a:p>
            <a:pPr marL="514350" indent="-514350" algn="ctr"/>
            <a:r>
              <a:rPr lang="es-ES" sz="5400" b="1" u="sng" dirty="0" smtClean="0">
                <a:effectLst>
                  <a:outerShdw blurRad="38100" dist="38100" dir="2700000" algn="tl">
                    <a:srgbClr val="000000">
                      <a:alpha val="43137"/>
                    </a:srgbClr>
                  </a:outerShdw>
                </a:effectLst>
                <a:hlinkClick r:id="rId3"/>
              </a:rPr>
              <a:t>PLAN DE DESARROLLO</a:t>
            </a:r>
            <a:endParaRPr lang="es-ES" sz="5400" b="1" u="sng" dirty="0" smtClean="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5 Diagrama"/>
          <p:cNvGraphicFramePr/>
          <p:nvPr/>
        </p:nvGraphicFramePr>
        <p:xfrm>
          <a:off x="1142976" y="1214422"/>
          <a:ext cx="7072362" cy="50006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CuadroTexto"/>
          <p:cNvSpPr txBox="1"/>
          <p:nvPr/>
        </p:nvSpPr>
        <p:spPr>
          <a:xfrm>
            <a:off x="0" y="214290"/>
            <a:ext cx="9144000" cy="584775"/>
          </a:xfrm>
          <a:prstGeom prst="rect">
            <a:avLst/>
          </a:prstGeom>
          <a:noFill/>
        </p:spPr>
        <p:txBody>
          <a:bodyPr wrap="square" rtlCol="0">
            <a:spAutoFit/>
          </a:bodyPr>
          <a:lstStyle/>
          <a:p>
            <a:pPr algn="ctr"/>
            <a:r>
              <a:rPr lang="es-ES" sz="3200" b="1" u="sng" dirty="0" smtClean="0">
                <a:solidFill>
                  <a:srgbClr val="FF0000"/>
                </a:solidFill>
                <a:effectLst>
                  <a:outerShdw blurRad="38100" dist="38100" dir="2700000" algn="tl">
                    <a:srgbClr val="000000">
                      <a:alpha val="43137"/>
                    </a:srgbClr>
                  </a:outerShdw>
                </a:effectLst>
                <a:hlinkClick r:id="rId6"/>
              </a:rPr>
              <a:t>ETAPAS DEL PLAN DE COMUNICACIÓN</a:t>
            </a:r>
            <a:endParaRPr lang="es-ES" sz="3200" u="sng" dirty="0">
              <a:solidFill>
                <a:srgbClr val="FF0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graphicEl>
                                              <a:dgm id="{609FD602-C61E-42C8-A07D-C4A2AABE77E2}"/>
                                            </p:graphicEl>
                                          </p:spTgt>
                                        </p:tgtEl>
                                        <p:attrNameLst>
                                          <p:attrName>style.visibility</p:attrName>
                                        </p:attrNameLst>
                                      </p:cBhvr>
                                      <p:to>
                                        <p:strVal val="visible"/>
                                      </p:to>
                                    </p:set>
                                    <p:animEffect transition="in" filter="wipe(down)">
                                      <p:cBhvr>
                                        <p:cTn id="7" dur="500"/>
                                        <p:tgtEl>
                                          <p:spTgt spid="6">
                                            <p:graphicEl>
                                              <a:dgm id="{609FD602-C61E-42C8-A07D-C4A2AABE77E2}"/>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graphicEl>
                                              <a:dgm id="{2FC793E2-0493-4EAC-AA7C-444B5BF774B5}"/>
                                            </p:graphicEl>
                                          </p:spTgt>
                                        </p:tgtEl>
                                        <p:attrNameLst>
                                          <p:attrName>style.visibility</p:attrName>
                                        </p:attrNameLst>
                                      </p:cBhvr>
                                      <p:to>
                                        <p:strVal val="visible"/>
                                      </p:to>
                                    </p:set>
                                    <p:animEffect transition="in" filter="wipe(down)">
                                      <p:cBhvr>
                                        <p:cTn id="12" dur="500"/>
                                        <p:tgtEl>
                                          <p:spTgt spid="6">
                                            <p:graphicEl>
                                              <a:dgm id="{2FC793E2-0493-4EAC-AA7C-444B5BF774B5}"/>
                                            </p:graphicEl>
                                          </p:spTgt>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6">
                                            <p:graphicEl>
                                              <a:dgm id="{092C9FEB-BE0F-4603-8F99-F168BC7DDE76}"/>
                                            </p:graphicEl>
                                          </p:spTgt>
                                        </p:tgtEl>
                                        <p:attrNameLst>
                                          <p:attrName>style.visibility</p:attrName>
                                        </p:attrNameLst>
                                      </p:cBhvr>
                                      <p:to>
                                        <p:strVal val="visible"/>
                                      </p:to>
                                    </p:set>
                                    <p:animEffect transition="in" filter="wipe(down)">
                                      <p:cBhvr>
                                        <p:cTn id="15" dur="500"/>
                                        <p:tgtEl>
                                          <p:spTgt spid="6">
                                            <p:graphicEl>
                                              <a:dgm id="{092C9FEB-BE0F-4603-8F99-F168BC7DDE76}"/>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graphicEl>
                                              <a:dgm id="{919ADC2C-35E4-41ED-9882-E63487CAB301}"/>
                                            </p:graphicEl>
                                          </p:spTgt>
                                        </p:tgtEl>
                                        <p:attrNameLst>
                                          <p:attrName>style.visibility</p:attrName>
                                        </p:attrNameLst>
                                      </p:cBhvr>
                                      <p:to>
                                        <p:strVal val="visible"/>
                                      </p:to>
                                    </p:set>
                                    <p:animEffect transition="in" filter="wipe(down)">
                                      <p:cBhvr>
                                        <p:cTn id="20" dur="500"/>
                                        <p:tgtEl>
                                          <p:spTgt spid="6">
                                            <p:graphicEl>
                                              <a:dgm id="{919ADC2C-35E4-41ED-9882-E63487CAB301}"/>
                                            </p:graphicEl>
                                          </p:spTgt>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6">
                                            <p:graphicEl>
                                              <a:dgm id="{16FF2524-06FC-4023-9D86-D001B1DD9363}"/>
                                            </p:graphicEl>
                                          </p:spTgt>
                                        </p:tgtEl>
                                        <p:attrNameLst>
                                          <p:attrName>style.visibility</p:attrName>
                                        </p:attrNameLst>
                                      </p:cBhvr>
                                      <p:to>
                                        <p:strVal val="visible"/>
                                      </p:to>
                                    </p:set>
                                    <p:animEffect transition="in" filter="wipe(down)">
                                      <p:cBhvr>
                                        <p:cTn id="23" dur="500"/>
                                        <p:tgtEl>
                                          <p:spTgt spid="6">
                                            <p:graphicEl>
                                              <a:dgm id="{16FF2524-06FC-4023-9D86-D001B1DD936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57158" y="285728"/>
            <a:ext cx="2786082" cy="3225800"/>
          </a:xfrm>
        </p:spPr>
        <p:txBody>
          <a:bodyPr>
            <a:normAutofit/>
          </a:bodyPr>
          <a:lstStyle/>
          <a:p>
            <a:r>
              <a:rPr lang="es-ES" b="1" u="sng" dirty="0" smtClean="0">
                <a:effectLst>
                  <a:outerShdw blurRad="38100" dist="38100" dir="2700000" algn="tl">
                    <a:srgbClr val="000000">
                      <a:alpha val="43137"/>
                    </a:srgbClr>
                  </a:outerShdw>
                </a:effectLst>
                <a:hlinkClick r:id="rId2"/>
              </a:rPr>
              <a:t>PRIMERA ETAPA: DIFUSIÓN</a:t>
            </a:r>
            <a:endParaRPr lang="es-ES" b="1" u="sng" dirty="0">
              <a:effectLst>
                <a:outerShdw blurRad="38100" dist="38100" dir="2700000" algn="tl">
                  <a:srgbClr val="000000">
                    <a:alpha val="43137"/>
                  </a:srgbClr>
                </a:outerShdw>
              </a:effectLst>
            </a:endParaRPr>
          </a:p>
        </p:txBody>
      </p:sp>
      <p:graphicFrame>
        <p:nvGraphicFramePr>
          <p:cNvPr id="4" name="3 Diagrama"/>
          <p:cNvGraphicFramePr/>
          <p:nvPr/>
        </p:nvGraphicFramePr>
        <p:xfrm>
          <a:off x="3357554" y="222232"/>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4 Diagrama"/>
          <p:cNvGraphicFramePr/>
          <p:nvPr/>
        </p:nvGraphicFramePr>
        <p:xfrm>
          <a:off x="2143108" y="2794000"/>
          <a:ext cx="6096000" cy="4064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6" name="5 Imagen" descr="PORTAL REVISTAS INDEXADAS.jpg"/>
          <p:cNvPicPr>
            <a:picLocks noChangeAspect="1"/>
          </p:cNvPicPr>
          <p:nvPr/>
        </p:nvPicPr>
        <p:blipFill>
          <a:blip r:embed="rId11" cstate="print"/>
          <a:stretch>
            <a:fillRect/>
          </a:stretch>
        </p:blipFill>
        <p:spPr>
          <a:xfrm>
            <a:off x="209421" y="3509617"/>
            <a:ext cx="3076695" cy="19196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graphicEl>
                                              <a:dgm id="{CBF48116-35A0-4C7A-AB8C-2FB03C3BCD10}"/>
                                            </p:graphicEl>
                                          </p:spTgt>
                                        </p:tgtEl>
                                        <p:attrNameLst>
                                          <p:attrName>style.visibility</p:attrName>
                                        </p:attrNameLst>
                                      </p:cBhvr>
                                      <p:to>
                                        <p:strVal val="visible"/>
                                      </p:to>
                                    </p:set>
                                    <p:animEffect transition="in" filter="wipe(down)">
                                      <p:cBhvr>
                                        <p:cTn id="7" dur="500"/>
                                        <p:tgtEl>
                                          <p:spTgt spid="4">
                                            <p:graphicEl>
                                              <a:dgm id="{CBF48116-35A0-4C7A-AB8C-2FB03C3BCD10}"/>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graphicEl>
                                              <a:dgm id="{C9D6C738-7671-4DF0-AB31-87C96C273358}"/>
                                            </p:graphicEl>
                                          </p:spTgt>
                                        </p:tgtEl>
                                        <p:attrNameLst>
                                          <p:attrName>style.visibility</p:attrName>
                                        </p:attrNameLst>
                                      </p:cBhvr>
                                      <p:to>
                                        <p:strVal val="visible"/>
                                      </p:to>
                                    </p:set>
                                    <p:animEffect transition="in" filter="wipe(down)">
                                      <p:cBhvr>
                                        <p:cTn id="12" dur="500"/>
                                        <p:tgtEl>
                                          <p:spTgt spid="4">
                                            <p:graphicEl>
                                              <a:dgm id="{C9D6C738-7671-4DF0-AB31-87C96C273358}"/>
                                            </p:graphicEl>
                                          </p:spTgt>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
                                            <p:graphicEl>
                                              <a:dgm id="{3B81C4F9-8B03-49EC-A46E-B6842737CC20}"/>
                                            </p:graphicEl>
                                          </p:spTgt>
                                        </p:tgtEl>
                                        <p:attrNameLst>
                                          <p:attrName>style.visibility</p:attrName>
                                        </p:attrNameLst>
                                      </p:cBhvr>
                                      <p:to>
                                        <p:strVal val="visible"/>
                                      </p:to>
                                    </p:set>
                                    <p:animEffect transition="in" filter="wipe(down)">
                                      <p:cBhvr>
                                        <p:cTn id="15" dur="500"/>
                                        <p:tgtEl>
                                          <p:spTgt spid="4">
                                            <p:graphicEl>
                                              <a:dgm id="{3B81C4F9-8B03-49EC-A46E-B6842737CC20}"/>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
                                            <p:graphicEl>
                                              <a:dgm id="{C9B48102-E14A-4919-8D77-4D406F63F396}"/>
                                            </p:graphicEl>
                                          </p:spTgt>
                                        </p:tgtEl>
                                        <p:attrNameLst>
                                          <p:attrName>style.visibility</p:attrName>
                                        </p:attrNameLst>
                                      </p:cBhvr>
                                      <p:to>
                                        <p:strVal val="visible"/>
                                      </p:to>
                                    </p:set>
                                    <p:animEffect transition="in" filter="wipe(down)">
                                      <p:cBhvr>
                                        <p:cTn id="20" dur="500"/>
                                        <p:tgtEl>
                                          <p:spTgt spid="4">
                                            <p:graphicEl>
                                              <a:dgm id="{C9B48102-E14A-4919-8D77-4D406F63F396}"/>
                                            </p:graphicEl>
                                          </p:spTgt>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4">
                                            <p:graphicEl>
                                              <a:dgm id="{B64F8266-4FE9-423E-8B3B-413E2E14F4CA}"/>
                                            </p:graphicEl>
                                          </p:spTgt>
                                        </p:tgtEl>
                                        <p:attrNameLst>
                                          <p:attrName>style.visibility</p:attrName>
                                        </p:attrNameLst>
                                      </p:cBhvr>
                                      <p:to>
                                        <p:strVal val="visible"/>
                                      </p:to>
                                    </p:set>
                                    <p:animEffect transition="in" filter="wipe(down)">
                                      <p:cBhvr>
                                        <p:cTn id="23" dur="500"/>
                                        <p:tgtEl>
                                          <p:spTgt spid="4">
                                            <p:graphicEl>
                                              <a:dgm id="{B64F8266-4FE9-423E-8B3B-413E2E14F4CA}"/>
                                            </p:graphicEl>
                                          </p:spTgt>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4">
                                            <p:graphicEl>
                                              <a:dgm id="{0FD9DBE6-90AE-4018-9898-B6D476114332}"/>
                                            </p:graphicEl>
                                          </p:spTgt>
                                        </p:tgtEl>
                                        <p:attrNameLst>
                                          <p:attrName>style.visibility</p:attrName>
                                        </p:attrNameLst>
                                      </p:cBhvr>
                                      <p:to>
                                        <p:strVal val="visible"/>
                                      </p:to>
                                    </p:set>
                                    <p:animEffect transition="in" filter="wipe(down)">
                                      <p:cBhvr>
                                        <p:cTn id="26" dur="500"/>
                                        <p:tgtEl>
                                          <p:spTgt spid="4">
                                            <p:graphicEl>
                                              <a:dgm id="{0FD9DBE6-90AE-4018-9898-B6D476114332}"/>
                                            </p:graphicEl>
                                          </p:spTgt>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5">
                                            <p:graphicEl>
                                              <a:dgm id="{CBF48116-35A0-4C7A-AB8C-2FB03C3BCD10}"/>
                                            </p:graphicEl>
                                          </p:spTgt>
                                        </p:tgtEl>
                                        <p:attrNameLst>
                                          <p:attrName>style.visibility</p:attrName>
                                        </p:attrNameLst>
                                      </p:cBhvr>
                                      <p:to>
                                        <p:strVal val="visible"/>
                                      </p:to>
                                    </p:set>
                                    <p:animEffect transition="in" filter="wipe(down)">
                                      <p:cBhvr>
                                        <p:cTn id="29" dur="500"/>
                                        <p:tgtEl>
                                          <p:spTgt spid="5">
                                            <p:graphicEl>
                                              <a:dgm id="{CBF48116-35A0-4C7A-AB8C-2FB03C3BCD10}"/>
                                            </p:graphic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5">
                                            <p:graphicEl>
                                              <a:dgm id="{C9D6C738-7671-4DF0-AB31-87C96C273358}"/>
                                            </p:graphicEl>
                                          </p:spTgt>
                                        </p:tgtEl>
                                        <p:attrNameLst>
                                          <p:attrName>style.visibility</p:attrName>
                                        </p:attrNameLst>
                                      </p:cBhvr>
                                      <p:to>
                                        <p:strVal val="visible"/>
                                      </p:to>
                                    </p:set>
                                    <p:animEffect transition="in" filter="wipe(down)">
                                      <p:cBhvr>
                                        <p:cTn id="34" dur="500"/>
                                        <p:tgtEl>
                                          <p:spTgt spid="5">
                                            <p:graphicEl>
                                              <a:dgm id="{C9D6C738-7671-4DF0-AB31-87C96C273358}"/>
                                            </p:graphicEl>
                                          </p:spTgt>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5">
                                            <p:graphicEl>
                                              <a:dgm id="{3B81C4F9-8B03-49EC-A46E-B6842737CC20}"/>
                                            </p:graphicEl>
                                          </p:spTgt>
                                        </p:tgtEl>
                                        <p:attrNameLst>
                                          <p:attrName>style.visibility</p:attrName>
                                        </p:attrNameLst>
                                      </p:cBhvr>
                                      <p:to>
                                        <p:strVal val="visible"/>
                                      </p:to>
                                    </p:set>
                                    <p:animEffect transition="in" filter="wipe(down)">
                                      <p:cBhvr>
                                        <p:cTn id="37" dur="500"/>
                                        <p:tgtEl>
                                          <p:spTgt spid="5">
                                            <p:graphicEl>
                                              <a:dgm id="{3B81C4F9-8B03-49EC-A46E-B6842737CC20}"/>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5">
                                            <p:graphicEl>
                                              <a:dgm id="{C9B48102-E14A-4919-8D77-4D406F63F396}"/>
                                            </p:graphicEl>
                                          </p:spTgt>
                                        </p:tgtEl>
                                        <p:attrNameLst>
                                          <p:attrName>style.visibility</p:attrName>
                                        </p:attrNameLst>
                                      </p:cBhvr>
                                      <p:to>
                                        <p:strVal val="visible"/>
                                      </p:to>
                                    </p:set>
                                    <p:animEffect transition="in" filter="wipe(down)">
                                      <p:cBhvr>
                                        <p:cTn id="42" dur="500"/>
                                        <p:tgtEl>
                                          <p:spTgt spid="5">
                                            <p:graphicEl>
                                              <a:dgm id="{C9B48102-E14A-4919-8D77-4D406F63F396}"/>
                                            </p:graphicEl>
                                          </p:spTgt>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5">
                                            <p:graphicEl>
                                              <a:dgm id="{B64F8266-4FE9-423E-8B3B-413E2E14F4CA}"/>
                                            </p:graphicEl>
                                          </p:spTgt>
                                        </p:tgtEl>
                                        <p:attrNameLst>
                                          <p:attrName>style.visibility</p:attrName>
                                        </p:attrNameLst>
                                      </p:cBhvr>
                                      <p:to>
                                        <p:strVal val="visible"/>
                                      </p:to>
                                    </p:set>
                                    <p:animEffect transition="in" filter="wipe(down)">
                                      <p:cBhvr>
                                        <p:cTn id="45" dur="500"/>
                                        <p:tgtEl>
                                          <p:spTgt spid="5">
                                            <p:graphicEl>
                                              <a:dgm id="{B64F8266-4FE9-423E-8B3B-413E2E14F4CA}"/>
                                            </p:graphicEl>
                                          </p:spTgt>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5">
                                            <p:graphicEl>
                                              <a:dgm id="{0FD9DBE6-90AE-4018-9898-B6D476114332}"/>
                                            </p:graphicEl>
                                          </p:spTgt>
                                        </p:tgtEl>
                                        <p:attrNameLst>
                                          <p:attrName>style.visibility</p:attrName>
                                        </p:attrNameLst>
                                      </p:cBhvr>
                                      <p:to>
                                        <p:strVal val="visible"/>
                                      </p:to>
                                    </p:set>
                                    <p:animEffect transition="in" filter="wipe(down)">
                                      <p:cBhvr>
                                        <p:cTn id="48" dur="500"/>
                                        <p:tgtEl>
                                          <p:spTgt spid="5">
                                            <p:graphicEl>
                                              <a:dgm id="{0FD9DBE6-90AE-4018-9898-B6D476114332}"/>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lvlOne"/>
        </p:bldSub>
      </p:bldGraphic>
      <p:bldGraphic spid="5" grpId="0">
        <p:bldSub>
          <a:bldDgm bld="lvlOne"/>
        </p:bldSub>
      </p:bldGraphic>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b="1" u="sng" dirty="0" smtClean="0">
                <a:effectLst>
                  <a:outerShdw blurRad="38100" dist="38100" dir="2700000" algn="tl">
                    <a:srgbClr val="000000">
                      <a:alpha val="43137"/>
                    </a:srgbClr>
                  </a:outerShdw>
                </a:effectLst>
                <a:hlinkClick r:id="rId2"/>
              </a:rPr>
              <a:t>VIDEO DE INTRODUCCIÓN</a:t>
            </a:r>
            <a:endParaRPr lang="es-ES" b="1" u="sng" dirty="0">
              <a:effectLst>
                <a:outerShdw blurRad="38100" dist="38100" dir="2700000" algn="tl">
                  <a:srgbClr val="000000">
                    <a:alpha val="43137"/>
                  </a:srgbClr>
                </a:outerShdw>
              </a:effectLst>
            </a:endParaRPr>
          </a:p>
        </p:txBody>
      </p:sp>
      <p:pic>
        <p:nvPicPr>
          <p:cNvPr id="6" name="5 Imagen" descr="video.png"/>
          <p:cNvPicPr>
            <a:picLocks noChangeAspect="1"/>
          </p:cNvPicPr>
          <p:nvPr/>
        </p:nvPicPr>
        <p:blipFill>
          <a:blip r:embed="rId3" cstate="print"/>
          <a:stretch>
            <a:fillRect/>
          </a:stretch>
        </p:blipFill>
        <p:spPr>
          <a:xfrm>
            <a:off x="571472" y="2428868"/>
            <a:ext cx="3619526" cy="2714644"/>
          </a:xfrm>
          <a:prstGeom prst="rect">
            <a:avLst/>
          </a:prstGeom>
        </p:spPr>
      </p:pic>
      <p:pic>
        <p:nvPicPr>
          <p:cNvPr id="8" name="7 Imagen" descr="videocorto2.jpg"/>
          <p:cNvPicPr>
            <a:picLocks noChangeAspect="1"/>
          </p:cNvPicPr>
          <p:nvPr/>
        </p:nvPicPr>
        <p:blipFill>
          <a:blip r:embed="rId4" cstate="print"/>
          <a:stretch>
            <a:fillRect/>
          </a:stretch>
        </p:blipFill>
        <p:spPr>
          <a:xfrm>
            <a:off x="4357686" y="2000264"/>
            <a:ext cx="4572000" cy="3429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MANUAL VINCULOS"/>
          <p:cNvPicPr>
            <a:picLocks noChangeAspect="1" noChangeArrowheads="1"/>
          </p:cNvPicPr>
          <p:nvPr/>
        </p:nvPicPr>
        <p:blipFill>
          <a:blip r:embed="rId2" cstate="print"/>
          <a:srcRect/>
          <a:stretch>
            <a:fillRect/>
          </a:stretch>
        </p:blipFill>
        <p:spPr bwMode="auto">
          <a:xfrm>
            <a:off x="4592293" y="428604"/>
            <a:ext cx="4265955" cy="6000792"/>
          </a:xfrm>
          <a:prstGeom prst="rect">
            <a:avLst/>
          </a:prstGeom>
          <a:noFill/>
          <a:ln w="9525">
            <a:noFill/>
            <a:miter lim="800000"/>
            <a:headEnd/>
            <a:tailEnd/>
          </a:ln>
        </p:spPr>
      </p:pic>
      <p:sp>
        <p:nvSpPr>
          <p:cNvPr id="6" name="5 Rectángulo"/>
          <p:cNvSpPr/>
          <p:nvPr/>
        </p:nvSpPr>
        <p:spPr>
          <a:xfrm>
            <a:off x="357158" y="2643182"/>
            <a:ext cx="3857652" cy="37147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smtClean="0"/>
          </a:p>
          <a:p>
            <a:pPr algn="ctr"/>
            <a:endParaRPr lang="es-EC" dirty="0" smtClean="0"/>
          </a:p>
          <a:p>
            <a:pPr algn="ctr"/>
            <a:r>
              <a:rPr lang="es-EC" dirty="0" smtClean="0"/>
              <a:t>Gracias al Manual de Vínculos, los Directivos de EDCOM, tendrán total acceso a los aspectos más importantes para vincular a la Unidad Académica con prestigiosas organizaciones relacionadas con la indexación de revistas y desarrollo de ciencia e investigación. </a:t>
            </a:r>
            <a:endParaRPr lang="es-ES" dirty="0" smtClean="0"/>
          </a:p>
          <a:p>
            <a:pPr algn="ctr"/>
            <a:endParaRPr lang="es-EC" dirty="0" smtClean="0">
              <a:solidFill>
                <a:schemeClr val="bg1"/>
              </a:solidFill>
            </a:endParaRPr>
          </a:p>
          <a:p>
            <a:pPr algn="ctr"/>
            <a:endParaRPr lang="es-ES" dirty="0"/>
          </a:p>
        </p:txBody>
      </p:sp>
      <p:sp>
        <p:nvSpPr>
          <p:cNvPr id="8" name="1 Título"/>
          <p:cNvSpPr>
            <a:spLocks noGrp="1"/>
          </p:cNvSpPr>
          <p:nvPr>
            <p:ph type="title"/>
          </p:nvPr>
        </p:nvSpPr>
        <p:spPr>
          <a:xfrm>
            <a:off x="500034" y="214290"/>
            <a:ext cx="3500462" cy="2357430"/>
          </a:xfrm>
        </p:spPr>
        <p:txBody>
          <a:bodyPr>
            <a:normAutofit/>
          </a:bodyPr>
          <a:lstStyle/>
          <a:p>
            <a:r>
              <a:rPr lang="es-ES" sz="3600" b="1" u="sng" dirty="0" smtClean="0">
                <a:effectLst>
                  <a:outerShdw blurRad="38100" dist="38100" dir="2700000" algn="tl">
                    <a:srgbClr val="000000">
                      <a:alpha val="43137"/>
                    </a:srgbClr>
                  </a:outerShdw>
                </a:effectLst>
                <a:hlinkClick r:id="rId3"/>
              </a:rPr>
              <a:t>MANUAL DE VÍNCULOS PARA DIRECTIVOS</a:t>
            </a:r>
            <a:endParaRPr lang="es-ES" sz="3600" b="1" u="sng" dirty="0">
              <a:solidFill>
                <a:srgbClr val="FF0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194"/>
                                        </p:tgtEl>
                                        <p:attrNameLst>
                                          <p:attrName>style.visibility</p:attrName>
                                        </p:attrNameLst>
                                      </p:cBhvr>
                                      <p:to>
                                        <p:strVal val="visible"/>
                                      </p:to>
                                    </p:set>
                                    <p:anim calcmode="lin" valueType="num">
                                      <p:cBhvr additive="base">
                                        <p:cTn id="12" dur="500" fill="hold"/>
                                        <p:tgtEl>
                                          <p:spTgt spid="8194"/>
                                        </p:tgtEl>
                                        <p:attrNameLst>
                                          <p:attrName>ppt_x</p:attrName>
                                        </p:attrNameLst>
                                      </p:cBhvr>
                                      <p:tavLst>
                                        <p:tav tm="0">
                                          <p:val>
                                            <p:strVal val="#ppt_x"/>
                                          </p:val>
                                        </p:tav>
                                        <p:tav tm="100000">
                                          <p:val>
                                            <p:strVal val="#ppt_x"/>
                                          </p:val>
                                        </p:tav>
                                      </p:tavLst>
                                    </p:anim>
                                    <p:anim calcmode="lin" valueType="num">
                                      <p:cBhvr additive="base">
                                        <p:cTn id="13" dur="500" fill="hold"/>
                                        <p:tgtEl>
                                          <p:spTgt spid="819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1785926"/>
            <a:ext cx="8286808" cy="646331"/>
          </a:xfrm>
          <a:prstGeom prst="rect">
            <a:avLst/>
          </a:prstGeom>
          <a:noFill/>
        </p:spPr>
        <p:txBody>
          <a:bodyPr wrap="square" rtlCol="0">
            <a:spAutoFit/>
          </a:bodyPr>
          <a:lstStyle/>
          <a:p>
            <a:pPr algn="just"/>
            <a:endParaRPr lang="es-ES" dirty="0"/>
          </a:p>
          <a:p>
            <a:endParaRPr lang="es-ES" dirty="0"/>
          </a:p>
        </p:txBody>
      </p:sp>
      <p:pic>
        <p:nvPicPr>
          <p:cNvPr id="5" name="4 Imagen" descr="SCIENCE DIRECT.jpg"/>
          <p:cNvPicPr>
            <a:picLocks noChangeAspect="1"/>
          </p:cNvPicPr>
          <p:nvPr/>
        </p:nvPicPr>
        <p:blipFill>
          <a:blip r:embed="rId2" cstate="print"/>
          <a:stretch>
            <a:fillRect/>
          </a:stretch>
        </p:blipFill>
        <p:spPr>
          <a:xfrm>
            <a:off x="3143240" y="5786454"/>
            <a:ext cx="3122687" cy="804535"/>
          </a:xfrm>
          <a:prstGeom prst="rect">
            <a:avLst/>
          </a:prstGeom>
          <a:ln w="15875">
            <a:solidFill>
              <a:schemeClr val="tx1"/>
            </a:solidFill>
          </a:ln>
        </p:spPr>
      </p:pic>
      <p:pic>
        <p:nvPicPr>
          <p:cNvPr id="7" name="6 Imagen" descr="elsevier.gif"/>
          <p:cNvPicPr>
            <a:picLocks noChangeAspect="1"/>
          </p:cNvPicPr>
          <p:nvPr/>
        </p:nvPicPr>
        <p:blipFill>
          <a:blip r:embed="rId3" cstate="print"/>
          <a:stretch>
            <a:fillRect/>
          </a:stretch>
        </p:blipFill>
        <p:spPr>
          <a:xfrm>
            <a:off x="6143636" y="500042"/>
            <a:ext cx="1552357" cy="1714512"/>
          </a:xfrm>
          <a:prstGeom prst="rect">
            <a:avLst/>
          </a:prstGeom>
          <a:ln w="15875">
            <a:solidFill>
              <a:schemeClr val="accent1">
                <a:shade val="95000"/>
                <a:satMod val="105000"/>
              </a:schemeClr>
            </a:solidFill>
          </a:ln>
        </p:spPr>
      </p:pic>
      <p:sp>
        <p:nvSpPr>
          <p:cNvPr id="6" name="5 Rectángulo"/>
          <p:cNvSpPr/>
          <p:nvPr/>
        </p:nvSpPr>
        <p:spPr>
          <a:xfrm>
            <a:off x="428596" y="2428868"/>
            <a:ext cx="8429684" cy="28575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b="1" dirty="0" smtClean="0"/>
          </a:p>
          <a:p>
            <a:pPr algn="ctr"/>
            <a:endParaRPr lang="es-EC" b="1" dirty="0" smtClean="0"/>
          </a:p>
          <a:p>
            <a:pPr algn="ctr"/>
            <a:r>
              <a:rPr lang="es-EC" b="1" dirty="0" smtClean="0"/>
              <a:t>ELSEVIER</a:t>
            </a:r>
            <a:r>
              <a:rPr lang="es-EC" dirty="0" smtClean="0"/>
              <a:t> es el editorial más importante y de mayor producción científica a nivel mundial. Ofrece servicios a más de 30 millones de científicos, estudiantes, profesionales e investigadores.  Es una comunidad global de más de </a:t>
            </a:r>
            <a:r>
              <a:rPr lang="es-EC" b="1" dirty="0" smtClean="0">
                <a:solidFill>
                  <a:srgbClr val="FFFF00"/>
                </a:solidFill>
              </a:rPr>
              <a:t>7.000 editores de revistas, 70.000 editoriales</a:t>
            </a:r>
            <a:r>
              <a:rPr lang="es-EC" b="1" dirty="0" smtClean="0"/>
              <a:t>, </a:t>
            </a:r>
            <a:r>
              <a:rPr lang="es-EC" b="1" dirty="0" smtClean="0">
                <a:solidFill>
                  <a:srgbClr val="FFFF00"/>
                </a:solidFill>
              </a:rPr>
              <a:t>300.000 expertos investigadores y más de 600.000 autores.</a:t>
            </a:r>
            <a:endParaRPr lang="es-ES" b="1" dirty="0" smtClean="0">
              <a:solidFill>
                <a:srgbClr val="FFFF00"/>
              </a:solidFill>
            </a:endParaRPr>
          </a:p>
          <a:p>
            <a:pPr algn="ctr"/>
            <a:r>
              <a:rPr lang="es-EC" dirty="0" smtClean="0"/>
              <a:t> </a:t>
            </a:r>
            <a:endParaRPr lang="es-ES" dirty="0" smtClean="0"/>
          </a:p>
          <a:p>
            <a:pPr algn="ctr"/>
            <a:r>
              <a:rPr lang="es-EC" dirty="0" smtClean="0"/>
              <a:t>La relación entre ELSEVIER y EDCOM, se establece mediante suscripción anual al servicio online </a:t>
            </a:r>
            <a:r>
              <a:rPr lang="es-EC" b="1" dirty="0" err="1" smtClean="0">
                <a:effectLst>
                  <a:outerShdw blurRad="38100" dist="38100" dir="2700000" algn="tl">
                    <a:srgbClr val="000000">
                      <a:alpha val="43137"/>
                    </a:srgbClr>
                  </a:outerShdw>
                </a:effectLst>
              </a:rPr>
              <a:t>ScienceDirect</a:t>
            </a:r>
            <a:r>
              <a:rPr lang="es-EC" dirty="0" smtClean="0"/>
              <a:t>, en las áreas seleccionadas por la Unidad Académica.</a:t>
            </a:r>
          </a:p>
          <a:p>
            <a:pPr algn="ctr"/>
            <a:endParaRPr lang="es-EC" dirty="0" smtClean="0"/>
          </a:p>
          <a:p>
            <a:pPr algn="ctr"/>
            <a:r>
              <a:rPr lang="en-US" b="1" dirty="0" smtClean="0">
                <a:hlinkClick r:id="rId4"/>
              </a:rPr>
              <a:t>http://www.sciencedirect.com/</a:t>
            </a:r>
            <a:endParaRPr lang="es-ES" dirty="0" smtClean="0"/>
          </a:p>
          <a:p>
            <a:pPr algn="ctr"/>
            <a:endParaRPr lang="es-EC" dirty="0" smtClean="0">
              <a:solidFill>
                <a:schemeClr val="bg1"/>
              </a:solidFill>
            </a:endParaRPr>
          </a:p>
          <a:p>
            <a:pPr algn="ctr"/>
            <a:endParaRPr lang="es-ES" dirty="0"/>
          </a:p>
        </p:txBody>
      </p:sp>
      <p:sp>
        <p:nvSpPr>
          <p:cNvPr id="8" name="1 Título"/>
          <p:cNvSpPr>
            <a:spLocks noGrp="1"/>
          </p:cNvSpPr>
          <p:nvPr>
            <p:ph type="title"/>
          </p:nvPr>
        </p:nvSpPr>
        <p:spPr>
          <a:xfrm>
            <a:off x="500034" y="500042"/>
            <a:ext cx="4972050" cy="1868487"/>
          </a:xfrm>
        </p:spPr>
        <p:txBody>
          <a:bodyPr>
            <a:normAutofit/>
          </a:bodyPr>
          <a:lstStyle/>
          <a:p>
            <a:r>
              <a:rPr lang="es-ES" b="1" u="sng" dirty="0" smtClean="0">
                <a:effectLst>
                  <a:outerShdw blurRad="38100" dist="38100" dir="2700000" algn="tl">
                    <a:srgbClr val="000000">
                      <a:alpha val="43137"/>
                    </a:srgbClr>
                  </a:outerShdw>
                </a:effectLst>
                <a:hlinkClick r:id="rId5"/>
              </a:rPr>
              <a:t>VÍNCULO EDCOM-ELSEVIER</a:t>
            </a:r>
            <a:endParaRPr lang="es-ES" b="1" u="sng" dirty="0">
              <a:solidFill>
                <a:srgbClr val="FF0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t="33203" r="11377" b="6249"/>
          <a:stretch>
            <a:fillRect/>
          </a:stretch>
        </p:blipFill>
        <p:spPr bwMode="auto">
          <a:xfrm>
            <a:off x="214282" y="1000108"/>
            <a:ext cx="8643966" cy="4429156"/>
          </a:xfrm>
          <a:prstGeom prst="rect">
            <a:avLst/>
          </a:prstGeom>
          <a:noFill/>
          <a:ln w="9525">
            <a:noFill/>
            <a:miter lim="800000"/>
            <a:headEnd/>
            <a:tailEnd/>
          </a:ln>
          <a:effectLst/>
        </p:spPr>
      </p:pic>
      <p:cxnSp>
        <p:nvCxnSpPr>
          <p:cNvPr id="5" name="4 Conector recto de flecha"/>
          <p:cNvCxnSpPr/>
          <p:nvPr/>
        </p:nvCxnSpPr>
        <p:spPr>
          <a:xfrm rot="10800000">
            <a:off x="3428992" y="2141528"/>
            <a:ext cx="569916" cy="1588"/>
          </a:xfrm>
          <a:prstGeom prst="straightConnector1">
            <a:avLst/>
          </a:prstGeom>
          <a:ln>
            <a:solidFill>
              <a:srgbClr val="FF0000"/>
            </a:solidFill>
            <a:tailEnd type="arrow"/>
          </a:ln>
        </p:spPr>
        <p:style>
          <a:lnRef idx="3">
            <a:schemeClr val="accent1"/>
          </a:lnRef>
          <a:fillRef idx="0">
            <a:schemeClr val="accent1"/>
          </a:fillRef>
          <a:effectRef idx="2">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428596" y="1428736"/>
            <a:ext cx="5572164" cy="50720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Fundado en 1880. Actualmente, ELSEVIER es junto con </a:t>
            </a:r>
            <a:r>
              <a:rPr lang="es-EC" dirty="0" err="1" smtClean="0"/>
              <a:t>Thomson</a:t>
            </a:r>
            <a:r>
              <a:rPr lang="es-EC" dirty="0" smtClean="0"/>
              <a:t> Reuters, uno de los editoriales más importante y de mayor producción científica a nivel mundial. Ofrece servicios a más de </a:t>
            </a:r>
            <a:r>
              <a:rPr lang="es-EC" b="1" dirty="0" smtClean="0">
                <a:solidFill>
                  <a:srgbClr val="FFFF00"/>
                </a:solidFill>
              </a:rPr>
              <a:t>30 millones </a:t>
            </a:r>
            <a:r>
              <a:rPr lang="es-EC" dirty="0" smtClean="0"/>
              <a:t>de científicos, estudiantes, profesionales e investigadores.</a:t>
            </a:r>
          </a:p>
          <a:p>
            <a:pPr algn="ctr"/>
            <a:r>
              <a:rPr lang="es-EC" dirty="0" smtClean="0"/>
              <a:t>  </a:t>
            </a:r>
            <a:endParaRPr lang="es-ES" dirty="0" smtClean="0"/>
          </a:p>
          <a:p>
            <a:pPr algn="ctr"/>
            <a:r>
              <a:rPr lang="es-EC" dirty="0" smtClean="0"/>
              <a:t>ELSEVIER es una comunidad global de más de</a:t>
            </a:r>
            <a:r>
              <a:rPr lang="es-EC" b="1" dirty="0" smtClean="0">
                <a:solidFill>
                  <a:srgbClr val="FF0000"/>
                </a:solidFill>
              </a:rPr>
              <a:t> </a:t>
            </a:r>
            <a:r>
              <a:rPr lang="es-EC" b="1" dirty="0" smtClean="0">
                <a:solidFill>
                  <a:srgbClr val="FFFF00"/>
                </a:solidFill>
              </a:rPr>
              <a:t>7.000 editores de revistas</a:t>
            </a:r>
            <a:r>
              <a:rPr lang="es-EC" dirty="0" smtClean="0">
                <a:solidFill>
                  <a:srgbClr val="FFFF00"/>
                </a:solidFill>
              </a:rPr>
              <a:t>, </a:t>
            </a:r>
            <a:r>
              <a:rPr lang="es-EC" b="1" dirty="0" smtClean="0">
                <a:solidFill>
                  <a:srgbClr val="FFFF00"/>
                </a:solidFill>
              </a:rPr>
              <a:t>70.000 editoriales</a:t>
            </a:r>
            <a:r>
              <a:rPr lang="es-EC" dirty="0" smtClean="0">
                <a:solidFill>
                  <a:srgbClr val="FFFF00"/>
                </a:solidFill>
              </a:rPr>
              <a:t>, </a:t>
            </a:r>
            <a:r>
              <a:rPr lang="es-EC" b="1" dirty="0" smtClean="0">
                <a:solidFill>
                  <a:srgbClr val="FFFF00"/>
                </a:solidFill>
              </a:rPr>
              <a:t>300.000 expertos investigadores</a:t>
            </a:r>
            <a:r>
              <a:rPr lang="es-EC" dirty="0" smtClean="0">
                <a:solidFill>
                  <a:srgbClr val="FFFF00"/>
                </a:solidFill>
              </a:rPr>
              <a:t> </a:t>
            </a:r>
            <a:r>
              <a:rPr lang="es-EC" dirty="0" smtClean="0"/>
              <a:t>y más de </a:t>
            </a:r>
            <a:r>
              <a:rPr lang="es-EC" b="1" dirty="0" smtClean="0">
                <a:solidFill>
                  <a:srgbClr val="FFFF00"/>
                </a:solidFill>
              </a:rPr>
              <a:t>600.000 autores</a:t>
            </a:r>
            <a:r>
              <a:rPr lang="es-EC" dirty="0" smtClean="0">
                <a:solidFill>
                  <a:srgbClr val="FFFF00"/>
                </a:solidFill>
              </a:rPr>
              <a:t>. </a:t>
            </a:r>
          </a:p>
          <a:p>
            <a:pPr algn="ctr"/>
            <a:endParaRPr lang="es-EC" dirty="0" smtClean="0"/>
          </a:p>
          <a:p>
            <a:pPr algn="ctr"/>
            <a:r>
              <a:rPr lang="es-EC" dirty="0" smtClean="0"/>
              <a:t>Con más de </a:t>
            </a:r>
            <a:r>
              <a:rPr lang="es-EC" b="1" dirty="0" smtClean="0">
                <a:solidFill>
                  <a:srgbClr val="FFFF00"/>
                </a:solidFill>
              </a:rPr>
              <a:t>7 millones de artículos completos </a:t>
            </a:r>
            <a:r>
              <a:rPr lang="es-EC" dirty="0" smtClean="0"/>
              <a:t>y más de </a:t>
            </a:r>
            <a:r>
              <a:rPr lang="es-EC" b="1" dirty="0" smtClean="0">
                <a:solidFill>
                  <a:srgbClr val="FFFF00"/>
                </a:solidFill>
              </a:rPr>
              <a:t>60 millones de citas bibliográficas</a:t>
            </a:r>
            <a:r>
              <a:rPr lang="es-EC" dirty="0" smtClean="0"/>
              <a:t>, en todas las áreas de investigación.</a:t>
            </a:r>
            <a:endParaRPr lang="es-ES" dirty="0"/>
          </a:p>
        </p:txBody>
      </p:sp>
      <p:sp>
        <p:nvSpPr>
          <p:cNvPr id="6" name="5 CuadroTexto"/>
          <p:cNvSpPr txBox="1"/>
          <p:nvPr/>
        </p:nvSpPr>
        <p:spPr>
          <a:xfrm>
            <a:off x="428596" y="214290"/>
            <a:ext cx="8429684" cy="707886"/>
          </a:xfrm>
          <a:prstGeom prst="rect">
            <a:avLst/>
          </a:prstGeom>
          <a:noFill/>
        </p:spPr>
        <p:txBody>
          <a:bodyPr wrap="square" rtlCol="0">
            <a:spAutoFit/>
          </a:bodyPr>
          <a:lstStyle/>
          <a:p>
            <a:pPr marL="514350" indent="-514350" algn="ctr"/>
            <a:r>
              <a:rPr lang="es-ES" sz="4000" b="1" u="sng" dirty="0" smtClean="0">
                <a:effectLst>
                  <a:outerShdw blurRad="38100" dist="38100" dir="2700000" algn="tl">
                    <a:srgbClr val="000000">
                      <a:alpha val="43137"/>
                    </a:srgbClr>
                  </a:outerShdw>
                </a:effectLst>
                <a:hlinkClick r:id="rId2"/>
              </a:rPr>
              <a:t>BASES DE DATOS: ELSEVIER </a:t>
            </a:r>
            <a:endParaRPr lang="es-ES" sz="4000" b="1" u="sng" dirty="0" smtClean="0">
              <a:effectLst>
                <a:outerShdw blurRad="38100" dist="38100" dir="2700000" algn="tl">
                  <a:srgbClr val="000000">
                    <a:alpha val="43137"/>
                  </a:srgbClr>
                </a:outerShdw>
              </a:effectLst>
            </a:endParaRPr>
          </a:p>
        </p:txBody>
      </p:sp>
      <p:pic>
        <p:nvPicPr>
          <p:cNvPr id="4" name="3 Imagen" descr="elsevier.gif"/>
          <p:cNvPicPr>
            <a:picLocks noChangeAspect="1"/>
          </p:cNvPicPr>
          <p:nvPr/>
        </p:nvPicPr>
        <p:blipFill>
          <a:blip r:embed="rId3" cstate="print"/>
          <a:stretch>
            <a:fillRect/>
          </a:stretch>
        </p:blipFill>
        <p:spPr>
          <a:xfrm>
            <a:off x="6643702" y="2643182"/>
            <a:ext cx="1940446" cy="2143140"/>
          </a:xfrm>
          <a:prstGeom prst="rect">
            <a:avLst/>
          </a:prstGeom>
          <a:ln w="15875">
            <a:solidFill>
              <a:schemeClr val="accent1">
                <a:shade val="95000"/>
                <a:satMod val="105000"/>
              </a:schemeClr>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descr="http://www.espol.edu.ec/mail/cicyt/Taller_Base_Datos_ScienceDirect.jpg"/>
          <p:cNvPicPr>
            <a:picLocks noChangeAspect="1" noChangeArrowheads="1"/>
          </p:cNvPicPr>
          <p:nvPr/>
        </p:nvPicPr>
        <p:blipFill>
          <a:blip r:embed="rId2"/>
          <a:srcRect/>
          <a:stretch>
            <a:fillRect/>
          </a:stretch>
        </p:blipFill>
        <p:spPr bwMode="auto">
          <a:xfrm>
            <a:off x="571472" y="357166"/>
            <a:ext cx="7858125" cy="606742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1074"/>
                                        </p:tgtEl>
                                        <p:attrNameLst>
                                          <p:attrName>style.visibility</p:attrName>
                                        </p:attrNameLst>
                                      </p:cBhvr>
                                      <p:to>
                                        <p:strVal val="visible"/>
                                      </p:to>
                                    </p:set>
                                    <p:anim calcmode="lin" valueType="num">
                                      <p:cBhvr additive="base">
                                        <p:cTn id="7" dur="500" fill="hold"/>
                                        <p:tgtEl>
                                          <p:spTgt spid="131074"/>
                                        </p:tgtEl>
                                        <p:attrNameLst>
                                          <p:attrName>ppt_x</p:attrName>
                                        </p:attrNameLst>
                                      </p:cBhvr>
                                      <p:tavLst>
                                        <p:tav tm="0">
                                          <p:val>
                                            <p:strVal val="#ppt_x"/>
                                          </p:val>
                                        </p:tav>
                                        <p:tav tm="100000">
                                          <p:val>
                                            <p:strVal val="#ppt_x"/>
                                          </p:val>
                                        </p:tav>
                                      </p:tavLst>
                                    </p:anim>
                                    <p:anim calcmode="lin" valueType="num">
                                      <p:cBhvr additive="base">
                                        <p:cTn id="8" dur="500" fill="hold"/>
                                        <p:tgtEl>
                                          <p:spTgt spid="131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1.jpg"/>
          <p:cNvPicPr>
            <a:picLocks noChangeAspect="1"/>
          </p:cNvPicPr>
          <p:nvPr/>
        </p:nvPicPr>
        <p:blipFill>
          <a:blip r:embed="rId2" cstate="print"/>
          <a:stretch>
            <a:fillRect/>
          </a:stretch>
        </p:blipFill>
        <p:spPr>
          <a:xfrm>
            <a:off x="428596" y="1214422"/>
            <a:ext cx="5072098" cy="4057679"/>
          </a:xfrm>
          <a:prstGeom prst="rect">
            <a:avLst/>
          </a:prstGeom>
        </p:spPr>
      </p:pic>
      <p:sp>
        <p:nvSpPr>
          <p:cNvPr id="5" name="4 Rectángulo"/>
          <p:cNvSpPr/>
          <p:nvPr/>
        </p:nvSpPr>
        <p:spPr>
          <a:xfrm>
            <a:off x="6143636" y="1571612"/>
            <a:ext cx="2643206" cy="35004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smtClean="0">
                <a:solidFill>
                  <a:srgbClr val="FFFF00"/>
                </a:solidFill>
              </a:rPr>
              <a:t>CONTACTO CON ELSEVIER:</a:t>
            </a:r>
          </a:p>
          <a:p>
            <a:pPr algn="ctr"/>
            <a:endParaRPr lang="es-EC" dirty="0" smtClean="0"/>
          </a:p>
          <a:p>
            <a:pPr algn="ctr"/>
            <a:r>
              <a:rPr lang="es-EC" u="sng" dirty="0" smtClean="0">
                <a:solidFill>
                  <a:schemeClr val="bg1"/>
                </a:solidFill>
              </a:rPr>
              <a:t>Luis Morán de la Parra</a:t>
            </a:r>
          </a:p>
          <a:p>
            <a:pPr algn="ctr"/>
            <a:r>
              <a:rPr lang="es-EC" dirty="0" smtClean="0">
                <a:solidFill>
                  <a:schemeClr val="bg1"/>
                </a:solidFill>
              </a:rPr>
              <a:t>Sales Manager </a:t>
            </a:r>
            <a:r>
              <a:rPr lang="es-EC" dirty="0" err="1" smtClean="0">
                <a:solidFill>
                  <a:schemeClr val="bg1"/>
                </a:solidFill>
              </a:rPr>
              <a:t>Latin</a:t>
            </a:r>
            <a:r>
              <a:rPr lang="es-EC" dirty="0" smtClean="0">
                <a:solidFill>
                  <a:schemeClr val="bg1"/>
                </a:solidFill>
              </a:rPr>
              <a:t> </a:t>
            </a:r>
            <a:r>
              <a:rPr lang="es-EC" dirty="0" err="1" smtClean="0">
                <a:solidFill>
                  <a:schemeClr val="bg1"/>
                </a:solidFill>
              </a:rPr>
              <a:t>America</a:t>
            </a:r>
            <a:endParaRPr lang="es-EC" dirty="0" smtClean="0">
              <a:solidFill>
                <a:schemeClr val="bg1"/>
              </a:solidFill>
            </a:endParaRPr>
          </a:p>
          <a:p>
            <a:pPr algn="ctr"/>
            <a:endParaRPr lang="es-EC" dirty="0" smtClean="0">
              <a:solidFill>
                <a:schemeClr val="bg1"/>
              </a:solidFill>
            </a:endParaRPr>
          </a:p>
          <a:p>
            <a:pPr algn="ctr"/>
            <a:r>
              <a:rPr lang="es-EC" u="sng" dirty="0" smtClean="0">
                <a:solidFill>
                  <a:schemeClr val="bg1"/>
                </a:solidFill>
              </a:rPr>
              <a:t>Gerardo Guzmán Sánchez</a:t>
            </a:r>
          </a:p>
          <a:p>
            <a:pPr algn="ctr"/>
            <a:r>
              <a:rPr lang="es-EC" dirty="0" err="1" smtClean="0">
                <a:solidFill>
                  <a:schemeClr val="bg1"/>
                </a:solidFill>
              </a:rPr>
              <a:t>Product</a:t>
            </a:r>
            <a:r>
              <a:rPr lang="es-EC" dirty="0" smtClean="0">
                <a:solidFill>
                  <a:schemeClr val="bg1"/>
                </a:solidFill>
              </a:rPr>
              <a:t> Sales Manager </a:t>
            </a:r>
            <a:r>
              <a:rPr lang="es-EC" dirty="0" err="1" smtClean="0">
                <a:solidFill>
                  <a:schemeClr val="bg1"/>
                </a:solidFill>
              </a:rPr>
              <a:t>Latin</a:t>
            </a:r>
            <a:r>
              <a:rPr lang="es-EC" dirty="0" smtClean="0">
                <a:solidFill>
                  <a:schemeClr val="bg1"/>
                </a:solidFill>
              </a:rPr>
              <a:t> </a:t>
            </a:r>
            <a:r>
              <a:rPr lang="es-EC" dirty="0" err="1" smtClean="0">
                <a:solidFill>
                  <a:schemeClr val="bg1"/>
                </a:solidFill>
              </a:rPr>
              <a:t>America</a:t>
            </a:r>
            <a:endParaRPr lang="es-EC" dirty="0" smtClean="0">
              <a:solidFill>
                <a:schemeClr val="bg1"/>
              </a:solidFill>
            </a:endParaRPr>
          </a:p>
          <a:p>
            <a:pPr algn="ctr"/>
            <a:endParaRPr lang="es-E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nvGraphicFramePr>
        <p:xfrm>
          <a:off x="714348" y="1785928"/>
          <a:ext cx="7858180" cy="4786346"/>
        </p:xfrm>
        <a:graphic>
          <a:graphicData uri="http://schemas.openxmlformats.org/drawingml/2006/table">
            <a:tbl>
              <a:tblPr/>
              <a:tblGrid>
                <a:gridCol w="5764478"/>
                <a:gridCol w="2093702"/>
              </a:tblGrid>
              <a:tr h="1794881">
                <a:tc>
                  <a:txBody>
                    <a:bodyPr/>
                    <a:lstStyle/>
                    <a:p>
                      <a:pPr algn="ctr">
                        <a:spcAft>
                          <a:spcPts val="0"/>
                        </a:spcAft>
                      </a:pPr>
                      <a:r>
                        <a:rPr lang="es-ES" sz="1200" b="1" dirty="0">
                          <a:solidFill>
                            <a:srgbClr val="000000"/>
                          </a:solidFill>
                          <a:latin typeface="Times New Roman"/>
                          <a:ea typeface="Times New Roman"/>
                        </a:rPr>
                        <a:t>SUBJECT COLLECTION</a:t>
                      </a:r>
                      <a:endParaRPr lang="es-ES" sz="1200" dirty="0">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a:txBody>
                    <a:bodyPr/>
                    <a:lstStyle/>
                    <a:p>
                      <a:pPr algn="ctr">
                        <a:spcAft>
                          <a:spcPts val="0"/>
                        </a:spcAft>
                      </a:pPr>
                      <a:r>
                        <a:rPr lang="es-ES" sz="1200" b="1" dirty="0">
                          <a:solidFill>
                            <a:srgbClr val="000000"/>
                          </a:solidFill>
                          <a:latin typeface="Times New Roman"/>
                          <a:ea typeface="Times New Roman"/>
                        </a:rPr>
                        <a:t>PRECIO 2012 EN DÓLARES</a:t>
                      </a:r>
                      <a:endParaRPr lang="es-ES" sz="1200" dirty="0">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r>
              <a:tr h="598293">
                <a:tc>
                  <a:txBody>
                    <a:bodyPr/>
                    <a:lstStyle/>
                    <a:p>
                      <a:pPr>
                        <a:spcAft>
                          <a:spcPts val="0"/>
                        </a:spcAft>
                      </a:pPr>
                      <a:r>
                        <a:rPr lang="es-EC" sz="1200">
                          <a:latin typeface="Times New Roman"/>
                          <a:ea typeface="Times New Roman"/>
                        </a:rPr>
                        <a:t>Business, Management and Accounting</a:t>
                      </a:r>
                      <a:endParaRPr lang="es-ES" sz="1200">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s-EC" sz="1200">
                          <a:latin typeface="Times New Roman"/>
                          <a:ea typeface="Times New Roman"/>
                        </a:rPr>
                        <a:t>$13,678.35</a:t>
                      </a:r>
                      <a:endParaRPr lang="es-ES" sz="1200">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598293">
                <a:tc>
                  <a:txBody>
                    <a:bodyPr/>
                    <a:lstStyle/>
                    <a:p>
                      <a:pPr>
                        <a:spcAft>
                          <a:spcPts val="0"/>
                        </a:spcAft>
                      </a:pPr>
                      <a:r>
                        <a:rPr lang="es-EC" sz="1200">
                          <a:latin typeface="Times New Roman"/>
                          <a:ea typeface="Times New Roman"/>
                        </a:rPr>
                        <a:t>Computer Science</a:t>
                      </a:r>
                      <a:endParaRPr lang="es-ES" sz="1200">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s-EC" sz="1200">
                          <a:latin typeface="Times New Roman"/>
                          <a:ea typeface="Times New Roman"/>
                        </a:rPr>
                        <a:t>$39,436.95</a:t>
                      </a:r>
                      <a:endParaRPr lang="es-ES" sz="1200">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598293">
                <a:tc>
                  <a:txBody>
                    <a:bodyPr/>
                    <a:lstStyle/>
                    <a:p>
                      <a:pPr>
                        <a:spcAft>
                          <a:spcPts val="0"/>
                        </a:spcAft>
                      </a:pPr>
                      <a:r>
                        <a:rPr lang="es-EC" sz="1200">
                          <a:latin typeface="Times New Roman"/>
                          <a:ea typeface="Times New Roman"/>
                        </a:rPr>
                        <a:t>Engineering</a:t>
                      </a:r>
                      <a:endParaRPr lang="es-ES" sz="1200">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s-EC" sz="1200">
                          <a:latin typeface="Times New Roman"/>
                          <a:ea typeface="Times New Roman"/>
                        </a:rPr>
                        <a:t>$77,908.50</a:t>
                      </a:r>
                      <a:endParaRPr lang="es-ES" sz="1200">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598293">
                <a:tc>
                  <a:txBody>
                    <a:bodyPr/>
                    <a:lstStyle/>
                    <a:p>
                      <a:pPr>
                        <a:spcAft>
                          <a:spcPts val="0"/>
                        </a:spcAft>
                      </a:pPr>
                      <a:r>
                        <a:rPr lang="es-EC" sz="1200">
                          <a:latin typeface="Times New Roman"/>
                          <a:ea typeface="Times New Roman"/>
                        </a:rPr>
                        <a:t>Mathematics</a:t>
                      </a:r>
                      <a:endParaRPr lang="es-ES" sz="1200">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s-EC" sz="1200">
                          <a:latin typeface="Times New Roman"/>
                          <a:ea typeface="Times New Roman"/>
                        </a:rPr>
                        <a:t>$38,528.85</a:t>
                      </a:r>
                      <a:endParaRPr lang="es-ES" sz="1200">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598293">
                <a:tc>
                  <a:txBody>
                    <a:bodyPr/>
                    <a:lstStyle/>
                    <a:p>
                      <a:pPr>
                        <a:spcAft>
                          <a:spcPts val="0"/>
                        </a:spcAft>
                      </a:pPr>
                      <a:r>
                        <a:rPr lang="es-EC" sz="1200">
                          <a:latin typeface="Times New Roman"/>
                          <a:ea typeface="Times New Roman"/>
                        </a:rPr>
                        <a:t>Social Sciences</a:t>
                      </a:r>
                      <a:endParaRPr lang="es-ES" sz="1200">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s-EC" sz="1200" dirty="0">
                          <a:latin typeface="Times New Roman"/>
                          <a:ea typeface="Times New Roman"/>
                        </a:rPr>
                        <a:t>$31,340.55</a:t>
                      </a:r>
                      <a:endParaRPr lang="es-ES" sz="1200" dirty="0">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
        <p:nvSpPr>
          <p:cNvPr id="7" name="1 Título"/>
          <p:cNvSpPr>
            <a:spLocks noGrp="1"/>
          </p:cNvSpPr>
          <p:nvPr>
            <p:ph type="title"/>
          </p:nvPr>
        </p:nvSpPr>
        <p:spPr>
          <a:xfrm>
            <a:off x="500034" y="214290"/>
            <a:ext cx="8215370" cy="1143008"/>
          </a:xfrm>
        </p:spPr>
        <p:txBody>
          <a:bodyPr>
            <a:normAutofit fontScale="90000"/>
          </a:bodyPr>
          <a:lstStyle/>
          <a:p>
            <a:r>
              <a:rPr lang="es-ES" b="1" u="sng" dirty="0" smtClean="0">
                <a:effectLst>
                  <a:outerShdw blurRad="38100" dist="38100" dir="2700000" algn="tl">
                    <a:srgbClr val="000000">
                      <a:alpha val="43137"/>
                    </a:srgbClr>
                  </a:outerShdw>
                </a:effectLst>
                <a:hlinkClick r:id="rId2"/>
              </a:rPr>
              <a:t>EDCOM – ELSEVIER CONTRATO POR UN AÑO</a:t>
            </a:r>
            <a:endParaRPr lang="es-ES" b="1" u="sng" dirty="0">
              <a:solidFill>
                <a:srgbClr val="FF0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Tabla"/>
          <p:cNvGraphicFramePr>
            <a:graphicFrameLocks noGrp="1"/>
          </p:cNvGraphicFramePr>
          <p:nvPr/>
        </p:nvGraphicFramePr>
        <p:xfrm>
          <a:off x="357158" y="1500173"/>
          <a:ext cx="8501121" cy="5072097"/>
        </p:xfrm>
        <a:graphic>
          <a:graphicData uri="http://schemas.openxmlformats.org/drawingml/2006/table">
            <a:tbl>
              <a:tblPr/>
              <a:tblGrid>
                <a:gridCol w="4233712"/>
                <a:gridCol w="1406131"/>
                <a:gridCol w="1430639"/>
                <a:gridCol w="1430639"/>
              </a:tblGrid>
              <a:tr h="2073734">
                <a:tc>
                  <a:txBody>
                    <a:bodyPr/>
                    <a:lstStyle/>
                    <a:p>
                      <a:pPr algn="ctr">
                        <a:spcAft>
                          <a:spcPts val="0"/>
                        </a:spcAft>
                      </a:pPr>
                      <a:r>
                        <a:rPr lang="es-ES" sz="1200" b="1" dirty="0">
                          <a:solidFill>
                            <a:srgbClr val="000000"/>
                          </a:solidFill>
                          <a:latin typeface="Times New Roman"/>
                          <a:ea typeface="Times New Roman"/>
                        </a:rPr>
                        <a:t>SUBJECT COLLECTION</a:t>
                      </a:r>
                      <a:endParaRPr lang="es-ES" sz="1200" dirty="0">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a:txBody>
                    <a:bodyPr/>
                    <a:lstStyle/>
                    <a:p>
                      <a:pPr algn="ctr">
                        <a:spcAft>
                          <a:spcPts val="0"/>
                        </a:spcAft>
                      </a:pPr>
                      <a:r>
                        <a:rPr lang="es-ES" sz="1200" b="1" dirty="0">
                          <a:solidFill>
                            <a:srgbClr val="000000"/>
                          </a:solidFill>
                          <a:latin typeface="Times New Roman"/>
                          <a:ea typeface="Times New Roman"/>
                        </a:rPr>
                        <a:t>PRECIO 2012 EN DÓLARES</a:t>
                      </a:r>
                      <a:endParaRPr lang="es-ES" sz="1200" dirty="0">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a:txBody>
                    <a:bodyPr/>
                    <a:lstStyle/>
                    <a:p>
                      <a:pPr algn="ctr">
                        <a:spcAft>
                          <a:spcPts val="0"/>
                        </a:spcAft>
                      </a:pPr>
                      <a:r>
                        <a:rPr lang="es-ES" sz="1200" b="1" dirty="0">
                          <a:solidFill>
                            <a:srgbClr val="000000"/>
                          </a:solidFill>
                          <a:latin typeface="Times New Roman"/>
                          <a:ea typeface="Times New Roman"/>
                        </a:rPr>
                        <a:t>PRECIO 2013 EN DÓLARES</a:t>
                      </a:r>
                      <a:endParaRPr lang="es-ES" sz="1200" dirty="0">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a:txBody>
                    <a:bodyPr/>
                    <a:lstStyle/>
                    <a:p>
                      <a:pPr algn="ctr">
                        <a:spcAft>
                          <a:spcPts val="0"/>
                        </a:spcAft>
                      </a:pPr>
                      <a:r>
                        <a:rPr lang="es-ES" sz="1200" b="1" dirty="0">
                          <a:solidFill>
                            <a:srgbClr val="000000"/>
                          </a:solidFill>
                          <a:latin typeface="Times New Roman"/>
                          <a:ea typeface="Times New Roman"/>
                        </a:rPr>
                        <a:t>PRECIO 2014 EN DÓLARES</a:t>
                      </a:r>
                      <a:endParaRPr lang="es-ES" sz="1200" dirty="0">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r>
              <a:tr h="601320">
                <a:tc>
                  <a:txBody>
                    <a:bodyPr/>
                    <a:lstStyle/>
                    <a:p>
                      <a:pPr>
                        <a:spcAft>
                          <a:spcPts val="0"/>
                        </a:spcAft>
                      </a:pPr>
                      <a:r>
                        <a:rPr lang="es-EC" sz="1200">
                          <a:solidFill>
                            <a:srgbClr val="222222"/>
                          </a:solidFill>
                          <a:latin typeface="Times New Roman"/>
                          <a:ea typeface="Times New Roman"/>
                        </a:rPr>
                        <a:t>Business, Management and Accounting</a:t>
                      </a:r>
                      <a:endParaRPr lang="es-ES" sz="120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spcAft>
                          <a:spcPts val="0"/>
                        </a:spcAft>
                      </a:pPr>
                      <a:r>
                        <a:rPr lang="es-EC" sz="1200">
                          <a:solidFill>
                            <a:srgbClr val="222222"/>
                          </a:solidFill>
                          <a:latin typeface="Times New Roman"/>
                          <a:ea typeface="Times New Roman"/>
                        </a:rPr>
                        <a:t>$6,839.18</a:t>
                      </a:r>
                      <a:endParaRPr lang="es-ES" sz="120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spcAft>
                          <a:spcPts val="0"/>
                        </a:spcAft>
                      </a:pPr>
                      <a:r>
                        <a:rPr lang="es-EC" sz="1200">
                          <a:solidFill>
                            <a:srgbClr val="222222"/>
                          </a:solidFill>
                          <a:latin typeface="Times New Roman"/>
                          <a:ea typeface="Times New Roman"/>
                        </a:rPr>
                        <a:t>$7,523.09</a:t>
                      </a:r>
                      <a:endParaRPr lang="es-ES" sz="120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spcAft>
                          <a:spcPts val="0"/>
                        </a:spcAft>
                      </a:pPr>
                      <a:r>
                        <a:rPr lang="es-EC" sz="1200">
                          <a:solidFill>
                            <a:srgbClr val="222222"/>
                          </a:solidFill>
                          <a:latin typeface="Times New Roman"/>
                          <a:ea typeface="Times New Roman"/>
                        </a:rPr>
                        <a:t>$8,275.40</a:t>
                      </a:r>
                      <a:endParaRPr lang="es-ES" sz="120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601320">
                <a:tc>
                  <a:txBody>
                    <a:bodyPr/>
                    <a:lstStyle/>
                    <a:p>
                      <a:pPr>
                        <a:spcAft>
                          <a:spcPts val="0"/>
                        </a:spcAft>
                      </a:pPr>
                      <a:r>
                        <a:rPr lang="es-EC" sz="1200">
                          <a:solidFill>
                            <a:srgbClr val="222222"/>
                          </a:solidFill>
                          <a:latin typeface="Times New Roman"/>
                          <a:ea typeface="Times New Roman"/>
                        </a:rPr>
                        <a:t>Computer Science</a:t>
                      </a:r>
                      <a:endParaRPr lang="es-ES" sz="120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spcAft>
                          <a:spcPts val="0"/>
                        </a:spcAft>
                      </a:pPr>
                      <a:r>
                        <a:rPr lang="es-EC" sz="1200">
                          <a:solidFill>
                            <a:srgbClr val="222222"/>
                          </a:solidFill>
                          <a:latin typeface="Times New Roman"/>
                          <a:ea typeface="Times New Roman"/>
                        </a:rPr>
                        <a:t>$19,718.48</a:t>
                      </a:r>
                      <a:endParaRPr lang="es-ES" sz="120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spcAft>
                          <a:spcPts val="0"/>
                        </a:spcAft>
                      </a:pPr>
                      <a:r>
                        <a:rPr lang="es-EC" sz="1200">
                          <a:solidFill>
                            <a:srgbClr val="222222"/>
                          </a:solidFill>
                          <a:latin typeface="Times New Roman"/>
                          <a:ea typeface="Times New Roman"/>
                        </a:rPr>
                        <a:t>$21,690.32</a:t>
                      </a:r>
                      <a:endParaRPr lang="es-ES" sz="120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spcAft>
                          <a:spcPts val="0"/>
                        </a:spcAft>
                      </a:pPr>
                      <a:r>
                        <a:rPr lang="es-EC" sz="1200">
                          <a:solidFill>
                            <a:srgbClr val="222222"/>
                          </a:solidFill>
                          <a:latin typeface="Times New Roman"/>
                          <a:ea typeface="Times New Roman"/>
                        </a:rPr>
                        <a:t>$23,859.35</a:t>
                      </a:r>
                      <a:endParaRPr lang="es-ES" sz="120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601320">
                <a:tc>
                  <a:txBody>
                    <a:bodyPr/>
                    <a:lstStyle/>
                    <a:p>
                      <a:pPr>
                        <a:spcAft>
                          <a:spcPts val="0"/>
                        </a:spcAft>
                      </a:pPr>
                      <a:r>
                        <a:rPr lang="es-EC" sz="1200">
                          <a:solidFill>
                            <a:srgbClr val="222222"/>
                          </a:solidFill>
                          <a:latin typeface="Times New Roman"/>
                          <a:ea typeface="Times New Roman"/>
                        </a:rPr>
                        <a:t>Engineering</a:t>
                      </a:r>
                      <a:endParaRPr lang="es-ES" sz="120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spcAft>
                          <a:spcPts val="0"/>
                        </a:spcAft>
                      </a:pPr>
                      <a:r>
                        <a:rPr lang="es-EC" sz="1200">
                          <a:solidFill>
                            <a:srgbClr val="222222"/>
                          </a:solidFill>
                          <a:latin typeface="Times New Roman"/>
                          <a:ea typeface="Times New Roman"/>
                        </a:rPr>
                        <a:t>$38,954.25</a:t>
                      </a:r>
                      <a:endParaRPr lang="es-ES" sz="120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spcAft>
                          <a:spcPts val="0"/>
                        </a:spcAft>
                      </a:pPr>
                      <a:r>
                        <a:rPr lang="es-EC" sz="1200">
                          <a:solidFill>
                            <a:srgbClr val="222222"/>
                          </a:solidFill>
                          <a:latin typeface="Times New Roman"/>
                          <a:ea typeface="Times New Roman"/>
                        </a:rPr>
                        <a:t>$42,849.68</a:t>
                      </a:r>
                      <a:endParaRPr lang="es-ES" sz="120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spcAft>
                          <a:spcPts val="0"/>
                        </a:spcAft>
                      </a:pPr>
                      <a:r>
                        <a:rPr lang="es-EC" sz="1200">
                          <a:solidFill>
                            <a:srgbClr val="222222"/>
                          </a:solidFill>
                          <a:latin typeface="Times New Roman"/>
                          <a:ea typeface="Times New Roman"/>
                        </a:rPr>
                        <a:t>$47,134.64</a:t>
                      </a:r>
                      <a:endParaRPr lang="es-ES" sz="120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593083">
                <a:tc>
                  <a:txBody>
                    <a:bodyPr/>
                    <a:lstStyle/>
                    <a:p>
                      <a:pPr>
                        <a:spcAft>
                          <a:spcPts val="0"/>
                        </a:spcAft>
                      </a:pPr>
                      <a:r>
                        <a:rPr lang="es-EC" sz="1200">
                          <a:solidFill>
                            <a:srgbClr val="222222"/>
                          </a:solidFill>
                          <a:latin typeface="Times New Roman"/>
                          <a:ea typeface="Times New Roman"/>
                        </a:rPr>
                        <a:t>Mathematics</a:t>
                      </a:r>
                      <a:endParaRPr lang="es-ES" sz="120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spcAft>
                          <a:spcPts val="0"/>
                        </a:spcAft>
                      </a:pPr>
                      <a:r>
                        <a:rPr lang="es-EC" sz="1200">
                          <a:solidFill>
                            <a:srgbClr val="222222"/>
                          </a:solidFill>
                          <a:latin typeface="Times New Roman"/>
                          <a:ea typeface="Times New Roman"/>
                        </a:rPr>
                        <a:t>$19,264.43</a:t>
                      </a:r>
                      <a:endParaRPr lang="es-ES" sz="120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spcAft>
                          <a:spcPts val="0"/>
                        </a:spcAft>
                      </a:pPr>
                      <a:r>
                        <a:rPr lang="es-EC" sz="1200">
                          <a:solidFill>
                            <a:srgbClr val="222222"/>
                          </a:solidFill>
                          <a:latin typeface="Times New Roman"/>
                          <a:ea typeface="Times New Roman"/>
                        </a:rPr>
                        <a:t>$21,190.87</a:t>
                      </a:r>
                      <a:endParaRPr lang="es-ES" sz="120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spcAft>
                          <a:spcPts val="0"/>
                        </a:spcAft>
                      </a:pPr>
                      <a:r>
                        <a:rPr lang="es-EC" sz="1200">
                          <a:solidFill>
                            <a:srgbClr val="222222"/>
                          </a:solidFill>
                          <a:latin typeface="Times New Roman"/>
                          <a:ea typeface="Times New Roman"/>
                        </a:rPr>
                        <a:t>$23,309.95</a:t>
                      </a:r>
                      <a:endParaRPr lang="es-ES" sz="120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601320">
                <a:tc>
                  <a:txBody>
                    <a:bodyPr/>
                    <a:lstStyle/>
                    <a:p>
                      <a:pPr>
                        <a:spcAft>
                          <a:spcPts val="0"/>
                        </a:spcAft>
                      </a:pPr>
                      <a:r>
                        <a:rPr lang="es-EC" sz="1200">
                          <a:solidFill>
                            <a:srgbClr val="222222"/>
                          </a:solidFill>
                          <a:latin typeface="Times New Roman"/>
                          <a:ea typeface="Times New Roman"/>
                        </a:rPr>
                        <a:t>Social Sciences</a:t>
                      </a:r>
                      <a:endParaRPr lang="es-ES" sz="120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spcAft>
                          <a:spcPts val="0"/>
                        </a:spcAft>
                      </a:pPr>
                      <a:r>
                        <a:rPr lang="es-EC" sz="1200">
                          <a:solidFill>
                            <a:srgbClr val="222222"/>
                          </a:solidFill>
                          <a:latin typeface="Times New Roman"/>
                          <a:ea typeface="Times New Roman"/>
                        </a:rPr>
                        <a:t>$15,670.28</a:t>
                      </a:r>
                      <a:endParaRPr lang="es-ES" sz="120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spcAft>
                          <a:spcPts val="0"/>
                        </a:spcAft>
                      </a:pPr>
                      <a:r>
                        <a:rPr lang="es-EC" sz="1200">
                          <a:solidFill>
                            <a:srgbClr val="222222"/>
                          </a:solidFill>
                          <a:latin typeface="Times New Roman"/>
                          <a:ea typeface="Times New Roman"/>
                        </a:rPr>
                        <a:t>$17,237.30</a:t>
                      </a:r>
                      <a:endParaRPr lang="es-ES" sz="120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spcAft>
                          <a:spcPts val="0"/>
                        </a:spcAft>
                      </a:pPr>
                      <a:r>
                        <a:rPr lang="es-EC" sz="1200" dirty="0">
                          <a:solidFill>
                            <a:srgbClr val="222222"/>
                          </a:solidFill>
                          <a:latin typeface="Times New Roman"/>
                          <a:ea typeface="Times New Roman"/>
                        </a:rPr>
                        <a:t>$18,961.03</a:t>
                      </a:r>
                      <a:endParaRPr lang="es-ES" sz="1200" dirty="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
        <p:nvSpPr>
          <p:cNvPr id="4" name="1 Título"/>
          <p:cNvSpPr>
            <a:spLocks noGrp="1"/>
          </p:cNvSpPr>
          <p:nvPr>
            <p:ph type="title"/>
          </p:nvPr>
        </p:nvSpPr>
        <p:spPr>
          <a:xfrm>
            <a:off x="457200" y="142875"/>
            <a:ext cx="8229600" cy="1143000"/>
          </a:xfrm>
        </p:spPr>
        <p:txBody>
          <a:bodyPr>
            <a:normAutofit fontScale="90000"/>
          </a:bodyPr>
          <a:lstStyle/>
          <a:p>
            <a:r>
              <a:rPr lang="es-ES" b="1" u="sng" dirty="0" smtClean="0">
                <a:effectLst>
                  <a:outerShdw blurRad="38100" dist="38100" dir="2700000" algn="tl">
                    <a:srgbClr val="000000">
                      <a:alpha val="43137"/>
                    </a:srgbClr>
                  </a:outerShdw>
                </a:effectLst>
                <a:hlinkClick r:id="rId2"/>
              </a:rPr>
              <a:t>EDCOM – ELSEVIER CONTRATO POR TRES AÑOS</a:t>
            </a:r>
            <a:endParaRPr lang="es-ES" b="1" u="sng" dirty="0">
              <a:solidFill>
                <a:srgbClr val="FF0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descr="CambridgeUnivlogo.jpg"/>
          <p:cNvPicPr>
            <a:picLocks noChangeAspect="1"/>
          </p:cNvPicPr>
          <p:nvPr/>
        </p:nvPicPr>
        <p:blipFill>
          <a:blip r:embed="rId2" cstate="print"/>
          <a:stretch>
            <a:fillRect/>
          </a:stretch>
        </p:blipFill>
        <p:spPr>
          <a:xfrm>
            <a:off x="3214678" y="5800748"/>
            <a:ext cx="2743200" cy="914400"/>
          </a:xfrm>
          <a:prstGeom prst="rect">
            <a:avLst/>
          </a:prstGeom>
          <a:ln w="15875">
            <a:solidFill>
              <a:schemeClr val="tx1"/>
            </a:solidFill>
          </a:ln>
        </p:spPr>
      </p:pic>
      <p:sp>
        <p:nvSpPr>
          <p:cNvPr id="6" name="5 Rectángulo"/>
          <p:cNvSpPr/>
          <p:nvPr/>
        </p:nvSpPr>
        <p:spPr>
          <a:xfrm>
            <a:off x="357158" y="1785926"/>
            <a:ext cx="8501122" cy="36433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b="1" dirty="0" smtClean="0"/>
          </a:p>
          <a:p>
            <a:pPr algn="ctr"/>
            <a:endParaRPr lang="es-EC" dirty="0" smtClean="0"/>
          </a:p>
          <a:p>
            <a:pPr algn="ctr"/>
            <a:endParaRPr lang="es-EC" dirty="0" smtClean="0"/>
          </a:p>
          <a:p>
            <a:pPr algn="ctr"/>
            <a:r>
              <a:rPr lang="es-EC" dirty="0" smtClean="0"/>
              <a:t>La Universidad de Cambridge, implementa el </a:t>
            </a:r>
            <a:r>
              <a:rPr lang="es-EC" dirty="0" smtClean="0">
                <a:effectLst>
                  <a:outerShdw blurRad="38100" dist="38100" dir="2700000" algn="tl">
                    <a:srgbClr val="000000">
                      <a:alpha val="43137"/>
                    </a:srgbClr>
                  </a:outerShdw>
                </a:effectLst>
              </a:rPr>
              <a:t>Plan Open Access </a:t>
            </a:r>
            <a:r>
              <a:rPr lang="es-EC" dirty="0" err="1" smtClean="0">
                <a:effectLst>
                  <a:outerShdw blurRad="38100" dist="38100" dir="2700000" algn="tl">
                    <a:srgbClr val="000000">
                      <a:alpha val="43137"/>
                    </a:srgbClr>
                  </a:outerShdw>
                </a:effectLst>
              </a:rPr>
              <a:t>Initiative</a:t>
            </a:r>
            <a:r>
              <a:rPr lang="es-EC" dirty="0" smtClean="0"/>
              <a:t>, mediante el cual pone a disposición de sus suscriptores, las publicaciones realizadas por sus investigadores y la producción editorial desarrollada bajo el sello de calidad de Cambridge </a:t>
            </a:r>
            <a:r>
              <a:rPr lang="es-EC" dirty="0" err="1" smtClean="0"/>
              <a:t>Journals</a:t>
            </a:r>
            <a:r>
              <a:rPr lang="es-EC" dirty="0" smtClean="0"/>
              <a:t>.</a:t>
            </a:r>
            <a:endParaRPr lang="es-ES" dirty="0" smtClean="0"/>
          </a:p>
          <a:p>
            <a:pPr algn="ctr"/>
            <a:endParaRPr lang="es-ES" dirty="0" smtClean="0"/>
          </a:p>
          <a:p>
            <a:pPr algn="ctr"/>
            <a:r>
              <a:rPr lang="es-EC" dirty="0" smtClean="0"/>
              <a:t>Open Access de Cambridge permite al suscriptor pagar por la publicación de su artículo y acceder mensualmente a toda la biblioteca virtual Cambridge </a:t>
            </a:r>
            <a:r>
              <a:rPr lang="es-EC" dirty="0" err="1" smtClean="0"/>
              <a:t>Journals</a:t>
            </a:r>
            <a:r>
              <a:rPr lang="es-EC" dirty="0" smtClean="0"/>
              <a:t>.  El precio del servicio es: </a:t>
            </a:r>
          </a:p>
          <a:p>
            <a:pPr algn="ctr"/>
            <a:r>
              <a:rPr lang="es-EC" dirty="0" smtClean="0"/>
              <a:t>Hasta el 30 de julio 2012: </a:t>
            </a:r>
            <a:r>
              <a:rPr lang="es-EC" b="1" dirty="0" smtClean="0">
                <a:solidFill>
                  <a:srgbClr val="FFFF00"/>
                </a:solidFill>
              </a:rPr>
              <a:t>$675 por cada artículo</a:t>
            </a:r>
            <a:r>
              <a:rPr lang="es-EC" dirty="0" smtClean="0"/>
              <a:t>. A partir del 1 de agosto de 2012 en adelante: </a:t>
            </a:r>
            <a:r>
              <a:rPr lang="es-EC" b="1" dirty="0" smtClean="0">
                <a:solidFill>
                  <a:srgbClr val="FFFF00"/>
                </a:solidFill>
              </a:rPr>
              <a:t>$1.350 artículo.</a:t>
            </a:r>
          </a:p>
          <a:p>
            <a:pPr algn="ctr"/>
            <a:endParaRPr lang="es-EC" dirty="0" smtClean="0"/>
          </a:p>
          <a:p>
            <a:pPr algn="ctr"/>
            <a:r>
              <a:rPr lang="en-US" b="1" dirty="0" smtClean="0">
                <a:hlinkClick r:id="rId3"/>
              </a:rPr>
              <a:t>http://journals.cambridge.org/action/login</a:t>
            </a:r>
            <a:endParaRPr lang="es-ES" dirty="0" smtClean="0"/>
          </a:p>
          <a:p>
            <a:pPr algn="ctr"/>
            <a:endParaRPr lang="es-ES" dirty="0" smtClean="0">
              <a:effectLst>
                <a:outerShdw blurRad="38100" dist="38100" dir="2700000" algn="tl">
                  <a:srgbClr val="000000">
                    <a:alpha val="43137"/>
                  </a:srgbClr>
                </a:outerShdw>
              </a:effectLst>
            </a:endParaRPr>
          </a:p>
          <a:p>
            <a:pPr algn="ctr"/>
            <a:endParaRPr lang="es-EC" dirty="0" smtClean="0">
              <a:solidFill>
                <a:schemeClr val="bg1"/>
              </a:solidFill>
            </a:endParaRPr>
          </a:p>
          <a:p>
            <a:pPr algn="ctr"/>
            <a:endParaRPr lang="es-ES" dirty="0"/>
          </a:p>
        </p:txBody>
      </p:sp>
      <p:sp>
        <p:nvSpPr>
          <p:cNvPr id="9" name="1 Título"/>
          <p:cNvSpPr>
            <a:spLocks noGrp="1"/>
          </p:cNvSpPr>
          <p:nvPr>
            <p:ph type="title"/>
          </p:nvPr>
        </p:nvSpPr>
        <p:spPr>
          <a:xfrm>
            <a:off x="457200" y="214298"/>
            <a:ext cx="8229600" cy="1143000"/>
          </a:xfrm>
        </p:spPr>
        <p:txBody>
          <a:bodyPr>
            <a:normAutofit fontScale="90000"/>
          </a:bodyPr>
          <a:lstStyle/>
          <a:p>
            <a:r>
              <a:rPr lang="es-ES" b="1" u="sng" dirty="0" smtClean="0">
                <a:solidFill>
                  <a:srgbClr val="FF0000"/>
                </a:solidFill>
                <a:effectLst>
                  <a:outerShdw blurRad="38100" dist="38100" dir="2700000" algn="tl">
                    <a:srgbClr val="000000">
                      <a:alpha val="43137"/>
                    </a:srgbClr>
                  </a:outerShdw>
                </a:effectLst>
              </a:rPr>
              <a:t>VÍNCULO EDCOM – UNIVERSIDAD DE CAMBRIDGE</a:t>
            </a:r>
            <a:endParaRPr lang="es-ES" b="1" u="sng" dirty="0">
              <a:solidFill>
                <a:srgbClr val="FF0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14282" y="0"/>
            <a:ext cx="8429684" cy="1714488"/>
          </a:xfrm>
        </p:spPr>
        <p:txBody>
          <a:bodyPr>
            <a:normAutofit/>
          </a:bodyPr>
          <a:lstStyle/>
          <a:p>
            <a:r>
              <a:rPr lang="es-ES" b="1" u="sng" dirty="0" smtClean="0">
                <a:solidFill>
                  <a:srgbClr val="FF0000"/>
                </a:solidFill>
                <a:effectLst>
                  <a:outerShdw blurRad="38100" dist="38100" dir="2700000" algn="tl">
                    <a:srgbClr val="000000">
                      <a:alpha val="43137"/>
                    </a:srgbClr>
                  </a:outerShdw>
                </a:effectLst>
              </a:rPr>
              <a:t>VÍNCULO EDCOM-IPL2</a:t>
            </a:r>
            <a:endParaRPr lang="es-ES" b="1" u="sng" dirty="0">
              <a:solidFill>
                <a:srgbClr val="FF0000"/>
              </a:solidFill>
              <a:effectLst>
                <a:outerShdw blurRad="38100" dist="38100" dir="2700000" algn="tl">
                  <a:srgbClr val="000000">
                    <a:alpha val="43137"/>
                  </a:srgbClr>
                </a:outerShdw>
              </a:effectLst>
            </a:endParaRPr>
          </a:p>
        </p:txBody>
      </p:sp>
      <p:pic>
        <p:nvPicPr>
          <p:cNvPr id="5" name="4 Imagen" descr="IPL2.jpg"/>
          <p:cNvPicPr>
            <a:picLocks noChangeAspect="1"/>
          </p:cNvPicPr>
          <p:nvPr/>
        </p:nvPicPr>
        <p:blipFill>
          <a:blip r:embed="rId2" cstate="print"/>
          <a:stretch>
            <a:fillRect/>
          </a:stretch>
        </p:blipFill>
        <p:spPr>
          <a:xfrm>
            <a:off x="3075203" y="5214950"/>
            <a:ext cx="2925557" cy="1428760"/>
          </a:xfrm>
          <a:prstGeom prst="rect">
            <a:avLst/>
          </a:prstGeom>
          <a:ln w="15875">
            <a:solidFill>
              <a:schemeClr val="tx1"/>
            </a:solidFill>
          </a:ln>
        </p:spPr>
      </p:pic>
      <p:sp>
        <p:nvSpPr>
          <p:cNvPr id="6" name="5 Rectángulo"/>
          <p:cNvSpPr/>
          <p:nvPr/>
        </p:nvSpPr>
        <p:spPr>
          <a:xfrm>
            <a:off x="214282" y="1928802"/>
            <a:ext cx="8643998" cy="29289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b="1" dirty="0" smtClean="0"/>
          </a:p>
          <a:p>
            <a:pPr algn="ctr"/>
            <a:endParaRPr lang="es-EC" dirty="0" smtClean="0"/>
          </a:p>
          <a:p>
            <a:pPr algn="ctr"/>
            <a:endParaRPr lang="es-EC" dirty="0" smtClean="0"/>
          </a:p>
          <a:p>
            <a:pPr algn="ctr"/>
            <a:r>
              <a:rPr lang="es-EC" dirty="0" smtClean="0"/>
              <a:t>La red Internet </a:t>
            </a:r>
            <a:r>
              <a:rPr lang="es-EC" dirty="0" err="1" smtClean="0"/>
              <a:t>Public</a:t>
            </a:r>
            <a:r>
              <a:rPr lang="es-EC" dirty="0" smtClean="0"/>
              <a:t> Library  es una iniciativa educativa de la Facultad de Sistemas de Información de la Universidad de Michigan, es patrocinada por la empresa Bell &amp; </a:t>
            </a:r>
            <a:r>
              <a:rPr lang="es-EC" dirty="0" err="1" smtClean="0"/>
              <a:t>Howell</a:t>
            </a:r>
            <a:r>
              <a:rPr lang="es-EC" dirty="0" smtClean="0"/>
              <a:t> </a:t>
            </a:r>
            <a:r>
              <a:rPr lang="es-EC" dirty="0" err="1" smtClean="0"/>
              <a:t>Information</a:t>
            </a:r>
            <a:r>
              <a:rPr lang="es-EC" dirty="0" smtClean="0"/>
              <a:t> and </a:t>
            </a:r>
            <a:r>
              <a:rPr lang="es-EC" dirty="0" err="1" smtClean="0"/>
              <a:t>Learning</a:t>
            </a:r>
            <a:r>
              <a:rPr lang="es-EC" dirty="0" smtClean="0"/>
              <a:t>. Desarrollada por bibliotecarios profesionales con la ayuda de estudiantes y bibliotecarios voluntarios de todas partes del mundo.</a:t>
            </a:r>
          </a:p>
          <a:p>
            <a:pPr algn="ctr"/>
            <a:r>
              <a:rPr lang="es-EC" b="1" dirty="0" smtClean="0"/>
              <a:t> </a:t>
            </a:r>
            <a:endParaRPr lang="es-ES" dirty="0" smtClean="0"/>
          </a:p>
          <a:p>
            <a:pPr algn="ctr"/>
            <a:r>
              <a:rPr lang="es-EC" dirty="0" smtClean="0"/>
              <a:t>Para que EDCOM forme parte de la red IPL2 debe hacer un pago único de: </a:t>
            </a:r>
            <a:r>
              <a:rPr lang="es-EC" b="1" dirty="0" smtClean="0">
                <a:effectLst>
                  <a:outerShdw blurRad="38100" dist="38100" dir="2700000" algn="tl">
                    <a:srgbClr val="000000">
                      <a:alpha val="43137"/>
                    </a:srgbClr>
                  </a:outerShdw>
                </a:effectLst>
              </a:rPr>
              <a:t>$5.000</a:t>
            </a:r>
          </a:p>
          <a:p>
            <a:pPr algn="ctr"/>
            <a:endParaRPr lang="es-EC" b="1" dirty="0" smtClean="0">
              <a:effectLst>
                <a:outerShdw blurRad="38100" dist="38100" dir="2700000" algn="tl">
                  <a:srgbClr val="000000">
                    <a:alpha val="43137"/>
                  </a:srgbClr>
                </a:outerShdw>
              </a:effectLst>
            </a:endParaRPr>
          </a:p>
          <a:p>
            <a:pPr algn="ctr"/>
            <a:r>
              <a:rPr lang="es-EC" dirty="0" smtClean="0">
                <a:hlinkClick r:id="rId3"/>
              </a:rPr>
              <a:t>http://www.ipl.org</a:t>
            </a:r>
            <a:endParaRPr lang="es-ES" b="1" dirty="0" smtClean="0">
              <a:effectLst>
                <a:outerShdw blurRad="38100" dist="38100" dir="2700000" algn="tl">
                  <a:srgbClr val="000000">
                    <a:alpha val="43137"/>
                  </a:srgbClr>
                </a:outerShdw>
              </a:effectLst>
            </a:endParaRPr>
          </a:p>
          <a:p>
            <a:endParaRPr lang="es-ES" dirty="0" smtClean="0"/>
          </a:p>
          <a:p>
            <a:pPr algn="ctr"/>
            <a:endParaRPr lang="es-EC" dirty="0" smtClean="0">
              <a:solidFill>
                <a:schemeClr val="bg1"/>
              </a:solidFill>
            </a:endParaRPr>
          </a:p>
          <a:p>
            <a:pPr algn="ctr"/>
            <a:endParaRPr lang="es-E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b="1" u="sng" dirty="0" smtClean="0">
                <a:solidFill>
                  <a:srgbClr val="FF0000"/>
                </a:solidFill>
                <a:effectLst>
                  <a:outerShdw blurRad="38100" dist="38100" dir="2700000" algn="tl">
                    <a:srgbClr val="000000">
                      <a:alpha val="43137"/>
                    </a:srgbClr>
                  </a:outerShdw>
                </a:effectLst>
              </a:rPr>
              <a:t>VÍNCULO EDCOM-MIT</a:t>
            </a:r>
            <a:endParaRPr lang="es-ES" b="1" u="sng" dirty="0">
              <a:solidFill>
                <a:srgbClr val="FF0000"/>
              </a:solidFill>
              <a:effectLst>
                <a:outerShdw blurRad="38100" dist="38100" dir="2700000" algn="tl">
                  <a:srgbClr val="000000">
                    <a:alpha val="43137"/>
                  </a:srgbClr>
                </a:outerShdw>
              </a:effectLst>
            </a:endParaRPr>
          </a:p>
        </p:txBody>
      </p:sp>
      <p:pic>
        <p:nvPicPr>
          <p:cNvPr id="5" name="4 Imagen" descr="MIT.jpg"/>
          <p:cNvPicPr>
            <a:picLocks noChangeAspect="1"/>
          </p:cNvPicPr>
          <p:nvPr/>
        </p:nvPicPr>
        <p:blipFill>
          <a:blip r:embed="rId2" cstate="print"/>
          <a:stretch>
            <a:fillRect/>
          </a:stretch>
        </p:blipFill>
        <p:spPr>
          <a:xfrm>
            <a:off x="2428860" y="5699148"/>
            <a:ext cx="4470400" cy="1016000"/>
          </a:xfrm>
          <a:prstGeom prst="rect">
            <a:avLst/>
          </a:prstGeom>
          <a:ln w="15875">
            <a:solidFill>
              <a:schemeClr val="tx1"/>
            </a:solidFill>
          </a:ln>
        </p:spPr>
      </p:pic>
      <p:sp>
        <p:nvSpPr>
          <p:cNvPr id="6" name="5 Rectángulo"/>
          <p:cNvSpPr/>
          <p:nvPr/>
        </p:nvSpPr>
        <p:spPr>
          <a:xfrm>
            <a:off x="357158" y="1500198"/>
            <a:ext cx="8643966" cy="39290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smtClean="0"/>
          </a:p>
          <a:p>
            <a:pPr algn="ctr"/>
            <a:endParaRPr lang="es-EC" dirty="0" smtClean="0"/>
          </a:p>
          <a:p>
            <a:pPr algn="ctr"/>
            <a:endParaRPr lang="es-EC" dirty="0" smtClean="0"/>
          </a:p>
          <a:p>
            <a:pPr algn="ctr"/>
            <a:endParaRPr lang="es-EC" dirty="0" smtClean="0"/>
          </a:p>
          <a:p>
            <a:pPr algn="ctr"/>
            <a:endParaRPr lang="es-EC" dirty="0" smtClean="0"/>
          </a:p>
          <a:p>
            <a:pPr algn="ctr"/>
            <a:r>
              <a:rPr lang="es-EC" dirty="0" smtClean="0"/>
              <a:t>Massachusetts </a:t>
            </a:r>
            <a:r>
              <a:rPr lang="es-EC" dirty="0" err="1" smtClean="0"/>
              <a:t>Institute</a:t>
            </a:r>
            <a:r>
              <a:rPr lang="es-EC" dirty="0" smtClean="0"/>
              <a:t> of </a:t>
            </a:r>
            <a:r>
              <a:rPr lang="es-EC" dirty="0" err="1" smtClean="0"/>
              <a:t>Technology</a:t>
            </a:r>
            <a:r>
              <a:rPr lang="es-EC" dirty="0" smtClean="0"/>
              <a:t> (MIT), es la tercera mejor universidad del mundo, destacada por sus aportes a la investigación y el desarrollo de la ciencia.</a:t>
            </a:r>
            <a:endParaRPr lang="es-ES" dirty="0" smtClean="0"/>
          </a:p>
          <a:p>
            <a:pPr algn="ctr"/>
            <a:r>
              <a:rPr lang="es-EC" dirty="0" smtClean="0"/>
              <a:t> </a:t>
            </a:r>
            <a:endParaRPr lang="es-ES" dirty="0" smtClean="0"/>
          </a:p>
          <a:p>
            <a:pPr algn="ctr"/>
            <a:r>
              <a:rPr lang="es-EC" dirty="0" smtClean="0"/>
              <a:t>El MIT desarrolla su sistema </a:t>
            </a:r>
            <a:r>
              <a:rPr lang="es-EC" dirty="0" smtClean="0">
                <a:effectLst>
                  <a:outerShdw blurRad="38100" dist="38100" dir="2700000" algn="tl">
                    <a:srgbClr val="000000">
                      <a:alpha val="43137"/>
                    </a:srgbClr>
                  </a:outerShdw>
                </a:effectLst>
              </a:rPr>
              <a:t>MIT </a:t>
            </a:r>
            <a:r>
              <a:rPr lang="es-EC" dirty="0" err="1" smtClean="0">
                <a:effectLst>
                  <a:outerShdw blurRad="38100" dist="38100" dir="2700000" algn="tl">
                    <a:srgbClr val="000000">
                      <a:alpha val="43137"/>
                    </a:srgbClr>
                  </a:outerShdw>
                </a:effectLst>
              </a:rPr>
              <a:t>Press</a:t>
            </a:r>
            <a:r>
              <a:rPr lang="es-EC" dirty="0" smtClean="0">
                <a:effectLst>
                  <a:outerShdw blurRad="38100" dist="38100" dir="2700000" algn="tl">
                    <a:srgbClr val="000000">
                      <a:alpha val="43137"/>
                    </a:srgbClr>
                  </a:outerShdw>
                </a:effectLst>
              </a:rPr>
              <a:t> </a:t>
            </a:r>
            <a:r>
              <a:rPr lang="es-EC" dirty="0" err="1" smtClean="0">
                <a:effectLst>
                  <a:outerShdw blurRad="38100" dist="38100" dir="2700000" algn="tl">
                    <a:srgbClr val="000000">
                      <a:alpha val="43137"/>
                    </a:srgbClr>
                  </a:outerShdw>
                </a:effectLst>
              </a:rPr>
              <a:t>Journals</a:t>
            </a:r>
            <a:r>
              <a:rPr lang="es-EC" dirty="0" smtClean="0"/>
              <a:t>.  Este recurso gestiona la suscripción de profesionales e instituciones a las publicaciones impresas y en línea del MIT.</a:t>
            </a:r>
          </a:p>
          <a:p>
            <a:pPr algn="ctr"/>
            <a:endParaRPr lang="es-EC" dirty="0" smtClean="0"/>
          </a:p>
          <a:p>
            <a:pPr algn="ctr"/>
            <a:r>
              <a:rPr lang="es-EC" dirty="0" smtClean="0"/>
              <a:t>Por área, el MIT edita un promedio de 20 publicaciones. </a:t>
            </a:r>
            <a:r>
              <a:rPr lang="es-EC" b="1" dirty="0" smtClean="0">
                <a:effectLst>
                  <a:outerShdw blurRad="38100" dist="38100" dir="2700000" algn="tl">
                    <a:srgbClr val="000000">
                      <a:alpha val="43137"/>
                    </a:srgbClr>
                  </a:outerShdw>
                </a:effectLst>
              </a:rPr>
              <a:t>La suscripción es anual</a:t>
            </a:r>
            <a:r>
              <a:rPr lang="es-EC" dirty="0" smtClean="0"/>
              <a:t>. Si EDCOM desea suscribirse al paquete completo de publicaciones del MIT en el área de Ciencia y Tecnología, tiene dos opciones: Si sólo desea acceder </a:t>
            </a:r>
            <a:r>
              <a:rPr lang="es-EC" b="1" dirty="0" smtClean="0">
                <a:effectLst>
                  <a:outerShdw blurRad="38100" dist="38100" dir="2700000" algn="tl">
                    <a:srgbClr val="000000">
                      <a:alpha val="43137"/>
                    </a:srgbClr>
                  </a:outerShdw>
                </a:effectLst>
              </a:rPr>
              <a:t>vía online </a:t>
            </a:r>
            <a:r>
              <a:rPr lang="es-EC" dirty="0" smtClean="0"/>
              <a:t>a las revistas, deberá pagar anualmente</a:t>
            </a:r>
            <a:r>
              <a:rPr lang="es-EC" dirty="0" smtClean="0">
                <a:solidFill>
                  <a:srgbClr val="FFFF00"/>
                </a:solidFill>
              </a:rPr>
              <a:t>: </a:t>
            </a:r>
            <a:r>
              <a:rPr lang="es-EC" b="1" dirty="0" smtClean="0">
                <a:solidFill>
                  <a:srgbClr val="FFFF00"/>
                </a:solidFill>
                <a:effectLst>
                  <a:outerShdw blurRad="38100" dist="38100" dir="2700000" algn="tl">
                    <a:srgbClr val="000000">
                      <a:alpha val="43137"/>
                    </a:srgbClr>
                  </a:outerShdw>
                </a:effectLst>
              </a:rPr>
              <a:t>$3.274,20</a:t>
            </a:r>
            <a:r>
              <a:rPr lang="es-EC" b="1" dirty="0" smtClean="0">
                <a:solidFill>
                  <a:srgbClr val="FFFF00"/>
                </a:solidFill>
              </a:rPr>
              <a:t>. </a:t>
            </a:r>
            <a:r>
              <a:rPr lang="es-EC" dirty="0" smtClean="0"/>
              <a:t>En cambio, si desea suscribirse tanto a la </a:t>
            </a:r>
            <a:r>
              <a:rPr lang="es-EC" b="1" dirty="0" smtClean="0">
                <a:effectLst>
                  <a:outerShdw blurRad="38100" dist="38100" dir="2700000" algn="tl">
                    <a:srgbClr val="000000">
                      <a:alpha val="43137"/>
                    </a:srgbClr>
                  </a:outerShdw>
                </a:effectLst>
              </a:rPr>
              <a:t>versión online e impresa</a:t>
            </a:r>
            <a:r>
              <a:rPr lang="es-EC" dirty="0" smtClean="0"/>
              <a:t>, deberá pagar anualmente </a:t>
            </a:r>
            <a:r>
              <a:rPr lang="es-EC" b="1" dirty="0" smtClean="0">
                <a:solidFill>
                  <a:srgbClr val="FFFF00"/>
                </a:solidFill>
              </a:rPr>
              <a:t>$2.980,90.</a:t>
            </a:r>
          </a:p>
          <a:p>
            <a:pPr algn="ctr"/>
            <a:endParaRPr lang="es-EC" dirty="0" smtClean="0"/>
          </a:p>
          <a:p>
            <a:pPr algn="ctr"/>
            <a:r>
              <a:rPr lang="en-US" b="1" dirty="0" smtClean="0">
                <a:hlinkClick r:id="rId3"/>
              </a:rPr>
              <a:t>http://www.mitpressjournals.org/page/packagepricelist</a:t>
            </a:r>
            <a:endParaRPr lang="es-ES" dirty="0" smtClean="0"/>
          </a:p>
          <a:p>
            <a:pPr algn="just"/>
            <a:endParaRPr lang="es-ES" dirty="0" smtClean="0"/>
          </a:p>
          <a:p>
            <a:endParaRPr lang="es-ES" dirty="0" smtClean="0"/>
          </a:p>
          <a:p>
            <a:endParaRPr lang="es-ES" dirty="0" smtClean="0"/>
          </a:p>
          <a:p>
            <a:pPr algn="ctr"/>
            <a:endParaRPr lang="es-EC" dirty="0" smtClean="0">
              <a:solidFill>
                <a:schemeClr val="bg1"/>
              </a:solidFill>
            </a:endParaRPr>
          </a:p>
          <a:p>
            <a:pPr algn="ctr"/>
            <a:endParaRPr lang="es-E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357166"/>
            <a:ext cx="9144000" cy="2143140"/>
          </a:xfrm>
        </p:spPr>
        <p:txBody>
          <a:bodyPr>
            <a:normAutofit/>
          </a:bodyPr>
          <a:lstStyle/>
          <a:p>
            <a:pPr lvl="0"/>
            <a:r>
              <a:rPr lang="es-EC" b="1" u="sng" dirty="0" smtClean="0">
                <a:solidFill>
                  <a:srgbClr val="FF0000"/>
                </a:solidFill>
              </a:rPr>
              <a:t>VÍNCULO EDCOM - CSIC</a:t>
            </a:r>
            <a:r>
              <a:rPr lang="es-ES" dirty="0" smtClean="0"/>
              <a:t/>
            </a:r>
            <a:br>
              <a:rPr lang="es-ES" dirty="0" smtClean="0"/>
            </a:br>
            <a:endParaRPr lang="es-ES" dirty="0"/>
          </a:p>
        </p:txBody>
      </p:sp>
      <p:pic>
        <p:nvPicPr>
          <p:cNvPr id="5" name="4 Imagen" descr="CSIC.jpg"/>
          <p:cNvPicPr>
            <a:picLocks noChangeAspect="1"/>
          </p:cNvPicPr>
          <p:nvPr/>
        </p:nvPicPr>
        <p:blipFill>
          <a:blip r:embed="rId2" cstate="print"/>
          <a:stretch>
            <a:fillRect/>
          </a:stretch>
        </p:blipFill>
        <p:spPr>
          <a:xfrm>
            <a:off x="2786050" y="5525338"/>
            <a:ext cx="3643338" cy="1189810"/>
          </a:xfrm>
          <a:prstGeom prst="rect">
            <a:avLst/>
          </a:prstGeom>
          <a:ln w="15875">
            <a:solidFill>
              <a:schemeClr val="tx1"/>
            </a:solidFill>
          </a:ln>
        </p:spPr>
      </p:pic>
      <p:sp>
        <p:nvSpPr>
          <p:cNvPr id="6" name="5 Rectángulo"/>
          <p:cNvSpPr/>
          <p:nvPr/>
        </p:nvSpPr>
        <p:spPr>
          <a:xfrm>
            <a:off x="214282" y="2285992"/>
            <a:ext cx="8858312" cy="28575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smtClean="0"/>
          </a:p>
          <a:p>
            <a:pPr algn="ctr"/>
            <a:endParaRPr lang="es-EC" dirty="0" smtClean="0"/>
          </a:p>
          <a:p>
            <a:pPr algn="ctr"/>
            <a:endParaRPr lang="es-EC" dirty="0" smtClean="0"/>
          </a:p>
          <a:p>
            <a:pPr algn="ctr"/>
            <a:r>
              <a:rPr lang="es-EC" dirty="0" smtClean="0"/>
              <a:t>Las bases de datos bibliográficas del CSIC contienen </a:t>
            </a:r>
            <a:r>
              <a:rPr lang="es-EC" b="1" dirty="0" smtClean="0">
                <a:effectLst>
                  <a:outerShdw blurRad="38100" dist="38100" dir="2700000" algn="tl">
                    <a:srgbClr val="000000">
                      <a:alpha val="43137"/>
                    </a:srgbClr>
                  </a:outerShdw>
                </a:effectLst>
              </a:rPr>
              <a:t>la producción científica publicada en España desde los años 70</a:t>
            </a:r>
            <a:r>
              <a:rPr lang="es-EC" dirty="0" smtClean="0"/>
              <a:t>. Recoge fundamentalmente artículos de revistas científicas y de forma selectiva actas de congresos, series, compilaciones, informes y monografías.</a:t>
            </a:r>
          </a:p>
          <a:p>
            <a:pPr algn="ctr"/>
            <a:endParaRPr lang="es-EC" dirty="0" smtClean="0"/>
          </a:p>
          <a:p>
            <a:pPr algn="ctr"/>
            <a:r>
              <a:rPr lang="es-EC" dirty="0" smtClean="0"/>
              <a:t>Acceso ilimitado durante un año a todas las bases de datos del CSIC. Por medio del pago de una tarifa anual de </a:t>
            </a:r>
            <a:r>
              <a:rPr lang="es-EC" b="1" dirty="0" smtClean="0">
                <a:solidFill>
                  <a:srgbClr val="FFFF00"/>
                </a:solidFill>
                <a:effectLst>
                  <a:outerShdw blurRad="38100" dist="38100" dir="2700000" algn="tl">
                    <a:srgbClr val="000000">
                      <a:alpha val="43137"/>
                    </a:srgbClr>
                  </a:outerShdw>
                </a:effectLst>
              </a:rPr>
              <a:t>1.990 euros</a:t>
            </a:r>
            <a:r>
              <a:rPr lang="es-EC" b="1" dirty="0" smtClean="0">
                <a:solidFill>
                  <a:srgbClr val="FFFF00"/>
                </a:solidFill>
              </a:rPr>
              <a:t>.</a:t>
            </a:r>
          </a:p>
          <a:p>
            <a:pPr algn="ctr"/>
            <a:endParaRPr lang="es-EC" dirty="0" smtClean="0"/>
          </a:p>
          <a:p>
            <a:pPr algn="ctr"/>
            <a:r>
              <a:rPr lang="en-US" b="1" dirty="0" smtClean="0">
                <a:hlinkClick r:id="rId3"/>
              </a:rPr>
              <a:t>bddoc.csic.es:8080/</a:t>
            </a:r>
            <a:endParaRPr lang="es-ES" dirty="0" smtClean="0"/>
          </a:p>
          <a:p>
            <a:pPr algn="ctr"/>
            <a:endParaRPr lang="es-ES" dirty="0" smtClean="0"/>
          </a:p>
          <a:p>
            <a:pPr algn="just"/>
            <a:endParaRPr lang="es-ES" dirty="0" smtClean="0"/>
          </a:p>
          <a:p>
            <a:endParaRPr lang="es-E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14348" y="346076"/>
            <a:ext cx="5000660" cy="1654164"/>
          </a:xfrm>
        </p:spPr>
        <p:txBody>
          <a:bodyPr>
            <a:normAutofit/>
          </a:bodyPr>
          <a:lstStyle/>
          <a:p>
            <a:r>
              <a:rPr lang="es-ES" b="1" u="sng" dirty="0" smtClean="0">
                <a:solidFill>
                  <a:srgbClr val="FF0000"/>
                </a:solidFill>
                <a:effectLst>
                  <a:outerShdw blurRad="38100" dist="38100" dir="2700000" algn="tl">
                    <a:srgbClr val="000000">
                      <a:alpha val="43137"/>
                    </a:srgbClr>
                  </a:outerShdw>
                </a:effectLst>
              </a:rPr>
              <a:t>VÍNCULO EDCOM-THOMSON REUTERS</a:t>
            </a:r>
            <a:endParaRPr lang="es-ES" b="1" u="sng" dirty="0">
              <a:solidFill>
                <a:srgbClr val="FF0000"/>
              </a:solidFill>
              <a:effectLst>
                <a:outerShdw blurRad="38100" dist="38100" dir="2700000" algn="tl">
                  <a:srgbClr val="000000">
                    <a:alpha val="43137"/>
                  </a:srgbClr>
                </a:outerShdw>
              </a:effectLst>
            </a:endParaRPr>
          </a:p>
        </p:txBody>
      </p:sp>
      <p:pic>
        <p:nvPicPr>
          <p:cNvPr id="7" name="6 Imagen" descr="ISI WEB OF KNOW.jpg"/>
          <p:cNvPicPr>
            <a:picLocks noChangeAspect="1"/>
          </p:cNvPicPr>
          <p:nvPr/>
        </p:nvPicPr>
        <p:blipFill>
          <a:blip r:embed="rId2" cstate="print"/>
          <a:stretch>
            <a:fillRect/>
          </a:stretch>
        </p:blipFill>
        <p:spPr>
          <a:xfrm>
            <a:off x="5929322" y="428604"/>
            <a:ext cx="2524923" cy="1500198"/>
          </a:xfrm>
          <a:prstGeom prst="rect">
            <a:avLst/>
          </a:prstGeom>
          <a:ln w="15875">
            <a:solidFill>
              <a:schemeClr val="tx1"/>
            </a:solidFill>
          </a:ln>
        </p:spPr>
      </p:pic>
      <p:sp>
        <p:nvSpPr>
          <p:cNvPr id="6" name="5 Rectángulo"/>
          <p:cNvSpPr/>
          <p:nvPr/>
        </p:nvSpPr>
        <p:spPr>
          <a:xfrm>
            <a:off x="642910" y="2357430"/>
            <a:ext cx="7858180" cy="42148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smtClean="0"/>
          </a:p>
          <a:p>
            <a:pPr algn="ctr"/>
            <a:r>
              <a:rPr lang="es-EC" dirty="0" smtClean="0"/>
              <a:t>Los recursos de </a:t>
            </a:r>
            <a:r>
              <a:rPr lang="es-EC" b="1" dirty="0" err="1" smtClean="0">
                <a:effectLst>
                  <a:outerShdw blurRad="38100" dist="38100" dir="2700000" algn="tl">
                    <a:srgbClr val="000000">
                      <a:alpha val="43137"/>
                    </a:srgbClr>
                  </a:outerShdw>
                </a:effectLst>
              </a:rPr>
              <a:t>Thomson</a:t>
            </a:r>
            <a:r>
              <a:rPr lang="es-EC" b="1" dirty="0" smtClean="0">
                <a:effectLst>
                  <a:outerShdw blurRad="38100" dist="38100" dir="2700000" algn="tl">
                    <a:srgbClr val="000000">
                      <a:alpha val="43137"/>
                    </a:srgbClr>
                  </a:outerShdw>
                </a:effectLst>
              </a:rPr>
              <a:t> Reuters - </a:t>
            </a:r>
            <a:r>
              <a:rPr lang="es-ES" b="1" dirty="0" err="1" smtClean="0">
                <a:effectLst>
                  <a:outerShdw blurRad="38100" dist="38100" dir="2700000" algn="tl">
                    <a:srgbClr val="000000">
                      <a:alpha val="43137"/>
                    </a:srgbClr>
                  </a:outerShdw>
                </a:effectLst>
              </a:rPr>
              <a:t>Institute</a:t>
            </a:r>
            <a:r>
              <a:rPr lang="es-ES" b="1" dirty="0" smtClean="0">
                <a:effectLst>
                  <a:outerShdw blurRad="38100" dist="38100" dir="2700000" algn="tl">
                    <a:srgbClr val="000000">
                      <a:alpha val="43137"/>
                    </a:srgbClr>
                  </a:outerShdw>
                </a:effectLst>
              </a:rPr>
              <a:t> </a:t>
            </a:r>
            <a:r>
              <a:rPr lang="es-ES" b="1" dirty="0" err="1" smtClean="0">
                <a:effectLst>
                  <a:outerShdw blurRad="38100" dist="38100" dir="2700000" algn="tl">
                    <a:srgbClr val="000000">
                      <a:alpha val="43137"/>
                    </a:srgbClr>
                  </a:outerShdw>
                </a:effectLst>
              </a:rPr>
              <a:t>for</a:t>
            </a:r>
            <a:r>
              <a:rPr lang="es-ES" b="1" dirty="0" smtClean="0">
                <a:effectLst>
                  <a:outerShdw blurRad="38100" dist="38100" dir="2700000" algn="tl">
                    <a:srgbClr val="000000">
                      <a:alpha val="43137"/>
                    </a:srgbClr>
                  </a:outerShdw>
                </a:effectLst>
              </a:rPr>
              <a:t> </a:t>
            </a:r>
            <a:r>
              <a:rPr lang="es-ES" b="1" dirty="0" err="1" smtClean="0">
                <a:effectLst>
                  <a:outerShdw blurRad="38100" dist="38100" dir="2700000" algn="tl">
                    <a:srgbClr val="000000">
                      <a:alpha val="43137"/>
                    </a:srgbClr>
                  </a:outerShdw>
                </a:effectLst>
              </a:rPr>
              <a:t>Scientific</a:t>
            </a:r>
            <a:r>
              <a:rPr lang="es-ES" b="1" dirty="0" smtClean="0">
                <a:effectLst>
                  <a:outerShdw blurRad="38100" dist="38100" dir="2700000" algn="tl">
                    <a:srgbClr val="000000">
                      <a:alpha val="43137"/>
                    </a:srgbClr>
                  </a:outerShdw>
                </a:effectLst>
              </a:rPr>
              <a:t> </a:t>
            </a:r>
            <a:r>
              <a:rPr lang="es-ES" b="1" dirty="0" err="1" smtClean="0">
                <a:effectLst>
                  <a:outerShdw blurRad="38100" dist="38100" dir="2700000" algn="tl">
                    <a:srgbClr val="000000">
                      <a:alpha val="43137"/>
                    </a:srgbClr>
                  </a:outerShdw>
                </a:effectLst>
              </a:rPr>
              <a:t>Information</a:t>
            </a:r>
            <a:r>
              <a:rPr lang="es-ES" b="1" dirty="0" smtClean="0">
                <a:effectLst>
                  <a:outerShdw blurRad="38100" dist="38100" dir="2700000" algn="tl">
                    <a:srgbClr val="000000">
                      <a:alpha val="43137"/>
                    </a:srgbClr>
                  </a:outerShdw>
                </a:effectLst>
              </a:rPr>
              <a:t> (ISI)</a:t>
            </a:r>
            <a:r>
              <a:rPr lang="es-EC" b="1" dirty="0" smtClean="0">
                <a:effectLst>
                  <a:outerShdw blurRad="38100" dist="38100" dir="2700000" algn="tl">
                    <a:srgbClr val="000000">
                      <a:alpha val="43137"/>
                    </a:srgbClr>
                  </a:outerShdw>
                </a:effectLst>
              </a:rPr>
              <a:t> </a:t>
            </a:r>
            <a:r>
              <a:rPr lang="es-EC" dirty="0" smtClean="0"/>
              <a:t>(Web of </a:t>
            </a:r>
            <a:r>
              <a:rPr lang="es-EC" dirty="0" err="1" smtClean="0"/>
              <a:t>Science</a:t>
            </a:r>
            <a:r>
              <a:rPr lang="es-EC" dirty="0" smtClean="0"/>
              <a:t>, Web of </a:t>
            </a:r>
            <a:r>
              <a:rPr lang="es-EC" dirty="0" err="1" smtClean="0"/>
              <a:t>Knowledge</a:t>
            </a:r>
            <a:r>
              <a:rPr lang="es-EC" dirty="0" smtClean="0"/>
              <a:t>, </a:t>
            </a:r>
            <a:r>
              <a:rPr lang="es-EC" dirty="0" err="1" smtClean="0"/>
              <a:t>Journal</a:t>
            </a:r>
            <a:r>
              <a:rPr lang="es-EC" dirty="0" smtClean="0"/>
              <a:t> </a:t>
            </a:r>
            <a:r>
              <a:rPr lang="es-EC" dirty="0" err="1" smtClean="0"/>
              <a:t>Citation</a:t>
            </a:r>
            <a:r>
              <a:rPr lang="es-EC" dirty="0" smtClean="0"/>
              <a:t> </a:t>
            </a:r>
            <a:r>
              <a:rPr lang="es-EC" dirty="0" err="1" smtClean="0"/>
              <a:t>Reports</a:t>
            </a:r>
            <a:r>
              <a:rPr lang="es-EC" dirty="0" smtClean="0"/>
              <a:t>) proporcionan una variedad de productos multidisciplinarios, se tiene acceso a información actual y retrospectiva de aproximadamente </a:t>
            </a:r>
            <a:r>
              <a:rPr lang="es-EC" b="1" dirty="0" smtClean="0">
                <a:solidFill>
                  <a:srgbClr val="FFFF00"/>
                </a:solidFill>
              </a:rPr>
              <a:t>8.500 publicaciones </a:t>
            </a:r>
            <a:r>
              <a:rPr lang="es-EC" dirty="0" smtClean="0"/>
              <a:t>revisadas por prestigiosos científicos. Dichas publicaciones representan alrededor de </a:t>
            </a:r>
            <a:r>
              <a:rPr lang="es-EC" b="1" dirty="0" smtClean="0">
                <a:solidFill>
                  <a:srgbClr val="FFFF00"/>
                </a:solidFill>
              </a:rPr>
              <a:t>1.3 millones de artículos</a:t>
            </a:r>
            <a:r>
              <a:rPr lang="es-EC" dirty="0" smtClean="0">
                <a:solidFill>
                  <a:srgbClr val="FFFF00"/>
                </a:solidFill>
              </a:rPr>
              <a:t> </a:t>
            </a:r>
            <a:r>
              <a:rPr lang="es-EC" dirty="0" smtClean="0"/>
              <a:t>y de </a:t>
            </a:r>
            <a:r>
              <a:rPr lang="es-EC" b="1" dirty="0" smtClean="0">
                <a:solidFill>
                  <a:srgbClr val="FFFF00"/>
                </a:solidFill>
              </a:rPr>
              <a:t>30 a 35 millones de citas bibliográficas anuales.</a:t>
            </a:r>
            <a:endParaRPr lang="es-ES" b="1" dirty="0" smtClean="0">
              <a:solidFill>
                <a:srgbClr val="FFFF00"/>
              </a:solidFill>
            </a:endParaRPr>
          </a:p>
          <a:p>
            <a:pPr algn="ctr"/>
            <a:r>
              <a:rPr lang="es-EC" dirty="0" smtClean="0"/>
              <a:t> </a:t>
            </a:r>
            <a:endParaRPr lang="es-ES" dirty="0" smtClean="0"/>
          </a:p>
          <a:p>
            <a:pPr algn="ctr"/>
            <a:r>
              <a:rPr lang="es-EC" dirty="0" smtClean="0"/>
              <a:t>Más de </a:t>
            </a:r>
            <a:r>
              <a:rPr lang="es-EC" b="1" dirty="0" smtClean="0">
                <a:solidFill>
                  <a:srgbClr val="FFFF00"/>
                </a:solidFill>
              </a:rPr>
              <a:t>5.000 instituciones </a:t>
            </a:r>
            <a:r>
              <a:rPr lang="es-EC" dirty="0" smtClean="0"/>
              <a:t>y más de </a:t>
            </a:r>
            <a:r>
              <a:rPr lang="es-EC" b="1" dirty="0" smtClean="0">
                <a:solidFill>
                  <a:srgbClr val="FFFF00"/>
                </a:solidFill>
                <a:effectLst>
                  <a:outerShdw blurRad="38100" dist="38100" dir="2700000" algn="tl">
                    <a:srgbClr val="000000">
                      <a:alpha val="43137"/>
                    </a:srgbClr>
                  </a:outerShdw>
                </a:effectLst>
              </a:rPr>
              <a:t>20’000.000 de usuarios </a:t>
            </a:r>
            <a:r>
              <a:rPr lang="es-EC" dirty="0" smtClean="0"/>
              <a:t>en más de 98 países, hacen uso de la plataforma </a:t>
            </a:r>
            <a:r>
              <a:rPr lang="es-EC" dirty="0" err="1" smtClean="0"/>
              <a:t>Thomson</a:t>
            </a:r>
            <a:r>
              <a:rPr lang="es-EC" dirty="0" smtClean="0"/>
              <a:t> Reuters ISI.</a:t>
            </a:r>
            <a:endParaRPr lang="es-ES" dirty="0" smtClean="0"/>
          </a:p>
          <a:p>
            <a:pPr algn="ctr"/>
            <a:r>
              <a:rPr lang="es-EC" dirty="0" smtClean="0"/>
              <a:t> </a:t>
            </a:r>
            <a:endParaRPr lang="es-ES" dirty="0" smtClean="0"/>
          </a:p>
          <a:p>
            <a:pPr algn="ctr"/>
            <a:r>
              <a:rPr lang="es-EC" dirty="0" smtClean="0"/>
              <a:t>Los recursos de </a:t>
            </a:r>
            <a:r>
              <a:rPr lang="es-EC" dirty="0" err="1" smtClean="0"/>
              <a:t>Thomson</a:t>
            </a:r>
            <a:r>
              <a:rPr lang="es-EC" dirty="0" smtClean="0"/>
              <a:t> Reuters también incluyen </a:t>
            </a:r>
            <a:r>
              <a:rPr lang="es-EC" dirty="0" smtClean="0">
                <a:effectLst>
                  <a:outerShdw blurRad="38100" dist="38100" dir="2700000" algn="tl">
                    <a:srgbClr val="000000">
                      <a:alpha val="43137"/>
                    </a:srgbClr>
                  </a:outerShdw>
                </a:effectLst>
              </a:rPr>
              <a:t>2.000 libros</a:t>
            </a:r>
            <a:r>
              <a:rPr lang="es-EC" dirty="0" smtClean="0"/>
              <a:t>, más de </a:t>
            </a:r>
            <a:r>
              <a:rPr lang="es-EC" dirty="0" smtClean="0">
                <a:effectLst>
                  <a:outerShdw blurRad="38100" dist="38100" dir="2700000" algn="tl">
                    <a:srgbClr val="000000">
                      <a:alpha val="43137"/>
                    </a:srgbClr>
                  </a:outerShdw>
                </a:effectLst>
              </a:rPr>
              <a:t>400.000 documentos Web </a:t>
            </a:r>
            <a:r>
              <a:rPr lang="es-EC" dirty="0" smtClean="0"/>
              <a:t>y una lista de aproximadamente </a:t>
            </a:r>
            <a:r>
              <a:rPr lang="es-EC" dirty="0" smtClean="0">
                <a:effectLst>
                  <a:outerShdw blurRad="38100" dist="38100" dir="2700000" algn="tl">
                    <a:srgbClr val="000000">
                      <a:alpha val="43137"/>
                    </a:srgbClr>
                  </a:outerShdw>
                </a:effectLst>
              </a:rPr>
              <a:t>14.000 revistas</a:t>
            </a:r>
            <a:r>
              <a:rPr lang="es-EC" dirty="0" smtClean="0"/>
              <a:t>.</a:t>
            </a:r>
          </a:p>
          <a:p>
            <a:pPr algn="ctr"/>
            <a:endParaRPr lang="es-EC" dirty="0" smtClean="0"/>
          </a:p>
          <a:p>
            <a:pPr algn="ctr"/>
            <a:r>
              <a:rPr lang="es-ES" dirty="0" smtClean="0">
                <a:hlinkClick r:id="rId3"/>
              </a:rPr>
              <a:t>http://thomsonreuters.com/</a:t>
            </a:r>
            <a:endParaRPr lang="es-ES" dirty="0" smtClean="0"/>
          </a:p>
          <a:p>
            <a:endParaRPr lang="es-E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t="16601" r="22363" b="5273"/>
          <a:stretch>
            <a:fillRect/>
          </a:stretch>
        </p:blipFill>
        <p:spPr bwMode="auto">
          <a:xfrm>
            <a:off x="928662" y="71414"/>
            <a:ext cx="7572396" cy="5715040"/>
          </a:xfrm>
          <a:prstGeom prst="rect">
            <a:avLst/>
          </a:prstGeom>
          <a:noFill/>
          <a:ln w="9525">
            <a:noFill/>
            <a:miter lim="800000"/>
            <a:headEnd/>
            <a:tailEnd/>
          </a:ln>
          <a:effectLst/>
        </p:spPr>
      </p:pic>
      <p:sp>
        <p:nvSpPr>
          <p:cNvPr id="5" name="4 Rectángulo"/>
          <p:cNvSpPr/>
          <p:nvPr/>
        </p:nvSpPr>
        <p:spPr>
          <a:xfrm>
            <a:off x="214282" y="5857892"/>
            <a:ext cx="8715436" cy="9286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u="sng" dirty="0" smtClean="0">
                <a:solidFill>
                  <a:srgbClr val="FFFF00"/>
                </a:solidFill>
              </a:rPr>
              <a:t>CONTACTO CON THOMSON REUTERS: </a:t>
            </a:r>
            <a:r>
              <a:rPr lang="es-ES" dirty="0" smtClean="0"/>
              <a:t>Esdras Garrido - Representante para América Latina:</a:t>
            </a:r>
          </a:p>
          <a:p>
            <a:pPr algn="ctr"/>
            <a:r>
              <a:rPr lang="es-ES" dirty="0" smtClean="0"/>
              <a:t>esdras.garrido@thomsonreuters.com</a:t>
            </a:r>
            <a:endParaRPr lang="es-ES" dirty="0"/>
          </a:p>
        </p:txBody>
      </p:sp>
      <p:cxnSp>
        <p:nvCxnSpPr>
          <p:cNvPr id="6" name="5 Conector recto de flecha"/>
          <p:cNvCxnSpPr/>
          <p:nvPr/>
        </p:nvCxnSpPr>
        <p:spPr>
          <a:xfrm rot="10800000">
            <a:off x="4357686" y="1500174"/>
            <a:ext cx="569916" cy="1588"/>
          </a:xfrm>
          <a:prstGeom prst="straightConnector1">
            <a:avLst/>
          </a:prstGeom>
          <a:ln>
            <a:solidFill>
              <a:srgbClr val="FF0000"/>
            </a:solidFill>
            <a:tailEnd type="arrow"/>
          </a:ln>
        </p:spPr>
        <p:style>
          <a:lnRef idx="3">
            <a:schemeClr val="accent1"/>
          </a:lnRef>
          <a:fillRef idx="0">
            <a:schemeClr val="accent1"/>
          </a:fillRef>
          <a:effectRef idx="2">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214282" y="142852"/>
            <a:ext cx="8429684" cy="954107"/>
          </a:xfrm>
          <a:prstGeom prst="rect">
            <a:avLst/>
          </a:prstGeom>
          <a:noFill/>
        </p:spPr>
        <p:txBody>
          <a:bodyPr wrap="square" rtlCol="0">
            <a:spAutoFit/>
          </a:bodyPr>
          <a:lstStyle/>
          <a:p>
            <a:pPr algn="ctr"/>
            <a:r>
              <a:rPr lang="es-ES" sz="2800" b="1" u="sng" dirty="0" smtClean="0">
                <a:effectLst>
                  <a:outerShdw blurRad="38100" dist="38100" dir="2700000" algn="tl">
                    <a:srgbClr val="000000">
                      <a:alpha val="43137"/>
                    </a:srgbClr>
                  </a:outerShdw>
                </a:effectLst>
                <a:hlinkClick r:id="rId2"/>
              </a:rPr>
              <a:t>NÚMERO DE REVISTAS LATINOAMERICANAS INDEXADAS EN THOMSON REUTERS </a:t>
            </a:r>
            <a:endParaRPr lang="es-ES" sz="2800" b="1" u="sng" dirty="0" smtClean="0">
              <a:effectLst>
                <a:outerShdw blurRad="38100" dist="38100" dir="2700000" algn="tl">
                  <a:srgbClr val="000000">
                    <a:alpha val="43137"/>
                  </a:srgbClr>
                </a:outerShdw>
              </a:effectLst>
            </a:endParaRPr>
          </a:p>
        </p:txBody>
      </p:sp>
      <p:sp>
        <p:nvSpPr>
          <p:cNvPr id="6" name="5 CuadroTexto"/>
          <p:cNvSpPr txBox="1"/>
          <p:nvPr/>
        </p:nvSpPr>
        <p:spPr>
          <a:xfrm>
            <a:off x="-214346" y="1225689"/>
            <a:ext cx="4357718" cy="646331"/>
          </a:xfrm>
          <a:prstGeom prst="rect">
            <a:avLst/>
          </a:prstGeom>
          <a:noFill/>
        </p:spPr>
        <p:txBody>
          <a:bodyPr wrap="square" rtlCol="0">
            <a:spAutoFit/>
          </a:bodyPr>
          <a:lstStyle/>
          <a:p>
            <a:pPr algn="ctr"/>
            <a:endParaRPr lang="es-ES" dirty="0" smtClean="0">
              <a:effectLst>
                <a:outerShdw blurRad="50800" dist="38100" algn="tr" rotWithShape="0">
                  <a:prstClr val="black">
                    <a:alpha val="40000"/>
                  </a:prstClr>
                </a:outerShdw>
              </a:effectLst>
            </a:endParaRPr>
          </a:p>
          <a:p>
            <a:endParaRPr lang="es-ES" dirty="0"/>
          </a:p>
        </p:txBody>
      </p:sp>
      <p:sp>
        <p:nvSpPr>
          <p:cNvPr id="4" name="3 CuadroTexto"/>
          <p:cNvSpPr txBox="1"/>
          <p:nvPr/>
        </p:nvSpPr>
        <p:spPr>
          <a:xfrm>
            <a:off x="4714876" y="1643050"/>
            <a:ext cx="4214810" cy="923330"/>
          </a:xfrm>
          <a:prstGeom prst="rect">
            <a:avLst/>
          </a:prstGeom>
          <a:noFill/>
        </p:spPr>
        <p:txBody>
          <a:bodyPr wrap="square" rtlCol="0">
            <a:spAutoFit/>
          </a:bodyPr>
          <a:lstStyle/>
          <a:p>
            <a:pPr algn="ctr"/>
            <a:endParaRPr lang="es-EC" dirty="0" smtClean="0"/>
          </a:p>
          <a:p>
            <a:pPr algn="ctr"/>
            <a:endParaRPr lang="es-ES" dirty="0" smtClean="0"/>
          </a:p>
          <a:p>
            <a:endParaRPr lang="es-ES" dirty="0"/>
          </a:p>
        </p:txBody>
      </p:sp>
      <p:sp>
        <p:nvSpPr>
          <p:cNvPr id="7" name="6 Rectángulo"/>
          <p:cNvSpPr/>
          <p:nvPr/>
        </p:nvSpPr>
        <p:spPr>
          <a:xfrm>
            <a:off x="357158" y="1428736"/>
            <a:ext cx="3643338" cy="50006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smtClean="0"/>
          </a:p>
          <a:p>
            <a:pPr algn="ctr"/>
            <a:endParaRPr lang="es-EC" dirty="0" smtClean="0"/>
          </a:p>
          <a:p>
            <a:pPr algn="ctr"/>
            <a:r>
              <a:rPr lang="es-ES" b="1" dirty="0" smtClean="0"/>
              <a:t>132 BRASIL</a:t>
            </a:r>
          </a:p>
          <a:p>
            <a:pPr algn="ctr"/>
            <a:endParaRPr lang="es-ES" b="1" dirty="0" smtClean="0"/>
          </a:p>
          <a:p>
            <a:pPr algn="ctr"/>
            <a:r>
              <a:rPr lang="es-ES" b="1" dirty="0" smtClean="0"/>
              <a:t>45 CHILE</a:t>
            </a:r>
          </a:p>
          <a:p>
            <a:pPr algn="ctr"/>
            <a:endParaRPr lang="es-ES" b="1" dirty="0" smtClean="0"/>
          </a:p>
          <a:p>
            <a:pPr algn="ctr"/>
            <a:r>
              <a:rPr lang="es-ES" b="1" dirty="0" smtClean="0"/>
              <a:t>23 COLOMBIA</a:t>
            </a:r>
          </a:p>
          <a:p>
            <a:pPr algn="ctr"/>
            <a:endParaRPr lang="es-ES" b="1" dirty="0" smtClean="0"/>
          </a:p>
          <a:p>
            <a:pPr algn="ctr"/>
            <a:r>
              <a:rPr lang="es-ES" b="1" dirty="0" smtClean="0"/>
              <a:t>20 ARGENTINA</a:t>
            </a:r>
          </a:p>
          <a:p>
            <a:pPr algn="ctr"/>
            <a:endParaRPr lang="es-ES" b="1" dirty="0" smtClean="0"/>
          </a:p>
          <a:p>
            <a:pPr algn="ctr"/>
            <a:r>
              <a:rPr lang="es-ES" b="1" dirty="0" smtClean="0"/>
              <a:t>1 COSTA RICA</a:t>
            </a:r>
          </a:p>
          <a:p>
            <a:pPr algn="ctr"/>
            <a:endParaRPr lang="es-ES" b="1" dirty="0" smtClean="0"/>
          </a:p>
          <a:p>
            <a:pPr algn="ctr"/>
            <a:r>
              <a:rPr lang="es-ES" b="1" dirty="0" smtClean="0"/>
              <a:t>1 PERÚ</a:t>
            </a:r>
          </a:p>
          <a:p>
            <a:pPr algn="ctr"/>
            <a:endParaRPr lang="es-ES" b="1" dirty="0" smtClean="0"/>
          </a:p>
          <a:p>
            <a:pPr algn="ctr"/>
            <a:r>
              <a:rPr lang="es-ES" sz="2000" b="1" u="sng" dirty="0" smtClean="0">
                <a:solidFill>
                  <a:schemeClr val="bg1"/>
                </a:solidFill>
                <a:effectLst>
                  <a:outerShdw blurRad="38100" dist="38100" dir="2700000" algn="tl">
                    <a:srgbClr val="000000">
                      <a:alpha val="43137"/>
                    </a:srgbClr>
                  </a:outerShdw>
                </a:effectLst>
                <a:hlinkClick r:id="rId2"/>
              </a:rPr>
              <a:t>1 ECUADOR: </a:t>
            </a:r>
          </a:p>
          <a:p>
            <a:pPr algn="ctr"/>
            <a:r>
              <a:rPr lang="es-EC" b="1" dirty="0" smtClean="0"/>
              <a:t>Revista Ecuatoriana de Neurología,</a:t>
            </a:r>
          </a:p>
          <a:p>
            <a:pPr algn="ctr"/>
            <a:r>
              <a:rPr lang="es-EC" b="1" dirty="0" smtClean="0"/>
              <a:t>editada por la Sociedad Ecuatoriana de Neurología.</a:t>
            </a:r>
            <a:endParaRPr lang="es-ES" b="1" dirty="0" smtClean="0"/>
          </a:p>
          <a:p>
            <a:pPr algn="ctr"/>
            <a:endParaRPr lang="es-EC" dirty="0" smtClean="0">
              <a:solidFill>
                <a:schemeClr val="bg1"/>
              </a:solidFill>
            </a:endParaRPr>
          </a:p>
          <a:p>
            <a:pPr algn="ctr"/>
            <a:endParaRPr lang="es-ES" dirty="0"/>
          </a:p>
        </p:txBody>
      </p:sp>
      <p:sp>
        <p:nvSpPr>
          <p:cNvPr id="10" name="9 Rectángulo"/>
          <p:cNvSpPr/>
          <p:nvPr/>
        </p:nvSpPr>
        <p:spPr>
          <a:xfrm>
            <a:off x="4357686" y="1571612"/>
            <a:ext cx="4429156" cy="47149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smtClean="0"/>
          </a:p>
          <a:p>
            <a:pPr algn="ctr"/>
            <a:endParaRPr lang="es-EC" dirty="0" smtClean="0"/>
          </a:p>
          <a:p>
            <a:pPr algn="ctr"/>
            <a:r>
              <a:rPr lang="es-EC" dirty="0" err="1" smtClean="0"/>
              <a:t>Thomson</a:t>
            </a:r>
            <a:r>
              <a:rPr lang="es-EC" dirty="0" smtClean="0"/>
              <a:t> Reuters (ISI) y ELSEVIER son Sistemas de indexación que cuentan en su grupo editorial con prestigiosos investigadores ganadores de </a:t>
            </a:r>
            <a:r>
              <a:rPr lang="es-EC" b="1" dirty="0" smtClean="0">
                <a:solidFill>
                  <a:srgbClr val="FFFF00"/>
                </a:solidFill>
                <a:effectLst>
                  <a:outerShdw blurRad="38100" dist="38100" dir="2700000" algn="tl">
                    <a:srgbClr val="000000">
                      <a:alpha val="43137"/>
                    </a:srgbClr>
                  </a:outerShdw>
                </a:effectLst>
              </a:rPr>
              <a:t>Premios Nobel :</a:t>
            </a:r>
            <a:endParaRPr lang="es-EC" dirty="0" smtClean="0">
              <a:solidFill>
                <a:srgbClr val="FFFF00"/>
              </a:solidFill>
            </a:endParaRPr>
          </a:p>
          <a:p>
            <a:pPr algn="ctr"/>
            <a:endParaRPr lang="es-EC" dirty="0" smtClean="0"/>
          </a:p>
          <a:p>
            <a:pPr algn="ctr"/>
            <a:r>
              <a:rPr lang="es-ES" dirty="0" smtClean="0"/>
              <a:t>Prof. Hoffman y </a:t>
            </a:r>
            <a:r>
              <a:rPr lang="es-ES" dirty="0" err="1" smtClean="0"/>
              <a:t>Beutler</a:t>
            </a:r>
            <a:r>
              <a:rPr lang="es-ES" dirty="0" smtClean="0"/>
              <a:t>, Premio Nobel de Fisiología y Medicina; Prof. Dan </a:t>
            </a:r>
            <a:r>
              <a:rPr lang="es-ES" dirty="0" err="1" smtClean="0"/>
              <a:t>Shechtman</a:t>
            </a:r>
            <a:r>
              <a:rPr lang="es-ES" dirty="0" smtClean="0"/>
              <a:t>, Premio Nobel de Química; Prof. </a:t>
            </a:r>
            <a:r>
              <a:rPr lang="es-ES" dirty="0" err="1" smtClean="0"/>
              <a:t>Saul</a:t>
            </a:r>
            <a:r>
              <a:rPr lang="es-ES" dirty="0" smtClean="0"/>
              <a:t> </a:t>
            </a:r>
            <a:r>
              <a:rPr lang="es-ES" dirty="0" err="1" smtClean="0"/>
              <a:t>Perlmutter</a:t>
            </a:r>
            <a:r>
              <a:rPr lang="es-ES" dirty="0" smtClean="0"/>
              <a:t>, Brian P. Schmidt y Adam G. </a:t>
            </a:r>
            <a:r>
              <a:rPr lang="es-ES" dirty="0" err="1" smtClean="0"/>
              <a:t>Riess</a:t>
            </a:r>
            <a:r>
              <a:rPr lang="es-ES" dirty="0" smtClean="0"/>
              <a:t>, Premio Nobel de Física, Prof. Christopher A. </a:t>
            </a:r>
            <a:r>
              <a:rPr lang="es-ES" dirty="0" err="1" smtClean="0"/>
              <a:t>Sims</a:t>
            </a:r>
            <a:r>
              <a:rPr lang="es-ES" dirty="0" smtClean="0"/>
              <a:t> y Thomas J. Sargent, Premio Nobel de Ciencias Económicas 2011.</a:t>
            </a:r>
          </a:p>
          <a:p>
            <a:pPr algn="ctr"/>
            <a:endParaRPr lang="es-EC" dirty="0" smtClean="0">
              <a:solidFill>
                <a:schemeClr val="bg1"/>
              </a:solidFill>
            </a:endParaRPr>
          </a:p>
          <a:p>
            <a:pPr algn="ctr"/>
            <a:endParaRPr lang="es-E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nvGraphicFramePr>
        <p:xfrm>
          <a:off x="285720" y="285725"/>
          <a:ext cx="8643964" cy="6143670"/>
        </p:xfrm>
        <a:graphic>
          <a:graphicData uri="http://schemas.openxmlformats.org/drawingml/2006/table">
            <a:tbl>
              <a:tblPr/>
              <a:tblGrid>
                <a:gridCol w="4219471"/>
                <a:gridCol w="2552284"/>
                <a:gridCol w="1872209"/>
              </a:tblGrid>
              <a:tr h="842359">
                <a:tc>
                  <a:txBody>
                    <a:bodyPr/>
                    <a:lstStyle/>
                    <a:p>
                      <a:pPr algn="ctr">
                        <a:spcAft>
                          <a:spcPts val="0"/>
                        </a:spcAft>
                      </a:pPr>
                      <a:r>
                        <a:rPr lang="es-ES" sz="1200" b="1" dirty="0">
                          <a:solidFill>
                            <a:srgbClr val="000000"/>
                          </a:solidFill>
                          <a:latin typeface="Times New Roman"/>
                          <a:ea typeface="Times New Roman"/>
                        </a:rPr>
                        <a:t>SOLUCIÓN THOMSON REUTERS</a:t>
                      </a:r>
                      <a:endParaRPr lang="es-ES" sz="1200" dirty="0">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a:txBody>
                    <a:bodyPr/>
                    <a:lstStyle/>
                    <a:p>
                      <a:pPr algn="ctr">
                        <a:spcAft>
                          <a:spcPts val="0"/>
                        </a:spcAft>
                      </a:pPr>
                      <a:r>
                        <a:rPr lang="es-ES" sz="1200" b="1">
                          <a:solidFill>
                            <a:srgbClr val="000000"/>
                          </a:solidFill>
                          <a:latin typeface="Times New Roman"/>
                          <a:ea typeface="Times New Roman"/>
                        </a:rPr>
                        <a:t>TIPO DE ADQUISICIÓN</a:t>
                      </a:r>
                      <a:endParaRPr lang="es-ES" sz="1200">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a:txBody>
                    <a:bodyPr/>
                    <a:lstStyle/>
                    <a:p>
                      <a:pPr algn="ctr">
                        <a:spcAft>
                          <a:spcPts val="0"/>
                        </a:spcAft>
                      </a:pPr>
                      <a:r>
                        <a:rPr lang="es-ES" sz="1200" b="1">
                          <a:solidFill>
                            <a:srgbClr val="000000"/>
                          </a:solidFill>
                          <a:latin typeface="Times New Roman"/>
                          <a:ea typeface="Times New Roman"/>
                        </a:rPr>
                        <a:t>PRECIO</a:t>
                      </a:r>
                      <a:endParaRPr lang="es-ES" sz="1200">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r>
              <a:tr h="2025465">
                <a:tc>
                  <a:txBody>
                    <a:bodyPr/>
                    <a:lstStyle/>
                    <a:p>
                      <a:pPr>
                        <a:spcAft>
                          <a:spcPts val="0"/>
                        </a:spcAft>
                      </a:pPr>
                      <a:r>
                        <a:rPr lang="es-EC" sz="1200">
                          <a:latin typeface="Times New Roman"/>
                          <a:ea typeface="Times New Roman"/>
                        </a:rPr>
                        <a:t>Web of Science (2012):</a:t>
                      </a:r>
                      <a:endParaRPr lang="es-ES" sz="1200">
                        <a:latin typeface="Times New Roman"/>
                        <a:ea typeface="Times New Roman"/>
                      </a:endParaRPr>
                    </a:p>
                    <a:p>
                      <a:pPr marL="342900" lvl="0" indent="-342900">
                        <a:spcAft>
                          <a:spcPts val="0"/>
                        </a:spcAft>
                        <a:buFont typeface="Symbol"/>
                        <a:buChar char=""/>
                      </a:pPr>
                      <a:r>
                        <a:rPr lang="es-EC" sz="1200">
                          <a:latin typeface="Times New Roman"/>
                          <a:ea typeface="Times New Roman"/>
                        </a:rPr>
                        <a:t>Science Citation Index Expanded</a:t>
                      </a:r>
                      <a:endParaRPr lang="es-ES" sz="1200">
                        <a:latin typeface="Times New Roman"/>
                        <a:ea typeface="Times New Roman"/>
                      </a:endParaRPr>
                    </a:p>
                    <a:p>
                      <a:pPr marL="342900" lvl="0" indent="-342900">
                        <a:spcAft>
                          <a:spcPts val="0"/>
                        </a:spcAft>
                        <a:buFont typeface="Symbol"/>
                        <a:buChar char=""/>
                      </a:pPr>
                      <a:r>
                        <a:rPr lang="es-EC" sz="1200">
                          <a:latin typeface="Times New Roman"/>
                          <a:ea typeface="Times New Roman"/>
                        </a:rPr>
                        <a:t>Social Sciences Citation Index</a:t>
                      </a:r>
                      <a:endParaRPr lang="es-ES" sz="1200">
                        <a:latin typeface="Times New Roman"/>
                        <a:ea typeface="Times New Roman"/>
                      </a:endParaRPr>
                    </a:p>
                    <a:p>
                      <a:pPr marL="342900" lvl="0" indent="-342900">
                        <a:spcAft>
                          <a:spcPts val="0"/>
                        </a:spcAft>
                        <a:buFont typeface="Symbol"/>
                        <a:buChar char=""/>
                      </a:pPr>
                      <a:r>
                        <a:rPr lang="es-EC" sz="1200">
                          <a:latin typeface="Times New Roman"/>
                          <a:ea typeface="Times New Roman"/>
                        </a:rPr>
                        <a:t>Arts &amp; Humanities Citation Index</a:t>
                      </a:r>
                      <a:endParaRPr lang="es-ES" sz="1200">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C" sz="1200">
                          <a:latin typeface="Times New Roman"/>
                          <a:ea typeface="Times New Roman"/>
                        </a:rPr>
                        <a:t>Suscripción Anual</a:t>
                      </a:r>
                      <a:endParaRPr lang="es-ES" sz="1200">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C" sz="1200">
                          <a:latin typeface="Times New Roman"/>
                          <a:ea typeface="Times New Roman"/>
                        </a:rPr>
                        <a:t>$11.804</a:t>
                      </a:r>
                      <a:endParaRPr lang="es-ES" sz="1200">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85628">
                <a:tc>
                  <a:txBody>
                    <a:bodyPr/>
                    <a:lstStyle/>
                    <a:p>
                      <a:pPr algn="just">
                        <a:spcAft>
                          <a:spcPts val="0"/>
                        </a:spcAft>
                      </a:pPr>
                      <a:r>
                        <a:rPr lang="es-EC" sz="1200">
                          <a:latin typeface="Times New Roman"/>
                          <a:ea typeface="Times New Roman"/>
                        </a:rPr>
                        <a:t>Web of Science (2005-2011):</a:t>
                      </a:r>
                      <a:endParaRPr lang="es-ES" sz="1200">
                        <a:latin typeface="Times New Roman"/>
                        <a:ea typeface="Times New Roman"/>
                      </a:endParaRPr>
                    </a:p>
                    <a:p>
                      <a:pPr marL="342900" lvl="0" indent="-342900" algn="just">
                        <a:spcAft>
                          <a:spcPts val="0"/>
                        </a:spcAft>
                        <a:buFont typeface="Symbol"/>
                        <a:buChar char=""/>
                      </a:pPr>
                      <a:r>
                        <a:rPr lang="es-EC" sz="1200">
                          <a:latin typeface="Times New Roman"/>
                          <a:ea typeface="Times New Roman"/>
                        </a:rPr>
                        <a:t>Science Citation Index Expanded</a:t>
                      </a:r>
                      <a:endParaRPr lang="es-ES" sz="1200">
                        <a:latin typeface="Times New Roman"/>
                        <a:ea typeface="Times New Roman"/>
                      </a:endParaRPr>
                    </a:p>
                    <a:p>
                      <a:pPr marL="342900" lvl="0" indent="-342900" algn="just">
                        <a:spcAft>
                          <a:spcPts val="0"/>
                        </a:spcAft>
                        <a:buFont typeface="Symbol"/>
                        <a:buChar char=""/>
                      </a:pPr>
                      <a:r>
                        <a:rPr lang="es-EC" sz="1200">
                          <a:latin typeface="Times New Roman"/>
                          <a:ea typeface="Times New Roman"/>
                        </a:rPr>
                        <a:t>Social Sciences Citation Index</a:t>
                      </a:r>
                      <a:endParaRPr lang="es-ES" sz="1200">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C" sz="1200">
                          <a:latin typeface="Times New Roman"/>
                          <a:ea typeface="Times New Roman"/>
                        </a:rPr>
                        <a:t>Compra a Perpetuidad</a:t>
                      </a:r>
                      <a:endParaRPr lang="es-ES" sz="1200">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C" sz="1200">
                          <a:latin typeface="Times New Roman"/>
                          <a:ea typeface="Times New Roman"/>
                        </a:rPr>
                        <a:t>$13.574</a:t>
                      </a:r>
                      <a:endParaRPr lang="es-ES" sz="1200">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47101">
                <a:tc>
                  <a:txBody>
                    <a:bodyPr/>
                    <a:lstStyle/>
                    <a:p>
                      <a:pPr algn="ctr">
                        <a:spcAft>
                          <a:spcPts val="0"/>
                        </a:spcAft>
                      </a:pPr>
                      <a:r>
                        <a:rPr lang="es-EC" sz="1200">
                          <a:latin typeface="Times New Roman"/>
                          <a:ea typeface="Times New Roman"/>
                        </a:rPr>
                        <a:t>Journal Citation Report</a:t>
                      </a:r>
                      <a:endParaRPr lang="es-ES" sz="1200">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C" sz="1200">
                          <a:latin typeface="Times New Roman"/>
                          <a:ea typeface="Times New Roman"/>
                        </a:rPr>
                        <a:t>Suscripción Anual</a:t>
                      </a:r>
                      <a:endParaRPr lang="es-ES" sz="1200">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1016000" algn="l"/>
                        </a:tabLst>
                      </a:pPr>
                      <a:r>
                        <a:rPr lang="es-EC" sz="1200">
                          <a:solidFill>
                            <a:srgbClr val="000000"/>
                          </a:solidFill>
                          <a:latin typeface="Times New Roman"/>
                          <a:ea typeface="Times New Roman"/>
                        </a:rPr>
                        <a:t>$3.709</a:t>
                      </a:r>
                      <a:endParaRPr lang="es-ES" sz="1200">
                        <a:solidFill>
                          <a:srgbClr val="000000"/>
                        </a:solidFill>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3117">
                <a:tc gridSpan="2">
                  <a:txBody>
                    <a:bodyPr/>
                    <a:lstStyle/>
                    <a:p>
                      <a:pPr algn="ctr">
                        <a:spcAft>
                          <a:spcPts val="0"/>
                        </a:spcAft>
                      </a:pPr>
                      <a:r>
                        <a:rPr lang="es-EC" sz="1200" b="1">
                          <a:latin typeface="Times New Roman"/>
                          <a:ea typeface="Times New Roman"/>
                        </a:rPr>
                        <a:t>TOTAL</a:t>
                      </a:r>
                      <a:endParaRPr lang="es-ES" sz="1200">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
                    </a:p>
                  </a:txBody>
                  <a:tcPr/>
                </a:tc>
                <a:tc>
                  <a:txBody>
                    <a:bodyPr/>
                    <a:lstStyle/>
                    <a:p>
                      <a:pPr algn="ctr">
                        <a:spcAft>
                          <a:spcPts val="0"/>
                        </a:spcAft>
                      </a:pPr>
                      <a:r>
                        <a:rPr lang="es-EC" sz="1200" b="1" dirty="0">
                          <a:solidFill>
                            <a:srgbClr val="000000"/>
                          </a:solidFill>
                          <a:latin typeface="Times New Roman"/>
                          <a:ea typeface="Times New Roman"/>
                        </a:rPr>
                        <a:t>$29.087</a:t>
                      </a:r>
                      <a:endParaRPr lang="es-ES" sz="1200" dirty="0">
                        <a:solidFill>
                          <a:srgbClr val="000000"/>
                        </a:solidFill>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GUIA DOCENTES"/>
          <p:cNvPicPr>
            <a:picLocks noChangeAspect="1" noChangeArrowheads="1"/>
          </p:cNvPicPr>
          <p:nvPr/>
        </p:nvPicPr>
        <p:blipFill>
          <a:blip r:embed="rId2" cstate="print"/>
          <a:srcRect/>
          <a:stretch>
            <a:fillRect/>
          </a:stretch>
        </p:blipFill>
        <p:spPr bwMode="auto">
          <a:xfrm>
            <a:off x="4643438" y="357166"/>
            <a:ext cx="4244333" cy="6000792"/>
          </a:xfrm>
          <a:prstGeom prst="rect">
            <a:avLst/>
          </a:prstGeom>
          <a:noFill/>
          <a:ln w="9525">
            <a:noFill/>
            <a:miter lim="800000"/>
            <a:headEnd/>
            <a:tailEnd/>
          </a:ln>
        </p:spPr>
      </p:pic>
      <p:sp>
        <p:nvSpPr>
          <p:cNvPr id="6" name="5 Rectángulo"/>
          <p:cNvSpPr/>
          <p:nvPr/>
        </p:nvSpPr>
        <p:spPr>
          <a:xfrm>
            <a:off x="428596" y="2786058"/>
            <a:ext cx="3786214" cy="35004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s-EC" dirty="0" smtClean="0"/>
          </a:p>
          <a:p>
            <a:pPr algn="ctr"/>
            <a:r>
              <a:rPr lang="es-EC" dirty="0" smtClean="0"/>
              <a:t>La Guía tiene como propósito orientar a los docentes sobre los elementos indispensables para la realización de sus artículos investigativos.</a:t>
            </a:r>
          </a:p>
          <a:p>
            <a:pPr algn="ctr"/>
            <a:endParaRPr lang="es-EC" dirty="0" smtClean="0"/>
          </a:p>
          <a:p>
            <a:pPr algn="ctr"/>
            <a:r>
              <a:rPr lang="es-EC" dirty="0" smtClean="0"/>
              <a:t>Los Consejos Editoriales de cada revista, no aceptan trabajos que incumplan con las normas de formato.</a:t>
            </a:r>
            <a:endParaRPr lang="es-ES" dirty="0" smtClean="0"/>
          </a:p>
          <a:p>
            <a:pPr algn="ctr"/>
            <a:endParaRPr lang="es-ES" dirty="0" smtClean="0"/>
          </a:p>
          <a:p>
            <a:pPr algn="just"/>
            <a:endParaRPr lang="es-ES" dirty="0" smtClean="0"/>
          </a:p>
          <a:p>
            <a:endParaRPr lang="es-ES" dirty="0"/>
          </a:p>
        </p:txBody>
      </p:sp>
      <p:sp>
        <p:nvSpPr>
          <p:cNvPr id="5" name="1 Título"/>
          <p:cNvSpPr>
            <a:spLocks noGrp="1"/>
          </p:cNvSpPr>
          <p:nvPr>
            <p:ph type="title"/>
          </p:nvPr>
        </p:nvSpPr>
        <p:spPr>
          <a:xfrm>
            <a:off x="142875" y="714375"/>
            <a:ext cx="4071938" cy="1500188"/>
          </a:xfrm>
        </p:spPr>
        <p:txBody>
          <a:bodyPr>
            <a:normAutofit/>
          </a:bodyPr>
          <a:lstStyle/>
          <a:p>
            <a:r>
              <a:rPr lang="es-ES" b="1" u="sng" dirty="0" smtClean="0">
                <a:effectLst>
                  <a:outerShdw blurRad="38100" dist="38100" dir="2700000" algn="tl">
                    <a:srgbClr val="000000">
                      <a:alpha val="43137"/>
                    </a:srgbClr>
                  </a:outerShdw>
                </a:effectLst>
                <a:hlinkClick r:id="rId3"/>
              </a:rPr>
              <a:t>GUÍA PARA DOCENTES</a:t>
            </a:r>
            <a:endParaRPr lang="es-ES" b="1" u="sng"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3250"/>
                                        </p:tgtEl>
                                        <p:attrNameLst>
                                          <p:attrName>style.visibility</p:attrName>
                                        </p:attrNameLst>
                                      </p:cBhvr>
                                      <p:to>
                                        <p:strVal val="visible"/>
                                      </p:to>
                                    </p:set>
                                    <p:anim calcmode="lin" valueType="num">
                                      <p:cBhvr additive="base">
                                        <p:cTn id="12" dur="500" fill="hold"/>
                                        <p:tgtEl>
                                          <p:spTgt spid="53250"/>
                                        </p:tgtEl>
                                        <p:attrNameLst>
                                          <p:attrName>ppt_x</p:attrName>
                                        </p:attrNameLst>
                                      </p:cBhvr>
                                      <p:tavLst>
                                        <p:tav tm="0">
                                          <p:val>
                                            <p:strVal val="#ppt_x"/>
                                          </p:val>
                                        </p:tav>
                                        <p:tav tm="100000">
                                          <p:val>
                                            <p:strVal val="#ppt_x"/>
                                          </p:val>
                                        </p:tav>
                                      </p:tavLst>
                                    </p:anim>
                                    <p:anim calcmode="lin" valueType="num">
                                      <p:cBhvr additive="base">
                                        <p:cTn id="13" dur="500" fill="hold"/>
                                        <p:tgtEl>
                                          <p:spTgt spid="532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428612"/>
            <a:ext cx="8229600" cy="1143000"/>
          </a:xfrm>
        </p:spPr>
        <p:txBody>
          <a:bodyPr>
            <a:normAutofit/>
          </a:bodyPr>
          <a:lstStyle/>
          <a:p>
            <a:r>
              <a:rPr lang="es-ES" b="1" u="sng" dirty="0" smtClean="0">
                <a:effectLst>
                  <a:outerShdw blurRad="38100" dist="38100" dir="2700000" algn="tl">
                    <a:srgbClr val="000000">
                      <a:alpha val="43137"/>
                    </a:srgbClr>
                  </a:outerShdw>
                </a:effectLst>
                <a:hlinkClick r:id="rId2"/>
              </a:rPr>
              <a:t>¿QUÉ PUBLICAR?</a:t>
            </a:r>
            <a:endParaRPr lang="es-ES" b="1" u="sng" dirty="0">
              <a:effectLst>
                <a:outerShdw blurRad="38100" dist="38100" dir="2700000" algn="tl">
                  <a:srgbClr val="000000">
                    <a:alpha val="43137"/>
                  </a:srgbClr>
                </a:outerShdw>
              </a:effectLst>
            </a:endParaRPr>
          </a:p>
        </p:txBody>
      </p:sp>
      <p:pic>
        <p:nvPicPr>
          <p:cNvPr id="6" name="5 Imagen" descr="PORTAL REVISTAS INDEXADAS.jpg"/>
          <p:cNvPicPr>
            <a:picLocks noChangeAspect="1"/>
          </p:cNvPicPr>
          <p:nvPr/>
        </p:nvPicPr>
        <p:blipFill>
          <a:blip r:embed="rId3" cstate="print"/>
          <a:stretch>
            <a:fillRect/>
          </a:stretch>
        </p:blipFill>
        <p:spPr>
          <a:xfrm>
            <a:off x="2643174" y="4500570"/>
            <a:ext cx="3857652" cy="2143115"/>
          </a:xfrm>
          <a:prstGeom prst="rect">
            <a:avLst/>
          </a:prstGeom>
          <a:ln w="15875">
            <a:solidFill>
              <a:schemeClr val="tx1"/>
            </a:solidFill>
          </a:ln>
        </p:spPr>
      </p:pic>
      <p:sp>
        <p:nvSpPr>
          <p:cNvPr id="7" name="6 Rectángulo"/>
          <p:cNvSpPr/>
          <p:nvPr/>
        </p:nvSpPr>
        <p:spPr>
          <a:xfrm>
            <a:off x="500034" y="1857364"/>
            <a:ext cx="8143932" cy="21431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smtClean="0"/>
          </a:p>
          <a:p>
            <a:pPr algn="ctr"/>
            <a:endParaRPr lang="es-EC" b="1" u="sng" dirty="0" smtClean="0">
              <a:effectLst>
                <a:outerShdw blurRad="38100" dist="38100" dir="2700000" algn="tl">
                  <a:srgbClr val="000000">
                    <a:alpha val="43137"/>
                  </a:srgbClr>
                </a:outerShdw>
              </a:effectLst>
            </a:endParaRPr>
          </a:p>
          <a:p>
            <a:pPr algn="ctr"/>
            <a:endParaRPr lang="es-EC" b="1" u="sng" dirty="0" smtClean="0">
              <a:effectLst>
                <a:outerShdw blurRad="38100" dist="38100" dir="2700000" algn="tl">
                  <a:srgbClr val="000000">
                    <a:alpha val="43137"/>
                  </a:srgbClr>
                </a:outerShdw>
              </a:effectLst>
            </a:endParaRPr>
          </a:p>
          <a:p>
            <a:pPr algn="ctr"/>
            <a:endParaRPr lang="es-EC" b="1" dirty="0" smtClean="0">
              <a:effectLst>
                <a:outerShdw blurRad="38100" dist="38100" dir="2700000" algn="tl">
                  <a:srgbClr val="000000">
                    <a:alpha val="43137"/>
                  </a:srgbClr>
                </a:outerShdw>
              </a:effectLst>
            </a:endParaRPr>
          </a:p>
          <a:p>
            <a:pPr algn="ctr"/>
            <a:r>
              <a:rPr lang="es-EC" b="1" u="sng" dirty="0" smtClean="0">
                <a:solidFill>
                  <a:srgbClr val="FFFF00"/>
                </a:solidFill>
                <a:effectLst>
                  <a:outerShdw blurRad="38100" dist="38100" dir="2700000" algn="tl">
                    <a:srgbClr val="000000">
                      <a:alpha val="43137"/>
                    </a:srgbClr>
                  </a:outerShdw>
                </a:effectLst>
              </a:rPr>
              <a:t>Artículos de investigación</a:t>
            </a:r>
            <a:r>
              <a:rPr lang="es-EC" b="1" u="sng" dirty="0" smtClean="0">
                <a:solidFill>
                  <a:srgbClr val="FFFF00"/>
                </a:solidFill>
              </a:rPr>
              <a:t>:</a:t>
            </a:r>
            <a:r>
              <a:rPr lang="es-EC" dirty="0" smtClean="0">
                <a:solidFill>
                  <a:srgbClr val="FFFF00"/>
                </a:solidFill>
              </a:rPr>
              <a:t> </a:t>
            </a:r>
            <a:r>
              <a:rPr lang="es-EC" dirty="0" smtClean="0"/>
              <a:t>trabajos de naturaleza teórica o aplicada que contribuyan a difundir temas de importancia local y global.</a:t>
            </a:r>
            <a:endParaRPr lang="es-ES" dirty="0" smtClean="0"/>
          </a:p>
          <a:p>
            <a:pPr algn="ctr"/>
            <a:r>
              <a:rPr lang="es-EC" dirty="0" smtClean="0"/>
              <a:t> </a:t>
            </a:r>
            <a:endParaRPr lang="es-ES" dirty="0" smtClean="0"/>
          </a:p>
          <a:p>
            <a:endParaRPr lang="es-ES" dirty="0" smtClean="0"/>
          </a:p>
          <a:p>
            <a:pPr algn="ctr"/>
            <a:endParaRPr lang="es-ES" dirty="0" smtClean="0"/>
          </a:p>
          <a:p>
            <a:pPr algn="just"/>
            <a:endParaRPr lang="es-ES" dirty="0" smtClean="0"/>
          </a:p>
          <a:p>
            <a:endParaRPr lang="es-E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00034" y="71414"/>
            <a:ext cx="8229600" cy="714372"/>
          </a:xfrm>
        </p:spPr>
        <p:txBody>
          <a:bodyPr>
            <a:normAutofit fontScale="90000"/>
          </a:bodyPr>
          <a:lstStyle/>
          <a:p>
            <a:r>
              <a:rPr lang="es-ES" b="1" u="sng" dirty="0" smtClean="0">
                <a:effectLst>
                  <a:outerShdw blurRad="38100" dist="38100" dir="2700000" algn="tl">
                    <a:srgbClr val="000000">
                      <a:alpha val="43137"/>
                    </a:srgbClr>
                  </a:outerShdw>
                </a:effectLst>
                <a:hlinkClick r:id="rId2"/>
              </a:rPr>
              <a:t>FORMATOS</a:t>
            </a:r>
            <a:endParaRPr lang="es-ES" b="1" u="sng" dirty="0">
              <a:effectLst>
                <a:outerShdw blurRad="38100" dist="38100" dir="2700000" algn="tl">
                  <a:srgbClr val="000000">
                    <a:alpha val="43137"/>
                  </a:srgbClr>
                </a:outerShdw>
              </a:effectLst>
            </a:endParaRPr>
          </a:p>
        </p:txBody>
      </p:sp>
      <p:sp>
        <p:nvSpPr>
          <p:cNvPr id="4" name="3 CuadroTexto"/>
          <p:cNvSpPr txBox="1"/>
          <p:nvPr/>
        </p:nvSpPr>
        <p:spPr>
          <a:xfrm>
            <a:off x="285720" y="928671"/>
            <a:ext cx="8358246" cy="2031325"/>
          </a:xfrm>
          <a:prstGeom prst="rect">
            <a:avLst/>
          </a:prstGeom>
          <a:noFill/>
        </p:spPr>
        <p:txBody>
          <a:bodyPr wrap="square" rtlCol="0">
            <a:spAutoFit/>
          </a:bodyPr>
          <a:lstStyle/>
          <a:p>
            <a:pPr algn="just"/>
            <a:r>
              <a:rPr lang="es-EC" dirty="0"/>
              <a:t>Cada revista posee sus propios parámetros de extensión, tipo de letra, interlineado, etc. Sin embargo, todos los artículos entregados deben respetar las siguientes normas básicas de formato</a:t>
            </a:r>
            <a:r>
              <a:rPr lang="es-EC" dirty="0" smtClean="0"/>
              <a:t>:</a:t>
            </a:r>
          </a:p>
          <a:p>
            <a:pPr algn="just"/>
            <a:endParaRPr lang="es-EC" dirty="0"/>
          </a:p>
          <a:p>
            <a:pPr algn="just"/>
            <a:endParaRPr lang="es-EC" dirty="0" smtClean="0"/>
          </a:p>
          <a:p>
            <a:pPr algn="just"/>
            <a:endParaRPr lang="es-ES" dirty="0"/>
          </a:p>
          <a:p>
            <a:endParaRPr lang="es-ES" dirty="0"/>
          </a:p>
        </p:txBody>
      </p:sp>
      <p:graphicFrame>
        <p:nvGraphicFramePr>
          <p:cNvPr id="6" name="5 Diagrama"/>
          <p:cNvGraphicFramePr/>
          <p:nvPr/>
        </p:nvGraphicFramePr>
        <p:xfrm>
          <a:off x="214282" y="2071678"/>
          <a:ext cx="8858280" cy="45720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graphicEl>
                                              <a:dgm id="{5A77D5B9-02B8-4715-A68A-C29A63969A55}"/>
                                            </p:graphicEl>
                                          </p:spTgt>
                                        </p:tgtEl>
                                        <p:attrNameLst>
                                          <p:attrName>style.visibility</p:attrName>
                                        </p:attrNameLst>
                                      </p:cBhvr>
                                      <p:to>
                                        <p:strVal val="visible"/>
                                      </p:to>
                                    </p:set>
                                    <p:animEffect transition="in" filter="wipe(down)">
                                      <p:cBhvr>
                                        <p:cTn id="7" dur="500"/>
                                        <p:tgtEl>
                                          <p:spTgt spid="6">
                                            <p:graphicEl>
                                              <a:dgm id="{5A77D5B9-02B8-4715-A68A-C29A63969A55}"/>
                                            </p:graphic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graphicEl>
                                              <a:dgm id="{ABF6100F-3A4C-4A72-A7BA-A05FA729EB72}"/>
                                            </p:graphicEl>
                                          </p:spTgt>
                                        </p:tgtEl>
                                        <p:attrNameLst>
                                          <p:attrName>style.visibility</p:attrName>
                                        </p:attrNameLst>
                                      </p:cBhvr>
                                      <p:to>
                                        <p:strVal val="visible"/>
                                      </p:to>
                                    </p:set>
                                    <p:animEffect transition="in" filter="wipe(down)">
                                      <p:cBhvr>
                                        <p:cTn id="10" dur="500"/>
                                        <p:tgtEl>
                                          <p:spTgt spid="6">
                                            <p:graphicEl>
                                              <a:dgm id="{ABF6100F-3A4C-4A72-A7BA-A05FA729EB72}"/>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p:bldSub>
      </p:bldGraphic>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5 Diagrama"/>
          <p:cNvGraphicFramePr/>
          <p:nvPr/>
        </p:nvGraphicFramePr>
        <p:xfrm>
          <a:off x="214282" y="928694"/>
          <a:ext cx="8858280" cy="45720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graphicEl>
                                              <a:dgm id="{5A77D5B9-02B8-4715-A68A-C29A63969A55}"/>
                                            </p:graphicEl>
                                          </p:spTgt>
                                        </p:tgtEl>
                                        <p:attrNameLst>
                                          <p:attrName>style.visibility</p:attrName>
                                        </p:attrNameLst>
                                      </p:cBhvr>
                                      <p:to>
                                        <p:strVal val="visible"/>
                                      </p:to>
                                    </p:set>
                                    <p:animEffect transition="in" filter="wipe(down)">
                                      <p:cBhvr>
                                        <p:cTn id="7" dur="500"/>
                                        <p:tgtEl>
                                          <p:spTgt spid="6">
                                            <p:graphicEl>
                                              <a:dgm id="{5A77D5B9-02B8-4715-A68A-C29A63969A55}"/>
                                            </p:graphic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graphicEl>
                                              <a:dgm id="{ABF6100F-3A4C-4A72-A7BA-A05FA729EB72}"/>
                                            </p:graphicEl>
                                          </p:spTgt>
                                        </p:tgtEl>
                                        <p:attrNameLst>
                                          <p:attrName>style.visibility</p:attrName>
                                        </p:attrNameLst>
                                      </p:cBhvr>
                                      <p:to>
                                        <p:strVal val="visible"/>
                                      </p:to>
                                    </p:set>
                                    <p:animEffect transition="in" filter="wipe(down)">
                                      <p:cBhvr>
                                        <p:cTn id="10" dur="500"/>
                                        <p:tgtEl>
                                          <p:spTgt spid="6">
                                            <p:graphicEl>
                                              <a:dgm id="{ABF6100F-3A4C-4A72-A7BA-A05FA729EB72}"/>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p:bldSub>
      </p:bldGraphic>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graphicEl>
                                              <a:dgm id="{558C16BA-58AB-416B-A9DF-EB5688ACE51C}"/>
                                            </p:graphicEl>
                                          </p:spTgt>
                                        </p:tgtEl>
                                        <p:attrNameLst>
                                          <p:attrName>style.visibility</p:attrName>
                                        </p:attrNameLst>
                                      </p:cBhvr>
                                      <p:to>
                                        <p:strVal val="visible"/>
                                      </p:to>
                                    </p:set>
                                    <p:animEffect transition="in" filter="wipe(down)">
                                      <p:cBhvr>
                                        <p:cTn id="7" dur="500"/>
                                        <p:tgtEl>
                                          <p:spTgt spid="4">
                                            <p:graphicEl>
                                              <a:dgm id="{558C16BA-58AB-416B-A9DF-EB5688ACE51C}"/>
                                            </p:graphic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graphicEl>
                                              <a:dgm id="{CCDF4C0D-0815-4D4F-B195-58FE55E01B07}"/>
                                            </p:graphicEl>
                                          </p:spTgt>
                                        </p:tgtEl>
                                        <p:attrNameLst>
                                          <p:attrName>style.visibility</p:attrName>
                                        </p:attrNameLst>
                                      </p:cBhvr>
                                      <p:to>
                                        <p:strVal val="visible"/>
                                      </p:to>
                                    </p:set>
                                    <p:animEffect transition="in" filter="wipe(down)">
                                      <p:cBhvr>
                                        <p:cTn id="10" dur="500"/>
                                        <p:tgtEl>
                                          <p:spTgt spid="4">
                                            <p:graphicEl>
                                              <a:dgm id="{CCDF4C0D-0815-4D4F-B195-58FE55E01B07}"/>
                                            </p:graphic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
                                            <p:graphicEl>
                                              <a:dgm id="{0D1D5E48-3BBF-4487-A781-3E473D42C360}"/>
                                            </p:graphicEl>
                                          </p:spTgt>
                                        </p:tgtEl>
                                        <p:attrNameLst>
                                          <p:attrName>style.visibility</p:attrName>
                                        </p:attrNameLst>
                                      </p:cBhvr>
                                      <p:to>
                                        <p:strVal val="visible"/>
                                      </p:to>
                                    </p:set>
                                    <p:animEffect transition="in" filter="wipe(down)">
                                      <p:cBhvr>
                                        <p:cTn id="13" dur="500"/>
                                        <p:tgtEl>
                                          <p:spTgt spid="4">
                                            <p:graphicEl>
                                              <a:dgm id="{0D1D5E48-3BBF-4487-A781-3E473D42C360}"/>
                                            </p:graphic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
                                            <p:graphicEl>
                                              <a:dgm id="{55037C33-042A-48D3-A99A-81D0D6194B2E}"/>
                                            </p:graphicEl>
                                          </p:spTgt>
                                        </p:tgtEl>
                                        <p:attrNameLst>
                                          <p:attrName>style.visibility</p:attrName>
                                        </p:attrNameLst>
                                      </p:cBhvr>
                                      <p:to>
                                        <p:strVal val="visible"/>
                                      </p:to>
                                    </p:set>
                                    <p:animEffect transition="in" filter="wipe(down)">
                                      <p:cBhvr>
                                        <p:cTn id="16" dur="500"/>
                                        <p:tgtEl>
                                          <p:spTgt spid="4">
                                            <p:graphicEl>
                                              <a:dgm id="{55037C33-042A-48D3-A99A-81D0D6194B2E}"/>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p:bldSub>
      </p:bldGraphic>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b="1" u="sng" dirty="0" smtClean="0">
                <a:effectLst>
                  <a:outerShdw blurRad="38100" dist="38100" dir="2700000" algn="tl">
                    <a:srgbClr val="000000">
                      <a:alpha val="43137"/>
                    </a:srgbClr>
                  </a:outerShdw>
                </a:effectLst>
                <a:hlinkClick r:id="rId2"/>
              </a:rPr>
              <a:t>CÓMO CITAR BIBLIOGRAFÍA</a:t>
            </a:r>
            <a:endParaRPr lang="es-ES" b="1" u="sng" dirty="0">
              <a:effectLst>
                <a:outerShdw blurRad="38100" dist="38100" dir="2700000" algn="tl">
                  <a:srgbClr val="000000">
                    <a:alpha val="43137"/>
                  </a:srgbClr>
                </a:outerShdw>
              </a:effectLst>
            </a:endParaRPr>
          </a:p>
        </p:txBody>
      </p:sp>
      <p:sp>
        <p:nvSpPr>
          <p:cNvPr id="5" name="4 Rectángulo"/>
          <p:cNvSpPr/>
          <p:nvPr/>
        </p:nvSpPr>
        <p:spPr>
          <a:xfrm>
            <a:off x="571472" y="1500150"/>
            <a:ext cx="7786742" cy="50721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C" dirty="0" smtClean="0"/>
              <a:t>Todas las referencias citadas en el cuerpo del texto deberán ser presentadas en la lista de referencias al final del artículo, en una página titulada: </a:t>
            </a:r>
            <a:r>
              <a:rPr lang="es-EC" b="1" dirty="0" smtClean="0">
                <a:solidFill>
                  <a:srgbClr val="FFFF00"/>
                </a:solidFill>
                <a:effectLst>
                  <a:outerShdw blurRad="38100" dist="38100" dir="2700000" algn="tl">
                    <a:srgbClr val="000000">
                      <a:alpha val="43137"/>
                    </a:srgbClr>
                  </a:outerShdw>
                </a:effectLst>
              </a:rPr>
              <a:t>Referencias.</a:t>
            </a:r>
            <a:endParaRPr lang="es-ES" dirty="0" smtClean="0">
              <a:solidFill>
                <a:srgbClr val="FFFF00"/>
              </a:solidFill>
            </a:endParaRPr>
          </a:p>
          <a:p>
            <a:pPr algn="just"/>
            <a:r>
              <a:rPr lang="es-EC" dirty="0" smtClean="0"/>
              <a:t> </a:t>
            </a:r>
            <a:endParaRPr lang="es-ES" dirty="0" smtClean="0"/>
          </a:p>
          <a:p>
            <a:pPr algn="just"/>
            <a:r>
              <a:rPr lang="es-EC" dirty="0" smtClean="0"/>
              <a:t>Nuestro propósito es ofrecer algunas directrices para la elaboración y presentación de citas o referencias bibliográficas, necesarias al momento de presentar los artículos.</a:t>
            </a:r>
          </a:p>
          <a:p>
            <a:pPr algn="just"/>
            <a:endParaRPr lang="es-EC" dirty="0" smtClean="0"/>
          </a:p>
          <a:p>
            <a:pPr algn="ctr"/>
            <a:r>
              <a:rPr lang="es-EC" b="1" dirty="0" smtClean="0"/>
              <a:t>Normas utilizadas:</a:t>
            </a:r>
            <a:endParaRPr lang="es-ES" dirty="0" smtClean="0"/>
          </a:p>
          <a:p>
            <a:pPr algn="ctr"/>
            <a:r>
              <a:rPr lang="es-EC" dirty="0" smtClean="0"/>
              <a:t> </a:t>
            </a:r>
            <a:endParaRPr lang="es-ES" dirty="0" smtClean="0"/>
          </a:p>
          <a:p>
            <a:pPr algn="ctr"/>
            <a:r>
              <a:rPr lang="es-EC" b="1" dirty="0" smtClean="0">
                <a:solidFill>
                  <a:srgbClr val="FFFF00"/>
                </a:solidFill>
                <a:effectLst>
                  <a:outerShdw blurRad="38100" dist="38100" dir="2700000" algn="tl">
                    <a:srgbClr val="000000">
                      <a:alpha val="43137"/>
                    </a:srgbClr>
                  </a:outerShdw>
                </a:effectLst>
              </a:rPr>
              <a:t>Norma ISO 690-1987 </a:t>
            </a:r>
            <a:r>
              <a:rPr lang="es-EC" b="1" dirty="0" smtClean="0"/>
              <a:t>(para documentos impresos y audiovisuales)</a:t>
            </a:r>
          </a:p>
          <a:p>
            <a:pPr algn="ctr"/>
            <a:endParaRPr lang="es-EC" b="1" dirty="0" smtClean="0"/>
          </a:p>
          <a:p>
            <a:pPr algn="ctr"/>
            <a:r>
              <a:rPr lang="es-EC" b="1" dirty="0" smtClean="0">
                <a:solidFill>
                  <a:srgbClr val="FFFF00"/>
                </a:solidFill>
                <a:effectLst>
                  <a:outerShdw blurRad="38100" dist="38100" dir="2700000" algn="tl">
                    <a:srgbClr val="000000">
                      <a:alpha val="43137"/>
                    </a:srgbClr>
                  </a:outerShdw>
                </a:effectLst>
              </a:rPr>
              <a:t>Norma ISO 690-2 </a:t>
            </a:r>
            <a:r>
              <a:rPr lang="es-EC" b="1" dirty="0" smtClean="0"/>
              <a:t>(para documentos electrónicos)</a:t>
            </a:r>
            <a:endParaRPr lang="es-ES" dirty="0" smtClean="0"/>
          </a:p>
          <a:p>
            <a:pPr algn="just"/>
            <a:endParaRPr lang="es-EC"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5500694" y="1214422"/>
            <a:ext cx="3643306" cy="923330"/>
          </a:xfrm>
          <a:prstGeom prst="rect">
            <a:avLst/>
          </a:prstGeom>
          <a:noFill/>
        </p:spPr>
        <p:txBody>
          <a:bodyPr wrap="square" rtlCol="0">
            <a:spAutoFit/>
          </a:bodyPr>
          <a:lstStyle/>
          <a:p>
            <a:pPr algn="just"/>
            <a:endParaRPr lang="es-EC" dirty="0"/>
          </a:p>
          <a:p>
            <a:pPr algn="just"/>
            <a:endParaRPr lang="es-ES" dirty="0"/>
          </a:p>
          <a:p>
            <a:endParaRPr lang="es-ES" dirty="0"/>
          </a:p>
        </p:txBody>
      </p:sp>
      <p:pic>
        <p:nvPicPr>
          <p:cNvPr id="6" name="5 Imagen" descr="pio-pio-twitter.jpg"/>
          <p:cNvPicPr>
            <a:picLocks noChangeAspect="1"/>
          </p:cNvPicPr>
          <p:nvPr/>
        </p:nvPicPr>
        <p:blipFill>
          <a:blip r:embed="rId2" cstate="print"/>
          <a:stretch>
            <a:fillRect/>
          </a:stretch>
        </p:blipFill>
        <p:spPr>
          <a:xfrm>
            <a:off x="-285784" y="0"/>
            <a:ext cx="5643602" cy="6858000"/>
          </a:xfrm>
          <a:prstGeom prst="rect">
            <a:avLst/>
          </a:prstGeom>
        </p:spPr>
      </p:pic>
      <p:sp>
        <p:nvSpPr>
          <p:cNvPr id="5" name="4 Rectángulo"/>
          <p:cNvSpPr/>
          <p:nvPr/>
        </p:nvSpPr>
        <p:spPr>
          <a:xfrm>
            <a:off x="5429256" y="1428736"/>
            <a:ext cx="3643306" cy="42148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smtClean="0">
                <a:solidFill>
                  <a:srgbClr val="FFFF00"/>
                </a:solidFill>
                <a:effectLst>
                  <a:outerShdw blurRad="38100" dist="38100" dir="2700000" algn="tl">
                    <a:srgbClr val="000000">
                      <a:alpha val="43137"/>
                    </a:srgbClr>
                  </a:outerShdw>
                </a:effectLst>
              </a:rPr>
              <a:t>Para </a:t>
            </a:r>
            <a:r>
              <a:rPr lang="es-EC" b="1" dirty="0" err="1" smtClean="0">
                <a:solidFill>
                  <a:srgbClr val="FFFF00"/>
                </a:solidFill>
                <a:effectLst>
                  <a:outerShdw blurRad="38100" dist="38100" dir="2700000" algn="tl">
                    <a:srgbClr val="000000">
                      <a:alpha val="43137"/>
                    </a:srgbClr>
                  </a:outerShdw>
                </a:effectLst>
              </a:rPr>
              <a:t>Tweets</a:t>
            </a:r>
            <a:r>
              <a:rPr lang="es-EC" b="1" dirty="0" smtClean="0">
                <a:solidFill>
                  <a:srgbClr val="FFFF00"/>
                </a:solidFill>
                <a:effectLst>
                  <a:outerShdw blurRad="38100" dist="38100" dir="2700000" algn="tl">
                    <a:srgbClr val="000000">
                      <a:alpha val="43137"/>
                    </a:srgbClr>
                  </a:outerShdw>
                </a:effectLst>
              </a:rPr>
              <a:t>:</a:t>
            </a:r>
          </a:p>
          <a:p>
            <a:pPr algn="ctr"/>
            <a:endParaRPr lang="es-ES" dirty="0" smtClean="0"/>
          </a:p>
          <a:p>
            <a:pPr algn="ctr"/>
            <a:r>
              <a:rPr lang="es-EC" dirty="0" smtClean="0"/>
              <a:t>Apellido, nombre del autor. "Texto del </a:t>
            </a:r>
            <a:r>
              <a:rPr lang="es-EC" dirty="0" err="1" smtClean="0"/>
              <a:t>tweet</a:t>
            </a:r>
            <a:r>
              <a:rPr lang="es-EC" dirty="0" smtClean="0"/>
              <a:t>". Fecha, hora del mensaje. </a:t>
            </a:r>
            <a:r>
              <a:rPr lang="en-US" dirty="0" err="1" smtClean="0"/>
              <a:t>Medio</a:t>
            </a:r>
            <a:r>
              <a:rPr lang="en-US" dirty="0" smtClean="0"/>
              <a:t> de </a:t>
            </a:r>
            <a:r>
              <a:rPr lang="en-US" dirty="0" err="1" smtClean="0"/>
              <a:t>publicación</a:t>
            </a:r>
            <a:r>
              <a:rPr lang="en-US" dirty="0" smtClean="0">
                <a:effectLst>
                  <a:outerShdw blurRad="50800" dist="38100" algn="tr" rotWithShape="0">
                    <a:prstClr val="black">
                      <a:alpha val="40000"/>
                    </a:prstClr>
                  </a:outerShdw>
                </a:effectLst>
              </a:rPr>
              <a:t> </a:t>
            </a:r>
            <a:r>
              <a:rPr lang="en-US" dirty="0" smtClean="0"/>
              <a:t>(Tweet).</a:t>
            </a:r>
          </a:p>
          <a:p>
            <a:pPr algn="ctr"/>
            <a:endParaRPr lang="es-ES" dirty="0" smtClean="0"/>
          </a:p>
          <a:p>
            <a:pPr algn="ctr"/>
            <a:r>
              <a:rPr lang="en-US" dirty="0" err="1" smtClean="0"/>
              <a:t>Ejemplo</a:t>
            </a:r>
            <a:r>
              <a:rPr lang="en-US" dirty="0" smtClean="0"/>
              <a:t>:</a:t>
            </a:r>
            <a:endParaRPr lang="es-ES" dirty="0" smtClean="0"/>
          </a:p>
          <a:p>
            <a:pPr algn="ctr"/>
            <a:endParaRPr lang="en-US" dirty="0" smtClean="0"/>
          </a:p>
          <a:p>
            <a:pPr algn="ctr"/>
            <a:r>
              <a:rPr lang="en-US" dirty="0" err="1" smtClean="0"/>
              <a:t>Athar</a:t>
            </a:r>
            <a:r>
              <a:rPr lang="en-US" dirty="0" smtClean="0"/>
              <a:t>, </a:t>
            </a:r>
            <a:r>
              <a:rPr lang="en-US" dirty="0" err="1" smtClean="0"/>
              <a:t>Sohaib</a:t>
            </a:r>
            <a:r>
              <a:rPr lang="en-US" dirty="0" smtClean="0"/>
              <a:t>. "Helicopter hovering above </a:t>
            </a:r>
            <a:r>
              <a:rPr lang="en-US" dirty="0" err="1" smtClean="0"/>
              <a:t>Abbottabad</a:t>
            </a:r>
            <a:r>
              <a:rPr lang="en-US" dirty="0" smtClean="0"/>
              <a:t> at 1AM (is a rare event)." </a:t>
            </a:r>
            <a:r>
              <a:rPr lang="es-EC" dirty="0" smtClean="0"/>
              <a:t>1 Mayo 2011, 3:58</a:t>
            </a:r>
            <a:r>
              <a:rPr lang="es-EC" dirty="0" smtClean="0">
                <a:effectLst>
                  <a:outerShdw blurRad="50800" dist="38100" algn="tr" rotWithShape="0">
                    <a:prstClr val="black">
                      <a:alpha val="40000"/>
                    </a:prstClr>
                  </a:outerShdw>
                </a:effectLst>
              </a:rPr>
              <a:t> </a:t>
            </a:r>
            <a:r>
              <a:rPr lang="es-EC" dirty="0" smtClean="0"/>
              <a:t>p.m. </a:t>
            </a:r>
            <a:r>
              <a:rPr lang="es-EC" dirty="0" err="1" smtClean="0"/>
              <a:t>Tweet</a:t>
            </a:r>
            <a:r>
              <a:rPr lang="es-EC" dirty="0" smtClean="0"/>
              <a:t>.</a:t>
            </a:r>
          </a:p>
          <a:p>
            <a:pPr algn="ctr"/>
            <a:endParaRPr lang="es-ES" dirty="0" smtClean="0"/>
          </a:p>
          <a:p>
            <a:pPr algn="just"/>
            <a:endParaRPr lang="es-ES" dirty="0" smtClean="0"/>
          </a:p>
          <a:p>
            <a:endParaRPr lang="es-E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descr="email_logo.jpg"/>
          <p:cNvPicPr>
            <a:picLocks noChangeAspect="1"/>
          </p:cNvPicPr>
          <p:nvPr/>
        </p:nvPicPr>
        <p:blipFill>
          <a:blip r:embed="rId2" cstate="print"/>
          <a:stretch>
            <a:fillRect/>
          </a:stretch>
        </p:blipFill>
        <p:spPr>
          <a:xfrm>
            <a:off x="0" y="0"/>
            <a:ext cx="5669164" cy="6858000"/>
          </a:xfrm>
          <a:prstGeom prst="rect">
            <a:avLst/>
          </a:prstGeom>
        </p:spPr>
      </p:pic>
      <p:sp>
        <p:nvSpPr>
          <p:cNvPr id="6" name="5 Rectángulo"/>
          <p:cNvSpPr/>
          <p:nvPr/>
        </p:nvSpPr>
        <p:spPr>
          <a:xfrm>
            <a:off x="5715008" y="0"/>
            <a:ext cx="3428992"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b="1" u="sng" dirty="0" smtClean="0"/>
          </a:p>
          <a:p>
            <a:pPr algn="ctr"/>
            <a:endParaRPr lang="es-EC" b="1" u="sng" dirty="0" smtClean="0"/>
          </a:p>
          <a:p>
            <a:pPr algn="ctr"/>
            <a:endParaRPr lang="es-EC" b="1" u="sng" dirty="0" smtClean="0"/>
          </a:p>
          <a:p>
            <a:pPr algn="ctr"/>
            <a:endParaRPr lang="es-EC" b="1" u="sng" dirty="0" smtClean="0"/>
          </a:p>
          <a:p>
            <a:pPr algn="ctr"/>
            <a:r>
              <a:rPr lang="es-EC" b="1" dirty="0" smtClean="0">
                <a:solidFill>
                  <a:srgbClr val="FFFF00"/>
                </a:solidFill>
              </a:rPr>
              <a:t>Para mensajes electrónicos:</a:t>
            </a:r>
          </a:p>
          <a:p>
            <a:pPr algn="ctr"/>
            <a:endParaRPr lang="es-ES" dirty="0" smtClean="0"/>
          </a:p>
          <a:p>
            <a:pPr algn="ctr"/>
            <a:r>
              <a:rPr lang="es-EC" b="1" dirty="0" smtClean="0"/>
              <a:t>Distribuidos por boletines o listas</a:t>
            </a:r>
            <a:r>
              <a:rPr lang="es-EC" dirty="0" smtClean="0"/>
              <a:t>: Responsable principal del mensaje. "Título del</a:t>
            </a:r>
            <a:r>
              <a:rPr lang="es-EC" dirty="0" smtClean="0">
                <a:effectLst>
                  <a:outerShdw blurRad="50800" dist="38100" algn="tr" rotWithShape="0">
                    <a:prstClr val="black">
                      <a:alpha val="40000"/>
                    </a:prstClr>
                  </a:outerShdw>
                </a:effectLst>
              </a:rPr>
              <a:t> </a:t>
            </a:r>
            <a:r>
              <a:rPr lang="es-EC" dirty="0" smtClean="0"/>
              <a:t>mensaje" [tipo de soporte]. En: Título (del boletín o lista). Numeración y/o localización del</a:t>
            </a:r>
            <a:r>
              <a:rPr lang="es-EC" dirty="0" smtClean="0">
                <a:effectLst>
                  <a:outerShdw blurRad="50800" dist="38100" algn="tr" rotWithShape="0">
                    <a:prstClr val="black">
                      <a:alpha val="40000"/>
                    </a:prstClr>
                  </a:outerShdw>
                </a:effectLst>
              </a:rPr>
              <a:t> </a:t>
            </a:r>
            <a:r>
              <a:rPr lang="es-EC" dirty="0" smtClean="0"/>
              <a:t>mensaje [Fecha de consulta]. Notas. Disponibilidad y acceso</a:t>
            </a:r>
            <a:r>
              <a:rPr lang="es-EC" dirty="0" smtClean="0">
                <a:effectLst>
                  <a:outerShdw blurRad="50800" dist="38100" algn="tr" rotWithShape="0">
                    <a:prstClr val="black">
                      <a:alpha val="40000"/>
                    </a:prstClr>
                  </a:outerShdw>
                </a:effectLst>
              </a:rPr>
              <a:t>.</a:t>
            </a:r>
          </a:p>
          <a:p>
            <a:pPr algn="ctr"/>
            <a:endParaRPr lang="es-ES" dirty="0" smtClean="0"/>
          </a:p>
          <a:p>
            <a:pPr algn="ctr"/>
            <a:r>
              <a:rPr lang="es-EC" dirty="0" smtClean="0"/>
              <a:t>Ejemplo:</a:t>
            </a:r>
          </a:p>
          <a:p>
            <a:pPr algn="ctr"/>
            <a:endParaRPr lang="es-ES" dirty="0" smtClean="0"/>
          </a:p>
          <a:p>
            <a:pPr algn="ctr"/>
            <a:r>
              <a:rPr lang="es-EC" dirty="0" smtClean="0"/>
              <a:t>PARKER, </a:t>
            </a:r>
            <a:r>
              <a:rPr lang="es-EC" dirty="0" err="1" smtClean="0"/>
              <a:t>Elliott</a:t>
            </a:r>
            <a:r>
              <a:rPr lang="es-EC" dirty="0" smtClean="0"/>
              <a:t>. "Re: </a:t>
            </a:r>
            <a:r>
              <a:rPr lang="es-EC" dirty="0" err="1" smtClean="0"/>
              <a:t>Citing</a:t>
            </a:r>
            <a:r>
              <a:rPr lang="es-EC" dirty="0" smtClean="0"/>
              <a:t> </a:t>
            </a:r>
            <a:r>
              <a:rPr lang="es-EC" dirty="0" err="1" smtClean="0"/>
              <a:t>Electronic</a:t>
            </a:r>
            <a:r>
              <a:rPr lang="es-EC" dirty="0" smtClean="0"/>
              <a:t> </a:t>
            </a:r>
            <a:r>
              <a:rPr lang="es-EC" dirty="0" err="1" smtClean="0"/>
              <a:t>Journals</a:t>
            </a:r>
            <a:r>
              <a:rPr lang="es-EC" dirty="0" smtClean="0"/>
              <a:t>". En: PACS-L (</a:t>
            </a:r>
            <a:r>
              <a:rPr lang="es-EC" dirty="0" err="1" smtClean="0"/>
              <a:t>Public</a:t>
            </a:r>
            <a:r>
              <a:rPr lang="es-EC" dirty="0" smtClean="0"/>
              <a:t> Access </a:t>
            </a:r>
            <a:r>
              <a:rPr lang="es-EC" dirty="0" err="1" smtClean="0"/>
              <a:t>Computer</a:t>
            </a:r>
            <a:r>
              <a:rPr lang="es-EC" dirty="0" smtClean="0"/>
              <a:t> </a:t>
            </a:r>
            <a:r>
              <a:rPr lang="es-EC" dirty="0" err="1" smtClean="0"/>
              <a:t>Systems</a:t>
            </a:r>
            <a:r>
              <a:rPr lang="es-EC" dirty="0" smtClean="0">
                <a:effectLst>
                  <a:outerShdw blurRad="50800" dist="38100" algn="tr" rotWithShape="0">
                    <a:prstClr val="black">
                      <a:alpha val="40000"/>
                    </a:prstClr>
                  </a:outerShdw>
                </a:effectLst>
              </a:rPr>
              <a:t> </a:t>
            </a:r>
            <a:r>
              <a:rPr lang="es-EC" dirty="0" err="1" smtClean="0"/>
              <a:t>Fo</a:t>
            </a:r>
            <a:r>
              <a:rPr lang="es-EC" dirty="0" err="1" smtClean="0">
                <a:effectLst>
                  <a:outerShdw blurRad="50800" dist="38100" algn="tr" rotWithShape="0">
                    <a:prstClr val="black">
                      <a:alpha val="40000"/>
                    </a:prstClr>
                  </a:outerShdw>
                </a:effectLst>
              </a:rPr>
              <a:t>rum</a:t>
            </a:r>
            <a:r>
              <a:rPr lang="es-EC" dirty="0" smtClean="0">
                <a:effectLst>
                  <a:outerShdw blurRad="50800" dist="38100" algn="tr" rotWithShape="0">
                    <a:prstClr val="black">
                      <a:alpha val="40000"/>
                    </a:prstClr>
                  </a:outerShdw>
                </a:effectLst>
              </a:rPr>
              <a:t>) [en línea]. </a:t>
            </a:r>
            <a:r>
              <a:rPr lang="en-US" dirty="0" smtClean="0">
                <a:effectLst>
                  <a:outerShdw blurRad="50800" dist="38100" algn="tr" rotWithShape="0">
                    <a:prstClr val="black">
                      <a:alpha val="40000"/>
                    </a:prstClr>
                  </a:outerShdw>
                </a:effectLst>
              </a:rPr>
              <a:t>Houston (Tex.)</a:t>
            </a:r>
            <a:r>
              <a:rPr lang="en-US" dirty="0" smtClean="0"/>
              <a:t>: University of Houston Libraries, 24 November 1989; 13:29:35</a:t>
            </a:r>
            <a:r>
              <a:rPr lang="en-US" dirty="0" smtClean="0">
                <a:effectLst>
                  <a:outerShdw blurRad="50800" dist="38100" algn="tr" rotWithShape="0">
                    <a:prstClr val="black">
                      <a:alpha val="40000"/>
                    </a:prstClr>
                  </a:outerShdw>
                </a:effectLst>
              </a:rPr>
              <a:t> </a:t>
            </a:r>
            <a:r>
              <a:rPr lang="en-US" dirty="0" smtClean="0"/>
              <a:t>CST [</a:t>
            </a:r>
            <a:r>
              <a:rPr lang="en-US" dirty="0" err="1" smtClean="0"/>
              <a:t>citado</a:t>
            </a:r>
            <a:r>
              <a:rPr lang="en-US" dirty="0" smtClean="0"/>
              <a:t> 1 </a:t>
            </a:r>
            <a:r>
              <a:rPr lang="en-US" dirty="0" err="1" smtClean="0"/>
              <a:t>enero</a:t>
            </a:r>
            <a:r>
              <a:rPr lang="en-US" dirty="0" smtClean="0"/>
              <a:t> 1995;</a:t>
            </a:r>
            <a:r>
              <a:rPr lang="en-US" dirty="0" smtClean="0">
                <a:effectLst>
                  <a:outerShdw blurRad="50800" dist="38100" algn="tr" rotWithShape="0">
                    <a:prstClr val="black">
                      <a:alpha val="40000"/>
                    </a:prstClr>
                  </a:outerShdw>
                </a:effectLst>
              </a:rPr>
              <a:t> </a:t>
            </a:r>
            <a:r>
              <a:rPr lang="en-US" dirty="0" smtClean="0"/>
              <a:t>16:15 EST]. </a:t>
            </a:r>
            <a:r>
              <a:rPr lang="es-EC" dirty="0" smtClean="0"/>
              <a:t>Disponible en Internet: &lt;telnet://brsuser@a.cni.org&gt;. </a:t>
            </a:r>
            <a:endParaRPr lang="es-ES" dirty="0" smtClean="0"/>
          </a:p>
          <a:p>
            <a:endParaRPr lang="es-ES" dirty="0" smtClean="0"/>
          </a:p>
          <a:p>
            <a:pPr algn="ctr"/>
            <a:endParaRPr lang="es-ES" dirty="0" smtClean="0"/>
          </a:p>
          <a:p>
            <a:pPr algn="just"/>
            <a:endParaRPr lang="es-ES" dirty="0" smtClean="0"/>
          </a:p>
          <a:p>
            <a:endParaRPr lang="es-E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000628" y="346076"/>
            <a:ext cx="3829048" cy="1225536"/>
          </a:xfrm>
        </p:spPr>
        <p:txBody>
          <a:bodyPr>
            <a:normAutofit fontScale="90000"/>
          </a:bodyPr>
          <a:lstStyle/>
          <a:p>
            <a:r>
              <a:rPr lang="es-ES" b="1" u="sng" dirty="0" smtClean="0">
                <a:effectLst>
                  <a:outerShdw blurRad="38100" dist="38100" dir="2700000" algn="tl">
                    <a:srgbClr val="000000">
                      <a:alpha val="43137"/>
                    </a:srgbClr>
                  </a:outerShdw>
                </a:effectLst>
                <a:hlinkClick r:id="rId2"/>
              </a:rPr>
              <a:t>MATERIAL GRÁFICO</a:t>
            </a:r>
            <a:endParaRPr lang="es-ES" b="1" u="sng" dirty="0">
              <a:effectLst>
                <a:outerShdw blurRad="38100" dist="38100" dir="2700000" algn="tl">
                  <a:srgbClr val="000000">
                    <a:alpha val="43137"/>
                  </a:srgbClr>
                </a:outerShdw>
              </a:effectLst>
            </a:endParaRPr>
          </a:p>
        </p:txBody>
      </p:sp>
      <p:pic>
        <p:nvPicPr>
          <p:cNvPr id="5" name="4 Imagen" descr="Exposicion-Erakusketa DockoftheBay.jpg"/>
          <p:cNvPicPr>
            <a:picLocks noChangeAspect="1"/>
          </p:cNvPicPr>
          <p:nvPr/>
        </p:nvPicPr>
        <p:blipFill>
          <a:blip r:embed="rId3" cstate="print"/>
          <a:stretch>
            <a:fillRect/>
          </a:stretch>
        </p:blipFill>
        <p:spPr>
          <a:xfrm>
            <a:off x="0" y="0"/>
            <a:ext cx="4613004" cy="6858000"/>
          </a:xfrm>
          <a:prstGeom prst="rect">
            <a:avLst/>
          </a:prstGeom>
        </p:spPr>
      </p:pic>
      <p:sp>
        <p:nvSpPr>
          <p:cNvPr id="6" name="5 Rectángulo"/>
          <p:cNvSpPr/>
          <p:nvPr/>
        </p:nvSpPr>
        <p:spPr>
          <a:xfrm>
            <a:off x="5143504" y="1857364"/>
            <a:ext cx="3500462" cy="37147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b="1" u="sng" dirty="0" smtClean="0"/>
          </a:p>
          <a:p>
            <a:pPr algn="ctr"/>
            <a:endParaRPr lang="es-EC" b="1" u="sng" dirty="0" smtClean="0"/>
          </a:p>
          <a:p>
            <a:pPr algn="ctr"/>
            <a:endParaRPr lang="es-EC" b="1" u="sng" dirty="0" smtClean="0"/>
          </a:p>
          <a:p>
            <a:pPr algn="ctr"/>
            <a:endParaRPr lang="es-EC" b="1" u="sng" dirty="0" smtClean="0"/>
          </a:p>
          <a:p>
            <a:pPr algn="ctr"/>
            <a:r>
              <a:rPr lang="es-EC" dirty="0" smtClean="0"/>
              <a:t>Todo material gráfico (tablas, imágenes, fotografías, ilustraciones, planos, capturas de pantalla, dibujos, etc.) presentes en el artículo, deben estar numerados y cada uno debe tener su título y pie de foto.</a:t>
            </a:r>
            <a:endParaRPr lang="es-ES" dirty="0" smtClean="0"/>
          </a:p>
          <a:p>
            <a:pPr algn="just"/>
            <a:r>
              <a:rPr lang="es-EC" dirty="0" smtClean="0"/>
              <a:t> </a:t>
            </a:r>
            <a:endParaRPr lang="es-ES" dirty="0" smtClean="0"/>
          </a:p>
          <a:p>
            <a:endParaRPr lang="es-ES" dirty="0" smtClean="0"/>
          </a:p>
          <a:p>
            <a:pPr algn="ctr"/>
            <a:endParaRPr lang="es-ES" dirty="0" smtClean="0"/>
          </a:p>
          <a:p>
            <a:pPr algn="just"/>
            <a:endParaRPr lang="es-ES" dirty="0" smtClean="0"/>
          </a:p>
          <a:p>
            <a:endParaRPr lang="es-E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l="21973" t="23437" r="31152" b="9179"/>
          <a:stretch>
            <a:fillRect/>
          </a:stretch>
        </p:blipFill>
        <p:spPr bwMode="auto">
          <a:xfrm>
            <a:off x="285720" y="785794"/>
            <a:ext cx="4572032" cy="4929222"/>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l="18506" t="26562" r="40478" b="32422"/>
          <a:stretch>
            <a:fillRect/>
          </a:stretch>
        </p:blipFill>
        <p:spPr bwMode="auto">
          <a:xfrm>
            <a:off x="4929190" y="1643050"/>
            <a:ext cx="4000528" cy="3000396"/>
          </a:xfrm>
          <a:prstGeom prst="rect">
            <a:avLst/>
          </a:prstGeom>
          <a:noFill/>
          <a:ln w="9525">
            <a:noFill/>
            <a:miter lim="800000"/>
            <a:headEnd/>
            <a:tailEnd/>
          </a:ln>
          <a:effectLst/>
        </p:spPr>
      </p:pic>
      <p:cxnSp>
        <p:nvCxnSpPr>
          <p:cNvPr id="7" name="6 Conector recto de flecha"/>
          <p:cNvCxnSpPr/>
          <p:nvPr/>
        </p:nvCxnSpPr>
        <p:spPr>
          <a:xfrm rot="5400000" flipH="1" flipV="1">
            <a:off x="6430988" y="3641714"/>
            <a:ext cx="712768" cy="1588"/>
          </a:xfrm>
          <a:prstGeom prst="straightConnector1">
            <a:avLst/>
          </a:prstGeom>
          <a:ln>
            <a:solidFill>
              <a:srgbClr val="FF0000"/>
            </a:solidFill>
            <a:tailEnd type="arrow"/>
          </a:ln>
        </p:spPr>
        <p:style>
          <a:lnRef idx="3">
            <a:schemeClr val="accent1"/>
          </a:lnRef>
          <a:fillRef idx="0">
            <a:schemeClr val="accent1"/>
          </a:fillRef>
          <a:effectRef idx="2">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7"/>
                                        </p:tgtEl>
                                        <p:attrNameLst>
                                          <p:attrName>style.visibility</p:attrName>
                                        </p:attrNameLst>
                                      </p:cBhvr>
                                      <p:to>
                                        <p:strVal val="visible"/>
                                      </p:to>
                                    </p:set>
                                    <p:anim calcmode="lin" valueType="num">
                                      <p:cBhvr additive="base">
                                        <p:cTn id="13" dur="500" fill="hold"/>
                                        <p:tgtEl>
                                          <p:spTgt spid="1027"/>
                                        </p:tgtEl>
                                        <p:attrNameLst>
                                          <p:attrName>ppt_x</p:attrName>
                                        </p:attrNameLst>
                                      </p:cBhvr>
                                      <p:tavLst>
                                        <p:tav tm="0">
                                          <p:val>
                                            <p:strVal val="#ppt_x"/>
                                          </p:val>
                                        </p:tav>
                                        <p:tav tm="100000">
                                          <p:val>
                                            <p:strVal val="#ppt_x"/>
                                          </p:val>
                                        </p:tav>
                                      </p:tavLst>
                                    </p:anim>
                                    <p:anim calcmode="lin" valueType="num">
                                      <p:cBhvr additive="base">
                                        <p:cTn id="14"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072198" y="857240"/>
            <a:ext cx="2686040" cy="1143000"/>
          </a:xfrm>
        </p:spPr>
        <p:txBody>
          <a:bodyPr>
            <a:normAutofit/>
          </a:bodyPr>
          <a:lstStyle/>
          <a:p>
            <a:r>
              <a:rPr lang="es-ES" b="1" u="sng" dirty="0" smtClean="0">
                <a:solidFill>
                  <a:srgbClr val="FF0000"/>
                </a:solidFill>
                <a:effectLst>
                  <a:outerShdw blurRad="38100" dist="38100" dir="2700000" algn="tl">
                    <a:srgbClr val="000000">
                      <a:alpha val="43137"/>
                    </a:srgbClr>
                  </a:outerShdw>
                </a:effectLst>
              </a:rPr>
              <a:t>LICENCIAS</a:t>
            </a:r>
            <a:endParaRPr lang="es-ES" b="1" u="sng" dirty="0">
              <a:solidFill>
                <a:srgbClr val="FF0000"/>
              </a:solidFill>
              <a:effectLst>
                <a:outerShdw blurRad="38100" dist="38100" dir="2700000" algn="tl">
                  <a:srgbClr val="000000">
                    <a:alpha val="43137"/>
                  </a:srgbClr>
                </a:outerShdw>
              </a:effectLst>
            </a:endParaRPr>
          </a:p>
        </p:txBody>
      </p:sp>
      <p:pic>
        <p:nvPicPr>
          <p:cNvPr id="5" name="4 Imagen" descr="copyright-stamp.jpg"/>
          <p:cNvPicPr>
            <a:picLocks noChangeAspect="1"/>
          </p:cNvPicPr>
          <p:nvPr/>
        </p:nvPicPr>
        <p:blipFill>
          <a:blip r:embed="rId2" cstate="print"/>
          <a:stretch>
            <a:fillRect/>
          </a:stretch>
        </p:blipFill>
        <p:spPr>
          <a:xfrm>
            <a:off x="0" y="0"/>
            <a:ext cx="5715008" cy="6858000"/>
          </a:xfrm>
          <a:prstGeom prst="rect">
            <a:avLst/>
          </a:prstGeom>
        </p:spPr>
      </p:pic>
      <p:sp>
        <p:nvSpPr>
          <p:cNvPr id="7" name="6 Rectángulo"/>
          <p:cNvSpPr/>
          <p:nvPr/>
        </p:nvSpPr>
        <p:spPr>
          <a:xfrm>
            <a:off x="5857884" y="2143116"/>
            <a:ext cx="3143240" cy="37147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b="1" u="sng" dirty="0" smtClean="0"/>
          </a:p>
          <a:p>
            <a:pPr algn="ctr"/>
            <a:endParaRPr lang="es-EC" b="1" u="sng" dirty="0" smtClean="0"/>
          </a:p>
          <a:p>
            <a:pPr algn="ctr"/>
            <a:endParaRPr lang="es-EC" b="1" u="sng" dirty="0" smtClean="0"/>
          </a:p>
          <a:p>
            <a:pPr algn="ctr"/>
            <a:endParaRPr lang="es-EC" b="1" u="sng" dirty="0" smtClean="0"/>
          </a:p>
          <a:p>
            <a:pPr algn="ctr"/>
            <a:r>
              <a:rPr lang="es-EC" dirty="0" smtClean="0"/>
              <a:t>Todas las revistas indexadas tienen página web y por medio de sus recursos online gestionan la disponibilidad de sus artículos, algunos pueden ser descargados y otros leídos en línea. </a:t>
            </a:r>
            <a:endParaRPr lang="es-ES" dirty="0" smtClean="0"/>
          </a:p>
          <a:p>
            <a:pPr algn="ctr"/>
            <a:r>
              <a:rPr lang="es-EC" dirty="0" smtClean="0"/>
              <a:t> </a:t>
            </a:r>
            <a:endParaRPr lang="es-ES" dirty="0" smtClean="0"/>
          </a:p>
          <a:p>
            <a:pPr algn="just"/>
            <a:r>
              <a:rPr lang="es-EC" dirty="0" smtClean="0"/>
              <a:t> </a:t>
            </a:r>
            <a:endParaRPr lang="es-ES" dirty="0" smtClean="0"/>
          </a:p>
          <a:p>
            <a:endParaRPr lang="es-ES" dirty="0" smtClean="0"/>
          </a:p>
          <a:p>
            <a:pPr algn="ctr"/>
            <a:endParaRPr lang="es-ES" dirty="0" smtClean="0"/>
          </a:p>
          <a:p>
            <a:pPr algn="just"/>
            <a:endParaRPr lang="es-ES" dirty="0" smtClean="0"/>
          </a:p>
          <a:p>
            <a:endParaRPr lang="es-E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5 Diagrama"/>
          <p:cNvGraphicFramePr/>
          <p:nvPr/>
        </p:nvGraphicFramePr>
        <p:xfrm>
          <a:off x="0" y="1428712"/>
          <a:ext cx="8929718" cy="54292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9 Imagen" descr="CC_logo.png"/>
          <p:cNvPicPr>
            <a:picLocks noChangeAspect="1"/>
          </p:cNvPicPr>
          <p:nvPr/>
        </p:nvPicPr>
        <p:blipFill>
          <a:blip r:embed="rId6" cstate="print"/>
          <a:stretch>
            <a:fillRect/>
          </a:stretch>
        </p:blipFill>
        <p:spPr>
          <a:xfrm>
            <a:off x="5786446" y="3286124"/>
            <a:ext cx="1577210" cy="1554352"/>
          </a:xfrm>
          <a:prstGeom prst="rect">
            <a:avLst/>
          </a:prstGeom>
        </p:spPr>
      </p:pic>
      <p:pic>
        <p:nvPicPr>
          <p:cNvPr id="11" name="10 Imagen" descr="copyright_tkh_mebo_011.png"/>
          <p:cNvPicPr>
            <a:picLocks noChangeAspect="1"/>
          </p:cNvPicPr>
          <p:nvPr/>
        </p:nvPicPr>
        <p:blipFill>
          <a:blip r:embed="rId7" cstate="print"/>
          <a:stretch>
            <a:fillRect/>
          </a:stretch>
        </p:blipFill>
        <p:spPr>
          <a:xfrm>
            <a:off x="1714480" y="3357562"/>
            <a:ext cx="1490798" cy="1500198"/>
          </a:xfrm>
          <a:prstGeom prst="rect">
            <a:avLst/>
          </a:prstGeom>
        </p:spPr>
      </p:pic>
      <p:sp>
        <p:nvSpPr>
          <p:cNvPr id="13" name="12 CuadroTexto"/>
          <p:cNvSpPr txBox="1"/>
          <p:nvPr/>
        </p:nvSpPr>
        <p:spPr>
          <a:xfrm>
            <a:off x="0" y="3577240"/>
            <a:ext cx="1785918" cy="923330"/>
          </a:xfrm>
          <a:prstGeom prst="rect">
            <a:avLst/>
          </a:prstGeom>
          <a:noFill/>
        </p:spPr>
        <p:txBody>
          <a:bodyPr wrap="square" rtlCol="0">
            <a:spAutoFit/>
          </a:bodyPr>
          <a:lstStyle/>
          <a:p>
            <a:pPr algn="ctr"/>
            <a:r>
              <a:rPr lang="es-ES" b="1" dirty="0" smtClean="0"/>
              <a:t>Todos los Derechos Reservados</a:t>
            </a:r>
            <a:endParaRPr lang="es-ES" dirty="0"/>
          </a:p>
        </p:txBody>
      </p:sp>
      <p:sp>
        <p:nvSpPr>
          <p:cNvPr id="14" name="13 CuadroTexto"/>
          <p:cNvSpPr txBox="1"/>
          <p:nvPr/>
        </p:nvSpPr>
        <p:spPr>
          <a:xfrm>
            <a:off x="7358114" y="3434364"/>
            <a:ext cx="1785918" cy="923330"/>
          </a:xfrm>
          <a:prstGeom prst="rect">
            <a:avLst/>
          </a:prstGeom>
          <a:noFill/>
        </p:spPr>
        <p:txBody>
          <a:bodyPr wrap="square" rtlCol="0">
            <a:spAutoFit/>
          </a:bodyPr>
          <a:lstStyle/>
          <a:p>
            <a:pPr algn="ctr"/>
            <a:r>
              <a:rPr lang="es-ES" b="1" dirty="0" smtClean="0"/>
              <a:t>Algunos Derechos Reservados</a:t>
            </a:r>
            <a:endParaRPr lang="es-ES" b="1" dirty="0"/>
          </a:p>
        </p:txBody>
      </p:sp>
      <p:sp>
        <p:nvSpPr>
          <p:cNvPr id="18" name="17 CuadroTexto"/>
          <p:cNvSpPr txBox="1"/>
          <p:nvPr/>
        </p:nvSpPr>
        <p:spPr>
          <a:xfrm>
            <a:off x="428596" y="571480"/>
            <a:ext cx="8215370" cy="1477328"/>
          </a:xfrm>
          <a:prstGeom prst="rect">
            <a:avLst/>
          </a:prstGeom>
          <a:noFill/>
        </p:spPr>
        <p:txBody>
          <a:bodyPr wrap="square" rtlCol="0">
            <a:spAutoFit/>
          </a:bodyPr>
          <a:lstStyle/>
          <a:p>
            <a:pPr algn="just"/>
            <a:r>
              <a:rPr lang="es-EC" dirty="0" smtClean="0"/>
              <a:t>Con la llegada de la web 2.0, se ha incrementado el debate sobre el control de los Derechos de Autor, por un lado existe la visión del control total, a través de la figura </a:t>
            </a:r>
            <a:r>
              <a:rPr lang="es-EC" b="1" dirty="0" smtClean="0">
                <a:solidFill>
                  <a:srgbClr val="0070C0"/>
                </a:solidFill>
                <a:effectLst>
                  <a:outerShdw blurRad="38100" dist="38100" dir="2700000" algn="tl">
                    <a:srgbClr val="000000">
                      <a:alpha val="43137"/>
                    </a:srgbClr>
                  </a:outerShdw>
                </a:effectLst>
              </a:rPr>
              <a:t>“Todos los Derechos </a:t>
            </a:r>
            <a:r>
              <a:rPr lang="es-EC" b="1" dirty="0">
                <a:solidFill>
                  <a:srgbClr val="0070C0"/>
                </a:solidFill>
                <a:effectLst>
                  <a:outerShdw blurRad="38100" dist="38100" dir="2700000" algn="tl">
                    <a:srgbClr val="000000">
                      <a:alpha val="43137"/>
                    </a:srgbClr>
                  </a:outerShdw>
                </a:effectLst>
              </a:rPr>
              <a:t>R</a:t>
            </a:r>
            <a:r>
              <a:rPr lang="es-EC" b="1" dirty="0" smtClean="0">
                <a:solidFill>
                  <a:srgbClr val="0070C0"/>
                </a:solidFill>
                <a:effectLst>
                  <a:outerShdw blurRad="38100" dist="38100" dir="2700000" algn="tl">
                    <a:srgbClr val="000000">
                      <a:alpha val="43137"/>
                    </a:srgbClr>
                  </a:outerShdw>
                </a:effectLst>
              </a:rPr>
              <a:t>eservados” </a:t>
            </a:r>
            <a:r>
              <a:rPr lang="es-EC" dirty="0" smtClean="0"/>
              <a:t>y por el otro extremo, se encuentra el peligro de dejar sin protección al autor.</a:t>
            </a:r>
            <a:endParaRPr lang="es-ES" dirty="0" smtClean="0"/>
          </a:p>
          <a:p>
            <a:endParaRPr lang="es-E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graphicEl>
                                              <a:dgm id="{F03BDB4E-A3EA-4D70-B4F6-B231D7006C81}"/>
                                            </p:graphicEl>
                                          </p:spTgt>
                                        </p:tgtEl>
                                        <p:attrNameLst>
                                          <p:attrName>style.visibility</p:attrName>
                                        </p:attrNameLst>
                                      </p:cBhvr>
                                      <p:to>
                                        <p:strVal val="visible"/>
                                      </p:to>
                                    </p:set>
                                    <p:animEffect transition="in" filter="wipe(down)">
                                      <p:cBhvr>
                                        <p:cTn id="7" dur="500"/>
                                        <p:tgtEl>
                                          <p:spTgt spid="6">
                                            <p:graphicEl>
                                              <a:dgm id="{F03BDB4E-A3EA-4D70-B4F6-B231D7006C81}"/>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graphicEl>
                                              <a:dgm id="{D4C28E57-E579-4D54-A6AD-05161856680C}"/>
                                            </p:graphicEl>
                                          </p:spTgt>
                                        </p:tgtEl>
                                        <p:attrNameLst>
                                          <p:attrName>style.visibility</p:attrName>
                                        </p:attrNameLst>
                                      </p:cBhvr>
                                      <p:to>
                                        <p:strVal val="visible"/>
                                      </p:to>
                                    </p:set>
                                    <p:animEffect transition="in" filter="wipe(down)">
                                      <p:cBhvr>
                                        <p:cTn id="12" dur="500"/>
                                        <p:tgtEl>
                                          <p:spTgt spid="6">
                                            <p:graphicEl>
                                              <a:dgm id="{D4C28E57-E579-4D54-A6AD-05161856680C}"/>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graphicEl>
                                              <a:dgm id="{0C49A3B2-38B9-437F-AB38-133CCB155F92}"/>
                                            </p:graphicEl>
                                          </p:spTgt>
                                        </p:tgtEl>
                                        <p:attrNameLst>
                                          <p:attrName>style.visibility</p:attrName>
                                        </p:attrNameLst>
                                      </p:cBhvr>
                                      <p:to>
                                        <p:strVal val="visible"/>
                                      </p:to>
                                    </p:set>
                                    <p:animEffect transition="in" filter="wipe(down)">
                                      <p:cBhvr>
                                        <p:cTn id="17" dur="500"/>
                                        <p:tgtEl>
                                          <p:spTgt spid="6">
                                            <p:graphicEl>
                                              <a:dgm id="{0C49A3B2-38B9-437F-AB38-133CCB155F92}"/>
                                            </p:graphicEl>
                                          </p:spTgt>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6">
                                            <p:graphicEl>
                                              <a:dgm id="{B981E911-F5C6-4B87-AB7A-2F297A5A81A6}"/>
                                            </p:graphicEl>
                                          </p:spTgt>
                                        </p:tgtEl>
                                        <p:attrNameLst>
                                          <p:attrName>style.visibility</p:attrName>
                                        </p:attrNameLst>
                                      </p:cBhvr>
                                      <p:to>
                                        <p:strVal val="visible"/>
                                      </p:to>
                                    </p:set>
                                    <p:animEffect transition="in" filter="wipe(down)">
                                      <p:cBhvr>
                                        <p:cTn id="20" dur="500"/>
                                        <p:tgtEl>
                                          <p:spTgt spid="6">
                                            <p:graphicEl>
                                              <a:dgm id="{B981E911-F5C6-4B87-AB7A-2F297A5A81A6}"/>
                                            </p:graphicEl>
                                          </p:spTgt>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6">
                                            <p:graphicEl>
                                              <a:dgm id="{A2EC866A-0F93-450E-B460-3DCDA03CF53B}"/>
                                            </p:graphicEl>
                                          </p:spTgt>
                                        </p:tgtEl>
                                        <p:attrNameLst>
                                          <p:attrName>style.visibility</p:attrName>
                                        </p:attrNameLst>
                                      </p:cBhvr>
                                      <p:to>
                                        <p:strVal val="visible"/>
                                      </p:to>
                                    </p:set>
                                    <p:animEffect transition="in" filter="wipe(down)">
                                      <p:cBhvr>
                                        <p:cTn id="23" dur="500"/>
                                        <p:tgtEl>
                                          <p:spTgt spid="6">
                                            <p:graphicEl>
                                              <a:dgm id="{A2EC866A-0F93-450E-B460-3DCDA03CF53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lvlOne"/>
        </p:bldSub>
      </p:bldGraphic>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500034" y="3286124"/>
            <a:ext cx="8001056" cy="28575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err="1" smtClean="0">
                <a:solidFill>
                  <a:srgbClr val="FFFF00"/>
                </a:solidFill>
              </a:rPr>
              <a:t>Creative</a:t>
            </a:r>
            <a:r>
              <a:rPr lang="es-ES" b="1" dirty="0" smtClean="0">
                <a:solidFill>
                  <a:srgbClr val="FFFF00"/>
                </a:solidFill>
              </a:rPr>
              <a:t> </a:t>
            </a:r>
            <a:r>
              <a:rPr lang="es-ES" b="1" dirty="0" err="1" smtClean="0">
                <a:solidFill>
                  <a:srgbClr val="FFFF00"/>
                </a:solidFill>
              </a:rPr>
              <a:t>Commons</a:t>
            </a:r>
            <a:r>
              <a:rPr lang="es-ES" b="1" dirty="0" smtClean="0">
                <a:solidFill>
                  <a:srgbClr val="FFFF00"/>
                </a:solidFill>
              </a:rPr>
              <a:t> (CC)</a:t>
            </a:r>
            <a:r>
              <a:rPr lang="es-ES" dirty="0" smtClean="0"/>
              <a:t> es una corporación sin fines de lucro orientada a darle al autor el poder de decidir los límites de uso y explotación de su trabajo en Internet. Fundada por James </a:t>
            </a:r>
            <a:r>
              <a:rPr lang="es-ES" dirty="0" err="1" smtClean="0"/>
              <a:t>Boyle</a:t>
            </a:r>
            <a:r>
              <a:rPr lang="es-ES" dirty="0" smtClean="0"/>
              <a:t>, Michael Carroll y Lawrence </a:t>
            </a:r>
            <a:r>
              <a:rPr lang="es-ES" dirty="0" err="1" smtClean="0"/>
              <a:t>Lessig</a:t>
            </a:r>
            <a:r>
              <a:rPr lang="es-ES" dirty="0" smtClean="0"/>
              <a:t>, </a:t>
            </a:r>
            <a:r>
              <a:rPr lang="es-ES" dirty="0" err="1" smtClean="0"/>
              <a:t>Creative</a:t>
            </a:r>
            <a:r>
              <a:rPr lang="es-ES" dirty="0" smtClean="0"/>
              <a:t> </a:t>
            </a:r>
            <a:r>
              <a:rPr lang="es-ES" dirty="0" err="1" smtClean="0"/>
              <a:t>Commons</a:t>
            </a:r>
            <a:r>
              <a:rPr lang="es-ES" dirty="0" smtClean="0"/>
              <a:t> nació en el 2002 en Estados Unidos, como un proyecto de licencias para trabajos artísticos que no limitara por completo el uso o reproducción de la obra.</a:t>
            </a:r>
            <a:endParaRPr lang="es-ES" dirty="0"/>
          </a:p>
        </p:txBody>
      </p:sp>
      <p:pic>
        <p:nvPicPr>
          <p:cNvPr id="3074" name="Picture 2" descr="http://2.bp.blogspot.com/_Zkx_e54W3KM/TROVOzfzpRI/AAAAAAAABqI/PmhpdEcxFmI/s1600/creative_commons.jpg"/>
          <p:cNvPicPr>
            <a:picLocks noChangeAspect="1" noChangeArrowheads="1"/>
          </p:cNvPicPr>
          <p:nvPr/>
        </p:nvPicPr>
        <p:blipFill>
          <a:blip r:embed="rId2"/>
          <a:srcRect/>
          <a:stretch>
            <a:fillRect/>
          </a:stretch>
        </p:blipFill>
        <p:spPr bwMode="auto">
          <a:xfrm>
            <a:off x="1285852" y="428604"/>
            <a:ext cx="6477000" cy="244792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descr="CC_logo.png"/>
          <p:cNvPicPr>
            <a:picLocks noChangeAspect="1"/>
          </p:cNvPicPr>
          <p:nvPr/>
        </p:nvPicPr>
        <p:blipFill>
          <a:blip r:embed="rId2" cstate="print"/>
          <a:stretch>
            <a:fillRect/>
          </a:stretch>
        </p:blipFill>
        <p:spPr>
          <a:xfrm>
            <a:off x="214282" y="2500306"/>
            <a:ext cx="1884702" cy="1857388"/>
          </a:xfrm>
          <a:prstGeom prst="rect">
            <a:avLst/>
          </a:prstGeom>
        </p:spPr>
      </p:pic>
      <p:sp>
        <p:nvSpPr>
          <p:cNvPr id="6" name="5 Rectángulo"/>
          <p:cNvSpPr/>
          <p:nvPr/>
        </p:nvSpPr>
        <p:spPr>
          <a:xfrm>
            <a:off x="5643570" y="714356"/>
            <a:ext cx="3357586" cy="51435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b="1" u="sng" dirty="0" smtClean="0"/>
          </a:p>
          <a:p>
            <a:pPr algn="ctr"/>
            <a:endParaRPr lang="es-EC" b="1" u="sng" dirty="0" smtClean="0"/>
          </a:p>
          <a:p>
            <a:pPr algn="ctr"/>
            <a:endParaRPr lang="es-EC" b="1" u="sng" dirty="0" smtClean="0"/>
          </a:p>
          <a:p>
            <a:pPr algn="ctr"/>
            <a:r>
              <a:rPr lang="es-EC" b="1" dirty="0" smtClean="0">
                <a:solidFill>
                  <a:srgbClr val="FFFF00"/>
                </a:solidFill>
              </a:rPr>
              <a:t>El registro de obras intelectuales y las licencias </a:t>
            </a:r>
            <a:r>
              <a:rPr lang="es-EC" b="1" dirty="0" err="1" smtClean="0">
                <a:solidFill>
                  <a:srgbClr val="FFFF00"/>
                </a:solidFill>
              </a:rPr>
              <a:t>Creative</a:t>
            </a:r>
            <a:r>
              <a:rPr lang="es-EC" b="1" dirty="0" smtClean="0">
                <a:solidFill>
                  <a:srgbClr val="FFFF00"/>
                </a:solidFill>
              </a:rPr>
              <a:t> </a:t>
            </a:r>
            <a:r>
              <a:rPr lang="es-EC" b="1" dirty="0" err="1" smtClean="0">
                <a:solidFill>
                  <a:srgbClr val="FFFF00"/>
                </a:solidFill>
              </a:rPr>
              <a:t>Commons</a:t>
            </a:r>
            <a:endParaRPr lang="es-EC" b="1" dirty="0" smtClean="0">
              <a:solidFill>
                <a:srgbClr val="FFFF00"/>
              </a:solidFill>
            </a:endParaRPr>
          </a:p>
          <a:p>
            <a:pPr algn="ctr"/>
            <a:endParaRPr lang="es-ES" dirty="0" smtClean="0"/>
          </a:p>
          <a:p>
            <a:pPr algn="ctr"/>
            <a:r>
              <a:rPr lang="es-EC" dirty="0" smtClean="0"/>
              <a:t>Es aconsejable que antes de elegir cualquier licencia, el autor o los autores de la obra intelectual, registren su creación en el Instituto Ecuatoriano de la Propiedad Intelectual </a:t>
            </a:r>
            <a:r>
              <a:rPr lang="es-EC" dirty="0" smtClean="0">
                <a:solidFill>
                  <a:srgbClr val="FFFF00"/>
                </a:solidFill>
              </a:rPr>
              <a:t>(</a:t>
            </a:r>
            <a:r>
              <a:rPr lang="es-EC" b="1" dirty="0" smtClean="0">
                <a:solidFill>
                  <a:srgbClr val="FFFF00"/>
                </a:solidFill>
              </a:rPr>
              <a:t>IEPI</a:t>
            </a:r>
            <a:r>
              <a:rPr lang="es-EC" dirty="0" smtClean="0">
                <a:solidFill>
                  <a:srgbClr val="FFFF00"/>
                </a:solidFill>
              </a:rPr>
              <a:t>). </a:t>
            </a:r>
            <a:r>
              <a:rPr lang="es-EC" dirty="0" smtClean="0"/>
              <a:t>En Guayaquil, el IEPI está ubicado en la Av. Francisco de Orellana y Alberto Borges, Edificio </a:t>
            </a:r>
            <a:r>
              <a:rPr lang="es-EC" dirty="0" err="1" smtClean="0"/>
              <a:t>Centrum</a:t>
            </a:r>
            <a:r>
              <a:rPr lang="es-EC" dirty="0" smtClean="0"/>
              <a:t> (CLARO), Piso 9, Oficina 5. </a:t>
            </a:r>
            <a:endParaRPr lang="es-ES" dirty="0" smtClean="0"/>
          </a:p>
          <a:p>
            <a:pPr algn="ctr"/>
            <a:r>
              <a:rPr lang="es-EC" dirty="0" smtClean="0"/>
              <a:t> </a:t>
            </a:r>
            <a:endParaRPr lang="es-ES" dirty="0" smtClean="0"/>
          </a:p>
          <a:p>
            <a:endParaRPr lang="es-ES" dirty="0"/>
          </a:p>
        </p:txBody>
      </p:sp>
      <p:sp>
        <p:nvSpPr>
          <p:cNvPr id="7" name="6 Rectángulo"/>
          <p:cNvSpPr/>
          <p:nvPr/>
        </p:nvSpPr>
        <p:spPr>
          <a:xfrm>
            <a:off x="2357454" y="1714488"/>
            <a:ext cx="3143240" cy="37147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b="1" u="sng" dirty="0" smtClean="0"/>
          </a:p>
          <a:p>
            <a:pPr algn="ctr"/>
            <a:endParaRPr lang="es-EC" b="1" u="sng" dirty="0" smtClean="0"/>
          </a:p>
          <a:p>
            <a:pPr algn="ctr"/>
            <a:endParaRPr lang="es-EC" b="1" u="sng" dirty="0" smtClean="0"/>
          </a:p>
          <a:p>
            <a:pPr algn="ctr"/>
            <a:endParaRPr lang="es-EC" b="1" u="sng" dirty="0" smtClean="0">
              <a:solidFill>
                <a:srgbClr val="00B0F0"/>
              </a:solidFill>
            </a:endParaRPr>
          </a:p>
          <a:p>
            <a:pPr algn="ctr"/>
            <a:endParaRPr lang="es-EC" b="1" u="sng" dirty="0" smtClean="0">
              <a:solidFill>
                <a:srgbClr val="00B0F0"/>
              </a:solidFill>
            </a:endParaRPr>
          </a:p>
          <a:p>
            <a:pPr algn="ctr"/>
            <a:r>
              <a:rPr lang="es-EC" b="1" dirty="0" smtClean="0">
                <a:solidFill>
                  <a:srgbClr val="FFFF00"/>
                </a:solidFill>
              </a:rPr>
              <a:t>¿Qué tipo de obras se pueden licenciar?</a:t>
            </a:r>
          </a:p>
          <a:p>
            <a:pPr algn="ctr"/>
            <a:endParaRPr lang="es-ES" dirty="0" smtClean="0"/>
          </a:p>
          <a:p>
            <a:pPr algn="ctr"/>
            <a:r>
              <a:rPr lang="es-EC" dirty="0" smtClean="0"/>
              <a:t>A través de las licencias </a:t>
            </a:r>
            <a:r>
              <a:rPr lang="es-EC" dirty="0" err="1" smtClean="0"/>
              <a:t>Creative</a:t>
            </a:r>
            <a:r>
              <a:rPr lang="es-EC" dirty="0" smtClean="0"/>
              <a:t> </a:t>
            </a:r>
            <a:r>
              <a:rPr lang="es-EC" dirty="0" err="1" smtClean="0"/>
              <a:t>Commons</a:t>
            </a:r>
            <a:r>
              <a:rPr lang="es-EC" dirty="0" smtClean="0"/>
              <a:t>, se puede licenciar todo tipo de obras intelectuales: fotos, libros, artículos investigativos, textos académicos, videos, animaciones, música</a:t>
            </a:r>
            <a:r>
              <a:rPr lang="es-EC" dirty="0" smtClean="0"/>
              <a:t>, etc</a:t>
            </a:r>
            <a:r>
              <a:rPr lang="es-EC" dirty="0" smtClean="0"/>
              <a:t>.  </a:t>
            </a:r>
            <a:endParaRPr lang="es-ES" dirty="0" smtClean="0"/>
          </a:p>
          <a:p>
            <a:pPr algn="just"/>
            <a:r>
              <a:rPr lang="es-EC" dirty="0" smtClean="0"/>
              <a:t> </a:t>
            </a:r>
            <a:endParaRPr lang="es-ES" dirty="0" smtClean="0"/>
          </a:p>
          <a:p>
            <a:endParaRPr lang="es-ES" dirty="0" smtClean="0"/>
          </a:p>
          <a:p>
            <a:pPr algn="ctr"/>
            <a:endParaRPr lang="es-ES" dirty="0" smtClean="0"/>
          </a:p>
          <a:p>
            <a:pPr algn="just"/>
            <a:endParaRPr lang="es-ES" dirty="0" smtClean="0"/>
          </a:p>
          <a:p>
            <a:endParaRPr lang="es-E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1000100" y="642918"/>
            <a:ext cx="3000396" cy="58579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b="1" u="sng" dirty="0" smtClean="0"/>
          </a:p>
          <a:p>
            <a:pPr algn="ctr"/>
            <a:endParaRPr lang="es-EC" b="1" u="sng" dirty="0" smtClean="0"/>
          </a:p>
          <a:p>
            <a:pPr algn="ctr"/>
            <a:endParaRPr lang="es-EC" b="1" u="sng" dirty="0" smtClean="0"/>
          </a:p>
          <a:p>
            <a:pPr algn="ctr"/>
            <a:endParaRPr lang="es-EC" b="1" u="sng" dirty="0" smtClean="0">
              <a:solidFill>
                <a:srgbClr val="00B0F0"/>
              </a:solidFill>
            </a:endParaRPr>
          </a:p>
          <a:p>
            <a:pPr algn="ctr"/>
            <a:endParaRPr lang="es-EC" b="1" u="sng" dirty="0" smtClean="0">
              <a:solidFill>
                <a:srgbClr val="00B0F0"/>
              </a:solidFill>
            </a:endParaRPr>
          </a:p>
          <a:p>
            <a:pPr algn="ctr"/>
            <a:r>
              <a:rPr lang="es-EC" b="1" dirty="0" smtClean="0">
                <a:solidFill>
                  <a:srgbClr val="FFFF00"/>
                </a:solidFill>
              </a:rPr>
              <a:t>¿Qué hacer para obtener una licencia </a:t>
            </a:r>
            <a:r>
              <a:rPr lang="es-EC" b="1" dirty="0" err="1" smtClean="0">
                <a:solidFill>
                  <a:srgbClr val="FFFF00"/>
                </a:solidFill>
              </a:rPr>
              <a:t>Creative</a:t>
            </a:r>
            <a:r>
              <a:rPr lang="es-EC" b="1" dirty="0" smtClean="0">
                <a:solidFill>
                  <a:srgbClr val="FFFF00"/>
                </a:solidFill>
              </a:rPr>
              <a:t> </a:t>
            </a:r>
            <a:r>
              <a:rPr lang="es-EC" b="1" dirty="0" err="1" smtClean="0">
                <a:solidFill>
                  <a:srgbClr val="FFFF00"/>
                </a:solidFill>
              </a:rPr>
              <a:t>Commons</a:t>
            </a:r>
            <a:r>
              <a:rPr lang="es-EC" b="1" dirty="0" smtClean="0">
                <a:solidFill>
                  <a:srgbClr val="FFFF00"/>
                </a:solidFill>
              </a:rPr>
              <a:t>?</a:t>
            </a:r>
            <a:endParaRPr lang="es-ES" b="1" dirty="0" smtClean="0">
              <a:solidFill>
                <a:srgbClr val="FFFF00"/>
              </a:solidFill>
            </a:endParaRPr>
          </a:p>
          <a:p>
            <a:pPr algn="ctr"/>
            <a:r>
              <a:rPr lang="es-EC" dirty="0" smtClean="0"/>
              <a:t> </a:t>
            </a:r>
            <a:endParaRPr lang="es-ES" dirty="0" smtClean="0"/>
          </a:p>
          <a:p>
            <a:pPr algn="ctr"/>
            <a:r>
              <a:rPr lang="es-EC" dirty="0" smtClean="0"/>
              <a:t>Para obtener una licencia de </a:t>
            </a:r>
            <a:r>
              <a:rPr lang="es-EC" dirty="0" err="1" smtClean="0"/>
              <a:t>Creative</a:t>
            </a:r>
            <a:r>
              <a:rPr lang="es-EC" dirty="0" smtClean="0"/>
              <a:t> </a:t>
            </a:r>
            <a:r>
              <a:rPr lang="es-EC" dirty="0" err="1" smtClean="0"/>
              <a:t>Commons</a:t>
            </a:r>
            <a:r>
              <a:rPr lang="es-EC" dirty="0" smtClean="0"/>
              <a:t> los autores deben ingresar a la siguiente página web y seguir los pasos de registro:</a:t>
            </a:r>
            <a:endParaRPr lang="es-ES" dirty="0" smtClean="0"/>
          </a:p>
          <a:p>
            <a:pPr algn="ctr"/>
            <a:r>
              <a:rPr lang="es-EC" dirty="0" smtClean="0">
                <a:effectLst>
                  <a:outerShdw blurRad="50800" dist="38100" algn="tr" rotWithShape="0">
                    <a:prstClr val="black">
                      <a:alpha val="40000"/>
                    </a:prstClr>
                  </a:outerShdw>
                </a:effectLst>
              </a:rPr>
              <a:t> </a:t>
            </a:r>
            <a:endParaRPr lang="es-ES" dirty="0" smtClean="0"/>
          </a:p>
          <a:p>
            <a:pPr algn="ctr"/>
            <a:r>
              <a:rPr lang="es-EC" b="1" dirty="0" smtClean="0">
                <a:hlinkClick r:id="rId2"/>
              </a:rPr>
              <a:t>http://creativecommons.org/choose/</a:t>
            </a:r>
            <a:endParaRPr lang="es-ES" dirty="0" smtClean="0"/>
          </a:p>
          <a:p>
            <a:pPr algn="ctr"/>
            <a:r>
              <a:rPr lang="es-EC" dirty="0" smtClean="0"/>
              <a:t> </a:t>
            </a:r>
            <a:endParaRPr lang="es-ES" dirty="0" smtClean="0"/>
          </a:p>
          <a:p>
            <a:pPr algn="ctr"/>
            <a:r>
              <a:rPr lang="es-EC" dirty="0" smtClean="0"/>
              <a:t> </a:t>
            </a:r>
            <a:endParaRPr lang="es-ES" dirty="0" smtClean="0"/>
          </a:p>
          <a:p>
            <a:pPr algn="ctr"/>
            <a:r>
              <a:rPr lang="es-EC" dirty="0" smtClean="0"/>
              <a:t>Al momento de escoger una licencia existen, básicamente, dos opciones a tener en cuenta: </a:t>
            </a:r>
          </a:p>
          <a:p>
            <a:pPr algn="just"/>
            <a:r>
              <a:rPr lang="es-EC" dirty="0" smtClean="0"/>
              <a:t> </a:t>
            </a:r>
            <a:endParaRPr lang="es-ES" dirty="0" smtClean="0"/>
          </a:p>
          <a:p>
            <a:endParaRPr lang="es-ES" dirty="0" smtClean="0"/>
          </a:p>
          <a:p>
            <a:pPr algn="ctr"/>
            <a:endParaRPr lang="es-ES" dirty="0" smtClean="0"/>
          </a:p>
          <a:p>
            <a:pPr algn="just"/>
            <a:endParaRPr lang="es-ES" dirty="0" smtClean="0"/>
          </a:p>
          <a:p>
            <a:endParaRPr lang="es-ES" dirty="0"/>
          </a:p>
        </p:txBody>
      </p:sp>
      <p:sp>
        <p:nvSpPr>
          <p:cNvPr id="7" name="6 Rectángulo"/>
          <p:cNvSpPr/>
          <p:nvPr/>
        </p:nvSpPr>
        <p:spPr>
          <a:xfrm>
            <a:off x="5500694" y="1000108"/>
            <a:ext cx="2643206" cy="50720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b="1" u="sng" dirty="0" smtClean="0"/>
          </a:p>
          <a:p>
            <a:pPr algn="ctr"/>
            <a:endParaRPr lang="es-EC" b="1" u="sng" dirty="0" smtClean="0"/>
          </a:p>
          <a:p>
            <a:pPr algn="ctr"/>
            <a:endParaRPr lang="es-EC" b="1" u="sng" dirty="0" smtClean="0"/>
          </a:p>
          <a:p>
            <a:pPr algn="ctr"/>
            <a:endParaRPr lang="es-EC" b="1" u="sng" dirty="0" smtClean="0">
              <a:solidFill>
                <a:srgbClr val="00B0F0"/>
              </a:solidFill>
            </a:endParaRPr>
          </a:p>
          <a:p>
            <a:pPr algn="ctr"/>
            <a:endParaRPr lang="es-EC" b="1" u="sng" dirty="0" smtClean="0">
              <a:solidFill>
                <a:srgbClr val="00B0F0"/>
              </a:solidFill>
            </a:endParaRPr>
          </a:p>
          <a:p>
            <a:pPr algn="ctr"/>
            <a:r>
              <a:rPr lang="es-EC" b="1" dirty="0" smtClean="0"/>
              <a:t>1.- Si se permiten usos comerciales de la obra </a:t>
            </a:r>
          </a:p>
          <a:p>
            <a:pPr algn="ctr"/>
            <a:endParaRPr lang="es-ES" b="1" dirty="0" smtClean="0"/>
          </a:p>
          <a:p>
            <a:pPr algn="ctr"/>
            <a:r>
              <a:rPr lang="es-EC" b="1" dirty="0" smtClean="0"/>
              <a:t>2.- Si se permiten hacer obras derivadas de la obra original y bajo qué condiciones.</a:t>
            </a:r>
            <a:endParaRPr lang="es-ES" b="1" dirty="0" smtClean="0"/>
          </a:p>
          <a:p>
            <a:pPr algn="ctr"/>
            <a:r>
              <a:rPr lang="es-EC" b="1" dirty="0" smtClean="0">
                <a:effectLst>
                  <a:outerShdw blurRad="50800" dist="38100" algn="tr" rotWithShape="0">
                    <a:prstClr val="black">
                      <a:alpha val="40000"/>
                    </a:prstClr>
                  </a:outerShdw>
                </a:effectLst>
              </a:rPr>
              <a:t> </a:t>
            </a:r>
            <a:endParaRPr lang="es-ES" b="1" dirty="0" smtClean="0"/>
          </a:p>
          <a:p>
            <a:pPr algn="ctr"/>
            <a:r>
              <a:rPr lang="es-EC" b="1" dirty="0" smtClean="0"/>
              <a:t>El autor deberá escoger entre las opciones de licenciamiento.</a:t>
            </a:r>
            <a:endParaRPr lang="es-ES" b="1" dirty="0" smtClean="0"/>
          </a:p>
          <a:p>
            <a:endParaRPr lang="es-ES" dirty="0" smtClean="0"/>
          </a:p>
          <a:p>
            <a:pPr algn="ctr"/>
            <a:endParaRPr lang="es-ES" dirty="0" smtClean="0"/>
          </a:p>
          <a:p>
            <a:pPr algn="just"/>
            <a:endParaRPr lang="es-ES" dirty="0" smtClean="0"/>
          </a:p>
          <a:p>
            <a:endParaRPr lang="es-E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t="3504" r="36279" b="22851"/>
          <a:stretch>
            <a:fillRect/>
          </a:stretch>
        </p:blipFill>
        <p:spPr bwMode="auto">
          <a:xfrm>
            <a:off x="1214414" y="428604"/>
            <a:ext cx="6929486" cy="600654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creative-commons-by.png"/>
          <p:cNvPicPr>
            <a:picLocks noChangeAspect="1"/>
          </p:cNvPicPr>
          <p:nvPr/>
        </p:nvPicPr>
        <p:blipFill>
          <a:blip r:embed="rId2" cstate="print"/>
          <a:stretch>
            <a:fillRect/>
          </a:stretch>
        </p:blipFill>
        <p:spPr>
          <a:xfrm>
            <a:off x="1428728" y="1357298"/>
            <a:ext cx="2214578" cy="2214578"/>
          </a:xfrm>
          <a:prstGeom prst="rect">
            <a:avLst/>
          </a:prstGeom>
        </p:spPr>
      </p:pic>
      <p:sp>
        <p:nvSpPr>
          <p:cNvPr id="5" name="4 CuadroTexto"/>
          <p:cNvSpPr txBox="1"/>
          <p:nvPr/>
        </p:nvSpPr>
        <p:spPr>
          <a:xfrm>
            <a:off x="1000100" y="343895"/>
            <a:ext cx="7143800" cy="584775"/>
          </a:xfrm>
          <a:prstGeom prst="rect">
            <a:avLst/>
          </a:prstGeom>
          <a:noFill/>
        </p:spPr>
        <p:txBody>
          <a:bodyPr wrap="square" rtlCol="0">
            <a:spAutoFit/>
          </a:bodyPr>
          <a:lstStyle/>
          <a:p>
            <a:pPr algn="ctr"/>
            <a:r>
              <a:rPr lang="es-ES" sz="3200" b="1" u="sng" dirty="0" smtClean="0">
                <a:solidFill>
                  <a:srgbClr val="FF0000"/>
                </a:solidFill>
                <a:effectLst>
                  <a:outerShdw blurRad="38100" dist="38100" dir="2700000" algn="tl">
                    <a:srgbClr val="000000">
                      <a:alpha val="43137"/>
                    </a:srgbClr>
                  </a:outerShdw>
                </a:effectLst>
              </a:rPr>
              <a:t>TIPOS DE LICENCIA CREATIVE COMMONS</a:t>
            </a:r>
            <a:endParaRPr lang="es-ES" sz="3200" b="1" u="sng" dirty="0">
              <a:solidFill>
                <a:srgbClr val="FF0000"/>
              </a:solidFill>
              <a:effectLst>
                <a:outerShdw blurRad="38100" dist="38100" dir="2700000" algn="tl">
                  <a:srgbClr val="000000">
                    <a:alpha val="43137"/>
                  </a:srgbClr>
                </a:outerShdw>
              </a:effectLst>
            </a:endParaRPr>
          </a:p>
        </p:txBody>
      </p:sp>
      <p:sp>
        <p:nvSpPr>
          <p:cNvPr id="6" name="5 CuadroTexto"/>
          <p:cNvSpPr txBox="1"/>
          <p:nvPr/>
        </p:nvSpPr>
        <p:spPr>
          <a:xfrm>
            <a:off x="4429092" y="2071678"/>
            <a:ext cx="4714908" cy="646331"/>
          </a:xfrm>
          <a:prstGeom prst="rect">
            <a:avLst/>
          </a:prstGeom>
          <a:noFill/>
        </p:spPr>
        <p:txBody>
          <a:bodyPr wrap="square" rtlCol="0">
            <a:spAutoFit/>
          </a:bodyPr>
          <a:lstStyle/>
          <a:p>
            <a:pPr algn="ctr"/>
            <a:r>
              <a:rPr lang="es-EC" dirty="0"/>
              <a:t> </a:t>
            </a:r>
            <a:endParaRPr lang="es-ES" dirty="0"/>
          </a:p>
          <a:p>
            <a:endParaRPr lang="es-ES" dirty="0"/>
          </a:p>
        </p:txBody>
      </p:sp>
      <p:pic>
        <p:nvPicPr>
          <p:cNvPr id="8" name="7 Imagen" descr="creative-commons-non-commercial.png"/>
          <p:cNvPicPr>
            <a:picLocks noChangeAspect="1"/>
          </p:cNvPicPr>
          <p:nvPr/>
        </p:nvPicPr>
        <p:blipFill>
          <a:blip r:embed="rId3" cstate="print"/>
          <a:stretch>
            <a:fillRect/>
          </a:stretch>
        </p:blipFill>
        <p:spPr>
          <a:xfrm>
            <a:off x="1500166" y="3857628"/>
            <a:ext cx="2128850" cy="2128850"/>
          </a:xfrm>
          <a:prstGeom prst="rect">
            <a:avLst/>
          </a:prstGeom>
        </p:spPr>
      </p:pic>
      <p:sp>
        <p:nvSpPr>
          <p:cNvPr id="9" name="8 Rectángulo"/>
          <p:cNvSpPr/>
          <p:nvPr/>
        </p:nvSpPr>
        <p:spPr>
          <a:xfrm>
            <a:off x="4214810" y="1500174"/>
            <a:ext cx="3929058" cy="19288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smtClean="0">
                <a:solidFill>
                  <a:srgbClr val="FFFF00"/>
                </a:solidFill>
                <a:effectLst>
                  <a:outerShdw blurRad="38100" dist="38100" dir="2700000" algn="tl">
                    <a:srgbClr val="000000">
                      <a:alpha val="43137"/>
                    </a:srgbClr>
                  </a:outerShdw>
                </a:effectLst>
              </a:rPr>
              <a:t>Atribución:</a:t>
            </a:r>
            <a:r>
              <a:rPr lang="es-EC" dirty="0" smtClean="0">
                <a:solidFill>
                  <a:srgbClr val="FFFF00"/>
                </a:solidFill>
                <a:effectLst>
                  <a:outerShdw blurRad="38100" dist="38100" dir="2700000" algn="tl">
                    <a:srgbClr val="000000">
                      <a:alpha val="43137"/>
                    </a:srgbClr>
                  </a:outerShdw>
                </a:effectLst>
              </a:rPr>
              <a:t> </a:t>
            </a:r>
            <a:r>
              <a:rPr lang="es-EC" dirty="0" smtClean="0"/>
              <a:t>Esta opción permite a otros copiar, distribuir, mostrar y ejecutar el trabajo patentado y todos los derivados del mismo. Pero dando siempre testimonio de la autoría del mismo.</a:t>
            </a:r>
            <a:endParaRPr lang="es-ES" dirty="0"/>
          </a:p>
        </p:txBody>
      </p:sp>
      <p:sp>
        <p:nvSpPr>
          <p:cNvPr id="10" name="9 Rectángulo"/>
          <p:cNvSpPr/>
          <p:nvPr/>
        </p:nvSpPr>
        <p:spPr>
          <a:xfrm>
            <a:off x="4214810" y="4071942"/>
            <a:ext cx="3929058" cy="19288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b="1" dirty="0" smtClean="0"/>
          </a:p>
          <a:p>
            <a:pPr algn="ctr"/>
            <a:endParaRPr lang="es-EC" b="1" dirty="0" smtClean="0"/>
          </a:p>
          <a:p>
            <a:pPr algn="ctr"/>
            <a:r>
              <a:rPr lang="es-EC" b="1" dirty="0" smtClean="0">
                <a:solidFill>
                  <a:srgbClr val="FFFF00"/>
                </a:solidFill>
                <a:effectLst>
                  <a:outerShdw blurRad="38100" dist="38100" dir="2700000" algn="tl">
                    <a:srgbClr val="000000">
                      <a:alpha val="43137"/>
                    </a:srgbClr>
                  </a:outerShdw>
                </a:effectLst>
              </a:rPr>
              <a:t>No Comercial:</a:t>
            </a:r>
            <a:r>
              <a:rPr lang="es-EC" dirty="0" smtClean="0">
                <a:solidFill>
                  <a:srgbClr val="FFFF00"/>
                </a:solidFill>
                <a:effectLst>
                  <a:outerShdw blurRad="38100" dist="38100" dir="2700000" algn="tl">
                    <a:srgbClr val="000000">
                      <a:alpha val="43137"/>
                    </a:srgbClr>
                  </a:outerShdw>
                </a:effectLst>
              </a:rPr>
              <a:t> </a:t>
            </a:r>
            <a:r>
              <a:rPr lang="es-EC" dirty="0" smtClean="0"/>
              <a:t>Esta opción permite a otros copiar, distribuir, mostrar y ejecutar el trabajo patentado y todos los derivados del mismo, pero únicamente con propósitos no comerciales.</a:t>
            </a:r>
            <a:endParaRPr lang="es-ES" dirty="0" smtClean="0"/>
          </a:p>
          <a:p>
            <a:pPr algn="ctr"/>
            <a:r>
              <a:rPr lang="es-EC" dirty="0" smtClean="0"/>
              <a:t> </a:t>
            </a:r>
            <a:endParaRPr lang="es-ES" dirty="0" smtClean="0"/>
          </a:p>
          <a:p>
            <a:pPr algn="ctr"/>
            <a:endParaRPr lang="es-E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20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Imagen" descr="licenciasssss.jpg"/>
          <p:cNvPicPr>
            <a:picLocks noChangeAspect="1"/>
          </p:cNvPicPr>
          <p:nvPr/>
        </p:nvPicPr>
        <p:blipFill>
          <a:blip r:embed="rId2" cstate="print"/>
          <a:srcRect l="60000" r="6666" b="54348"/>
          <a:stretch>
            <a:fillRect/>
          </a:stretch>
        </p:blipFill>
        <p:spPr>
          <a:xfrm>
            <a:off x="1643042" y="1285860"/>
            <a:ext cx="1632881" cy="1714512"/>
          </a:xfrm>
          <a:prstGeom prst="rect">
            <a:avLst/>
          </a:prstGeom>
          <a:ln w="15875">
            <a:solidFill>
              <a:schemeClr val="tx1"/>
            </a:solidFill>
          </a:ln>
        </p:spPr>
      </p:pic>
      <p:pic>
        <p:nvPicPr>
          <p:cNvPr id="10" name="9 Imagen" descr="licenciasssss.jpg"/>
          <p:cNvPicPr>
            <a:picLocks noChangeAspect="1"/>
          </p:cNvPicPr>
          <p:nvPr/>
        </p:nvPicPr>
        <p:blipFill>
          <a:blip r:embed="rId2" cstate="print"/>
          <a:srcRect l="6666" t="54348" r="61667"/>
          <a:stretch>
            <a:fillRect/>
          </a:stretch>
        </p:blipFill>
        <p:spPr>
          <a:xfrm>
            <a:off x="1592002" y="4000504"/>
            <a:ext cx="1694114" cy="1872426"/>
          </a:xfrm>
          <a:prstGeom prst="rect">
            <a:avLst/>
          </a:prstGeom>
          <a:ln w="15875">
            <a:solidFill>
              <a:schemeClr val="tx1"/>
            </a:solidFill>
          </a:ln>
        </p:spPr>
      </p:pic>
      <p:sp>
        <p:nvSpPr>
          <p:cNvPr id="6" name="5 Rectángulo"/>
          <p:cNvSpPr/>
          <p:nvPr/>
        </p:nvSpPr>
        <p:spPr>
          <a:xfrm>
            <a:off x="3857620" y="1142984"/>
            <a:ext cx="3929058" cy="20717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b="1" dirty="0" smtClean="0"/>
          </a:p>
          <a:p>
            <a:pPr algn="ctr"/>
            <a:r>
              <a:rPr lang="es-EC" b="1" dirty="0" smtClean="0">
                <a:solidFill>
                  <a:srgbClr val="FFFF00"/>
                </a:solidFill>
                <a:effectLst>
                  <a:outerShdw blurRad="38100" dist="38100" dir="2700000" algn="tl">
                    <a:srgbClr val="000000">
                      <a:alpha val="43137"/>
                    </a:srgbClr>
                  </a:outerShdw>
                </a:effectLst>
              </a:rPr>
              <a:t>No derivación del trabajo:</a:t>
            </a:r>
            <a:r>
              <a:rPr lang="es-EC" b="1" dirty="0" smtClean="0"/>
              <a:t> </a:t>
            </a:r>
            <a:r>
              <a:rPr lang="es-EC" dirty="0" smtClean="0"/>
              <a:t>Esta opción permite a otros copiar, distribuir, mostrar y ejecutar sólo copias literales del trabajo patentado, no estando autorizado ningún tercero a realizar trabajos derivados del mismo.</a:t>
            </a:r>
            <a:endParaRPr lang="es-ES" dirty="0" smtClean="0"/>
          </a:p>
          <a:p>
            <a:pPr algn="ctr"/>
            <a:endParaRPr lang="es-ES" dirty="0"/>
          </a:p>
        </p:txBody>
      </p:sp>
      <p:sp>
        <p:nvSpPr>
          <p:cNvPr id="7" name="6 Rectángulo"/>
          <p:cNvSpPr/>
          <p:nvPr/>
        </p:nvSpPr>
        <p:spPr>
          <a:xfrm>
            <a:off x="3857620" y="3929066"/>
            <a:ext cx="3929058" cy="20717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b="1" dirty="0" smtClean="0"/>
          </a:p>
          <a:p>
            <a:pPr algn="ctr"/>
            <a:r>
              <a:rPr lang="es-EC" b="1" dirty="0" smtClean="0">
                <a:solidFill>
                  <a:srgbClr val="FFFF00"/>
                </a:solidFill>
                <a:effectLst>
                  <a:outerShdw blurRad="38100" dist="38100" dir="2700000" algn="tl">
                    <a:srgbClr val="000000">
                      <a:alpha val="43137"/>
                    </a:srgbClr>
                  </a:outerShdw>
                </a:effectLst>
              </a:rPr>
              <a:t>Igualmente compartido:</a:t>
            </a:r>
            <a:r>
              <a:rPr lang="es-EC" dirty="0" smtClean="0">
                <a:solidFill>
                  <a:srgbClr val="FF0000"/>
                </a:solidFill>
                <a:effectLst>
                  <a:outerShdw blurRad="38100" dist="38100" dir="2700000" algn="tl">
                    <a:srgbClr val="000000">
                      <a:alpha val="43137"/>
                    </a:srgbClr>
                  </a:outerShdw>
                </a:effectLst>
              </a:rPr>
              <a:t> </a:t>
            </a:r>
            <a:r>
              <a:rPr lang="es-EC" dirty="0" smtClean="0"/>
              <a:t>Esta licencia permite a otros realizar trabajos derivados pero únicamente bajo una licencia idéntica. Este tipo de licencia, únicamente aplica a obras derivadas.</a:t>
            </a:r>
            <a:endParaRPr lang="es-ES" dirty="0" smtClean="0"/>
          </a:p>
          <a:p>
            <a:pPr algn="ctr"/>
            <a:endParaRPr lang="es-E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Imagen 13"/>
          <p:cNvPicPr>
            <a:picLocks noChangeAspect="1" noChangeArrowheads="1"/>
          </p:cNvPicPr>
          <p:nvPr/>
        </p:nvPicPr>
        <p:blipFill>
          <a:blip r:embed="rId2"/>
          <a:srcRect/>
          <a:stretch>
            <a:fillRect/>
          </a:stretch>
        </p:blipFill>
        <p:spPr bwMode="auto">
          <a:xfrm>
            <a:off x="285720" y="214290"/>
            <a:ext cx="8546998" cy="6413245"/>
          </a:xfrm>
          <a:prstGeom prst="rect">
            <a:avLst/>
          </a:prstGeom>
          <a:noFill/>
          <a:ln w="9525">
            <a:noFill/>
            <a:miter lim="800000"/>
            <a:headEnd/>
            <a:tailEnd/>
          </a:ln>
        </p:spPr>
      </p:pic>
      <p:cxnSp>
        <p:nvCxnSpPr>
          <p:cNvPr id="3" name="2 Conector recto de flecha"/>
          <p:cNvCxnSpPr/>
          <p:nvPr/>
        </p:nvCxnSpPr>
        <p:spPr>
          <a:xfrm rot="10800000">
            <a:off x="4000496" y="3143248"/>
            <a:ext cx="1214446" cy="1588"/>
          </a:xfrm>
          <a:prstGeom prst="straightConnector1">
            <a:avLst/>
          </a:prstGeom>
          <a:ln>
            <a:solidFill>
              <a:srgbClr val="FF0000"/>
            </a:solidFill>
            <a:tailEnd type="arrow"/>
          </a:ln>
        </p:spPr>
        <p:style>
          <a:lnRef idx="3">
            <a:schemeClr val="accent1"/>
          </a:lnRef>
          <a:fillRef idx="0">
            <a:schemeClr val="accent1"/>
          </a:fillRef>
          <a:effectRef idx="2">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p:cNvPicPr>
            <a:picLocks noChangeAspect="1" noChangeArrowheads="1"/>
          </p:cNvPicPr>
          <p:nvPr/>
        </p:nvPicPr>
        <p:blipFill>
          <a:blip r:embed="rId2"/>
          <a:srcRect l="23437" t="26367" r="29687" b="6250"/>
          <a:stretch>
            <a:fillRect/>
          </a:stretch>
        </p:blipFill>
        <p:spPr bwMode="auto">
          <a:xfrm>
            <a:off x="1785918" y="214290"/>
            <a:ext cx="5929354" cy="6392585"/>
          </a:xfrm>
          <a:prstGeom prst="rect">
            <a:avLst/>
          </a:prstGeom>
          <a:noFill/>
          <a:ln w="9525">
            <a:noFill/>
            <a:miter lim="800000"/>
            <a:headEnd/>
            <a:tailEnd/>
          </a:ln>
          <a:effectLst/>
        </p:spPr>
      </p:pic>
      <p:cxnSp>
        <p:nvCxnSpPr>
          <p:cNvPr id="5" name="4 Conector recto de flecha"/>
          <p:cNvCxnSpPr/>
          <p:nvPr/>
        </p:nvCxnSpPr>
        <p:spPr>
          <a:xfrm>
            <a:off x="998512" y="5927742"/>
            <a:ext cx="930282" cy="1588"/>
          </a:xfrm>
          <a:prstGeom prst="straightConnector1">
            <a:avLst/>
          </a:prstGeom>
          <a:ln>
            <a:solidFill>
              <a:srgbClr val="FF0000"/>
            </a:solidFill>
            <a:tailEnd type="arrow"/>
          </a:ln>
        </p:spPr>
        <p:style>
          <a:lnRef idx="3">
            <a:schemeClr val="accent1"/>
          </a:lnRef>
          <a:fillRef idx="0">
            <a:schemeClr val="accent1"/>
          </a:fillRef>
          <a:effectRef idx="2">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9026"/>
                                        </p:tgtEl>
                                        <p:attrNameLst>
                                          <p:attrName>style.visibility</p:attrName>
                                        </p:attrNameLst>
                                      </p:cBhvr>
                                      <p:to>
                                        <p:strVal val="visible"/>
                                      </p:to>
                                    </p:set>
                                    <p:anim calcmode="lin" valueType="num">
                                      <p:cBhvr additive="base">
                                        <p:cTn id="7" dur="500" fill="hold"/>
                                        <p:tgtEl>
                                          <p:spTgt spid="129026"/>
                                        </p:tgtEl>
                                        <p:attrNameLst>
                                          <p:attrName>ppt_x</p:attrName>
                                        </p:attrNameLst>
                                      </p:cBhvr>
                                      <p:tavLst>
                                        <p:tav tm="0">
                                          <p:val>
                                            <p:strVal val="#ppt_x"/>
                                          </p:val>
                                        </p:tav>
                                        <p:tav tm="100000">
                                          <p:val>
                                            <p:strVal val="#ppt_x"/>
                                          </p:val>
                                        </p:tav>
                                      </p:tavLst>
                                    </p:anim>
                                    <p:anim calcmode="lin" valueType="num">
                                      <p:cBhvr additive="base">
                                        <p:cTn id="8" dur="500" fill="hold"/>
                                        <p:tgtEl>
                                          <p:spTgt spid="1290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1571604" y="2428868"/>
            <a:ext cx="6072230" cy="37147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smtClean="0"/>
          </a:p>
          <a:p>
            <a:pPr algn="ctr"/>
            <a:endParaRPr lang="es-EC" dirty="0" smtClean="0"/>
          </a:p>
          <a:p>
            <a:pPr algn="ctr"/>
            <a:r>
              <a:rPr lang="es-EC" dirty="0" smtClean="0">
                <a:solidFill>
                  <a:schemeClr val="bg1"/>
                </a:solidFill>
              </a:rPr>
              <a:t>Universidad Autónoma de México puesto No. 168</a:t>
            </a:r>
          </a:p>
          <a:p>
            <a:pPr algn="ctr"/>
            <a:endParaRPr lang="es-EC" dirty="0" smtClean="0">
              <a:solidFill>
                <a:schemeClr val="bg1"/>
              </a:solidFill>
            </a:endParaRPr>
          </a:p>
          <a:p>
            <a:pPr algn="ctr"/>
            <a:r>
              <a:rPr lang="es-EC" dirty="0" smtClean="0">
                <a:solidFill>
                  <a:schemeClr val="bg1"/>
                </a:solidFill>
              </a:rPr>
              <a:t>Universidad de Sao Paulo Brasil puesto No. 169</a:t>
            </a:r>
          </a:p>
          <a:p>
            <a:pPr algn="ctr"/>
            <a:endParaRPr lang="es-EC" dirty="0" smtClean="0">
              <a:solidFill>
                <a:schemeClr val="bg1"/>
              </a:solidFill>
            </a:endParaRPr>
          </a:p>
          <a:p>
            <a:pPr algn="ctr"/>
            <a:r>
              <a:rPr lang="es-EC" dirty="0" smtClean="0">
                <a:solidFill>
                  <a:schemeClr val="bg1"/>
                </a:solidFill>
              </a:rPr>
              <a:t>Universidad de Campiñas Brasil puesto No. 235</a:t>
            </a:r>
          </a:p>
          <a:p>
            <a:pPr algn="ctr"/>
            <a:endParaRPr lang="es-EC" dirty="0" smtClean="0">
              <a:solidFill>
                <a:schemeClr val="bg1"/>
              </a:solidFill>
            </a:endParaRPr>
          </a:p>
          <a:p>
            <a:pPr algn="ctr"/>
            <a:r>
              <a:rPr lang="es-EC" dirty="0" smtClean="0">
                <a:solidFill>
                  <a:schemeClr val="bg1"/>
                </a:solidFill>
              </a:rPr>
              <a:t>Pontificia Universidad Católica de Chile puesto No. 250</a:t>
            </a:r>
          </a:p>
          <a:p>
            <a:pPr algn="ctr"/>
            <a:endParaRPr lang="es-EC" dirty="0" smtClean="0">
              <a:solidFill>
                <a:schemeClr val="bg1"/>
              </a:solidFill>
            </a:endParaRPr>
          </a:p>
          <a:p>
            <a:pPr algn="ctr"/>
            <a:r>
              <a:rPr lang="es-EC" dirty="0" smtClean="0">
                <a:solidFill>
                  <a:schemeClr val="bg1"/>
                </a:solidFill>
              </a:rPr>
              <a:t>Universidad de Chile puesto No. 262</a:t>
            </a:r>
          </a:p>
          <a:p>
            <a:pPr algn="ctr"/>
            <a:endParaRPr lang="es-EC" dirty="0" smtClean="0">
              <a:solidFill>
                <a:schemeClr val="bg1"/>
              </a:solidFill>
            </a:endParaRPr>
          </a:p>
          <a:p>
            <a:pPr algn="ctr"/>
            <a:r>
              <a:rPr lang="es-EC" dirty="0" smtClean="0">
                <a:solidFill>
                  <a:schemeClr val="bg1"/>
                </a:solidFill>
              </a:rPr>
              <a:t>Universidad de Buenos Aires puesto No. 270</a:t>
            </a:r>
          </a:p>
          <a:p>
            <a:pPr algn="ctr"/>
            <a:endParaRPr lang="es-EC" dirty="0" smtClean="0">
              <a:solidFill>
                <a:schemeClr val="bg1"/>
              </a:solidFill>
            </a:endParaRPr>
          </a:p>
          <a:p>
            <a:pPr algn="ctr"/>
            <a:endParaRPr lang="es-ES" dirty="0"/>
          </a:p>
        </p:txBody>
      </p:sp>
      <p:sp>
        <p:nvSpPr>
          <p:cNvPr id="5" name="4 CuadroTexto"/>
          <p:cNvSpPr txBox="1"/>
          <p:nvPr/>
        </p:nvSpPr>
        <p:spPr>
          <a:xfrm>
            <a:off x="428596" y="557925"/>
            <a:ext cx="8501122" cy="2585323"/>
          </a:xfrm>
          <a:prstGeom prst="rect">
            <a:avLst/>
          </a:prstGeom>
          <a:noFill/>
        </p:spPr>
        <p:txBody>
          <a:bodyPr wrap="square" rtlCol="0">
            <a:spAutoFit/>
          </a:bodyPr>
          <a:lstStyle/>
          <a:p>
            <a:pPr algn="just"/>
            <a:r>
              <a:rPr lang="es-EC" dirty="0" smtClean="0"/>
              <a:t>Según el </a:t>
            </a:r>
            <a:r>
              <a:rPr lang="es-EC" b="1" u="sng" dirty="0" smtClean="0">
                <a:solidFill>
                  <a:srgbClr val="0070C0"/>
                </a:solidFill>
              </a:rPr>
              <a:t>Ranking 2011 de las mejores universidades del Mundo</a:t>
            </a:r>
            <a:r>
              <a:rPr lang="es-EC" dirty="0" smtClean="0"/>
              <a:t>, realizado por </a:t>
            </a:r>
            <a:r>
              <a:rPr lang="es-EC" b="1" dirty="0" smtClean="0">
                <a:solidFill>
                  <a:srgbClr val="0070C0"/>
                </a:solidFill>
              </a:rPr>
              <a:t>QS </a:t>
            </a:r>
            <a:r>
              <a:rPr lang="es-EC" b="1" dirty="0" err="1" smtClean="0">
                <a:solidFill>
                  <a:srgbClr val="0070C0"/>
                </a:solidFill>
              </a:rPr>
              <a:t>World</a:t>
            </a:r>
            <a:r>
              <a:rPr lang="es-EC" dirty="0" smtClean="0"/>
              <a:t>, la Universidad de Cambridge se ubicó como la mejor a nivel mundial.</a:t>
            </a:r>
          </a:p>
          <a:p>
            <a:pPr algn="just"/>
            <a:endParaRPr lang="es-EC" dirty="0" smtClean="0"/>
          </a:p>
          <a:p>
            <a:pPr algn="ctr"/>
            <a:r>
              <a:rPr lang="es-EC" dirty="0" smtClean="0"/>
              <a:t>Dentro de un total de </a:t>
            </a:r>
            <a:r>
              <a:rPr lang="es-EC" b="1" dirty="0" smtClean="0">
                <a:solidFill>
                  <a:srgbClr val="0070C0"/>
                </a:solidFill>
              </a:rPr>
              <a:t>300</a:t>
            </a:r>
            <a:r>
              <a:rPr lang="es-EC" dirty="0" smtClean="0"/>
              <a:t>, las únicas instituciones de América Latina que aparecen en dicho ranking son :</a:t>
            </a:r>
          </a:p>
          <a:p>
            <a:pPr algn="just"/>
            <a:endParaRPr lang="es-EC" dirty="0" smtClean="0"/>
          </a:p>
          <a:p>
            <a:pPr algn="just"/>
            <a:endParaRPr lang="es-EC" dirty="0" smtClean="0"/>
          </a:p>
          <a:p>
            <a:endParaRPr lang="es-ES" dirty="0" smtClean="0"/>
          </a:p>
          <a:p>
            <a:endParaRPr lang="es-E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CuadroTexto"/>
          <p:cNvSpPr txBox="1"/>
          <p:nvPr/>
        </p:nvSpPr>
        <p:spPr>
          <a:xfrm>
            <a:off x="785786" y="1000108"/>
            <a:ext cx="2643206" cy="830997"/>
          </a:xfrm>
          <a:prstGeom prst="rect">
            <a:avLst/>
          </a:prstGeom>
          <a:noFill/>
        </p:spPr>
        <p:txBody>
          <a:bodyPr wrap="square" rtlCol="0">
            <a:spAutoFit/>
          </a:bodyPr>
          <a:lstStyle/>
          <a:p>
            <a:pPr algn="ctr"/>
            <a:r>
              <a:rPr lang="es-ES" sz="2400" b="1" u="sng" dirty="0" smtClean="0">
                <a:solidFill>
                  <a:srgbClr val="FF0000"/>
                </a:solidFill>
                <a:effectLst>
                  <a:outerShdw blurRad="38100" dist="38100" dir="2700000" algn="tl">
                    <a:srgbClr val="000000">
                      <a:alpha val="43137"/>
                    </a:srgbClr>
                  </a:outerShdw>
                </a:effectLst>
              </a:rPr>
              <a:t>BUZÓN DE COMUNICACIONES</a:t>
            </a:r>
            <a:endParaRPr lang="es-ES" sz="2400" b="1" u="sng" dirty="0">
              <a:solidFill>
                <a:srgbClr val="FF0000"/>
              </a:solidFill>
              <a:effectLst>
                <a:outerShdw blurRad="38100" dist="38100" dir="2700000" algn="tl">
                  <a:srgbClr val="000000">
                    <a:alpha val="43137"/>
                  </a:srgbClr>
                </a:outerShdw>
              </a:effectLst>
            </a:endParaRPr>
          </a:p>
        </p:txBody>
      </p:sp>
      <p:sp>
        <p:nvSpPr>
          <p:cNvPr id="13" name="12 CuadroTexto"/>
          <p:cNvSpPr txBox="1"/>
          <p:nvPr/>
        </p:nvSpPr>
        <p:spPr>
          <a:xfrm>
            <a:off x="500034" y="2285992"/>
            <a:ext cx="3000396" cy="923330"/>
          </a:xfrm>
          <a:prstGeom prst="rect">
            <a:avLst/>
          </a:prstGeom>
          <a:noFill/>
        </p:spPr>
        <p:txBody>
          <a:bodyPr wrap="square" rtlCol="0">
            <a:spAutoFit/>
          </a:bodyPr>
          <a:lstStyle/>
          <a:p>
            <a:pPr algn="ctr"/>
            <a:r>
              <a:rPr lang="es-EC" b="1" dirty="0">
                <a:hlinkClick r:id="rId2"/>
              </a:rPr>
              <a:t>indexaedcom@espol.edu.ec</a:t>
            </a:r>
            <a:endParaRPr lang="es-ES" dirty="0" smtClean="0"/>
          </a:p>
          <a:p>
            <a:pPr algn="ctr"/>
            <a:r>
              <a:rPr lang="es-EC" b="1" dirty="0" smtClean="0">
                <a:hlinkClick r:id="rId3"/>
              </a:rPr>
              <a:t>indexaedcom@gmail.com</a:t>
            </a:r>
            <a:endParaRPr lang="es-ES" dirty="0" smtClean="0"/>
          </a:p>
          <a:p>
            <a:endParaRPr lang="es-ES" dirty="0"/>
          </a:p>
        </p:txBody>
      </p:sp>
      <p:sp>
        <p:nvSpPr>
          <p:cNvPr id="14" name="13 CuadroTexto"/>
          <p:cNvSpPr txBox="1"/>
          <p:nvPr/>
        </p:nvSpPr>
        <p:spPr>
          <a:xfrm>
            <a:off x="357158" y="3786190"/>
            <a:ext cx="3357586" cy="830997"/>
          </a:xfrm>
          <a:prstGeom prst="rect">
            <a:avLst/>
          </a:prstGeom>
          <a:noFill/>
        </p:spPr>
        <p:txBody>
          <a:bodyPr wrap="square" rtlCol="0">
            <a:spAutoFit/>
          </a:bodyPr>
          <a:lstStyle/>
          <a:p>
            <a:pPr algn="ctr"/>
            <a:r>
              <a:rPr lang="es-ES" sz="2400" b="1" u="sng" dirty="0" smtClean="0">
                <a:solidFill>
                  <a:srgbClr val="FF0000"/>
                </a:solidFill>
                <a:effectLst>
                  <a:outerShdw blurRad="38100" dist="38100" dir="2700000" algn="tl">
                    <a:srgbClr val="000000">
                      <a:alpha val="43137"/>
                    </a:srgbClr>
                  </a:outerShdw>
                </a:effectLst>
              </a:rPr>
              <a:t>BOLETINES INFORMATIVOS</a:t>
            </a:r>
            <a:endParaRPr lang="es-ES" sz="2400" b="1" u="sng" dirty="0">
              <a:solidFill>
                <a:srgbClr val="FF0000"/>
              </a:solidFill>
              <a:effectLst>
                <a:outerShdw blurRad="38100" dist="38100" dir="2700000" algn="tl">
                  <a:srgbClr val="000000">
                    <a:alpha val="43137"/>
                  </a:srgbClr>
                </a:outerShdw>
              </a:effectLst>
            </a:endParaRPr>
          </a:p>
        </p:txBody>
      </p:sp>
      <p:pic>
        <p:nvPicPr>
          <p:cNvPr id="64514" name="Picture 2" descr="BOLETIN"/>
          <p:cNvPicPr>
            <a:picLocks noChangeAspect="1" noChangeArrowheads="1"/>
          </p:cNvPicPr>
          <p:nvPr/>
        </p:nvPicPr>
        <p:blipFill>
          <a:blip r:embed="rId4" cstate="print"/>
          <a:srcRect/>
          <a:stretch>
            <a:fillRect/>
          </a:stretch>
        </p:blipFill>
        <p:spPr bwMode="auto">
          <a:xfrm>
            <a:off x="4286248" y="0"/>
            <a:ext cx="4857752" cy="687845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4514"/>
                                        </p:tgtEl>
                                        <p:attrNameLst>
                                          <p:attrName>style.visibility</p:attrName>
                                        </p:attrNameLst>
                                      </p:cBhvr>
                                      <p:to>
                                        <p:strVal val="visible"/>
                                      </p:to>
                                    </p:set>
                                    <p:anim calcmode="lin" valueType="num">
                                      <p:cBhvr additive="base">
                                        <p:cTn id="7" dur="500" fill="hold"/>
                                        <p:tgtEl>
                                          <p:spTgt spid="64514"/>
                                        </p:tgtEl>
                                        <p:attrNameLst>
                                          <p:attrName>ppt_x</p:attrName>
                                        </p:attrNameLst>
                                      </p:cBhvr>
                                      <p:tavLst>
                                        <p:tav tm="0">
                                          <p:val>
                                            <p:strVal val="#ppt_x"/>
                                          </p:val>
                                        </p:tav>
                                        <p:tav tm="100000">
                                          <p:val>
                                            <p:strVal val="#ppt_x"/>
                                          </p:val>
                                        </p:tav>
                                      </p:tavLst>
                                    </p:anim>
                                    <p:anim calcmode="lin" valueType="num">
                                      <p:cBhvr additive="base">
                                        <p:cTn id="8" dur="500" fill="hold"/>
                                        <p:tgtEl>
                                          <p:spTgt spid="645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57158" y="1785926"/>
            <a:ext cx="3186106" cy="3000396"/>
          </a:xfrm>
        </p:spPr>
        <p:txBody>
          <a:bodyPr>
            <a:normAutofit/>
          </a:bodyPr>
          <a:lstStyle/>
          <a:p>
            <a:r>
              <a:rPr lang="x-none" b="1" u="sng">
                <a:solidFill>
                  <a:srgbClr val="FF0000"/>
                </a:solidFill>
                <a:effectLst>
                  <a:outerShdw blurRad="38100" dist="38100" dir="2700000" algn="tl">
                    <a:srgbClr val="000000">
                      <a:alpha val="43137"/>
                    </a:srgbClr>
                  </a:outerShdw>
                </a:effectLst>
              </a:rPr>
              <a:t>AFICHES</a:t>
            </a:r>
            <a:r>
              <a:rPr lang="es-ES" b="1" u="sng" dirty="0">
                <a:solidFill>
                  <a:srgbClr val="FF0000"/>
                </a:solidFill>
                <a:effectLst>
                  <a:outerShdw blurRad="38100" dist="38100" dir="2700000" algn="tl">
                    <a:srgbClr val="000000">
                      <a:alpha val="43137"/>
                    </a:srgbClr>
                  </a:outerShdw>
                </a:effectLst>
              </a:rPr>
              <a:t>, VOLANTES </a:t>
            </a:r>
            <a:r>
              <a:rPr lang="x-none" b="1" u="sng">
                <a:solidFill>
                  <a:srgbClr val="FF0000"/>
                </a:solidFill>
                <a:effectLst>
                  <a:outerShdw blurRad="38100" dist="38100" dir="2700000" algn="tl">
                    <a:srgbClr val="000000">
                      <a:alpha val="43137"/>
                    </a:srgbClr>
                  </a:outerShdw>
                </a:effectLst>
              </a:rPr>
              <a:t>Y </a:t>
            </a:r>
            <a:r>
              <a:rPr lang="es-ES" b="1" u="sng" dirty="0" smtClean="0">
                <a:solidFill>
                  <a:srgbClr val="FF0000"/>
                </a:solidFill>
                <a:effectLst>
                  <a:outerShdw blurRad="38100" dist="38100" dir="2700000" algn="tl">
                    <a:srgbClr val="000000">
                      <a:alpha val="43137"/>
                    </a:srgbClr>
                  </a:outerShdw>
                </a:effectLst>
              </a:rPr>
              <a:t>TRÍPTICOS</a:t>
            </a:r>
            <a:endParaRPr lang="es-ES" dirty="0">
              <a:solidFill>
                <a:srgbClr val="FF0000"/>
              </a:solidFill>
            </a:endParaRPr>
          </a:p>
        </p:txBody>
      </p:sp>
      <p:pic>
        <p:nvPicPr>
          <p:cNvPr id="65538" name="Picture 2" descr="afiche informativo"/>
          <p:cNvPicPr>
            <a:picLocks noChangeAspect="1" noChangeArrowheads="1"/>
          </p:cNvPicPr>
          <p:nvPr/>
        </p:nvPicPr>
        <p:blipFill>
          <a:blip r:embed="rId2" cstate="print"/>
          <a:srcRect/>
          <a:stretch>
            <a:fillRect/>
          </a:stretch>
        </p:blipFill>
        <p:spPr bwMode="auto">
          <a:xfrm>
            <a:off x="4292707" y="0"/>
            <a:ext cx="4851293" cy="6858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5538"/>
                                        </p:tgtEl>
                                        <p:attrNameLst>
                                          <p:attrName>style.visibility</p:attrName>
                                        </p:attrNameLst>
                                      </p:cBhvr>
                                      <p:to>
                                        <p:strVal val="visible"/>
                                      </p:to>
                                    </p:set>
                                    <p:anim calcmode="lin" valueType="num">
                                      <p:cBhvr additive="base">
                                        <p:cTn id="7" dur="500" fill="hold"/>
                                        <p:tgtEl>
                                          <p:spTgt spid="65538"/>
                                        </p:tgtEl>
                                        <p:attrNameLst>
                                          <p:attrName>ppt_x</p:attrName>
                                        </p:attrNameLst>
                                      </p:cBhvr>
                                      <p:tavLst>
                                        <p:tav tm="0">
                                          <p:val>
                                            <p:strVal val="#ppt_x"/>
                                          </p:val>
                                        </p:tav>
                                        <p:tav tm="100000">
                                          <p:val>
                                            <p:strVal val="#ppt_x"/>
                                          </p:val>
                                        </p:tav>
                                      </p:tavLst>
                                    </p:anim>
                                    <p:anim calcmode="lin" valueType="num">
                                      <p:cBhvr additive="base">
                                        <p:cTn id="8" dur="500" fill="hold"/>
                                        <p:tgtEl>
                                          <p:spTgt spid="655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triptico datos"/>
          <p:cNvPicPr>
            <a:picLocks noChangeAspect="1" noChangeArrowheads="1"/>
          </p:cNvPicPr>
          <p:nvPr/>
        </p:nvPicPr>
        <p:blipFill>
          <a:blip r:embed="rId2" cstate="print"/>
          <a:srcRect/>
          <a:stretch>
            <a:fillRect/>
          </a:stretch>
        </p:blipFill>
        <p:spPr bwMode="auto">
          <a:xfrm>
            <a:off x="3071834" y="0"/>
            <a:ext cx="5286380" cy="6858000"/>
          </a:xfrm>
          <a:prstGeom prst="rect">
            <a:avLst/>
          </a:prstGeom>
          <a:noFill/>
          <a:ln w="9525">
            <a:noFill/>
            <a:miter lim="800000"/>
            <a:headEnd/>
            <a:tailEnd/>
          </a:ln>
        </p:spPr>
      </p:pic>
      <p:sp>
        <p:nvSpPr>
          <p:cNvPr id="3" name="2 CuadroTexto"/>
          <p:cNvSpPr txBox="1"/>
          <p:nvPr/>
        </p:nvSpPr>
        <p:spPr>
          <a:xfrm>
            <a:off x="214282" y="2285992"/>
            <a:ext cx="2428892" cy="1077218"/>
          </a:xfrm>
          <a:prstGeom prst="rect">
            <a:avLst/>
          </a:prstGeom>
          <a:noFill/>
        </p:spPr>
        <p:txBody>
          <a:bodyPr wrap="square" rtlCol="0">
            <a:spAutoFit/>
          </a:bodyPr>
          <a:lstStyle/>
          <a:p>
            <a:pPr algn="ctr"/>
            <a:r>
              <a:rPr lang="es-ES" sz="3200" b="1" u="sng" dirty="0" smtClean="0">
                <a:solidFill>
                  <a:srgbClr val="FF0000"/>
                </a:solidFill>
                <a:effectLst>
                  <a:outerShdw blurRad="38100" dist="38100" dir="2700000" algn="tl">
                    <a:srgbClr val="000000">
                      <a:alpha val="43137"/>
                    </a:srgbClr>
                  </a:outerShdw>
                </a:effectLst>
              </a:rPr>
              <a:t>CATÁLOGOS: TRÍPTICOS</a:t>
            </a:r>
            <a:endParaRPr lang="es-ES" sz="3200" b="1" u="sng" dirty="0">
              <a:solidFill>
                <a:srgbClr val="FF0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7586"/>
                                        </p:tgtEl>
                                        <p:attrNameLst>
                                          <p:attrName>style.visibility</p:attrName>
                                        </p:attrNameLst>
                                      </p:cBhvr>
                                      <p:to>
                                        <p:strVal val="visible"/>
                                      </p:to>
                                    </p:set>
                                    <p:anim calcmode="lin" valueType="num">
                                      <p:cBhvr additive="base">
                                        <p:cTn id="7" dur="500" fill="hold"/>
                                        <p:tgtEl>
                                          <p:spTgt spid="67586"/>
                                        </p:tgtEl>
                                        <p:attrNameLst>
                                          <p:attrName>ppt_x</p:attrName>
                                        </p:attrNameLst>
                                      </p:cBhvr>
                                      <p:tavLst>
                                        <p:tav tm="0">
                                          <p:val>
                                            <p:strVal val="#ppt_x"/>
                                          </p:val>
                                        </p:tav>
                                        <p:tav tm="100000">
                                          <p:val>
                                            <p:strVal val="#ppt_x"/>
                                          </p:val>
                                        </p:tav>
                                      </p:tavLst>
                                    </p:anim>
                                    <p:anim calcmode="lin" valueType="num">
                                      <p:cBhvr additive="base">
                                        <p:cTn id="8" dur="500" fill="hold"/>
                                        <p:tgtEl>
                                          <p:spTgt spid="675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00034" y="-24"/>
            <a:ext cx="8215370" cy="2071726"/>
          </a:xfrm>
        </p:spPr>
        <p:txBody>
          <a:bodyPr>
            <a:normAutofit/>
          </a:bodyPr>
          <a:lstStyle/>
          <a:p>
            <a:r>
              <a:rPr lang="es-ES" b="1" u="sng" dirty="0" smtClean="0">
                <a:effectLst>
                  <a:outerShdw blurRad="38100" dist="38100" dir="2700000" algn="tl">
                    <a:srgbClr val="000000">
                      <a:alpha val="43137"/>
                    </a:srgbClr>
                  </a:outerShdw>
                </a:effectLst>
                <a:hlinkClick r:id="rId2"/>
              </a:rPr>
              <a:t>SEGUNDA ETAPA: POSICIONAMIENTO</a:t>
            </a:r>
            <a:endParaRPr lang="es-ES" b="1" u="sng" dirty="0">
              <a:effectLst>
                <a:outerShdw blurRad="38100" dist="38100" dir="2700000" algn="tl">
                  <a:srgbClr val="000000">
                    <a:alpha val="43137"/>
                  </a:srgbClr>
                </a:outerShdw>
              </a:effectLst>
            </a:endParaRPr>
          </a:p>
        </p:txBody>
      </p:sp>
      <p:graphicFrame>
        <p:nvGraphicFramePr>
          <p:cNvPr id="5" name="4 Diagrama"/>
          <p:cNvGraphicFramePr/>
          <p:nvPr/>
        </p:nvGraphicFramePr>
        <p:xfrm>
          <a:off x="857224" y="1928802"/>
          <a:ext cx="7000892" cy="47149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graphicEl>
                                              <a:dgm id="{CBF48116-35A0-4C7A-AB8C-2FB03C3BCD10}"/>
                                            </p:graphicEl>
                                          </p:spTgt>
                                        </p:tgtEl>
                                        <p:attrNameLst>
                                          <p:attrName>style.visibility</p:attrName>
                                        </p:attrNameLst>
                                      </p:cBhvr>
                                      <p:to>
                                        <p:strVal val="visible"/>
                                      </p:to>
                                    </p:set>
                                    <p:animEffect transition="in" filter="wipe(down)">
                                      <p:cBhvr>
                                        <p:cTn id="7" dur="500"/>
                                        <p:tgtEl>
                                          <p:spTgt spid="5">
                                            <p:graphicEl>
                                              <a:dgm id="{CBF48116-35A0-4C7A-AB8C-2FB03C3BCD10}"/>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graphicEl>
                                              <a:dgm id="{C9D6C738-7671-4DF0-AB31-87C96C273358}"/>
                                            </p:graphicEl>
                                          </p:spTgt>
                                        </p:tgtEl>
                                        <p:attrNameLst>
                                          <p:attrName>style.visibility</p:attrName>
                                        </p:attrNameLst>
                                      </p:cBhvr>
                                      <p:to>
                                        <p:strVal val="visible"/>
                                      </p:to>
                                    </p:set>
                                    <p:animEffect transition="in" filter="wipe(down)">
                                      <p:cBhvr>
                                        <p:cTn id="12" dur="500"/>
                                        <p:tgtEl>
                                          <p:spTgt spid="5">
                                            <p:graphicEl>
                                              <a:dgm id="{C9D6C738-7671-4DF0-AB31-87C96C273358}"/>
                                            </p:graphicEl>
                                          </p:spTgt>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graphicEl>
                                              <a:dgm id="{3B81C4F9-8B03-49EC-A46E-B6842737CC20}"/>
                                            </p:graphicEl>
                                          </p:spTgt>
                                        </p:tgtEl>
                                        <p:attrNameLst>
                                          <p:attrName>style.visibility</p:attrName>
                                        </p:attrNameLst>
                                      </p:cBhvr>
                                      <p:to>
                                        <p:strVal val="visible"/>
                                      </p:to>
                                    </p:set>
                                    <p:animEffect transition="in" filter="wipe(down)">
                                      <p:cBhvr>
                                        <p:cTn id="15" dur="500"/>
                                        <p:tgtEl>
                                          <p:spTgt spid="5">
                                            <p:graphicEl>
                                              <a:dgm id="{3B81C4F9-8B03-49EC-A46E-B6842737CC20}"/>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5">
                                            <p:graphicEl>
                                              <a:dgm id="{C9B48102-E14A-4919-8D77-4D406F63F396}"/>
                                            </p:graphicEl>
                                          </p:spTgt>
                                        </p:tgtEl>
                                        <p:attrNameLst>
                                          <p:attrName>style.visibility</p:attrName>
                                        </p:attrNameLst>
                                      </p:cBhvr>
                                      <p:to>
                                        <p:strVal val="visible"/>
                                      </p:to>
                                    </p:set>
                                    <p:animEffect transition="in" filter="wipe(down)">
                                      <p:cBhvr>
                                        <p:cTn id="20" dur="500"/>
                                        <p:tgtEl>
                                          <p:spTgt spid="5">
                                            <p:graphicEl>
                                              <a:dgm id="{C9B48102-E14A-4919-8D77-4D406F63F396}"/>
                                            </p:graphicEl>
                                          </p:spTgt>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5">
                                            <p:graphicEl>
                                              <a:dgm id="{B64F8266-4FE9-423E-8B3B-413E2E14F4CA}"/>
                                            </p:graphicEl>
                                          </p:spTgt>
                                        </p:tgtEl>
                                        <p:attrNameLst>
                                          <p:attrName>style.visibility</p:attrName>
                                        </p:attrNameLst>
                                      </p:cBhvr>
                                      <p:to>
                                        <p:strVal val="visible"/>
                                      </p:to>
                                    </p:set>
                                    <p:animEffect transition="in" filter="wipe(down)">
                                      <p:cBhvr>
                                        <p:cTn id="23" dur="500"/>
                                        <p:tgtEl>
                                          <p:spTgt spid="5">
                                            <p:graphicEl>
                                              <a:dgm id="{B64F8266-4FE9-423E-8B3B-413E2E14F4CA}"/>
                                            </p:graphicEl>
                                          </p:spTgt>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5">
                                            <p:graphicEl>
                                              <a:dgm id="{0FD9DBE6-90AE-4018-9898-B6D476114332}"/>
                                            </p:graphicEl>
                                          </p:spTgt>
                                        </p:tgtEl>
                                        <p:attrNameLst>
                                          <p:attrName>style.visibility</p:attrName>
                                        </p:attrNameLst>
                                      </p:cBhvr>
                                      <p:to>
                                        <p:strVal val="visible"/>
                                      </p:to>
                                    </p:set>
                                    <p:animEffect transition="in" filter="wipe(down)">
                                      <p:cBhvr>
                                        <p:cTn id="26" dur="500"/>
                                        <p:tgtEl>
                                          <p:spTgt spid="5">
                                            <p:graphicEl>
                                              <a:dgm id="{0FD9DBE6-90AE-4018-9898-B6D476114332}"/>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catalogo revistas"/>
          <p:cNvPicPr>
            <a:picLocks noChangeAspect="1" noChangeArrowheads="1"/>
          </p:cNvPicPr>
          <p:nvPr/>
        </p:nvPicPr>
        <p:blipFill>
          <a:blip r:embed="rId2" cstate="print"/>
          <a:srcRect l="1324" r="2058" b="51331"/>
          <a:stretch>
            <a:fillRect/>
          </a:stretch>
        </p:blipFill>
        <p:spPr bwMode="auto">
          <a:xfrm>
            <a:off x="175849" y="285752"/>
            <a:ext cx="8825307" cy="628652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9634"/>
                                        </p:tgtEl>
                                        <p:attrNameLst>
                                          <p:attrName>style.visibility</p:attrName>
                                        </p:attrNameLst>
                                      </p:cBhvr>
                                      <p:to>
                                        <p:strVal val="visible"/>
                                      </p:to>
                                    </p:set>
                                    <p:animEffect transition="in" filter="fade">
                                      <p:cBhvr>
                                        <p:cTn id="7" dur="2000"/>
                                        <p:tgtEl>
                                          <p:spTgt spid="696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AFICHE PAGINA"/>
          <p:cNvPicPr>
            <a:picLocks noChangeAspect="1" noChangeArrowheads="1"/>
          </p:cNvPicPr>
          <p:nvPr/>
        </p:nvPicPr>
        <p:blipFill>
          <a:blip r:embed="rId2" cstate="print"/>
          <a:srcRect/>
          <a:stretch>
            <a:fillRect/>
          </a:stretch>
        </p:blipFill>
        <p:spPr bwMode="auto">
          <a:xfrm>
            <a:off x="0" y="0"/>
            <a:ext cx="4848739" cy="6858000"/>
          </a:xfrm>
          <a:prstGeom prst="rect">
            <a:avLst/>
          </a:prstGeom>
          <a:noFill/>
          <a:ln w="9525">
            <a:noFill/>
            <a:miter lim="800000"/>
            <a:headEnd/>
            <a:tailEnd/>
          </a:ln>
        </p:spPr>
      </p:pic>
      <p:sp>
        <p:nvSpPr>
          <p:cNvPr id="4" name="3 Rectángulo"/>
          <p:cNvSpPr/>
          <p:nvPr/>
        </p:nvSpPr>
        <p:spPr>
          <a:xfrm>
            <a:off x="5000628" y="1214422"/>
            <a:ext cx="3929058" cy="43577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b="1" dirty="0" smtClean="0"/>
          </a:p>
          <a:p>
            <a:pPr algn="ctr"/>
            <a:r>
              <a:rPr lang="es-ES" dirty="0" smtClean="0"/>
              <a:t>El </a:t>
            </a:r>
            <a:r>
              <a:rPr lang="es-ES" b="1" dirty="0" smtClean="0">
                <a:solidFill>
                  <a:srgbClr val="FFFF00"/>
                </a:solidFill>
                <a:effectLst>
                  <a:outerShdw blurRad="38100" dist="38100" dir="2700000" algn="tl">
                    <a:srgbClr val="000000">
                      <a:alpha val="43137"/>
                    </a:srgbClr>
                  </a:outerShdw>
                </a:effectLst>
              </a:rPr>
              <a:t>Catálogo de revistas </a:t>
            </a:r>
            <a:r>
              <a:rPr lang="es-ES" dirty="0" smtClean="0"/>
              <a:t>contiene el detalle de cada una de las Revistas Indexadas seleccionadas de acuerdo a las áreas de EDCOM. </a:t>
            </a:r>
          </a:p>
          <a:p>
            <a:pPr algn="ctr"/>
            <a:endParaRPr lang="es-ES" dirty="0" smtClean="0"/>
          </a:p>
          <a:p>
            <a:pPr algn="ctr"/>
            <a:r>
              <a:rPr lang="es-ES" dirty="0" smtClean="0"/>
              <a:t>Los afiches, volantes y boletines  de la segunda etapa, están destinados a promocionar la página web y difundir las  55 opciones de Revistas Indexadas en las cuales pueden enviar sus artículos los Docentes de EDCOM.</a:t>
            </a:r>
          </a:p>
          <a:p>
            <a:pPr algn="ctr"/>
            <a:endParaRPr lang="es-E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0658"/>
                                        </p:tgtEl>
                                        <p:attrNameLst>
                                          <p:attrName>style.visibility</p:attrName>
                                        </p:attrNameLst>
                                      </p:cBhvr>
                                      <p:to>
                                        <p:strVal val="visible"/>
                                      </p:to>
                                    </p:set>
                                    <p:anim calcmode="lin" valueType="num">
                                      <p:cBhvr additive="base">
                                        <p:cTn id="7" dur="500" fill="hold"/>
                                        <p:tgtEl>
                                          <p:spTgt spid="70658"/>
                                        </p:tgtEl>
                                        <p:attrNameLst>
                                          <p:attrName>ppt_x</p:attrName>
                                        </p:attrNameLst>
                                      </p:cBhvr>
                                      <p:tavLst>
                                        <p:tav tm="0">
                                          <p:val>
                                            <p:strVal val="#ppt_x"/>
                                          </p:val>
                                        </p:tav>
                                        <p:tav tm="100000">
                                          <p:val>
                                            <p:strVal val="#ppt_x"/>
                                          </p:val>
                                        </p:tav>
                                      </p:tavLst>
                                    </p:anim>
                                    <p:anim calcmode="lin" valueType="num">
                                      <p:cBhvr additive="base">
                                        <p:cTn id="8" dur="500" fill="hold"/>
                                        <p:tgtEl>
                                          <p:spTgt spid="7065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Imagen" descr="55.svg.png"/>
          <p:cNvPicPr>
            <a:picLocks noChangeAspect="1"/>
          </p:cNvPicPr>
          <p:nvPr/>
        </p:nvPicPr>
        <p:blipFill>
          <a:blip r:embed="rId2" cstate="print"/>
          <a:stretch>
            <a:fillRect/>
          </a:stretch>
        </p:blipFill>
        <p:spPr>
          <a:xfrm>
            <a:off x="4214810" y="928670"/>
            <a:ext cx="4714908" cy="4714908"/>
          </a:xfrm>
          <a:prstGeom prst="rect">
            <a:avLst/>
          </a:prstGeom>
        </p:spPr>
      </p:pic>
      <p:sp>
        <p:nvSpPr>
          <p:cNvPr id="5" name="4 Rectángulo"/>
          <p:cNvSpPr/>
          <p:nvPr/>
        </p:nvSpPr>
        <p:spPr>
          <a:xfrm>
            <a:off x="214282" y="428604"/>
            <a:ext cx="3857652" cy="56435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b="1" dirty="0" smtClean="0"/>
          </a:p>
          <a:p>
            <a:pPr algn="ctr"/>
            <a:r>
              <a:rPr lang="es-ES" b="1" dirty="0" smtClean="0"/>
              <a:t>Mediante un análisis basado en calidad, proyección internacional, presencia en sistemas de indexación y relación a las áreas de EDCOM</a:t>
            </a:r>
          </a:p>
          <a:p>
            <a:pPr algn="ctr"/>
            <a:r>
              <a:rPr lang="es-ES" b="1" dirty="0" smtClean="0"/>
              <a:t>Seleccionamos </a:t>
            </a:r>
            <a:r>
              <a:rPr lang="es-ES" b="1" dirty="0" smtClean="0">
                <a:solidFill>
                  <a:srgbClr val="FFFF00"/>
                </a:solidFill>
              </a:rPr>
              <a:t>55 </a:t>
            </a:r>
            <a:r>
              <a:rPr lang="es-ES" b="1" dirty="0" smtClean="0"/>
              <a:t>revistas indexadas, en donde los docentes podrán enviar sus artículos para ser publicados.</a:t>
            </a:r>
          </a:p>
          <a:p>
            <a:pPr algn="ctr"/>
            <a:endParaRPr lang="es-ES" b="1" dirty="0" smtClean="0"/>
          </a:p>
          <a:p>
            <a:pPr algn="ctr"/>
            <a:r>
              <a:rPr lang="es-ES" b="1" dirty="0" smtClean="0"/>
              <a:t>Mediante el sitio web INDEXA EDCOM se reunirán todas las herramientas informativas para que los docentes puedan saber dónde publicar sus artículos y cómo hacerlo.</a:t>
            </a:r>
          </a:p>
          <a:p>
            <a:pPr algn="ctr"/>
            <a:endParaRPr lang="es-E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214282" y="1357298"/>
            <a:ext cx="8143932" cy="523220"/>
          </a:xfrm>
          <a:prstGeom prst="rect">
            <a:avLst/>
          </a:prstGeom>
          <a:noFill/>
        </p:spPr>
        <p:txBody>
          <a:bodyPr wrap="square" rtlCol="0">
            <a:spAutoFit/>
          </a:bodyPr>
          <a:lstStyle/>
          <a:p>
            <a:pPr algn="ctr"/>
            <a:r>
              <a:rPr lang="es-ES" sz="2800" b="1" u="sng" dirty="0" smtClean="0">
                <a:effectLst>
                  <a:outerShdw blurRad="38100" dist="38100" dir="2700000" algn="tl">
                    <a:srgbClr val="000000">
                      <a:alpha val="43137"/>
                    </a:srgbClr>
                  </a:outerShdw>
                </a:effectLst>
                <a:hlinkClick r:id="rId2"/>
              </a:rPr>
              <a:t>CALIDAD DE LAS REVISTAS SELECCIONADAS</a:t>
            </a:r>
            <a:endParaRPr lang="es-ES" sz="2800" b="1" u="sng" dirty="0">
              <a:effectLst>
                <a:outerShdw blurRad="38100" dist="38100" dir="2700000" algn="tl">
                  <a:srgbClr val="000000">
                    <a:alpha val="43137"/>
                  </a:srgbClr>
                </a:outerShdw>
              </a:effectLst>
            </a:endParaRPr>
          </a:p>
        </p:txBody>
      </p:sp>
      <p:sp>
        <p:nvSpPr>
          <p:cNvPr id="5" name="4 CuadroTexto"/>
          <p:cNvSpPr txBox="1"/>
          <p:nvPr/>
        </p:nvSpPr>
        <p:spPr>
          <a:xfrm>
            <a:off x="-785850" y="2071678"/>
            <a:ext cx="7072362" cy="1754326"/>
          </a:xfrm>
          <a:prstGeom prst="rect">
            <a:avLst/>
          </a:prstGeom>
          <a:noFill/>
        </p:spPr>
        <p:txBody>
          <a:bodyPr wrap="square" rtlCol="0">
            <a:spAutoFit/>
          </a:bodyPr>
          <a:lstStyle/>
          <a:p>
            <a:pPr algn="ctr"/>
            <a:endParaRPr lang="es-ES" dirty="0" smtClean="0"/>
          </a:p>
          <a:p>
            <a:pPr algn="ctr"/>
            <a:endParaRPr lang="es-ES" dirty="0" smtClean="0"/>
          </a:p>
          <a:p>
            <a:pPr algn="ctr"/>
            <a:endParaRPr lang="es-ES" dirty="0" smtClean="0"/>
          </a:p>
          <a:p>
            <a:endParaRPr lang="es-ES" dirty="0" smtClean="0"/>
          </a:p>
          <a:p>
            <a:endParaRPr lang="es-ES" dirty="0" smtClean="0"/>
          </a:p>
          <a:p>
            <a:endParaRPr lang="es-ES" dirty="0" smtClean="0"/>
          </a:p>
        </p:txBody>
      </p:sp>
      <p:pic>
        <p:nvPicPr>
          <p:cNvPr id="1026" name="Imagen 4"/>
          <p:cNvPicPr>
            <a:picLocks noChangeAspect="1" noChangeArrowheads="1"/>
          </p:cNvPicPr>
          <p:nvPr/>
        </p:nvPicPr>
        <p:blipFill>
          <a:blip r:embed="rId3" cstate="print"/>
          <a:srcRect/>
          <a:stretch>
            <a:fillRect/>
          </a:stretch>
        </p:blipFill>
        <p:spPr bwMode="auto">
          <a:xfrm>
            <a:off x="6357918" y="0"/>
            <a:ext cx="2786082" cy="571480"/>
          </a:xfrm>
          <a:prstGeom prst="rect">
            <a:avLst/>
          </a:prstGeom>
          <a:noFill/>
          <a:ln w="9525">
            <a:noFill/>
            <a:miter lim="800000"/>
            <a:headEnd/>
            <a:tailEnd/>
          </a:ln>
        </p:spPr>
      </p:pic>
      <p:pic>
        <p:nvPicPr>
          <p:cNvPr id="1027" name="Imagen 7"/>
          <p:cNvPicPr>
            <a:picLocks noChangeAspect="1" noChangeArrowheads="1"/>
          </p:cNvPicPr>
          <p:nvPr/>
        </p:nvPicPr>
        <p:blipFill>
          <a:blip r:embed="rId4" cstate="print"/>
          <a:srcRect r="6307" b="17754"/>
          <a:stretch>
            <a:fillRect/>
          </a:stretch>
        </p:blipFill>
        <p:spPr bwMode="auto">
          <a:xfrm>
            <a:off x="7715272" y="571480"/>
            <a:ext cx="1428728" cy="428628"/>
          </a:xfrm>
          <a:prstGeom prst="rect">
            <a:avLst/>
          </a:prstGeom>
          <a:noFill/>
          <a:ln w="9525">
            <a:noFill/>
            <a:miter lim="800000"/>
            <a:headEnd/>
            <a:tailEnd/>
          </a:ln>
        </p:spPr>
      </p:pic>
      <p:pic>
        <p:nvPicPr>
          <p:cNvPr id="1029" name="Imagen 3"/>
          <p:cNvPicPr>
            <a:picLocks noChangeAspect="1" noChangeArrowheads="1"/>
          </p:cNvPicPr>
          <p:nvPr/>
        </p:nvPicPr>
        <p:blipFill>
          <a:blip r:embed="rId5" cstate="print"/>
          <a:srcRect/>
          <a:stretch>
            <a:fillRect/>
          </a:stretch>
        </p:blipFill>
        <p:spPr bwMode="auto">
          <a:xfrm>
            <a:off x="1571604" y="571480"/>
            <a:ext cx="1538090" cy="428628"/>
          </a:xfrm>
          <a:prstGeom prst="rect">
            <a:avLst/>
          </a:prstGeom>
          <a:noFill/>
          <a:ln w="9525">
            <a:noFill/>
            <a:miter lim="800000"/>
            <a:headEnd/>
            <a:tailEnd/>
          </a:ln>
        </p:spPr>
      </p:pic>
      <p:pic>
        <p:nvPicPr>
          <p:cNvPr id="1030" name="Imagen 8"/>
          <p:cNvPicPr>
            <a:picLocks noChangeAspect="1" noChangeArrowheads="1"/>
          </p:cNvPicPr>
          <p:nvPr/>
        </p:nvPicPr>
        <p:blipFill>
          <a:blip r:embed="rId6" cstate="print"/>
          <a:srcRect/>
          <a:stretch>
            <a:fillRect/>
          </a:stretch>
        </p:blipFill>
        <p:spPr bwMode="auto">
          <a:xfrm>
            <a:off x="3071802" y="571481"/>
            <a:ext cx="2500330" cy="428628"/>
          </a:xfrm>
          <a:prstGeom prst="rect">
            <a:avLst/>
          </a:prstGeom>
          <a:noFill/>
          <a:ln w="9525">
            <a:noFill/>
            <a:miter lim="800000"/>
            <a:headEnd/>
            <a:tailEnd/>
          </a:ln>
        </p:spPr>
      </p:pic>
      <p:pic>
        <p:nvPicPr>
          <p:cNvPr id="1031" name="Imagen 10"/>
          <p:cNvPicPr>
            <a:picLocks noChangeAspect="1" noChangeArrowheads="1"/>
          </p:cNvPicPr>
          <p:nvPr/>
        </p:nvPicPr>
        <p:blipFill>
          <a:blip r:embed="rId7" cstate="print"/>
          <a:srcRect/>
          <a:stretch>
            <a:fillRect/>
          </a:stretch>
        </p:blipFill>
        <p:spPr bwMode="auto">
          <a:xfrm>
            <a:off x="5572132" y="571480"/>
            <a:ext cx="2144714" cy="413016"/>
          </a:xfrm>
          <a:prstGeom prst="rect">
            <a:avLst/>
          </a:prstGeom>
          <a:noFill/>
          <a:ln w="9525">
            <a:noFill/>
            <a:miter lim="800000"/>
            <a:headEnd/>
            <a:tailEnd/>
          </a:ln>
        </p:spPr>
      </p:pic>
      <p:pic>
        <p:nvPicPr>
          <p:cNvPr id="1032" name="Imagen 2"/>
          <p:cNvPicPr>
            <a:picLocks noChangeAspect="1" noChangeArrowheads="1"/>
          </p:cNvPicPr>
          <p:nvPr/>
        </p:nvPicPr>
        <p:blipFill>
          <a:blip r:embed="rId8" cstate="print"/>
          <a:srcRect/>
          <a:stretch>
            <a:fillRect/>
          </a:stretch>
        </p:blipFill>
        <p:spPr bwMode="auto">
          <a:xfrm>
            <a:off x="2209813" y="0"/>
            <a:ext cx="4362451" cy="568325"/>
          </a:xfrm>
          <a:prstGeom prst="rect">
            <a:avLst/>
          </a:prstGeom>
          <a:noFill/>
          <a:ln w="9525">
            <a:noFill/>
            <a:miter lim="800000"/>
            <a:headEnd/>
            <a:tailEnd/>
          </a:ln>
        </p:spPr>
      </p:pic>
      <p:pic>
        <p:nvPicPr>
          <p:cNvPr id="1034" name="Imagen 24"/>
          <p:cNvPicPr>
            <a:picLocks noChangeAspect="1" noChangeArrowheads="1"/>
          </p:cNvPicPr>
          <p:nvPr/>
        </p:nvPicPr>
        <p:blipFill>
          <a:blip r:embed="rId9" cstate="print"/>
          <a:srcRect/>
          <a:stretch>
            <a:fillRect/>
          </a:stretch>
        </p:blipFill>
        <p:spPr bwMode="auto">
          <a:xfrm>
            <a:off x="0" y="0"/>
            <a:ext cx="2214546" cy="565039"/>
          </a:xfrm>
          <a:prstGeom prst="rect">
            <a:avLst/>
          </a:prstGeom>
          <a:noFill/>
          <a:ln w="9525">
            <a:noFill/>
            <a:miter lim="800000"/>
            <a:headEnd/>
            <a:tailEnd/>
          </a:ln>
        </p:spPr>
      </p:pic>
      <p:pic>
        <p:nvPicPr>
          <p:cNvPr id="1035" name="Imagen 30"/>
          <p:cNvPicPr>
            <a:picLocks noChangeAspect="1" noChangeArrowheads="1"/>
          </p:cNvPicPr>
          <p:nvPr/>
        </p:nvPicPr>
        <p:blipFill>
          <a:blip r:embed="rId10" cstate="print"/>
          <a:srcRect/>
          <a:stretch>
            <a:fillRect/>
          </a:stretch>
        </p:blipFill>
        <p:spPr bwMode="auto">
          <a:xfrm>
            <a:off x="0" y="571480"/>
            <a:ext cx="1609092" cy="428628"/>
          </a:xfrm>
          <a:prstGeom prst="rect">
            <a:avLst/>
          </a:prstGeom>
          <a:noFill/>
          <a:ln w="9525">
            <a:noFill/>
            <a:miter lim="800000"/>
            <a:headEnd/>
            <a:tailEnd/>
          </a:ln>
        </p:spPr>
      </p:pic>
      <p:sp>
        <p:nvSpPr>
          <p:cNvPr id="13" name="12 Rectángulo"/>
          <p:cNvSpPr/>
          <p:nvPr/>
        </p:nvSpPr>
        <p:spPr>
          <a:xfrm>
            <a:off x="285720" y="2285992"/>
            <a:ext cx="4214842" cy="42862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b="1" dirty="0" smtClean="0"/>
          </a:p>
          <a:p>
            <a:pPr algn="ctr">
              <a:buFont typeface="Arial" pitchFamily="34" charset="0"/>
              <a:buChar char="•"/>
            </a:pPr>
            <a:r>
              <a:rPr lang="es-ES" dirty="0" smtClean="0"/>
              <a:t>Proyección internacional.</a:t>
            </a:r>
          </a:p>
          <a:p>
            <a:pPr algn="ctr">
              <a:buFont typeface="Arial" pitchFamily="34" charset="0"/>
              <a:buChar char="•"/>
            </a:pPr>
            <a:endParaRPr lang="es-ES" dirty="0" smtClean="0"/>
          </a:p>
          <a:p>
            <a:pPr algn="ctr">
              <a:buFont typeface="Arial" pitchFamily="34" charset="0"/>
              <a:buChar char="•"/>
            </a:pPr>
            <a:r>
              <a:rPr lang="es-ES" dirty="0" smtClean="0"/>
              <a:t>Desarrolladas por organizaciones de prestigio investigativo mundial.</a:t>
            </a:r>
          </a:p>
          <a:p>
            <a:pPr algn="ctr">
              <a:buFont typeface="Arial" pitchFamily="34" charset="0"/>
              <a:buChar char="•"/>
            </a:pPr>
            <a:endParaRPr lang="es-ES" dirty="0" smtClean="0"/>
          </a:p>
          <a:p>
            <a:pPr algn="ctr">
              <a:buFont typeface="Arial" pitchFamily="34" charset="0"/>
              <a:buChar char="•"/>
            </a:pPr>
            <a:r>
              <a:rPr lang="es-ES" dirty="0" smtClean="0"/>
              <a:t>Evaluadas por comunidades científicas .</a:t>
            </a:r>
          </a:p>
          <a:p>
            <a:pPr algn="ctr">
              <a:buFont typeface="Arial" pitchFamily="34" charset="0"/>
              <a:buChar char="•"/>
            </a:pPr>
            <a:endParaRPr lang="es-ES" dirty="0" smtClean="0"/>
          </a:p>
          <a:p>
            <a:pPr algn="ctr">
              <a:buFont typeface="Arial" pitchFamily="34" charset="0"/>
              <a:buChar char="•"/>
            </a:pPr>
            <a:r>
              <a:rPr lang="es-ES" dirty="0" smtClean="0"/>
              <a:t>Constan en los índices y bases de datos más importantes del panorama científico-investigativo.</a:t>
            </a:r>
          </a:p>
          <a:p>
            <a:pPr algn="ctr">
              <a:buFont typeface="Arial" pitchFamily="34" charset="0"/>
              <a:buChar char="•"/>
            </a:pPr>
            <a:endParaRPr lang="es-ES" dirty="0" smtClean="0"/>
          </a:p>
          <a:p>
            <a:pPr algn="ctr">
              <a:buFont typeface="Arial" pitchFamily="34" charset="0"/>
              <a:buChar char="•"/>
            </a:pPr>
            <a:r>
              <a:rPr lang="es-ES" dirty="0" smtClean="0"/>
              <a:t>Criterios de selección acordes a las áreas tratadas en cada revista.</a:t>
            </a:r>
          </a:p>
          <a:p>
            <a:pPr algn="ctr"/>
            <a:endParaRPr lang="es-ES" dirty="0"/>
          </a:p>
        </p:txBody>
      </p:sp>
      <p:sp>
        <p:nvSpPr>
          <p:cNvPr id="16" name="15 Rectángulo"/>
          <p:cNvSpPr/>
          <p:nvPr/>
        </p:nvSpPr>
        <p:spPr>
          <a:xfrm>
            <a:off x="4857752" y="2214554"/>
            <a:ext cx="3929058" cy="43577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b="1" dirty="0" smtClean="0"/>
          </a:p>
          <a:p>
            <a:pPr algn="ctr"/>
            <a:r>
              <a:rPr lang="es-ES" dirty="0" smtClean="0">
                <a:solidFill>
                  <a:schemeClr val="bg1"/>
                </a:solidFill>
                <a:hlinkClick r:id="rId11"/>
              </a:rPr>
              <a:t>REVISTA SOCIOLOGÍA Y TECNOCIENCIA.</a:t>
            </a:r>
            <a:endParaRPr lang="es-ES" dirty="0" smtClean="0">
              <a:solidFill>
                <a:schemeClr val="bg1"/>
              </a:solidFill>
            </a:endParaRPr>
          </a:p>
          <a:p>
            <a:pPr algn="ctr"/>
            <a:endParaRPr lang="es-ES" dirty="0" smtClean="0">
              <a:solidFill>
                <a:schemeClr val="bg1"/>
              </a:solidFill>
            </a:endParaRPr>
          </a:p>
          <a:p>
            <a:pPr algn="ctr"/>
            <a:r>
              <a:rPr lang="es-ES" dirty="0" smtClean="0">
                <a:solidFill>
                  <a:schemeClr val="bg1"/>
                </a:solidFill>
                <a:hlinkClick r:id="rId12"/>
              </a:rPr>
              <a:t>REVISTA INFORMACIÓN TECNOLÓGICA.</a:t>
            </a:r>
            <a:endParaRPr lang="es-ES" dirty="0" smtClean="0">
              <a:solidFill>
                <a:schemeClr val="bg1"/>
              </a:solidFill>
            </a:endParaRPr>
          </a:p>
          <a:p>
            <a:pPr algn="ctr"/>
            <a:endParaRPr lang="es-E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srcRect t="7812" r="8447" b="6250"/>
          <a:stretch>
            <a:fillRect/>
          </a:stretch>
        </p:blipFill>
        <p:spPr bwMode="auto">
          <a:xfrm>
            <a:off x="71406" y="285728"/>
            <a:ext cx="8929718" cy="628652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20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srcRect l="21972" t="17578" r="6250" b="18945"/>
          <a:stretch>
            <a:fillRect/>
          </a:stretch>
        </p:blipFill>
        <p:spPr bwMode="auto">
          <a:xfrm>
            <a:off x="926498" y="785794"/>
            <a:ext cx="7431716" cy="4929222"/>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20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214282" y="357166"/>
            <a:ext cx="8643998" cy="523220"/>
          </a:xfrm>
          <a:prstGeom prst="rect">
            <a:avLst/>
          </a:prstGeom>
          <a:noFill/>
        </p:spPr>
        <p:txBody>
          <a:bodyPr wrap="square" rtlCol="0">
            <a:spAutoFit/>
          </a:bodyPr>
          <a:lstStyle/>
          <a:p>
            <a:pPr algn="ctr"/>
            <a:r>
              <a:rPr lang="es-ES" sz="2800" b="1" u="sng" dirty="0" smtClean="0">
                <a:effectLst>
                  <a:outerShdw blurRad="38100" dist="38100" dir="2700000" algn="tl">
                    <a:srgbClr val="000000">
                      <a:alpha val="43137"/>
                    </a:srgbClr>
                  </a:outerShdw>
                </a:effectLst>
                <a:hlinkClick r:id="rId2"/>
              </a:rPr>
              <a:t>POSICIÓN DE ESPOL EN RANKINGS UNIVERSITARIOS</a:t>
            </a:r>
            <a:endParaRPr lang="es-ES" sz="2800" b="1" u="sng" dirty="0">
              <a:effectLst>
                <a:outerShdw blurRad="38100" dist="38100" dir="2700000" algn="tl">
                  <a:srgbClr val="000000">
                    <a:alpha val="43137"/>
                  </a:srgbClr>
                </a:outerShdw>
              </a:effectLst>
              <a:hlinkClick r:id="rId2"/>
            </a:endParaRPr>
          </a:p>
        </p:txBody>
      </p:sp>
      <p:sp>
        <p:nvSpPr>
          <p:cNvPr id="11" name="10 CuadroTexto"/>
          <p:cNvSpPr txBox="1"/>
          <p:nvPr/>
        </p:nvSpPr>
        <p:spPr>
          <a:xfrm>
            <a:off x="5857884" y="214290"/>
            <a:ext cx="2857520" cy="646331"/>
          </a:xfrm>
          <a:prstGeom prst="rect">
            <a:avLst/>
          </a:prstGeom>
          <a:noFill/>
        </p:spPr>
        <p:txBody>
          <a:bodyPr wrap="square" rtlCol="0">
            <a:spAutoFit/>
          </a:bodyPr>
          <a:lstStyle/>
          <a:p>
            <a:pPr algn="ctr"/>
            <a:endParaRPr lang="es-ES" b="1" dirty="0" smtClean="0"/>
          </a:p>
          <a:p>
            <a:pPr algn="ctr"/>
            <a:endParaRPr lang="es-ES" b="1" dirty="0"/>
          </a:p>
        </p:txBody>
      </p:sp>
      <p:sp>
        <p:nvSpPr>
          <p:cNvPr id="7" name="6 Rectángulo"/>
          <p:cNvSpPr/>
          <p:nvPr/>
        </p:nvSpPr>
        <p:spPr>
          <a:xfrm>
            <a:off x="642910" y="1357298"/>
            <a:ext cx="8143932" cy="46434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smtClean="0"/>
          </a:p>
          <a:p>
            <a:pPr algn="ctr"/>
            <a:endParaRPr lang="es-EC" dirty="0" smtClean="0"/>
          </a:p>
          <a:p>
            <a:pPr algn="ctr"/>
            <a:endParaRPr lang="es-ES" b="1" u="sng" dirty="0" smtClean="0">
              <a:solidFill>
                <a:srgbClr val="FFFF00"/>
              </a:solidFill>
            </a:endParaRPr>
          </a:p>
          <a:p>
            <a:pPr algn="ctr"/>
            <a:r>
              <a:rPr lang="es-ES" b="1" u="sng" dirty="0" smtClean="0">
                <a:solidFill>
                  <a:srgbClr val="FFFF00"/>
                </a:solidFill>
              </a:rPr>
              <a:t>ESPOL fue desplazada por la UTPL y la PUCE en los rankings universitarios </a:t>
            </a:r>
            <a:r>
              <a:rPr lang="es-ES" b="1" u="sng" dirty="0" err="1" smtClean="0">
                <a:solidFill>
                  <a:srgbClr val="FFFF00"/>
                </a:solidFill>
              </a:rPr>
              <a:t>Webometrics</a:t>
            </a:r>
            <a:r>
              <a:rPr lang="es-ES" b="1" u="sng" dirty="0" smtClean="0">
                <a:solidFill>
                  <a:srgbClr val="FFFF00"/>
                </a:solidFill>
              </a:rPr>
              <a:t> y QS </a:t>
            </a:r>
            <a:r>
              <a:rPr lang="es-ES" b="1" u="sng" dirty="0" err="1" smtClean="0">
                <a:solidFill>
                  <a:srgbClr val="FFFF00"/>
                </a:solidFill>
              </a:rPr>
              <a:t>World</a:t>
            </a:r>
            <a:r>
              <a:rPr lang="es-ES" b="1" u="sng" dirty="0" smtClean="0">
                <a:solidFill>
                  <a:srgbClr val="FFFF00"/>
                </a:solidFill>
              </a:rPr>
              <a:t> </a:t>
            </a:r>
            <a:r>
              <a:rPr lang="es-ES" b="1" u="sng" dirty="0" err="1" smtClean="0">
                <a:solidFill>
                  <a:srgbClr val="FFFF00"/>
                </a:solidFill>
              </a:rPr>
              <a:t>Universities</a:t>
            </a:r>
            <a:endParaRPr lang="es-ES" b="1" dirty="0" smtClean="0">
              <a:solidFill>
                <a:srgbClr val="FFFF00"/>
              </a:solidFill>
            </a:endParaRPr>
          </a:p>
          <a:p>
            <a:pPr algn="ctr"/>
            <a:endParaRPr lang="es-ES" b="1" dirty="0" smtClean="0"/>
          </a:p>
          <a:p>
            <a:pPr algn="ctr"/>
            <a:r>
              <a:rPr lang="es-EC" b="1" dirty="0" err="1" smtClean="0"/>
              <a:t>Webometrics</a:t>
            </a:r>
            <a:r>
              <a:rPr lang="es-EC" b="1" dirty="0" smtClean="0"/>
              <a:t>: Ranking Nacional 2011:</a:t>
            </a:r>
            <a:endParaRPr lang="es-ES" b="1" dirty="0" smtClean="0"/>
          </a:p>
          <a:p>
            <a:pPr algn="ctr"/>
            <a:endParaRPr lang="es-EC" dirty="0" smtClean="0"/>
          </a:p>
          <a:p>
            <a:pPr algn="ctr"/>
            <a:r>
              <a:rPr lang="es-EC" dirty="0" smtClean="0"/>
              <a:t>Puesto No.1 - Universidad Técnica Particular de Loja (UTPL)</a:t>
            </a:r>
            <a:endParaRPr lang="es-ES" dirty="0" smtClean="0"/>
          </a:p>
          <a:p>
            <a:pPr algn="ctr"/>
            <a:r>
              <a:rPr lang="es-EC" dirty="0" smtClean="0"/>
              <a:t>Puesto </a:t>
            </a:r>
            <a:r>
              <a:rPr lang="es-EC" b="1" dirty="0" smtClean="0">
                <a:solidFill>
                  <a:srgbClr val="FFFF00"/>
                </a:solidFill>
              </a:rPr>
              <a:t>No.2</a:t>
            </a:r>
            <a:r>
              <a:rPr lang="es-EC" dirty="0" smtClean="0">
                <a:solidFill>
                  <a:srgbClr val="FFFF00"/>
                </a:solidFill>
              </a:rPr>
              <a:t> </a:t>
            </a:r>
            <a:r>
              <a:rPr lang="es-EC" dirty="0" smtClean="0"/>
              <a:t>- ESPOL</a:t>
            </a:r>
            <a:endParaRPr lang="es-ES" dirty="0" smtClean="0"/>
          </a:p>
          <a:p>
            <a:pPr algn="ctr"/>
            <a:r>
              <a:rPr lang="es-EC" dirty="0" smtClean="0"/>
              <a:t> </a:t>
            </a:r>
            <a:endParaRPr lang="es-ES" dirty="0" smtClean="0"/>
          </a:p>
          <a:p>
            <a:pPr algn="ctr"/>
            <a:r>
              <a:rPr lang="en-US" b="1" dirty="0" smtClean="0"/>
              <a:t>QS World Universities: Ranking </a:t>
            </a:r>
            <a:r>
              <a:rPr lang="en-US" b="1" dirty="0" err="1" smtClean="0"/>
              <a:t>Latinoamericano</a:t>
            </a:r>
            <a:r>
              <a:rPr lang="en-US" b="1" dirty="0" smtClean="0"/>
              <a:t> 2011:</a:t>
            </a:r>
          </a:p>
          <a:p>
            <a:pPr algn="ctr"/>
            <a:endParaRPr lang="es-ES" dirty="0" smtClean="0"/>
          </a:p>
          <a:p>
            <a:pPr algn="ctr"/>
            <a:r>
              <a:rPr lang="es-EC" dirty="0" smtClean="0"/>
              <a:t>Puesto No. 79 - Pontificia Universidad Católica del Ecuador (PUCE)</a:t>
            </a:r>
            <a:endParaRPr lang="es-ES" dirty="0" smtClean="0"/>
          </a:p>
          <a:p>
            <a:pPr algn="ctr"/>
            <a:r>
              <a:rPr lang="es-EC" dirty="0" smtClean="0"/>
              <a:t>Puesto </a:t>
            </a:r>
            <a:r>
              <a:rPr lang="es-EC" b="1" dirty="0" smtClean="0">
                <a:solidFill>
                  <a:srgbClr val="FFFF00"/>
                </a:solidFill>
              </a:rPr>
              <a:t>No. 101 </a:t>
            </a:r>
            <a:r>
              <a:rPr lang="es-EC" dirty="0" smtClean="0"/>
              <a:t>- ESPOL</a:t>
            </a:r>
            <a:endParaRPr lang="es-ES" dirty="0" smtClean="0"/>
          </a:p>
          <a:p>
            <a:pPr algn="ctr"/>
            <a:endParaRPr lang="es-EC" dirty="0" smtClean="0">
              <a:solidFill>
                <a:schemeClr val="bg1"/>
              </a:solidFill>
            </a:endParaRPr>
          </a:p>
          <a:p>
            <a:pPr algn="ctr"/>
            <a:endParaRPr lang="es-EC" dirty="0" smtClean="0">
              <a:solidFill>
                <a:schemeClr val="bg1"/>
              </a:solidFill>
            </a:endParaRPr>
          </a:p>
          <a:p>
            <a:pPr algn="ctr"/>
            <a:endParaRPr lang="es-E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rcRect l="3662" t="9765" r="6250" b="16015"/>
          <a:stretch>
            <a:fillRect/>
          </a:stretch>
        </p:blipFill>
        <p:spPr bwMode="auto">
          <a:xfrm>
            <a:off x="142844" y="571480"/>
            <a:ext cx="8786842" cy="5429288"/>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srcRect l="3662" t="8789" r="6250" b="6250"/>
          <a:stretch>
            <a:fillRect/>
          </a:stretch>
        </p:blipFill>
        <p:spPr bwMode="auto">
          <a:xfrm>
            <a:off x="142844" y="285728"/>
            <a:ext cx="8786842" cy="6215082"/>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20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LOGO INICIO.jpg"/>
          <p:cNvPicPr>
            <a:picLocks noChangeAspect="1"/>
          </p:cNvPicPr>
          <p:nvPr/>
        </p:nvPicPr>
        <p:blipFill>
          <a:blip r:embed="rId2" cstate="print"/>
          <a:stretch>
            <a:fillRect/>
          </a:stretch>
        </p:blipFill>
        <p:spPr>
          <a:xfrm>
            <a:off x="1643042" y="824322"/>
            <a:ext cx="5857916" cy="2604678"/>
          </a:xfrm>
          <a:prstGeom prst="rect">
            <a:avLst/>
          </a:prstGeom>
        </p:spPr>
      </p:pic>
      <p:sp>
        <p:nvSpPr>
          <p:cNvPr id="7" name="6 CuadroTexto"/>
          <p:cNvSpPr txBox="1"/>
          <p:nvPr/>
        </p:nvSpPr>
        <p:spPr>
          <a:xfrm>
            <a:off x="142844" y="3929066"/>
            <a:ext cx="9001156" cy="923330"/>
          </a:xfrm>
          <a:prstGeom prst="rect">
            <a:avLst/>
          </a:prstGeom>
          <a:noFill/>
        </p:spPr>
        <p:txBody>
          <a:bodyPr wrap="square" rtlCol="0">
            <a:spAutoFit/>
          </a:bodyPr>
          <a:lstStyle/>
          <a:p>
            <a:pPr marL="514350" indent="-514350" algn="ctr"/>
            <a:r>
              <a:rPr lang="es-ES" sz="5400" b="1" u="sng" dirty="0" smtClean="0">
                <a:effectLst>
                  <a:outerShdw blurRad="38100" dist="38100" dir="2700000" algn="tl">
                    <a:srgbClr val="000000">
                      <a:alpha val="43137"/>
                    </a:srgbClr>
                  </a:outerShdw>
                </a:effectLst>
                <a:hlinkClick r:id="rId3"/>
              </a:rPr>
              <a:t>PÁGINA WEB INDEXA EDCOM</a:t>
            </a:r>
            <a:endParaRPr lang="es-ES" sz="5400" b="1" u="sng" dirty="0" smtClean="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Screen shot 2008-04-18 at 12"/>
          <p:cNvPicPr>
            <a:picLocks noChangeAspect="1" noChangeArrowheads="1"/>
          </p:cNvPicPr>
          <p:nvPr/>
        </p:nvPicPr>
        <p:blipFill>
          <a:blip r:embed="rId2" cstate="print"/>
          <a:srcRect l="35463" t="22009" r="32101" b="14272"/>
          <a:stretch>
            <a:fillRect/>
          </a:stretch>
        </p:blipFill>
        <p:spPr bwMode="auto">
          <a:xfrm>
            <a:off x="1357290" y="1"/>
            <a:ext cx="6429420" cy="6857999"/>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1682"/>
                                        </p:tgtEl>
                                        <p:attrNameLst>
                                          <p:attrName>style.visibility</p:attrName>
                                        </p:attrNameLst>
                                      </p:cBhvr>
                                      <p:to>
                                        <p:strVal val="visible"/>
                                      </p:to>
                                    </p:set>
                                    <p:anim calcmode="lin" valueType="num">
                                      <p:cBhvr additive="base">
                                        <p:cTn id="7" dur="500" fill="hold"/>
                                        <p:tgtEl>
                                          <p:spTgt spid="71682"/>
                                        </p:tgtEl>
                                        <p:attrNameLst>
                                          <p:attrName>ppt_x</p:attrName>
                                        </p:attrNameLst>
                                      </p:cBhvr>
                                      <p:tavLst>
                                        <p:tav tm="0">
                                          <p:val>
                                            <p:strVal val="#ppt_x"/>
                                          </p:val>
                                        </p:tav>
                                        <p:tav tm="100000">
                                          <p:val>
                                            <p:strVal val="#ppt_x"/>
                                          </p:val>
                                        </p:tav>
                                      </p:tavLst>
                                    </p:anim>
                                    <p:anim calcmode="lin" valueType="num">
                                      <p:cBhvr additive="base">
                                        <p:cTn id="8" dur="500" fill="hold"/>
                                        <p:tgtEl>
                                          <p:spTgt spid="716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LOGO INICIO.jpg"/>
          <p:cNvPicPr>
            <a:picLocks noChangeAspect="1"/>
          </p:cNvPicPr>
          <p:nvPr/>
        </p:nvPicPr>
        <p:blipFill>
          <a:blip r:embed="rId2" cstate="print"/>
          <a:stretch>
            <a:fillRect/>
          </a:stretch>
        </p:blipFill>
        <p:spPr>
          <a:xfrm>
            <a:off x="1928794" y="285728"/>
            <a:ext cx="5124134" cy="2331768"/>
          </a:xfrm>
          <a:prstGeom prst="rect">
            <a:avLst/>
          </a:prstGeom>
        </p:spPr>
      </p:pic>
      <p:pic>
        <p:nvPicPr>
          <p:cNvPr id="72706" name="Picture 2" descr="paginaweb"/>
          <p:cNvPicPr>
            <a:picLocks noChangeAspect="1" noChangeArrowheads="1"/>
          </p:cNvPicPr>
          <p:nvPr/>
        </p:nvPicPr>
        <p:blipFill>
          <a:blip r:embed="rId3" cstate="print"/>
          <a:srcRect/>
          <a:stretch>
            <a:fillRect/>
          </a:stretch>
        </p:blipFill>
        <p:spPr bwMode="auto">
          <a:xfrm>
            <a:off x="2285984" y="2857496"/>
            <a:ext cx="4371155" cy="3286148"/>
          </a:xfrm>
          <a:prstGeom prst="rect">
            <a:avLst/>
          </a:prstGeom>
          <a:noFill/>
          <a:ln w="15875">
            <a:solidFill>
              <a:schemeClr val="accent1"/>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72706"/>
                                        </p:tgtEl>
                                        <p:attrNameLst>
                                          <p:attrName>style.visibility</p:attrName>
                                        </p:attrNameLst>
                                      </p:cBhvr>
                                      <p:to>
                                        <p:strVal val="visible"/>
                                      </p:to>
                                    </p:set>
                                    <p:animEffect transition="in" filter="fade">
                                      <p:cBhvr>
                                        <p:cTn id="10" dur="2000"/>
                                        <p:tgtEl>
                                          <p:spTgt spid="727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paginaespol_montaje"/>
          <p:cNvPicPr>
            <a:picLocks noChangeAspect="1" noChangeArrowheads="1"/>
          </p:cNvPicPr>
          <p:nvPr/>
        </p:nvPicPr>
        <p:blipFill>
          <a:blip r:embed="rId2" cstate="print"/>
          <a:srcRect/>
          <a:stretch>
            <a:fillRect/>
          </a:stretch>
        </p:blipFill>
        <p:spPr bwMode="auto">
          <a:xfrm>
            <a:off x="0" y="285752"/>
            <a:ext cx="9144000" cy="6286520"/>
          </a:xfrm>
          <a:prstGeom prst="rect">
            <a:avLst/>
          </a:prstGeom>
          <a:noFill/>
          <a:ln w="9525">
            <a:noFill/>
            <a:miter lim="800000"/>
            <a:headEnd/>
            <a:tailEnd/>
          </a:ln>
        </p:spPr>
      </p:pic>
      <p:cxnSp>
        <p:nvCxnSpPr>
          <p:cNvPr id="3" name="2 Conector recto de flecha"/>
          <p:cNvCxnSpPr/>
          <p:nvPr/>
        </p:nvCxnSpPr>
        <p:spPr>
          <a:xfrm rot="10800000" flipV="1">
            <a:off x="8072464" y="5143512"/>
            <a:ext cx="785817" cy="1612"/>
          </a:xfrm>
          <a:prstGeom prst="straightConnector1">
            <a:avLst/>
          </a:prstGeom>
          <a:ln>
            <a:solidFill>
              <a:srgbClr val="FF0000"/>
            </a:solidFill>
            <a:tailEnd type="arrow"/>
          </a:ln>
        </p:spPr>
        <p:style>
          <a:lnRef idx="3">
            <a:schemeClr val="accent1"/>
          </a:lnRef>
          <a:fillRef idx="0">
            <a:schemeClr val="accent1"/>
          </a:fillRef>
          <a:effectRef idx="2">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3730"/>
                                        </p:tgtEl>
                                        <p:attrNameLst>
                                          <p:attrName>style.visibility</p:attrName>
                                        </p:attrNameLst>
                                      </p:cBhvr>
                                      <p:to>
                                        <p:strVal val="visible"/>
                                      </p:to>
                                    </p:set>
                                    <p:anim calcmode="lin" valueType="num">
                                      <p:cBhvr additive="base">
                                        <p:cTn id="7" dur="500" fill="hold"/>
                                        <p:tgtEl>
                                          <p:spTgt spid="73730"/>
                                        </p:tgtEl>
                                        <p:attrNameLst>
                                          <p:attrName>ppt_x</p:attrName>
                                        </p:attrNameLst>
                                      </p:cBhvr>
                                      <p:tavLst>
                                        <p:tav tm="0">
                                          <p:val>
                                            <p:strVal val="#ppt_x"/>
                                          </p:val>
                                        </p:tav>
                                        <p:tav tm="100000">
                                          <p:val>
                                            <p:strVal val="#ppt_x"/>
                                          </p:val>
                                        </p:tav>
                                      </p:tavLst>
                                    </p:anim>
                                    <p:anim calcmode="lin" valueType="num">
                                      <p:cBhvr additive="base">
                                        <p:cTn id="8" dur="500" fill="hold"/>
                                        <p:tgtEl>
                                          <p:spTgt spid="737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paginaedcom"/>
          <p:cNvPicPr>
            <a:picLocks noChangeAspect="1" noChangeArrowheads="1"/>
          </p:cNvPicPr>
          <p:nvPr/>
        </p:nvPicPr>
        <p:blipFill>
          <a:blip r:embed="rId2" cstate="print"/>
          <a:srcRect b="18056"/>
          <a:stretch>
            <a:fillRect/>
          </a:stretch>
        </p:blipFill>
        <p:spPr bwMode="auto">
          <a:xfrm>
            <a:off x="428596" y="571480"/>
            <a:ext cx="8269213" cy="5214974"/>
          </a:xfrm>
          <a:prstGeom prst="rect">
            <a:avLst/>
          </a:prstGeom>
          <a:noFill/>
          <a:ln w="9525">
            <a:noFill/>
            <a:miter lim="800000"/>
            <a:headEnd/>
            <a:tailEnd/>
          </a:ln>
        </p:spPr>
      </p:pic>
      <p:cxnSp>
        <p:nvCxnSpPr>
          <p:cNvPr id="3" name="2 Conector recto de flecha"/>
          <p:cNvCxnSpPr/>
          <p:nvPr/>
        </p:nvCxnSpPr>
        <p:spPr>
          <a:xfrm rot="5400000" flipH="1" flipV="1">
            <a:off x="4358494" y="1856556"/>
            <a:ext cx="641330" cy="357193"/>
          </a:xfrm>
          <a:prstGeom prst="straightConnector1">
            <a:avLst/>
          </a:prstGeom>
          <a:ln>
            <a:solidFill>
              <a:srgbClr val="FF0000"/>
            </a:solidFill>
            <a:tailEnd type="arrow"/>
          </a:ln>
        </p:spPr>
        <p:style>
          <a:lnRef idx="3">
            <a:schemeClr val="accent1"/>
          </a:lnRef>
          <a:fillRef idx="0">
            <a:schemeClr val="accent1"/>
          </a:fillRef>
          <a:effectRef idx="2">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4754"/>
                                        </p:tgtEl>
                                        <p:attrNameLst>
                                          <p:attrName>style.visibility</p:attrName>
                                        </p:attrNameLst>
                                      </p:cBhvr>
                                      <p:to>
                                        <p:strVal val="visible"/>
                                      </p:to>
                                    </p:set>
                                    <p:anim calcmode="lin" valueType="num">
                                      <p:cBhvr additive="base">
                                        <p:cTn id="7" dur="500" fill="hold"/>
                                        <p:tgtEl>
                                          <p:spTgt spid="74754"/>
                                        </p:tgtEl>
                                        <p:attrNameLst>
                                          <p:attrName>ppt_x</p:attrName>
                                        </p:attrNameLst>
                                      </p:cBhvr>
                                      <p:tavLst>
                                        <p:tav tm="0">
                                          <p:val>
                                            <p:strVal val="#ppt_x"/>
                                          </p:val>
                                        </p:tav>
                                        <p:tav tm="100000">
                                          <p:val>
                                            <p:strVal val="#ppt_x"/>
                                          </p:val>
                                        </p:tav>
                                      </p:tavLst>
                                    </p:anim>
                                    <p:anim calcmode="lin" valueType="num">
                                      <p:cBhvr additive="base">
                                        <p:cTn id="8" dur="500" fill="hold"/>
                                        <p:tgtEl>
                                          <p:spTgt spid="7475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1" name="Picture 3"/>
          <p:cNvPicPr>
            <a:picLocks noChangeAspect="1" noChangeArrowheads="1"/>
          </p:cNvPicPr>
          <p:nvPr/>
        </p:nvPicPr>
        <p:blipFill>
          <a:blip r:embed="rId2"/>
          <a:srcRect t="9766" r="3320"/>
          <a:stretch>
            <a:fillRect/>
          </a:stretch>
        </p:blipFill>
        <p:spPr bwMode="auto">
          <a:xfrm>
            <a:off x="642910" y="571480"/>
            <a:ext cx="8072526" cy="5650724"/>
          </a:xfrm>
          <a:prstGeom prst="rect">
            <a:avLst/>
          </a:prstGeom>
          <a:noFill/>
          <a:ln w="9525">
            <a:noFill/>
            <a:miter lim="800000"/>
            <a:headEnd/>
            <a:tailEnd/>
          </a:ln>
          <a:effectLst/>
        </p:spPr>
      </p:pic>
      <p:cxnSp>
        <p:nvCxnSpPr>
          <p:cNvPr id="6" name="5 Conector recto de flecha"/>
          <p:cNvCxnSpPr/>
          <p:nvPr/>
        </p:nvCxnSpPr>
        <p:spPr>
          <a:xfrm rot="10800000" flipV="1">
            <a:off x="6929454" y="3714752"/>
            <a:ext cx="785817" cy="1612"/>
          </a:xfrm>
          <a:prstGeom prst="straightConnector1">
            <a:avLst/>
          </a:prstGeom>
          <a:ln>
            <a:solidFill>
              <a:srgbClr val="FF0000"/>
            </a:solidFill>
            <a:tailEnd type="arrow"/>
          </a:ln>
        </p:spPr>
        <p:style>
          <a:lnRef idx="3">
            <a:schemeClr val="accent1"/>
          </a:lnRef>
          <a:fillRef idx="0">
            <a:schemeClr val="accent1"/>
          </a:fillRef>
          <a:effectRef idx="2">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0051"/>
                                        </p:tgtEl>
                                        <p:attrNameLst>
                                          <p:attrName>style.visibility</p:attrName>
                                        </p:attrNameLst>
                                      </p:cBhvr>
                                      <p:to>
                                        <p:strVal val="visible"/>
                                      </p:to>
                                    </p:set>
                                    <p:anim calcmode="lin" valueType="num">
                                      <p:cBhvr additive="base">
                                        <p:cTn id="7" dur="500" fill="hold"/>
                                        <p:tgtEl>
                                          <p:spTgt spid="130051"/>
                                        </p:tgtEl>
                                        <p:attrNameLst>
                                          <p:attrName>ppt_x</p:attrName>
                                        </p:attrNameLst>
                                      </p:cBhvr>
                                      <p:tavLst>
                                        <p:tav tm="0">
                                          <p:val>
                                            <p:strVal val="#ppt_x"/>
                                          </p:val>
                                        </p:tav>
                                        <p:tav tm="100000">
                                          <p:val>
                                            <p:strVal val="#ppt_x"/>
                                          </p:val>
                                        </p:tav>
                                      </p:tavLst>
                                    </p:anim>
                                    <p:anim calcmode="lin" valueType="num">
                                      <p:cBhvr additive="base">
                                        <p:cTn id="8" dur="500" fill="hold"/>
                                        <p:tgtEl>
                                          <p:spTgt spid="13005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14282" y="274638"/>
            <a:ext cx="1000132" cy="5940444"/>
          </a:xfrm>
        </p:spPr>
        <p:txBody>
          <a:bodyPr vert="vert270">
            <a:normAutofit fontScale="90000"/>
          </a:bodyPr>
          <a:lstStyle/>
          <a:p>
            <a:r>
              <a:rPr lang="es-ES" b="1" u="sng" dirty="0" smtClean="0">
                <a:effectLst>
                  <a:outerShdw blurRad="38100" dist="38100" dir="2700000" algn="tl">
                    <a:srgbClr val="000000">
                      <a:alpha val="43137"/>
                    </a:srgbClr>
                  </a:outerShdw>
                </a:effectLst>
                <a:hlinkClick r:id="rId2"/>
              </a:rPr>
              <a:t>FORMATOS DE IMPRESIÓN</a:t>
            </a:r>
            <a:endParaRPr lang="es-ES" b="1" u="sng" dirty="0">
              <a:effectLst>
                <a:outerShdw blurRad="38100" dist="38100" dir="2700000" algn="tl">
                  <a:srgbClr val="000000">
                    <a:alpha val="43137"/>
                  </a:srgbClr>
                </a:outerShdw>
              </a:effectLst>
            </a:endParaRPr>
          </a:p>
        </p:txBody>
      </p:sp>
      <p:graphicFrame>
        <p:nvGraphicFramePr>
          <p:cNvPr id="7" name="6 Diagrama"/>
          <p:cNvGraphicFramePr/>
          <p:nvPr/>
        </p:nvGraphicFramePr>
        <p:xfrm>
          <a:off x="1428728" y="142852"/>
          <a:ext cx="7715272" cy="65722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graphicEl>
                                              <a:dgm id="{BB9A2C2D-0385-499B-877A-AA75001DF46C}"/>
                                            </p:graphicEl>
                                          </p:spTgt>
                                        </p:tgtEl>
                                        <p:attrNameLst>
                                          <p:attrName>style.visibility</p:attrName>
                                        </p:attrNameLst>
                                      </p:cBhvr>
                                      <p:to>
                                        <p:strVal val="visible"/>
                                      </p:to>
                                    </p:set>
                                    <p:animEffect transition="in" filter="wipe(down)">
                                      <p:cBhvr>
                                        <p:cTn id="7" dur="500"/>
                                        <p:tgtEl>
                                          <p:spTgt spid="7">
                                            <p:graphicEl>
                                              <a:dgm id="{BB9A2C2D-0385-499B-877A-AA75001DF46C}"/>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graphicEl>
                                              <a:dgm id="{BA85524F-4D7A-4946-9555-69B75A1FF8F8}"/>
                                            </p:graphicEl>
                                          </p:spTgt>
                                        </p:tgtEl>
                                        <p:attrNameLst>
                                          <p:attrName>style.visibility</p:attrName>
                                        </p:attrNameLst>
                                      </p:cBhvr>
                                      <p:to>
                                        <p:strVal val="visible"/>
                                      </p:to>
                                    </p:set>
                                    <p:animEffect transition="in" filter="wipe(down)">
                                      <p:cBhvr>
                                        <p:cTn id="12" dur="500"/>
                                        <p:tgtEl>
                                          <p:spTgt spid="7">
                                            <p:graphicEl>
                                              <a:dgm id="{BA85524F-4D7A-4946-9555-69B75A1FF8F8}"/>
                                            </p:graphicEl>
                                          </p:spTgt>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7">
                                            <p:graphicEl>
                                              <a:dgm id="{DADB244C-05E2-4E60-83EB-8A8443982D33}"/>
                                            </p:graphicEl>
                                          </p:spTgt>
                                        </p:tgtEl>
                                        <p:attrNameLst>
                                          <p:attrName>style.visibility</p:attrName>
                                        </p:attrNameLst>
                                      </p:cBhvr>
                                      <p:to>
                                        <p:strVal val="visible"/>
                                      </p:to>
                                    </p:set>
                                    <p:animEffect transition="in" filter="wipe(down)">
                                      <p:cBhvr>
                                        <p:cTn id="15" dur="500"/>
                                        <p:tgtEl>
                                          <p:spTgt spid="7">
                                            <p:graphicEl>
                                              <a:dgm id="{DADB244C-05E2-4E60-83EB-8A8443982D33}"/>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graphicEl>
                                              <a:dgm id="{DA96E201-1522-45B7-9317-CF8B14182FC9}"/>
                                            </p:graphicEl>
                                          </p:spTgt>
                                        </p:tgtEl>
                                        <p:attrNameLst>
                                          <p:attrName>style.visibility</p:attrName>
                                        </p:attrNameLst>
                                      </p:cBhvr>
                                      <p:to>
                                        <p:strVal val="visible"/>
                                      </p:to>
                                    </p:set>
                                    <p:animEffect transition="in" filter="wipe(down)">
                                      <p:cBhvr>
                                        <p:cTn id="20" dur="500"/>
                                        <p:tgtEl>
                                          <p:spTgt spid="7">
                                            <p:graphicEl>
                                              <a:dgm id="{DA96E201-1522-45B7-9317-CF8B14182FC9}"/>
                                            </p:graphicEl>
                                          </p:spTgt>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7">
                                            <p:graphicEl>
                                              <a:dgm id="{627C892D-0C52-4DD9-8A82-CF870DBA7858}"/>
                                            </p:graphicEl>
                                          </p:spTgt>
                                        </p:tgtEl>
                                        <p:attrNameLst>
                                          <p:attrName>style.visibility</p:attrName>
                                        </p:attrNameLst>
                                      </p:cBhvr>
                                      <p:to>
                                        <p:strVal val="visible"/>
                                      </p:to>
                                    </p:set>
                                    <p:animEffect transition="in" filter="wipe(down)">
                                      <p:cBhvr>
                                        <p:cTn id="23" dur="500"/>
                                        <p:tgtEl>
                                          <p:spTgt spid="7">
                                            <p:graphicEl>
                                              <a:dgm id="{627C892D-0C52-4DD9-8A82-CF870DBA7858}"/>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7">
                                            <p:graphicEl>
                                              <a:dgm id="{DD977CDF-1308-4024-8231-CD37767B0497}"/>
                                            </p:graphicEl>
                                          </p:spTgt>
                                        </p:tgtEl>
                                        <p:attrNameLst>
                                          <p:attrName>style.visibility</p:attrName>
                                        </p:attrNameLst>
                                      </p:cBhvr>
                                      <p:to>
                                        <p:strVal val="visible"/>
                                      </p:to>
                                    </p:set>
                                    <p:animEffect transition="in" filter="wipe(down)">
                                      <p:cBhvr>
                                        <p:cTn id="28" dur="500"/>
                                        <p:tgtEl>
                                          <p:spTgt spid="7">
                                            <p:graphicEl>
                                              <a:dgm id="{DD977CDF-1308-4024-8231-CD37767B0497}"/>
                                            </p:graphicEl>
                                          </p:spTgt>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7">
                                            <p:graphicEl>
                                              <a:dgm id="{C5317B05-A3E7-4AF3-8EF2-3426FDC68861}"/>
                                            </p:graphicEl>
                                          </p:spTgt>
                                        </p:tgtEl>
                                        <p:attrNameLst>
                                          <p:attrName>style.visibility</p:attrName>
                                        </p:attrNameLst>
                                      </p:cBhvr>
                                      <p:to>
                                        <p:strVal val="visible"/>
                                      </p:to>
                                    </p:set>
                                    <p:animEffect transition="in" filter="wipe(down)">
                                      <p:cBhvr>
                                        <p:cTn id="31" dur="500"/>
                                        <p:tgtEl>
                                          <p:spTgt spid="7">
                                            <p:graphicEl>
                                              <a:dgm id="{C5317B05-A3E7-4AF3-8EF2-3426FDC6886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142976" y="-48"/>
            <a:ext cx="6715172" cy="2071726"/>
          </a:xfrm>
        </p:spPr>
        <p:txBody>
          <a:bodyPr>
            <a:normAutofit/>
          </a:bodyPr>
          <a:lstStyle/>
          <a:p>
            <a:r>
              <a:rPr lang="es-ES" b="1" u="sng" dirty="0" smtClean="0">
                <a:effectLst>
                  <a:outerShdw blurRad="38100" dist="38100" dir="2700000" algn="tl">
                    <a:srgbClr val="000000">
                      <a:alpha val="43137"/>
                    </a:srgbClr>
                  </a:outerShdw>
                </a:effectLst>
                <a:hlinkClick r:id="rId2"/>
              </a:rPr>
              <a:t>TERCERA ETAPA: PROYECCIÓN</a:t>
            </a:r>
            <a:endParaRPr lang="es-ES" b="1" u="sng" dirty="0">
              <a:effectLst>
                <a:outerShdw blurRad="38100" dist="38100" dir="2700000" algn="tl">
                  <a:srgbClr val="000000">
                    <a:alpha val="43137"/>
                  </a:srgbClr>
                </a:outerShdw>
              </a:effectLst>
            </a:endParaRPr>
          </a:p>
        </p:txBody>
      </p:sp>
      <p:graphicFrame>
        <p:nvGraphicFramePr>
          <p:cNvPr id="5" name="4 Diagrama"/>
          <p:cNvGraphicFramePr/>
          <p:nvPr/>
        </p:nvGraphicFramePr>
        <p:xfrm>
          <a:off x="857224" y="1928802"/>
          <a:ext cx="7000892" cy="47149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graphicEl>
                                              <a:dgm id="{CBF48116-35A0-4C7A-AB8C-2FB03C3BCD10}"/>
                                            </p:graphicEl>
                                          </p:spTgt>
                                        </p:tgtEl>
                                        <p:attrNameLst>
                                          <p:attrName>style.visibility</p:attrName>
                                        </p:attrNameLst>
                                      </p:cBhvr>
                                      <p:to>
                                        <p:strVal val="visible"/>
                                      </p:to>
                                    </p:set>
                                    <p:animEffect transition="in" filter="wipe(down)">
                                      <p:cBhvr>
                                        <p:cTn id="7" dur="500"/>
                                        <p:tgtEl>
                                          <p:spTgt spid="5">
                                            <p:graphicEl>
                                              <a:dgm id="{CBF48116-35A0-4C7A-AB8C-2FB03C3BCD10}"/>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graphicEl>
                                              <a:dgm id="{C9D6C738-7671-4DF0-AB31-87C96C273358}"/>
                                            </p:graphicEl>
                                          </p:spTgt>
                                        </p:tgtEl>
                                        <p:attrNameLst>
                                          <p:attrName>style.visibility</p:attrName>
                                        </p:attrNameLst>
                                      </p:cBhvr>
                                      <p:to>
                                        <p:strVal val="visible"/>
                                      </p:to>
                                    </p:set>
                                    <p:animEffect transition="in" filter="wipe(down)">
                                      <p:cBhvr>
                                        <p:cTn id="12" dur="500"/>
                                        <p:tgtEl>
                                          <p:spTgt spid="5">
                                            <p:graphicEl>
                                              <a:dgm id="{C9D6C738-7671-4DF0-AB31-87C96C273358}"/>
                                            </p:graphicEl>
                                          </p:spTgt>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graphicEl>
                                              <a:dgm id="{3B81C4F9-8B03-49EC-A46E-B6842737CC20}"/>
                                            </p:graphicEl>
                                          </p:spTgt>
                                        </p:tgtEl>
                                        <p:attrNameLst>
                                          <p:attrName>style.visibility</p:attrName>
                                        </p:attrNameLst>
                                      </p:cBhvr>
                                      <p:to>
                                        <p:strVal val="visible"/>
                                      </p:to>
                                    </p:set>
                                    <p:animEffect transition="in" filter="wipe(down)">
                                      <p:cBhvr>
                                        <p:cTn id="15" dur="500"/>
                                        <p:tgtEl>
                                          <p:spTgt spid="5">
                                            <p:graphicEl>
                                              <a:dgm id="{3B81C4F9-8B03-49EC-A46E-B6842737CC20}"/>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5">
                                            <p:graphicEl>
                                              <a:dgm id="{C9B48102-E14A-4919-8D77-4D406F63F396}"/>
                                            </p:graphicEl>
                                          </p:spTgt>
                                        </p:tgtEl>
                                        <p:attrNameLst>
                                          <p:attrName>style.visibility</p:attrName>
                                        </p:attrNameLst>
                                      </p:cBhvr>
                                      <p:to>
                                        <p:strVal val="visible"/>
                                      </p:to>
                                    </p:set>
                                    <p:animEffect transition="in" filter="wipe(down)">
                                      <p:cBhvr>
                                        <p:cTn id="20" dur="500"/>
                                        <p:tgtEl>
                                          <p:spTgt spid="5">
                                            <p:graphicEl>
                                              <a:dgm id="{C9B48102-E14A-4919-8D77-4D406F63F396}"/>
                                            </p:graphicEl>
                                          </p:spTgt>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5">
                                            <p:graphicEl>
                                              <a:dgm id="{B64F8266-4FE9-423E-8B3B-413E2E14F4CA}"/>
                                            </p:graphicEl>
                                          </p:spTgt>
                                        </p:tgtEl>
                                        <p:attrNameLst>
                                          <p:attrName>style.visibility</p:attrName>
                                        </p:attrNameLst>
                                      </p:cBhvr>
                                      <p:to>
                                        <p:strVal val="visible"/>
                                      </p:to>
                                    </p:set>
                                    <p:animEffect transition="in" filter="wipe(down)">
                                      <p:cBhvr>
                                        <p:cTn id="23" dur="500"/>
                                        <p:tgtEl>
                                          <p:spTgt spid="5">
                                            <p:graphicEl>
                                              <a:dgm id="{B64F8266-4FE9-423E-8B3B-413E2E14F4CA}"/>
                                            </p:graphicEl>
                                          </p:spTgt>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5">
                                            <p:graphicEl>
                                              <a:dgm id="{0FD9DBE6-90AE-4018-9898-B6D476114332}"/>
                                            </p:graphicEl>
                                          </p:spTgt>
                                        </p:tgtEl>
                                        <p:attrNameLst>
                                          <p:attrName>style.visibility</p:attrName>
                                        </p:attrNameLst>
                                      </p:cBhvr>
                                      <p:to>
                                        <p:strVal val="visible"/>
                                      </p:to>
                                    </p:set>
                                    <p:animEffect transition="in" filter="wipe(down)">
                                      <p:cBhvr>
                                        <p:cTn id="26" dur="500"/>
                                        <p:tgtEl>
                                          <p:spTgt spid="5">
                                            <p:graphicEl>
                                              <a:dgm id="{0FD9DBE6-90AE-4018-9898-B6D476114332}"/>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lvlOne"/>
        </p:bldSub>
      </p:bldGraphic>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2522</TotalTime>
  <Words>4085</Words>
  <Application>Microsoft Office PowerPoint</Application>
  <PresentationFormat>Presentación en pantalla (4:3)</PresentationFormat>
  <Paragraphs>746</Paragraphs>
  <Slides>117</Slides>
  <Notes>3</Notes>
  <HiddenSlides>0</HiddenSlides>
  <MMClips>0</MMClips>
  <ScaleCrop>false</ScaleCrop>
  <HeadingPairs>
    <vt:vector size="4" baseType="variant">
      <vt:variant>
        <vt:lpstr>Tema</vt:lpstr>
      </vt:variant>
      <vt:variant>
        <vt:i4>1</vt:i4>
      </vt:variant>
      <vt:variant>
        <vt:lpstr>Títulos de diapositiva</vt:lpstr>
      </vt:variant>
      <vt:variant>
        <vt:i4>117</vt:i4>
      </vt:variant>
    </vt:vector>
  </HeadingPairs>
  <TitlesOfParts>
    <vt:vector size="118" baseType="lpstr">
      <vt:lpstr>Tema de Office</vt:lpstr>
      <vt:lpstr>Plan de Comunicación para Directivos y Docentes de EDCOM sobre la publicación de artículos en Revistas Indexadas</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PRESUPUESTO ASIGNADO PARA CUMPLIR OBJETIVOS RELACIONADOS A REVISTAS INDEXADAS</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INTERPRETACIÓN DE RESULTADOS</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PRIMERA ETAPA: DIFUSIÓN</vt:lpstr>
      <vt:lpstr>VIDEO DE INTRODUCCIÓN</vt:lpstr>
      <vt:lpstr>MANUAL DE VÍNCULOS PARA DIRECTIVOS</vt:lpstr>
      <vt:lpstr>VÍNCULO EDCOM-ELSEVIER</vt:lpstr>
      <vt:lpstr>Diapositiva 49</vt:lpstr>
      <vt:lpstr>Diapositiva 50</vt:lpstr>
      <vt:lpstr>Diapositiva 51</vt:lpstr>
      <vt:lpstr>EDCOM – ELSEVIER CONTRATO POR UN AÑO</vt:lpstr>
      <vt:lpstr>EDCOM – ELSEVIER CONTRATO POR TRES AÑOS</vt:lpstr>
      <vt:lpstr>VÍNCULO EDCOM – UNIVERSIDAD DE CAMBRIDGE</vt:lpstr>
      <vt:lpstr>VÍNCULO EDCOM-IPL2</vt:lpstr>
      <vt:lpstr>VÍNCULO EDCOM-MIT</vt:lpstr>
      <vt:lpstr>VÍNCULO EDCOM - CSIC </vt:lpstr>
      <vt:lpstr>VÍNCULO EDCOM-THOMSON REUTERS</vt:lpstr>
      <vt:lpstr>Diapositiva 59</vt:lpstr>
      <vt:lpstr>Diapositiva 60</vt:lpstr>
      <vt:lpstr>GUÍA PARA DOCENTES</vt:lpstr>
      <vt:lpstr>¿QUÉ PUBLICAR?</vt:lpstr>
      <vt:lpstr>FORMATOS</vt:lpstr>
      <vt:lpstr>Diapositiva 64</vt:lpstr>
      <vt:lpstr>Diapositiva 65</vt:lpstr>
      <vt:lpstr>CÓMO CITAR BIBLIOGRAFÍA</vt:lpstr>
      <vt:lpstr>Diapositiva 67</vt:lpstr>
      <vt:lpstr>Diapositiva 68</vt:lpstr>
      <vt:lpstr>MATERIAL GRÁFICO</vt:lpstr>
      <vt:lpstr>LICENCIAS</vt:lpstr>
      <vt:lpstr>Diapositiva 71</vt:lpstr>
      <vt:lpstr>Diapositiva 72</vt:lpstr>
      <vt:lpstr>Diapositiva 73</vt:lpstr>
      <vt:lpstr>Diapositiva 74</vt:lpstr>
      <vt:lpstr>Diapositiva 75</vt:lpstr>
      <vt:lpstr>Diapositiva 76</vt:lpstr>
      <vt:lpstr>Diapositiva 77</vt:lpstr>
      <vt:lpstr>Diapositiva 78</vt:lpstr>
      <vt:lpstr>Diapositiva 79</vt:lpstr>
      <vt:lpstr>Diapositiva 80</vt:lpstr>
      <vt:lpstr>AFICHES, VOLANTES Y TRÍPTICOS</vt:lpstr>
      <vt:lpstr>Diapositiva 82</vt:lpstr>
      <vt:lpstr>SEGUNDA ETAPA: POSICIONAMIENTO</vt:lpstr>
      <vt:lpstr>Diapositiva 84</vt:lpstr>
      <vt:lpstr>Diapositiva 85</vt:lpstr>
      <vt:lpstr>Diapositiva 86</vt:lpstr>
      <vt:lpstr>Diapositiva 87</vt:lpstr>
      <vt:lpstr>Diapositiva 88</vt:lpstr>
      <vt:lpstr>Diapositiva 89</vt:lpstr>
      <vt:lpstr>Diapositiva 90</vt:lpstr>
      <vt:lpstr>Diapositiva 91</vt:lpstr>
      <vt:lpstr>Diapositiva 92</vt:lpstr>
      <vt:lpstr>Diapositiva 93</vt:lpstr>
      <vt:lpstr>Diapositiva 94</vt:lpstr>
      <vt:lpstr>Diapositiva 95</vt:lpstr>
      <vt:lpstr>Diapositiva 96</vt:lpstr>
      <vt:lpstr>Diapositiva 97</vt:lpstr>
      <vt:lpstr>FORMATOS DE IMPRESIÓN</vt:lpstr>
      <vt:lpstr>TERCERA ETAPA: PROYECCIÓN</vt:lpstr>
      <vt:lpstr>Diapositiva 100</vt:lpstr>
      <vt:lpstr>VIDEO PROMOCIONAL DEL I CONCURSO DE ARTÍCULOS DE INVESTIGACIÓN PARA REVISTAS INDEXADAS</vt:lpstr>
      <vt:lpstr>Diapositiva 102</vt:lpstr>
      <vt:lpstr>PRESUPUESTO</vt:lpstr>
      <vt:lpstr>GASTOS FINANCIEROS</vt:lpstr>
      <vt:lpstr>SUELDOS Y SALARIOS</vt:lpstr>
      <vt:lpstr>ALQUILER</vt:lpstr>
      <vt:lpstr>MARGEN DE COMERCIALIZACIÓN</vt:lpstr>
      <vt:lpstr>Diapositiva 108</vt:lpstr>
      <vt:lpstr>Diapositiva 109</vt:lpstr>
      <vt:lpstr>PRESUPUESTO</vt:lpstr>
      <vt:lpstr>IMPLEMENTACIÓN</vt:lpstr>
      <vt:lpstr>Diapositiva 112</vt:lpstr>
      <vt:lpstr>Diapositiva 113</vt:lpstr>
      <vt:lpstr>Diapositiva 114</vt:lpstr>
      <vt:lpstr>Diapositiva 115</vt:lpstr>
      <vt:lpstr>Diapositiva 116</vt:lpstr>
      <vt:lpstr>Diapositiva 117</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jorge tigrero</dc:creator>
  <cp:lastModifiedBy>jorge tigrero</cp:lastModifiedBy>
  <cp:revision>263</cp:revision>
  <dcterms:created xsi:type="dcterms:W3CDTF">2012-04-28T16:31:42Z</dcterms:created>
  <dcterms:modified xsi:type="dcterms:W3CDTF">2012-06-27T22:03:28Z</dcterms:modified>
</cp:coreProperties>
</file>