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56" r:id="rId3"/>
    <p:sldId id="258" r:id="rId4"/>
    <p:sldId id="260" r:id="rId5"/>
    <p:sldId id="262" r:id="rId6"/>
    <p:sldId id="267" r:id="rId7"/>
    <p:sldId id="268" r:id="rId8"/>
    <p:sldId id="287" r:id="rId9"/>
    <p:sldId id="269" r:id="rId10"/>
    <p:sldId id="270" r:id="rId11"/>
    <p:sldId id="271" r:id="rId12"/>
    <p:sldId id="273" r:id="rId13"/>
    <p:sldId id="272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5" r:id="rId24"/>
    <p:sldId id="306" r:id="rId25"/>
    <p:sldId id="307" r:id="rId26"/>
    <p:sldId id="308" r:id="rId2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63" autoAdjust="0"/>
    <p:restoredTop sz="94660"/>
  </p:normalViewPr>
  <p:slideViewPr>
    <p:cSldViewPr>
      <p:cViewPr>
        <p:scale>
          <a:sx n="90" d="100"/>
          <a:sy n="90" d="100"/>
        </p:scale>
        <p:origin x="-51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46B45-15BA-4327-85FA-2903E54B6A11}" type="datetimeFigureOut">
              <a:rPr lang="es-EC" smtClean="0"/>
              <a:pPr/>
              <a:t>21/02/2012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53033-0089-486C-8E6F-D45BF11B3DC6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3033-0089-486C-8E6F-D45BF11B3DC6}" type="slidenum">
              <a:rPr lang="es-EC" smtClean="0"/>
              <a:pPr/>
              <a:t>11</a:t>
            </a:fld>
            <a:endParaRPr lang="es-EC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F7FB-9881-4B2A-B288-D67C29B00C56}" type="datetimeFigureOut">
              <a:rPr lang="es-EC" smtClean="0"/>
              <a:pPr/>
              <a:t>21/02/2012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E67B-7C04-4733-B531-2800D0119B6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F7FB-9881-4B2A-B288-D67C29B00C56}" type="datetimeFigureOut">
              <a:rPr lang="es-EC" smtClean="0"/>
              <a:pPr/>
              <a:t>21/02/2012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E67B-7C04-4733-B531-2800D0119B6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F7FB-9881-4B2A-B288-D67C29B00C56}" type="datetimeFigureOut">
              <a:rPr lang="es-EC" smtClean="0"/>
              <a:pPr/>
              <a:t>21/02/2012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E67B-7C04-4733-B531-2800D0119B6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F7FB-9881-4B2A-B288-D67C29B00C56}" type="datetimeFigureOut">
              <a:rPr lang="es-EC" smtClean="0"/>
              <a:pPr/>
              <a:t>21/02/2012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E67B-7C04-4733-B531-2800D0119B6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F7FB-9881-4B2A-B288-D67C29B00C56}" type="datetimeFigureOut">
              <a:rPr lang="es-EC" smtClean="0"/>
              <a:pPr/>
              <a:t>21/02/2012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E67B-7C04-4733-B531-2800D0119B6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F7FB-9881-4B2A-B288-D67C29B00C56}" type="datetimeFigureOut">
              <a:rPr lang="es-EC" smtClean="0"/>
              <a:pPr/>
              <a:t>21/02/2012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E67B-7C04-4733-B531-2800D0119B6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F7FB-9881-4B2A-B288-D67C29B00C56}" type="datetimeFigureOut">
              <a:rPr lang="es-EC" smtClean="0"/>
              <a:pPr/>
              <a:t>21/02/2012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E67B-7C04-4733-B531-2800D0119B6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F7FB-9881-4B2A-B288-D67C29B00C56}" type="datetimeFigureOut">
              <a:rPr lang="es-EC" smtClean="0"/>
              <a:pPr/>
              <a:t>21/02/2012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E67B-7C04-4733-B531-2800D0119B6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F7FB-9881-4B2A-B288-D67C29B00C56}" type="datetimeFigureOut">
              <a:rPr lang="es-EC" smtClean="0"/>
              <a:pPr/>
              <a:t>21/02/2012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E67B-7C04-4733-B531-2800D0119B6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F7FB-9881-4B2A-B288-D67C29B00C56}" type="datetimeFigureOut">
              <a:rPr lang="es-EC" smtClean="0"/>
              <a:pPr/>
              <a:t>21/02/2012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E67B-7C04-4733-B531-2800D0119B6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F7FB-9881-4B2A-B288-D67C29B00C56}" type="datetimeFigureOut">
              <a:rPr lang="es-EC" smtClean="0"/>
              <a:pPr/>
              <a:t>21/02/2012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E67B-7C04-4733-B531-2800D0119B6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9F7FB-9881-4B2A-B288-D67C29B00C56}" type="datetimeFigureOut">
              <a:rPr lang="es-EC" smtClean="0"/>
              <a:pPr/>
              <a:t>21/02/2012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EE67B-7C04-4733-B531-2800D0119B6E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ondo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857620" y="4286256"/>
            <a:ext cx="5000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/>
              <a:t>Integrantes:</a:t>
            </a:r>
          </a:p>
          <a:p>
            <a:pPr algn="just"/>
            <a:r>
              <a:rPr lang="en-US" b="1" dirty="0" smtClean="0"/>
              <a:t>		Ra</a:t>
            </a:r>
            <a:r>
              <a:rPr lang="es-EC" b="1" dirty="0" smtClean="0"/>
              <a:t>úl Cepeda Santos</a:t>
            </a:r>
          </a:p>
          <a:p>
            <a:pPr algn="just"/>
            <a:r>
              <a:rPr lang="es-EC" b="1" dirty="0" smtClean="0"/>
              <a:t>		Francisco Félix Galarza</a:t>
            </a:r>
          </a:p>
          <a:p>
            <a:pPr algn="just"/>
            <a:r>
              <a:rPr lang="es-EC" b="1" dirty="0" smtClean="0"/>
              <a:t>		Andrés Maldonado Guevara</a:t>
            </a:r>
          </a:p>
          <a:p>
            <a:pPr algn="just"/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endParaRPr lang="es-EC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786182" y="1928802"/>
            <a:ext cx="507209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Implementac</a:t>
            </a:r>
            <a:r>
              <a:rPr lang="es-EC" sz="2800" b="1" dirty="0" smtClean="0"/>
              <a:t>ión de nuevos soportes gráficos para la difusión de la gráfica precolombina de la Costa Ecuatoriana.</a:t>
            </a:r>
          </a:p>
          <a:p>
            <a:endParaRPr lang="es-EC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fond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18760"/>
          </a:xfrm>
          <a:prstGeom prst="rect">
            <a:avLst/>
          </a:prstGeom>
        </p:spPr>
      </p:pic>
      <p:pic>
        <p:nvPicPr>
          <p:cNvPr id="15362" name="Imagen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428628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363" name="Imagen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357694"/>
            <a:ext cx="421241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364" name="Imagen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714884"/>
            <a:ext cx="416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365" name="Picture 5" descr="C:\Documents and Settings\Administrator\Desktop\bar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928802"/>
            <a:ext cx="3740037" cy="117157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"/>
          <p:cNvSpPr/>
          <p:nvPr/>
        </p:nvSpPr>
        <p:spPr>
          <a:xfrm>
            <a:off x="4643438" y="4000504"/>
            <a:ext cx="4214842" cy="3571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714876" y="400050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Spaceman</a:t>
            </a:r>
            <a:endParaRPr lang="es-EC" b="1" dirty="0"/>
          </a:p>
        </p:txBody>
      </p:sp>
      <p:sp>
        <p:nvSpPr>
          <p:cNvPr id="17" name="16 Rectángulo"/>
          <p:cNvSpPr/>
          <p:nvPr/>
        </p:nvSpPr>
        <p:spPr>
          <a:xfrm>
            <a:off x="4714876" y="928670"/>
            <a:ext cx="4286280" cy="3571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714876" y="92867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Cage</a:t>
            </a:r>
            <a:endParaRPr lang="es-EC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57158" y="1181385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Selección Tipográfica</a:t>
            </a:r>
            <a:endParaRPr lang="es-EC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fondo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0"/>
            <a:ext cx="9358346" cy="7018760"/>
          </a:xfrm>
          <a:prstGeom prst="rect">
            <a:avLst/>
          </a:prstGeom>
        </p:spPr>
      </p:pic>
      <p:pic>
        <p:nvPicPr>
          <p:cNvPr id="16386" name="Picture 2" descr="C:\Documents and Settings\Administrator\Desktop\ba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98253"/>
            <a:ext cx="4071934" cy="164898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387" name="Picture 3" descr="C:\Documents and Settings\Administrator\Desktop\bar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36950"/>
            <a:ext cx="4071934" cy="162094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388" name="Picture 4" descr="C:\Documents and Settings\Administrator\Desktop\bar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1928802"/>
            <a:ext cx="3500462" cy="85090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389" name="Picture 5" descr="C:\Documents and Settings\Administrator\Desktop\bar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3000372"/>
            <a:ext cx="2138590" cy="28575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12 Rectángulo"/>
          <p:cNvSpPr/>
          <p:nvPr/>
        </p:nvSpPr>
        <p:spPr>
          <a:xfrm>
            <a:off x="4929190" y="928670"/>
            <a:ext cx="3500462" cy="10001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929190" y="1000109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PANTONE DS 65-1C</a:t>
            </a:r>
          </a:p>
          <a:p>
            <a:r>
              <a:rPr lang="es-ES" b="1" dirty="0" smtClean="0"/>
              <a:t>C: 30%, M: 90%, Y: 100%, K: 15%.</a:t>
            </a:r>
          </a:p>
          <a:p>
            <a:r>
              <a:rPr lang="es-EC" b="1" dirty="0" smtClean="0"/>
              <a:t>R: 153, G: 50, B: 26</a:t>
            </a:r>
            <a:r>
              <a:rPr lang="es-EC" dirty="0" smtClean="0"/>
              <a:t> </a:t>
            </a:r>
          </a:p>
        </p:txBody>
      </p:sp>
      <p:pic>
        <p:nvPicPr>
          <p:cNvPr id="16390" name="Picture 6" descr="C:\Documents and Settings\Administrator\Desktop\bar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43917" y="3714752"/>
            <a:ext cx="2500954" cy="134778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142844" y="1214422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Métrica, dimensiones</a:t>
            </a:r>
          </a:p>
          <a:p>
            <a:pPr algn="ctr"/>
            <a:r>
              <a:rPr lang="es-EC" sz="2400" b="1" dirty="0" smtClean="0"/>
              <a:t>y aplicaciones</a:t>
            </a:r>
            <a:endParaRPr lang="es-EC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33" y="0"/>
            <a:ext cx="9334533" cy="7000900"/>
          </a:xfrm>
          <a:prstGeom prst="rect">
            <a:avLst/>
          </a:prstGeom>
        </p:spPr>
      </p:pic>
      <p:pic>
        <p:nvPicPr>
          <p:cNvPr id="17410" name="0 Imagen" descr="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3749438" cy="247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411" name="75 Imagen" descr="colo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928670"/>
            <a:ext cx="29437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4357686" y="92867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Mascotas de Barro Digital</a:t>
            </a:r>
            <a:endParaRPr lang="es-EC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ond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18760"/>
          </a:xfrm>
          <a:prstGeom prst="rect">
            <a:avLst/>
          </a:prstGeom>
        </p:spPr>
      </p:pic>
      <p:pic>
        <p:nvPicPr>
          <p:cNvPr id="7" name="82 Imagen" descr="jamacoaqu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945692"/>
            <a:ext cx="5572163" cy="248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71 Imagen" descr="tolitajagua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629706"/>
            <a:ext cx="5572164" cy="24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0" y="2728737"/>
            <a:ext cx="3000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Procesos de adaptación vectorial</a:t>
            </a:r>
          </a:p>
          <a:p>
            <a:pPr algn="ctr"/>
            <a:r>
              <a:rPr lang="es-EC" sz="2400" b="1" dirty="0" smtClean="0"/>
              <a:t>y 3D</a:t>
            </a:r>
            <a:endParaRPr lang="es-EC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18760"/>
          </a:xfrm>
          <a:prstGeom prst="rect">
            <a:avLst/>
          </a:prstGeom>
        </p:spPr>
      </p:pic>
      <p:pic>
        <p:nvPicPr>
          <p:cNvPr id="9" name="Imagen 1" descr="D:\Documentos\Personal\TESIS\Desarrollo de la tesis\Multimedia\Animaciones\Skin mu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4857752" cy="253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42843" y="2751220"/>
            <a:ext cx="2849883" cy="22237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000364" y="3614821"/>
            <a:ext cx="1792004" cy="1360171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3" name="12 Rectángulo"/>
          <p:cNvSpPr/>
          <p:nvPr/>
        </p:nvSpPr>
        <p:spPr>
          <a:xfrm>
            <a:off x="428596" y="1714488"/>
            <a:ext cx="1785950" cy="357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13 Rectángulo"/>
          <p:cNvSpPr/>
          <p:nvPr/>
        </p:nvSpPr>
        <p:spPr>
          <a:xfrm>
            <a:off x="2714612" y="1714488"/>
            <a:ext cx="1857388" cy="3571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85720" y="17023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Parte multimedia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571736" y="17023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Parte informativa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1406" y="1038509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Layouts Proyectores y Pantallas</a:t>
            </a:r>
            <a:endParaRPr lang="es-EC" sz="2800" b="1" dirty="0"/>
          </a:p>
        </p:txBody>
      </p:sp>
      <p:pic>
        <p:nvPicPr>
          <p:cNvPr id="1026" name="Picture 2" descr="C:\Documents and Settings\Administrator\Desktop\Skin pan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7608" y="1071546"/>
            <a:ext cx="2926358" cy="49292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4000"/>
              </a:prstClr>
            </a:outerShdw>
          </a:effectLst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786446" y="2000240"/>
            <a:ext cx="2786082" cy="207170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820948" y="4286256"/>
            <a:ext cx="2751580" cy="118188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18760"/>
          </a:xfrm>
          <a:prstGeom prst="rect">
            <a:avLst/>
          </a:prstGeom>
        </p:spPr>
      </p:pic>
      <p:pic>
        <p:nvPicPr>
          <p:cNvPr id="6146" name="Imagen 4" descr="D:\Documentos\Personal\TESIS\Desarrollo de la tesis\Multimedia\Animaciones\Inic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1428737"/>
            <a:ext cx="4214810" cy="219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147" name="Imagen 5" descr="D:\Documentos\Personal\TESIS\Desarrollo de la tesis\Multimedia\Animaciones\Tolita\Jaguar\Tolita 2\Skin Muro Tolita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6" y="3929067"/>
            <a:ext cx="42148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148" name="Imagen 6" descr="D:\Documentos\Personal\TESIS\Desarrollo de la tesis\Multimedia\Animaciones\Tolita\Jaguar\Tolita 2\Skin Muro Tolita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428736"/>
            <a:ext cx="4122736" cy="215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149" name="Imagen 10" descr="D:\Documentos\Personal\TESIS\Desarrollo de la tesis\Multimedia\Animaciones\Tolita\Jaguar\Tolita 2\Skin Muro Tolita 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1270" y="3929066"/>
            <a:ext cx="4108448" cy="214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2071670" y="895633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Ejemplo y secuencia de animación</a:t>
            </a:r>
            <a:endParaRPr lang="es-EC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18760"/>
          </a:xfrm>
          <a:prstGeom prst="rect">
            <a:avLst/>
          </a:prstGeom>
        </p:spPr>
      </p:pic>
      <p:pic>
        <p:nvPicPr>
          <p:cNvPr id="7170" name="Imagen 11" descr="D:\Documentos\Personal\TESIS\Desarrollo de la tesis\Multimedia\Animaciones\Inici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5357850" cy="280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173" name="Imagen 13" descr="D:\Documentos\Personal\TESIS\Desarrollo de la tesis\Multimedia\Animaciones\Guangala\Imagenes\Guangala 2\Skin Muro Manteño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1" y="866535"/>
            <a:ext cx="2275261" cy="118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174" name="Imagen 14" descr="D:\Documentos\Personal\TESIS\Desarrollo de la tesis\Multimedia\Animaciones\Guangala\Imagenes\Guangala 2\Skin Muro Manteño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248673"/>
            <a:ext cx="2275261" cy="118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175" name="Imagen 15" descr="D:\Documentos\Personal\TESIS\Desarrollo de la tesis\Multimedia\Animaciones\Guangala\Imagenes\Guangala 2\Skin Muro Manteño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1" y="3571876"/>
            <a:ext cx="2292857" cy="11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176" name="Imagen 16" descr="D:\Documentos\Personal\TESIS\Desarrollo de la tesis\Multimedia\Animaciones\Guangala\Imagenes\Guangala 2\Skin Muro Manteño 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929198"/>
            <a:ext cx="2286016" cy="119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142844" y="1285860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Ejemplo y secuencia de objeto manipulable</a:t>
            </a:r>
            <a:endParaRPr lang="es-EC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18760"/>
          </a:xfrm>
          <a:prstGeom prst="rect">
            <a:avLst/>
          </a:prstGeom>
        </p:spPr>
      </p:pic>
      <p:pic>
        <p:nvPicPr>
          <p:cNvPr id="8196" name="145 Imagen" descr="barr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000108"/>
            <a:ext cx="2500330" cy="493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197" name="155 Imagen" descr="bar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000107"/>
            <a:ext cx="2500330" cy="492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198" name="Picture 6" descr="C:\Documents and Settings\Administrator\Desktop\facebook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122" y="1643050"/>
            <a:ext cx="1724052" cy="6487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199" name="146 Imagen" descr="scree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1" y="2394350"/>
            <a:ext cx="2857521" cy="182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154 Imagen" descr="screen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286256"/>
            <a:ext cx="2857521" cy="182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-642974" y="1000108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Aplicación en redes sociales</a:t>
            </a:r>
            <a:endParaRPr lang="es-EC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18760"/>
          </a:xfrm>
          <a:prstGeom prst="rect">
            <a:avLst/>
          </a:prstGeom>
        </p:spPr>
      </p:pic>
      <p:pic>
        <p:nvPicPr>
          <p:cNvPr id="9218" name="Picture 2" descr="C:\Documents and Settings\Administrator\Desktop\twitter-butto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38349"/>
            <a:ext cx="1934364" cy="66189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219" name="32 Imagen" descr="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54"/>
            <a:ext cx="3092706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220" name="33 Imagen" descr="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000504"/>
            <a:ext cx="3143240" cy="166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221" name="35 Imagen" descr="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071678"/>
            <a:ext cx="535593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714744" y="1357298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Aplicación en redes sociales</a:t>
            </a:r>
            <a:endParaRPr lang="es-EC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18760"/>
          </a:xfrm>
          <a:prstGeom prst="rect">
            <a:avLst/>
          </a:prstGeom>
        </p:spPr>
      </p:pic>
      <p:pic>
        <p:nvPicPr>
          <p:cNvPr id="1026" name="105 Imagen" descr="pan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428736"/>
            <a:ext cx="2540751" cy="449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7" name="106 Imagen" descr="medidaspan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401742"/>
            <a:ext cx="3357586" cy="44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6357950" y="2289943"/>
            <a:ext cx="2571768" cy="286232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Medida del panel  </a:t>
            </a:r>
          </a:p>
          <a:p>
            <a:r>
              <a:rPr lang="es-EC" dirty="0" smtClean="0"/>
              <a:t>75 x 120 cm</a:t>
            </a:r>
          </a:p>
          <a:p>
            <a:endParaRPr lang="es-EC" dirty="0" smtClean="0"/>
          </a:p>
          <a:p>
            <a:r>
              <a:rPr lang="es-EC" dirty="0" smtClean="0"/>
              <a:t>Medida interna de la presentación multimedia  65 x 110 cm</a:t>
            </a:r>
          </a:p>
          <a:p>
            <a:endParaRPr lang="es-EC" dirty="0" smtClean="0"/>
          </a:p>
          <a:p>
            <a:r>
              <a:rPr lang="es-EC" dirty="0" smtClean="0"/>
              <a:t>Altura de la base 40 cm</a:t>
            </a:r>
          </a:p>
          <a:p>
            <a:r>
              <a:rPr lang="es-EC" dirty="0" smtClean="0"/>
              <a:t>Medida general del panel  75 x 160 cm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000232" y="885750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Propuesta de soporte multimedia</a:t>
            </a:r>
            <a:endParaRPr lang="es-EC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 descr="D:\CLASES TESIS DE DISENO\Barro Digital IMAGENES\presentacion de la tesis\imagenes\7b_reptil_bicefa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4356764" cy="32621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D:\CLASES TESIS DE DISENO\Barro Digital IMAGENES\presentacion de la tesis\imagenes\IMG_13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714752"/>
            <a:ext cx="3857652" cy="287246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D:\CLASES TESIS DE DISENO\Barro Digital IMAGENES\presentacion de la tesis\imagenes\in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928934"/>
            <a:ext cx="3975346" cy="264318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5000628" y="1142984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800" b="1" dirty="0" smtClean="0"/>
              <a:t>Introducción</a:t>
            </a:r>
            <a:endParaRPr lang="es-EC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143504" y="200024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b="1" dirty="0" smtClean="0"/>
              <a:t>Patrimonio Cultural fundamental en la historia del ser humano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ond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18760"/>
          </a:xfrm>
          <a:prstGeom prst="rect">
            <a:avLst/>
          </a:prstGeom>
        </p:spPr>
      </p:pic>
      <p:pic>
        <p:nvPicPr>
          <p:cNvPr id="2050" name="156 Imagen" descr="stand 1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540385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1" name="134 Imagen" descr="stand medid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928670"/>
            <a:ext cx="2428892" cy="265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928662" y="1714488"/>
            <a:ext cx="3428992" cy="92333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110 cm de alto</a:t>
            </a:r>
            <a:endParaRPr lang="es-EC" dirty="0" smtClean="0"/>
          </a:p>
          <a:p>
            <a:r>
              <a:rPr lang="es-ES" dirty="0" smtClean="0"/>
              <a:t>90 cm de ancho</a:t>
            </a:r>
            <a:endParaRPr lang="es-EC" dirty="0" smtClean="0"/>
          </a:p>
          <a:p>
            <a:r>
              <a:rPr lang="es-ES" dirty="0" smtClean="0"/>
              <a:t>60 cm de profundidad</a:t>
            </a:r>
            <a:endParaRPr lang="es-EC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14282" y="928670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Propuesta de stand</a:t>
            </a:r>
            <a:endParaRPr lang="es-EC" sz="2400" b="1" dirty="0"/>
          </a:p>
        </p:txBody>
      </p:sp>
      <p:pic>
        <p:nvPicPr>
          <p:cNvPr id="8" name="126 Imagen" descr="stand activado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8253" y="3786190"/>
            <a:ext cx="29523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ond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18760"/>
          </a:xfrm>
          <a:prstGeom prst="rect">
            <a:avLst/>
          </a:prstGeom>
        </p:spPr>
      </p:pic>
      <p:pic>
        <p:nvPicPr>
          <p:cNvPr id="3074" name="35 Imagen" descr="DSCF1634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31832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5" name="104 Imagen" descr="DSCF1635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857628"/>
            <a:ext cx="3162315" cy="215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6" name="110 Imagen" descr="P10110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428736"/>
            <a:ext cx="318332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7" name="111 Imagen" descr="P10110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857628"/>
            <a:ext cx="3135106" cy="215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1928794" y="857232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Simulación de implementación</a:t>
            </a:r>
            <a:endParaRPr lang="es-EC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18760"/>
          </a:xfrm>
          <a:prstGeom prst="rect">
            <a:avLst/>
          </a:prstGeom>
        </p:spPr>
      </p:pic>
      <p:pic>
        <p:nvPicPr>
          <p:cNvPr id="4098" name="73 Imagen" descr="camisetas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2363788" cy="237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00" name="Imagen 1" descr="D:\Documentos\Personal\TESIS\Desarrollo de la tesis\Merchandising\Etique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142984"/>
            <a:ext cx="13598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01" name="Imagen 8" descr="modelo barro digital-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571876"/>
            <a:ext cx="2039938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02" name="126 Imagen" descr="stand activado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2285992"/>
            <a:ext cx="342854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80 Imagen" descr="Baseball Caps-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214554"/>
            <a:ext cx="25149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4786314" y="135729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Merchandising y Activadora</a:t>
            </a:r>
            <a:endParaRPr lang="es-EC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1876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071538" y="857232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Costo de recursos humano y herramientas de trabajo</a:t>
            </a:r>
            <a:endParaRPr lang="es-EC" sz="2400" b="1" dirty="0"/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41280"/>
            <a:ext cx="8143932" cy="4659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18760"/>
          </a:xfrm>
          <a:prstGeom prst="rect">
            <a:avLst/>
          </a:prstGeom>
        </p:spPr>
      </p:pic>
      <p:pic>
        <p:nvPicPr>
          <p:cNvPr id="11266" name="Imagen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54175"/>
            <a:ext cx="8143932" cy="4946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18760"/>
          </a:xfrm>
          <a:prstGeom prst="rect">
            <a:avLst/>
          </a:prstGeom>
        </p:spPr>
      </p:pic>
      <p:pic>
        <p:nvPicPr>
          <p:cNvPr id="12290" name="Imagen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8322159" cy="3500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1071538" y="1071546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Costo de elaboración de souvenirs</a:t>
            </a:r>
            <a:endParaRPr lang="es-EC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18760"/>
          </a:xfrm>
          <a:prstGeom prst="rect">
            <a:avLst/>
          </a:prstGeom>
        </p:spPr>
      </p:pic>
      <p:pic>
        <p:nvPicPr>
          <p:cNvPr id="13314" name="Imagen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8286808" cy="37147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6000760" y="5500702"/>
            <a:ext cx="2714644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COSTO TOTAL </a:t>
            </a:r>
            <a:r>
              <a:rPr lang="en-US" b="1" dirty="0" smtClean="0"/>
              <a:t>$ 177762,98</a:t>
            </a:r>
            <a:endParaRPr lang="es-EC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LASES TESIS DE DISENO\Barro Digital IMAGENES\presentacion de la tesis\imagenes\fondo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24 Elipse"/>
          <p:cNvSpPr/>
          <p:nvPr/>
        </p:nvSpPr>
        <p:spPr>
          <a:xfrm>
            <a:off x="5643570" y="4000504"/>
            <a:ext cx="500066" cy="500066"/>
          </a:xfrm>
          <a:prstGeom prst="ellipse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6" name="25 Elipse"/>
          <p:cNvSpPr/>
          <p:nvPr/>
        </p:nvSpPr>
        <p:spPr>
          <a:xfrm>
            <a:off x="5429256" y="3071810"/>
            <a:ext cx="500066" cy="500066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7" name="26 Elipse"/>
          <p:cNvSpPr/>
          <p:nvPr/>
        </p:nvSpPr>
        <p:spPr>
          <a:xfrm>
            <a:off x="5643570" y="3357562"/>
            <a:ext cx="357190" cy="357190"/>
          </a:xfrm>
          <a:prstGeom prst="ellipse">
            <a:avLst/>
          </a:prstGeom>
          <a:solidFill>
            <a:srgbClr val="00B0F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8" name="27 Elipse"/>
          <p:cNvSpPr/>
          <p:nvPr/>
        </p:nvSpPr>
        <p:spPr>
          <a:xfrm>
            <a:off x="5214942" y="3643314"/>
            <a:ext cx="500066" cy="428628"/>
          </a:xfrm>
          <a:prstGeom prst="ellipse">
            <a:avLst/>
          </a:prstGeom>
          <a:solidFill>
            <a:srgbClr val="C0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9" name="28 Elipse"/>
          <p:cNvSpPr/>
          <p:nvPr/>
        </p:nvSpPr>
        <p:spPr>
          <a:xfrm>
            <a:off x="5357818" y="4357694"/>
            <a:ext cx="428628" cy="428628"/>
          </a:xfrm>
          <a:prstGeom prst="ellipse">
            <a:avLst/>
          </a:prstGeom>
          <a:solidFill>
            <a:schemeClr val="accent3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0" name="29 Elipse"/>
          <p:cNvSpPr/>
          <p:nvPr/>
        </p:nvSpPr>
        <p:spPr>
          <a:xfrm>
            <a:off x="5072066" y="3071810"/>
            <a:ext cx="428628" cy="428628"/>
          </a:xfrm>
          <a:prstGeom prst="ellipse">
            <a:avLst/>
          </a:prstGeom>
          <a:solidFill>
            <a:schemeClr val="accent3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1" name="30 Elipse"/>
          <p:cNvSpPr/>
          <p:nvPr/>
        </p:nvSpPr>
        <p:spPr>
          <a:xfrm>
            <a:off x="6357950" y="1785926"/>
            <a:ext cx="500066" cy="500066"/>
          </a:xfrm>
          <a:prstGeom prst="ellipse">
            <a:avLst/>
          </a:prstGeom>
          <a:solidFill>
            <a:schemeClr val="accent6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2" name="31 CuadroTexto"/>
          <p:cNvSpPr txBox="1"/>
          <p:nvPr/>
        </p:nvSpPr>
        <p:spPr>
          <a:xfrm>
            <a:off x="5715008" y="407194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072066" y="307181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357818" y="441699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214942" y="364331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CH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429388" y="185736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5643570" y="335756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5572132" y="307181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40" name="39 Elipse"/>
          <p:cNvSpPr/>
          <p:nvPr/>
        </p:nvSpPr>
        <p:spPr>
          <a:xfrm>
            <a:off x="5429256" y="2571744"/>
            <a:ext cx="500066" cy="500066"/>
          </a:xfrm>
          <a:prstGeom prst="ellipse">
            <a:avLst/>
          </a:prstGeom>
          <a:solidFill>
            <a:srgbClr val="0070C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9" name="38 CuadroTexto"/>
          <p:cNvSpPr txBox="1"/>
          <p:nvPr/>
        </p:nvSpPr>
        <p:spPr>
          <a:xfrm>
            <a:off x="5500694" y="264318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28596" y="1928802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800" b="1" u="sng" dirty="0" smtClean="0"/>
              <a:t>Culturas a tratar</a:t>
            </a:r>
            <a:endParaRPr lang="es-EC" sz="2800" b="1" u="sng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42910" y="2500306"/>
            <a:ext cx="37862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C" sz="2800" dirty="0" smtClean="0"/>
              <a:t> Valdivia</a:t>
            </a:r>
          </a:p>
          <a:p>
            <a:pPr algn="just">
              <a:buFont typeface="Arial" pitchFamily="34" charset="0"/>
              <a:buChar char="•"/>
            </a:pPr>
            <a:r>
              <a:rPr lang="es-EC" sz="2800" dirty="0" smtClean="0"/>
              <a:t> Chorrera</a:t>
            </a:r>
          </a:p>
          <a:p>
            <a:pPr algn="just">
              <a:buFont typeface="Arial" pitchFamily="34" charset="0"/>
              <a:buChar char="•"/>
            </a:pPr>
            <a:r>
              <a:rPr lang="es-EC" sz="2800" dirty="0" smtClean="0"/>
              <a:t> Guangala</a:t>
            </a:r>
          </a:p>
          <a:p>
            <a:pPr algn="just">
              <a:buFont typeface="Arial" pitchFamily="34" charset="0"/>
              <a:buChar char="•"/>
            </a:pPr>
            <a:r>
              <a:rPr lang="es-EC" sz="2800" dirty="0" smtClean="0"/>
              <a:t> Bahía</a:t>
            </a:r>
          </a:p>
          <a:p>
            <a:pPr algn="just">
              <a:buFont typeface="Arial" pitchFamily="34" charset="0"/>
              <a:buChar char="•"/>
            </a:pPr>
            <a:r>
              <a:rPr lang="es-EC" sz="2800" dirty="0" smtClean="0"/>
              <a:t> Jama Coaque</a:t>
            </a:r>
          </a:p>
          <a:p>
            <a:pPr algn="just">
              <a:buFont typeface="Arial" pitchFamily="34" charset="0"/>
              <a:buChar char="•"/>
            </a:pPr>
            <a:r>
              <a:rPr lang="es-EC" sz="2800" dirty="0" smtClean="0"/>
              <a:t> La Tolita</a:t>
            </a:r>
          </a:p>
          <a:p>
            <a:pPr algn="just">
              <a:buFont typeface="Arial" pitchFamily="34" charset="0"/>
              <a:buChar char="•"/>
            </a:pPr>
            <a:r>
              <a:rPr lang="es-EC" sz="2800" dirty="0" smtClean="0"/>
              <a:t> Manteña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nd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15014"/>
            <a:ext cx="9358346" cy="7018760"/>
          </a:xfrm>
          <a:prstGeom prst="rect">
            <a:avLst/>
          </a:prstGeom>
        </p:spPr>
      </p:pic>
      <p:pic>
        <p:nvPicPr>
          <p:cNvPr id="4100" name="Imagen 3" descr="periodo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93921"/>
            <a:ext cx="30988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14" descr="chorrera6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214422"/>
            <a:ext cx="2500330" cy="3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5143504" y="107154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CH</a:t>
            </a:r>
            <a:endParaRPr lang="es-EC" sz="2000" b="1" dirty="0">
              <a:solidFill>
                <a:schemeClr val="bg1"/>
              </a:solidFill>
            </a:endParaRPr>
          </a:p>
        </p:txBody>
      </p:sp>
      <p:pic>
        <p:nvPicPr>
          <p:cNvPr id="14" name="Imagen 36" descr="guangala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071546"/>
            <a:ext cx="300039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-71470" y="5274246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 smtClean="0"/>
              <a:t>Valdivia</a:t>
            </a:r>
            <a:endParaRPr lang="es-EC" b="1" i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000396" y="5274246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 smtClean="0"/>
              <a:t>Chorrera</a:t>
            </a:r>
            <a:endParaRPr lang="es-EC" b="1" i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929322" y="5274246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 smtClean="0"/>
              <a:t>Guangala</a:t>
            </a:r>
            <a:endParaRPr lang="es-EC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ond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18760"/>
          </a:xfrm>
          <a:prstGeom prst="rect">
            <a:avLst/>
          </a:prstGeom>
        </p:spPr>
      </p:pic>
      <p:pic>
        <p:nvPicPr>
          <p:cNvPr id="7170" name="Imagen 29" descr="bahia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447117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26" descr="jc10dragonatla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928671"/>
            <a:ext cx="3143272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38" descr="tolita1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4686"/>
            <a:ext cx="4429124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47" descr="manteño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7079" y="4000504"/>
            <a:ext cx="3179763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17 CuadroTexto"/>
          <p:cNvSpPr txBox="1"/>
          <p:nvPr/>
        </p:nvSpPr>
        <p:spPr>
          <a:xfrm>
            <a:off x="5715008" y="5857892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 smtClean="0"/>
              <a:t>Manteña</a:t>
            </a:r>
            <a:endParaRPr lang="es-EC" b="1" i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715040" y="3643314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 smtClean="0"/>
              <a:t>Jama Coaque</a:t>
            </a:r>
            <a:endParaRPr lang="es-EC" b="1" i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71472" y="2786058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 smtClean="0"/>
              <a:t>Bahía</a:t>
            </a:r>
            <a:endParaRPr lang="es-EC" b="1" i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71504" y="5845750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 smtClean="0"/>
              <a:t>La Tolita</a:t>
            </a:r>
            <a:endParaRPr lang="es-EC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nd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18760"/>
          </a:xfrm>
          <a:prstGeom prst="rect">
            <a:avLst/>
          </a:prstGeom>
        </p:spPr>
      </p:pic>
      <p:pic>
        <p:nvPicPr>
          <p:cNvPr id="11266" name="Imagen 1" descr="digital-sig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55" y="2000240"/>
            <a:ext cx="4231831" cy="315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267" name="Imagen 2" descr="Pantallas_interactivas_en_el_M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000240"/>
            <a:ext cx="418404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2714612" y="119126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Soportes Tecnológicos</a:t>
            </a:r>
            <a:endParaRPr lang="es-EC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nd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18760"/>
          </a:xfrm>
          <a:prstGeom prst="rect">
            <a:avLst/>
          </a:prstGeom>
        </p:spPr>
      </p:pic>
      <p:pic>
        <p:nvPicPr>
          <p:cNvPr id="12291" name="Imagen 4" descr="esquemadefuncionamien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071678"/>
            <a:ext cx="45720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292" name="Imagen 5" descr="ivr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571744"/>
            <a:ext cx="416085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2571736" y="114298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Funcionamiento de Piso y Paredes Interactivas</a:t>
            </a:r>
            <a:endParaRPr lang="es-EC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ond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18760"/>
          </a:xfrm>
          <a:prstGeom prst="rect">
            <a:avLst/>
          </a:prstGeom>
        </p:spPr>
      </p:pic>
      <p:pic>
        <p:nvPicPr>
          <p:cNvPr id="13314" name="Picture 2" descr="C:\Documents and Settings\Administrator\Desktop\twitter-facebo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2857520" cy="214386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315" name="Picture 3" descr="C:\Documents and Settings\Administrator\Desktop\community-managem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214554"/>
            <a:ext cx="4595818" cy="34468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316" name="Picture 4" descr="C:\Documents and Settings\Administrator\Desktop\DanahBoydWeb2Expo-300x1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14752"/>
            <a:ext cx="2857500" cy="18954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1571604" y="5143512"/>
            <a:ext cx="1516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Dannah Boyd 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86248" y="121442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Redes Sociales</a:t>
            </a:r>
            <a:endParaRPr lang="es-EC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1876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-71438" y="2786058"/>
            <a:ext cx="4714876" cy="17145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4338" name="35 Imagen" descr="lgotipo-barro-digital-out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4500005" cy="169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128 Imagen" descr="lgotipo-barro-digit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428736"/>
            <a:ext cx="3714744" cy="413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357158" y="1181385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Propuesta de Diseño</a:t>
            </a:r>
            <a:endParaRPr lang="es-EC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232</Words>
  <Application>Microsoft Office PowerPoint</Application>
  <PresentationFormat>Presentación en pantalla (4:3)</PresentationFormat>
  <Paragraphs>73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RAUL</dc:creator>
  <cp:lastModifiedBy>RAUL</cp:lastModifiedBy>
  <cp:revision>171</cp:revision>
  <dcterms:created xsi:type="dcterms:W3CDTF">2011-10-23T14:04:56Z</dcterms:created>
  <dcterms:modified xsi:type="dcterms:W3CDTF">2012-02-22T00:16:49Z</dcterms:modified>
</cp:coreProperties>
</file>