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9" r:id="rId5"/>
    <p:sldId id="258" r:id="rId6"/>
    <p:sldId id="263" r:id="rId7"/>
    <p:sldId id="264" r:id="rId8"/>
    <p:sldId id="268" r:id="rId9"/>
    <p:sldId id="262" r:id="rId10"/>
    <p:sldId id="261" r:id="rId11"/>
    <p:sldId id="267" r:id="rId12"/>
    <p:sldId id="280" r:id="rId13"/>
    <p:sldId id="266" r:id="rId14"/>
    <p:sldId id="283" r:id="rId15"/>
    <p:sldId id="279" r:id="rId16"/>
    <p:sldId id="281" r:id="rId17"/>
    <p:sldId id="282" r:id="rId18"/>
    <p:sldId id="270" r:id="rId19"/>
    <p:sldId id="271" r:id="rId20"/>
    <p:sldId id="272" r:id="rId21"/>
    <p:sldId id="273" r:id="rId22"/>
    <p:sldId id="274" r:id="rId23"/>
    <p:sldId id="275" r:id="rId24"/>
    <p:sldId id="276" r:id="rId25"/>
    <p:sldId id="277" r:id="rId26"/>
    <p:sldId id="278" r:id="rId2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6600"/>
    <a:srgbClr val="CC3300"/>
    <a:srgbClr val="99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94707" autoAdjust="0"/>
  </p:normalViewPr>
  <p:slideViewPr>
    <p:cSldViewPr>
      <p:cViewPr>
        <p:scale>
          <a:sx n="77" d="100"/>
          <a:sy n="77" d="100"/>
        </p:scale>
        <p:origin x="-11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B7861554-9CFB-4D1C-A71C-C8C4681E97EC}" type="datetimeFigureOut">
              <a:rPr lang="es-EC" smtClean="0"/>
              <a:pPr/>
              <a:t>15/08/2012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2FA9AAE-6765-4E62-90CE-36721F3F4759}"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7861554-9CFB-4D1C-A71C-C8C4681E97EC}" type="datetimeFigureOut">
              <a:rPr lang="es-EC" smtClean="0"/>
              <a:pPr/>
              <a:t>15/08/2012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2FA9AAE-6765-4E62-90CE-36721F3F4759}"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7861554-9CFB-4D1C-A71C-C8C4681E97EC}" type="datetimeFigureOut">
              <a:rPr lang="es-EC" smtClean="0"/>
              <a:pPr/>
              <a:t>15/08/2012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2FA9AAE-6765-4E62-90CE-36721F3F4759}"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7861554-9CFB-4D1C-A71C-C8C4681E97EC}" type="datetimeFigureOut">
              <a:rPr lang="es-EC" smtClean="0"/>
              <a:pPr/>
              <a:t>15/08/2012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2FA9AAE-6765-4E62-90CE-36721F3F4759}"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7861554-9CFB-4D1C-A71C-C8C4681E97EC}" type="datetimeFigureOut">
              <a:rPr lang="es-EC" smtClean="0"/>
              <a:pPr/>
              <a:t>15/08/2012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2FA9AAE-6765-4E62-90CE-36721F3F4759}"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B7861554-9CFB-4D1C-A71C-C8C4681E97EC}" type="datetimeFigureOut">
              <a:rPr lang="es-EC" smtClean="0"/>
              <a:pPr/>
              <a:t>15/08/2012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2FA9AAE-6765-4E62-90CE-36721F3F4759}"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B7861554-9CFB-4D1C-A71C-C8C4681E97EC}" type="datetimeFigureOut">
              <a:rPr lang="es-EC" smtClean="0"/>
              <a:pPr/>
              <a:t>15/08/2012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E2FA9AAE-6765-4E62-90CE-36721F3F4759}"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B7861554-9CFB-4D1C-A71C-C8C4681E97EC}" type="datetimeFigureOut">
              <a:rPr lang="es-EC" smtClean="0"/>
              <a:pPr/>
              <a:t>15/08/2012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E2FA9AAE-6765-4E62-90CE-36721F3F4759}"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7861554-9CFB-4D1C-A71C-C8C4681E97EC}" type="datetimeFigureOut">
              <a:rPr lang="es-EC" smtClean="0"/>
              <a:pPr/>
              <a:t>15/08/2012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E2FA9AAE-6765-4E62-90CE-36721F3F4759}"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7861554-9CFB-4D1C-A71C-C8C4681E97EC}" type="datetimeFigureOut">
              <a:rPr lang="es-EC" smtClean="0"/>
              <a:pPr/>
              <a:t>15/08/2012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2FA9AAE-6765-4E62-90CE-36721F3F4759}"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7861554-9CFB-4D1C-A71C-C8C4681E97EC}" type="datetimeFigureOut">
              <a:rPr lang="es-EC" smtClean="0"/>
              <a:pPr/>
              <a:t>15/08/2012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2FA9AAE-6765-4E62-90CE-36721F3F4759}"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61554-9CFB-4D1C-A71C-C8C4681E97EC}" type="datetimeFigureOut">
              <a:rPr lang="es-EC" smtClean="0"/>
              <a:pPr/>
              <a:t>15/08/2012</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A9AAE-6765-4E62-90CE-36721F3F4759}"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esón portada.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agina 1.jpg"/>
          <p:cNvPicPr>
            <a:picLocks noChangeAspect="1"/>
          </p:cNvPicPr>
          <p:nvPr/>
        </p:nvPicPr>
        <p:blipFill>
          <a:blip r:embed="rId2" cstate="print"/>
          <a:stretch>
            <a:fillRect/>
          </a:stretch>
        </p:blipFill>
        <p:spPr>
          <a:xfrm>
            <a:off x="0" y="0"/>
            <a:ext cx="9144000" cy="6858000"/>
          </a:xfrm>
          <a:prstGeom prst="rect">
            <a:avLst/>
          </a:prstGeom>
        </p:spPr>
      </p:pic>
      <p:sp>
        <p:nvSpPr>
          <p:cNvPr id="5" name="1 Título"/>
          <p:cNvSpPr txBox="1">
            <a:spLocks/>
          </p:cNvSpPr>
          <p:nvPr/>
        </p:nvSpPr>
        <p:spPr>
          <a:xfrm>
            <a:off x="571472" y="1643050"/>
            <a:ext cx="8229600" cy="1071570"/>
          </a:xfrm>
          <a:prstGeom prst="rect">
            <a:avLst/>
          </a:prstGeom>
        </p:spPr>
        <p:txBody>
          <a:bodyPr vert="horz" lIns="91440" tIns="4572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tabLst/>
              <a:defRPr/>
            </a:pPr>
            <a:r>
              <a:rPr kumimoji="0" lang="es-EC" sz="3200" b="0" i="0" u="none" strike="noStrike" kern="1200" cap="none" spc="0" normalizeH="0" baseline="0" noProof="0" dirty="0" smtClean="0">
                <a:ln>
                  <a:noFill/>
                </a:ln>
                <a:solidFill>
                  <a:schemeClr val="bg1"/>
                </a:solidFill>
                <a:effectLst/>
                <a:uLnTx/>
                <a:uFillTx/>
                <a:latin typeface="Impact" pitchFamily="34" charset="0"/>
                <a:ea typeface="+mj-ea"/>
                <a:cs typeface="+mj-cs"/>
              </a:rPr>
              <a:t> </a:t>
            </a:r>
          </a:p>
          <a:p>
            <a:pPr marL="0" marR="0" lvl="0" indent="0" defTabSz="914400" rtl="0" eaLnBrk="1" fontAlgn="auto" latinLnBrk="0" hangingPunct="1">
              <a:lnSpc>
                <a:spcPct val="100000"/>
              </a:lnSpc>
              <a:spcBef>
                <a:spcPct val="0"/>
              </a:spcBef>
              <a:spcAft>
                <a:spcPts val="0"/>
              </a:spcAft>
              <a:buClrTx/>
              <a:buSzTx/>
              <a:tabLst/>
              <a:defRPr/>
            </a:pPr>
            <a:r>
              <a:rPr lang="es-EC" sz="3500" dirty="0" smtClean="0">
                <a:solidFill>
                  <a:schemeClr val="bg1"/>
                </a:solidFill>
                <a:effectLst>
                  <a:outerShdw blurRad="38100" dist="38100" dir="2700000" algn="tl">
                    <a:srgbClr val="000000">
                      <a:alpha val="43137"/>
                    </a:srgbClr>
                  </a:outerShdw>
                </a:effectLst>
                <a:latin typeface="Impact" pitchFamily="34" charset="0"/>
              </a:rPr>
              <a:t>DESCRIPCIÓN  GENERAL</a:t>
            </a:r>
            <a:endParaRPr lang="es-EC" sz="3500" dirty="0">
              <a:solidFill>
                <a:schemeClr val="bg1"/>
              </a:solidFill>
              <a:effectLst>
                <a:outerShdw blurRad="38100" dist="38100" dir="2700000" algn="tl">
                  <a:srgbClr val="000000">
                    <a:alpha val="43137"/>
                  </a:srgbClr>
                </a:outerShdw>
              </a:effectLst>
              <a:latin typeface="Impact" pitchFamily="34" charset="0"/>
            </a:endParaRPr>
          </a:p>
          <a:p>
            <a:pPr lvl="0">
              <a:spcBef>
                <a:spcPct val="0"/>
              </a:spcBef>
              <a:buFont typeface="Arial" pitchFamily="34" charset="0"/>
              <a:buChar char="•"/>
            </a:pPr>
            <a:endParaRPr lang="es-EC" sz="3200" dirty="0">
              <a:solidFill>
                <a:schemeClr val="bg1"/>
              </a:solidFill>
              <a:latin typeface="Impact" pitchFamily="34" charset="0"/>
            </a:endParaRPr>
          </a:p>
          <a:p>
            <a:pPr>
              <a:spcBef>
                <a:spcPct val="0"/>
              </a:spcBef>
            </a:pPr>
            <a:endParaRPr lang="es-EC" sz="3200" dirty="0">
              <a:solidFill>
                <a:schemeClr val="bg1"/>
              </a:solidFill>
              <a:latin typeface="Impact"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0" i="0" u="none" strike="noStrike" kern="1200" cap="none" spc="0" normalizeH="0" baseline="0" noProof="0" dirty="0" smtClean="0">
              <a:ln>
                <a:noFill/>
              </a:ln>
              <a:solidFill>
                <a:schemeClr val="bg1"/>
              </a:solidFill>
              <a:effectLst/>
              <a:uLnTx/>
              <a:uFillTx/>
              <a:latin typeface="Impact" pitchFamily="34" charset="0"/>
              <a:ea typeface="+mj-ea"/>
              <a:cs typeface="+mj-cs"/>
            </a:endParaRPr>
          </a:p>
        </p:txBody>
      </p:sp>
      <p:sp>
        <p:nvSpPr>
          <p:cNvPr id="6" name="1 Título"/>
          <p:cNvSpPr txBox="1">
            <a:spLocks/>
          </p:cNvSpPr>
          <p:nvPr/>
        </p:nvSpPr>
        <p:spPr>
          <a:xfrm>
            <a:off x="571472" y="21429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6000" noProof="0" dirty="0" smtClean="0">
                <a:solidFill>
                  <a:schemeClr val="accent6">
                    <a:lumMod val="75000"/>
                  </a:schemeClr>
                </a:solidFill>
                <a:latin typeface="Impact" pitchFamily="34" charset="0"/>
                <a:ea typeface="+mj-ea"/>
                <a:cs typeface="+mj-cs"/>
              </a:rPr>
              <a:t>Marco conceptual</a:t>
            </a:r>
            <a:endParaRPr kumimoji="0" lang="es-EC" sz="6000" b="0" i="0" u="none" strike="noStrike" kern="1200" cap="none" spc="0" normalizeH="0" baseline="0" noProof="0" dirty="0" smtClean="0">
              <a:ln>
                <a:noFill/>
              </a:ln>
              <a:solidFill>
                <a:schemeClr val="accent6">
                  <a:lumMod val="75000"/>
                </a:schemeClr>
              </a:solidFill>
              <a:effectLst/>
              <a:uLnTx/>
              <a:uFillTx/>
              <a:latin typeface="Impact" pitchFamily="34" charset="0"/>
              <a:ea typeface="+mj-ea"/>
              <a:cs typeface="+mj-cs"/>
            </a:endParaRPr>
          </a:p>
        </p:txBody>
      </p:sp>
      <p:sp>
        <p:nvSpPr>
          <p:cNvPr id="7" name="1 Título"/>
          <p:cNvSpPr txBox="1">
            <a:spLocks/>
          </p:cNvSpPr>
          <p:nvPr/>
        </p:nvSpPr>
        <p:spPr>
          <a:xfrm>
            <a:off x="857224" y="2214554"/>
            <a:ext cx="3714776" cy="1571636"/>
          </a:xfrm>
          <a:prstGeom prst="rect">
            <a:avLst/>
          </a:prstGeom>
        </p:spPr>
        <p:txBody>
          <a:bodyPr vert="horz" lIns="91440" tIns="45720" rIns="91440" bIns="45720" rtlCol="0" anchor="ctr">
            <a:noAutofit/>
          </a:bodyPr>
          <a:lstStyle/>
          <a:p>
            <a:r>
              <a:rPr lang="es-EC" sz="2000" dirty="0" smtClean="0">
                <a:solidFill>
                  <a:schemeClr val="bg1"/>
                </a:solidFill>
                <a:latin typeface="Arial" pitchFamily="34" charset="0"/>
                <a:cs typeface="Arial" pitchFamily="34" charset="0"/>
              </a:rPr>
              <a:t>Nuestro programa tendrá un </a:t>
            </a:r>
          </a:p>
          <a:p>
            <a:r>
              <a:rPr lang="es-EC" sz="2000" dirty="0" smtClean="0">
                <a:solidFill>
                  <a:schemeClr val="bg1"/>
                </a:solidFill>
                <a:latin typeface="Arial" pitchFamily="34" charset="0"/>
                <a:cs typeface="Arial" pitchFamily="34" charset="0"/>
              </a:rPr>
              <a:t>Presentador que no necesariamente sea experto en rama gastronómica.</a:t>
            </a:r>
          </a:p>
          <a:p>
            <a:endParaRPr lang="es-EC" sz="2000" dirty="0">
              <a:solidFill>
                <a:schemeClr val="bg1"/>
              </a:solidFill>
              <a:latin typeface="Arial" pitchFamily="34" charset="0"/>
              <a:cs typeface="Arial" pitchFamily="34" charset="0"/>
            </a:endParaRPr>
          </a:p>
        </p:txBody>
      </p:sp>
      <p:pic>
        <p:nvPicPr>
          <p:cNvPr id="8" name="7 Imagen" descr="presentador.jpg"/>
          <p:cNvPicPr>
            <a:picLocks noChangeAspect="1"/>
          </p:cNvPicPr>
          <p:nvPr/>
        </p:nvPicPr>
        <p:blipFill>
          <a:blip r:embed="rId3" cstate="print"/>
          <a:srcRect l="11594" r="18841"/>
          <a:stretch>
            <a:fillRect/>
          </a:stretch>
        </p:blipFill>
        <p:spPr>
          <a:xfrm>
            <a:off x="5072066" y="1428736"/>
            <a:ext cx="2857520" cy="23230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8 Imagen" descr="juez ama de casa.png"/>
          <p:cNvPicPr>
            <a:picLocks noChangeAspect="1"/>
          </p:cNvPicPr>
          <p:nvPr/>
        </p:nvPicPr>
        <p:blipFill>
          <a:blip r:embed="rId4" cstate="print"/>
          <a:stretch>
            <a:fillRect/>
          </a:stretch>
        </p:blipFill>
        <p:spPr>
          <a:xfrm>
            <a:off x="642910" y="4071942"/>
            <a:ext cx="4357718" cy="2175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1 Título"/>
          <p:cNvSpPr txBox="1">
            <a:spLocks/>
          </p:cNvSpPr>
          <p:nvPr/>
        </p:nvSpPr>
        <p:spPr>
          <a:xfrm>
            <a:off x="5214942" y="4429132"/>
            <a:ext cx="3500462" cy="1571636"/>
          </a:xfrm>
          <a:prstGeom prst="rect">
            <a:avLst/>
          </a:prstGeom>
        </p:spPr>
        <p:txBody>
          <a:bodyPr vert="horz" lIns="91440" tIns="45720" rIns="91440" bIns="45720" rtlCol="0" anchor="ctr">
            <a:noAutofit/>
          </a:bodyPr>
          <a:lstStyle/>
          <a:p>
            <a:r>
              <a:rPr lang="es-EC" sz="2000" dirty="0" smtClean="0">
                <a:solidFill>
                  <a:schemeClr val="bg1"/>
                </a:solidFill>
                <a:latin typeface="Arial" pitchFamily="34" charset="0"/>
                <a:cs typeface="Arial" pitchFamily="34" charset="0"/>
              </a:rPr>
              <a:t>Además contaremos con un panel de jueces, quienes serán los encargados de evaluar a los concursantes de nuestro programa.</a:t>
            </a:r>
          </a:p>
          <a:p>
            <a:endParaRPr lang="es-EC" sz="2000" dirty="0">
              <a:solidFill>
                <a:schemeClr val="bg1"/>
              </a:solidFill>
              <a:latin typeface="Arial" pitchFamily="34" charset="0"/>
              <a:cs typeface="Arial" pitchFamily="34" charset="0"/>
            </a:endParaRPr>
          </a:p>
        </p:txBody>
      </p:sp>
      <p:sp>
        <p:nvSpPr>
          <p:cNvPr id="11" name="1 Título"/>
          <p:cNvSpPr txBox="1">
            <a:spLocks/>
          </p:cNvSpPr>
          <p:nvPr/>
        </p:nvSpPr>
        <p:spPr>
          <a:xfrm>
            <a:off x="8286776" y="5857892"/>
            <a:ext cx="4143404" cy="1500198"/>
          </a:xfrm>
          <a:prstGeom prst="rect">
            <a:avLst/>
          </a:prstGeom>
        </p:spPr>
        <p:txBody>
          <a:bodyPr vert="horz" lIns="91440" tIns="45720" rIns="91440" bIns="45720" rtlCol="0" anchor="ctr">
            <a:normAutofit/>
          </a:bodyPr>
          <a:lstStyle/>
          <a:p>
            <a:r>
              <a:rPr lang="es-ES" sz="1600" b="1" dirty="0" err="1" smtClean="0">
                <a:latin typeface="Arial" pitchFamily="34" charset="0"/>
                <a:cs typeface="Arial" pitchFamily="34" charset="0"/>
              </a:rPr>
              <a:t>Pag</a:t>
            </a:r>
            <a:r>
              <a:rPr lang="es-ES" sz="1600" b="1" dirty="0" smtClean="0">
                <a:latin typeface="Arial" pitchFamily="34" charset="0"/>
                <a:cs typeface="Arial" pitchFamily="34" charset="0"/>
              </a:rPr>
              <a:t> 40</a:t>
            </a:r>
            <a:endParaRPr lang="es-EC"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agina 1.jpg"/>
          <p:cNvPicPr>
            <a:picLocks noChangeAspect="1"/>
          </p:cNvPicPr>
          <p:nvPr/>
        </p:nvPicPr>
        <p:blipFill>
          <a:blip r:embed="rId2" cstate="print"/>
          <a:stretch>
            <a:fillRect/>
          </a:stretch>
        </p:blipFill>
        <p:spPr>
          <a:xfrm>
            <a:off x="0" y="0"/>
            <a:ext cx="9144000" cy="6858000"/>
          </a:xfrm>
          <a:prstGeom prst="rect">
            <a:avLst/>
          </a:prstGeom>
        </p:spPr>
      </p:pic>
      <p:sp>
        <p:nvSpPr>
          <p:cNvPr id="6" name="1 Título"/>
          <p:cNvSpPr txBox="1">
            <a:spLocks/>
          </p:cNvSpPr>
          <p:nvPr/>
        </p:nvSpPr>
        <p:spPr>
          <a:xfrm>
            <a:off x="571472" y="21429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6000" noProof="0" dirty="0" smtClean="0">
                <a:solidFill>
                  <a:schemeClr val="accent6">
                    <a:lumMod val="75000"/>
                  </a:schemeClr>
                </a:solidFill>
                <a:latin typeface="Impact" pitchFamily="34" charset="0"/>
                <a:ea typeface="+mj-ea"/>
                <a:cs typeface="+mj-cs"/>
              </a:rPr>
              <a:t>Marco conceptual</a:t>
            </a:r>
            <a:endParaRPr kumimoji="0" lang="es-EC" sz="6000" b="0" i="0" u="none" strike="noStrike" kern="1200" cap="none" spc="0" normalizeH="0" baseline="0" noProof="0" dirty="0" smtClean="0">
              <a:ln>
                <a:noFill/>
              </a:ln>
              <a:solidFill>
                <a:schemeClr val="accent6">
                  <a:lumMod val="75000"/>
                </a:schemeClr>
              </a:solidFill>
              <a:effectLst/>
              <a:uLnTx/>
              <a:uFillTx/>
              <a:latin typeface="Impact" pitchFamily="34" charset="0"/>
              <a:ea typeface="+mj-ea"/>
              <a:cs typeface="+mj-cs"/>
            </a:endParaRPr>
          </a:p>
        </p:txBody>
      </p:sp>
      <p:sp>
        <p:nvSpPr>
          <p:cNvPr id="7" name="1 Título"/>
          <p:cNvSpPr txBox="1">
            <a:spLocks/>
          </p:cNvSpPr>
          <p:nvPr/>
        </p:nvSpPr>
        <p:spPr>
          <a:xfrm>
            <a:off x="914400" y="1428736"/>
            <a:ext cx="3300410" cy="857256"/>
          </a:xfrm>
          <a:prstGeom prst="rect">
            <a:avLst/>
          </a:prstGeom>
        </p:spPr>
        <p:txBody>
          <a:bodyPr vert="horz" lIns="91440" tIns="45720" rIns="91440" bIns="45720" rtlCol="0" anchor="ctr">
            <a:normAutofit fontScale="47500" lnSpcReduction="20000"/>
          </a:bodyPr>
          <a:lstStyle/>
          <a:p>
            <a:pPr marL="0" marR="0" lvl="0" indent="0" defTabSz="914400" rtl="0" eaLnBrk="1" fontAlgn="auto" latinLnBrk="0" hangingPunct="1">
              <a:lnSpc>
                <a:spcPct val="100000"/>
              </a:lnSpc>
              <a:spcBef>
                <a:spcPct val="0"/>
              </a:spcBef>
              <a:spcAft>
                <a:spcPts val="0"/>
              </a:spcAft>
              <a:buClrTx/>
              <a:buSzTx/>
              <a:tabLst/>
              <a:defRPr/>
            </a:pPr>
            <a:r>
              <a:rPr kumimoji="0" lang="es-EC" sz="3200" b="0" i="0" u="none" strike="noStrike" kern="1200" cap="none" spc="0" normalizeH="0" baseline="0" noProof="0" dirty="0" smtClean="0">
                <a:ln>
                  <a:noFill/>
                </a:ln>
                <a:solidFill>
                  <a:schemeClr val="bg1"/>
                </a:solidFill>
                <a:effectLst/>
                <a:uLnTx/>
                <a:uFillTx/>
                <a:latin typeface="Impact" pitchFamily="34" charset="0"/>
                <a:ea typeface="+mj-ea"/>
                <a:cs typeface="+mj-cs"/>
              </a:rPr>
              <a:t> </a:t>
            </a:r>
          </a:p>
          <a:p>
            <a:pPr marL="0" marR="0" lvl="0" indent="0" defTabSz="914400" rtl="0" eaLnBrk="1" fontAlgn="auto" latinLnBrk="0" hangingPunct="1">
              <a:lnSpc>
                <a:spcPct val="100000"/>
              </a:lnSpc>
              <a:spcBef>
                <a:spcPct val="0"/>
              </a:spcBef>
              <a:spcAft>
                <a:spcPts val="0"/>
              </a:spcAft>
              <a:buClrTx/>
              <a:buSzTx/>
              <a:tabLst/>
              <a:defRPr/>
            </a:pPr>
            <a:r>
              <a:rPr lang="es-EC" sz="8400" dirty="0" smtClean="0">
                <a:solidFill>
                  <a:schemeClr val="bg1"/>
                </a:solidFill>
                <a:effectLst>
                  <a:outerShdw blurRad="38100" dist="38100" dir="2700000" algn="tl">
                    <a:srgbClr val="000000">
                      <a:alpha val="43137"/>
                    </a:srgbClr>
                  </a:outerShdw>
                </a:effectLst>
                <a:latin typeface="Impact" pitchFamily="34" charset="0"/>
              </a:rPr>
              <a:t>JUECES</a:t>
            </a:r>
            <a:endParaRPr lang="es-EC" sz="8400" dirty="0">
              <a:solidFill>
                <a:schemeClr val="bg1"/>
              </a:solidFill>
              <a:effectLst>
                <a:outerShdw blurRad="38100" dist="38100" dir="2700000" algn="tl">
                  <a:srgbClr val="000000">
                    <a:alpha val="43137"/>
                  </a:srgbClr>
                </a:outerShdw>
              </a:effectLst>
              <a:latin typeface="Impact" pitchFamily="34" charset="0"/>
            </a:endParaRPr>
          </a:p>
          <a:p>
            <a:pPr lvl="0">
              <a:spcBef>
                <a:spcPct val="0"/>
              </a:spcBef>
              <a:buFont typeface="Arial" pitchFamily="34" charset="0"/>
              <a:buChar char="•"/>
            </a:pPr>
            <a:endParaRPr lang="es-EC" sz="3200" dirty="0">
              <a:solidFill>
                <a:schemeClr val="bg1"/>
              </a:solidFill>
              <a:latin typeface="Impact" pitchFamily="34" charset="0"/>
            </a:endParaRPr>
          </a:p>
          <a:p>
            <a:pPr>
              <a:spcBef>
                <a:spcPct val="0"/>
              </a:spcBef>
            </a:pPr>
            <a:endParaRPr lang="es-EC" sz="3200" dirty="0">
              <a:solidFill>
                <a:schemeClr val="bg1"/>
              </a:solidFill>
              <a:latin typeface="Impact"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0" i="0" u="none" strike="noStrike" kern="1200" cap="none" spc="0" normalizeH="0" baseline="0" noProof="0" dirty="0" smtClean="0">
              <a:ln>
                <a:noFill/>
              </a:ln>
              <a:solidFill>
                <a:schemeClr val="bg1"/>
              </a:solidFill>
              <a:effectLst/>
              <a:uLnTx/>
              <a:uFillTx/>
              <a:latin typeface="Impact" pitchFamily="34" charset="0"/>
              <a:ea typeface="+mj-ea"/>
              <a:cs typeface="+mj-cs"/>
            </a:endParaRPr>
          </a:p>
        </p:txBody>
      </p:sp>
      <p:pic>
        <p:nvPicPr>
          <p:cNvPr id="8" name="7 Imagen" descr="consejos juez 1.jpg"/>
          <p:cNvPicPr>
            <a:picLocks noChangeAspect="1"/>
          </p:cNvPicPr>
          <p:nvPr/>
        </p:nvPicPr>
        <p:blipFill>
          <a:blip r:embed="rId3" cstate="print"/>
          <a:srcRect l="5701" r="3075"/>
          <a:stretch>
            <a:fillRect/>
          </a:stretch>
        </p:blipFill>
        <p:spPr>
          <a:xfrm>
            <a:off x="4929190" y="2000240"/>
            <a:ext cx="3429024"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8 Imagen" descr="consejos juez 2.jpg"/>
          <p:cNvPicPr>
            <a:picLocks noChangeAspect="1"/>
          </p:cNvPicPr>
          <p:nvPr/>
        </p:nvPicPr>
        <p:blipFill>
          <a:blip r:embed="rId4" cstate="print"/>
          <a:srcRect l="7692" t="6861" r="7692"/>
          <a:stretch>
            <a:fillRect/>
          </a:stretch>
        </p:blipFill>
        <p:spPr>
          <a:xfrm>
            <a:off x="1142976" y="4214818"/>
            <a:ext cx="3589108"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9 Imagen" descr="consejos juez 3.jpg"/>
          <p:cNvPicPr>
            <a:picLocks noChangeAspect="1"/>
          </p:cNvPicPr>
          <p:nvPr/>
        </p:nvPicPr>
        <p:blipFill>
          <a:blip r:embed="rId5" cstate="print"/>
          <a:srcRect r="21311"/>
          <a:stretch>
            <a:fillRect/>
          </a:stretch>
        </p:blipFill>
        <p:spPr>
          <a:xfrm>
            <a:off x="4929190" y="4214818"/>
            <a:ext cx="3320058" cy="2176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1 Título"/>
          <p:cNvSpPr txBox="1">
            <a:spLocks/>
          </p:cNvSpPr>
          <p:nvPr/>
        </p:nvSpPr>
        <p:spPr>
          <a:xfrm>
            <a:off x="857224" y="2357430"/>
            <a:ext cx="3714776" cy="1571636"/>
          </a:xfrm>
          <a:prstGeom prst="rect">
            <a:avLst/>
          </a:prstGeom>
        </p:spPr>
        <p:txBody>
          <a:bodyPr vert="horz" lIns="91440" tIns="45720" rIns="91440" bIns="45720" rtlCol="0" anchor="ctr">
            <a:noAutofit/>
          </a:bodyPr>
          <a:lstStyle/>
          <a:p>
            <a:r>
              <a:rPr lang="es-EC" sz="2000" dirty="0" smtClean="0">
                <a:solidFill>
                  <a:schemeClr val="bg1"/>
                </a:solidFill>
                <a:latin typeface="Arial" pitchFamily="34" charset="0"/>
                <a:cs typeface="Arial" pitchFamily="34" charset="0"/>
              </a:rPr>
              <a:t>Serán los encargados de evaluar los platillos de los participantes y darán consejos útiles no solo para el ama de casa, sino también para toda la familia.</a:t>
            </a:r>
          </a:p>
          <a:p>
            <a:endParaRPr lang="es-EC" sz="2000" dirty="0">
              <a:solidFill>
                <a:schemeClr val="bg1"/>
              </a:solidFill>
              <a:latin typeface="Arial" pitchFamily="34" charset="0"/>
              <a:cs typeface="Arial" pitchFamily="34" charset="0"/>
            </a:endParaRPr>
          </a:p>
        </p:txBody>
      </p:sp>
      <p:sp>
        <p:nvSpPr>
          <p:cNvPr id="12" name="1 Título"/>
          <p:cNvSpPr txBox="1">
            <a:spLocks/>
          </p:cNvSpPr>
          <p:nvPr/>
        </p:nvSpPr>
        <p:spPr>
          <a:xfrm>
            <a:off x="8286776" y="5857892"/>
            <a:ext cx="4143404" cy="1500198"/>
          </a:xfrm>
          <a:prstGeom prst="rect">
            <a:avLst/>
          </a:prstGeom>
        </p:spPr>
        <p:txBody>
          <a:bodyPr vert="horz" lIns="91440" tIns="45720" rIns="91440" bIns="45720" rtlCol="0" anchor="ctr">
            <a:normAutofit/>
          </a:bodyPr>
          <a:lstStyle/>
          <a:p>
            <a:r>
              <a:rPr lang="es-ES" sz="1600" b="1" dirty="0" err="1" smtClean="0">
                <a:latin typeface="Arial" pitchFamily="34" charset="0"/>
                <a:cs typeface="Arial" pitchFamily="34" charset="0"/>
              </a:rPr>
              <a:t>Pag</a:t>
            </a:r>
            <a:r>
              <a:rPr lang="es-ES" sz="1600" b="1" dirty="0" smtClean="0">
                <a:latin typeface="Arial" pitchFamily="34" charset="0"/>
                <a:cs typeface="Arial" pitchFamily="34" charset="0"/>
              </a:rPr>
              <a:t> 41</a:t>
            </a:r>
            <a:endParaRPr lang="es-EC" sz="1600" b="1"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pagina 2.jpg"/>
          <p:cNvPicPr>
            <a:picLocks noChangeAspect="1"/>
          </p:cNvPicPr>
          <p:nvPr/>
        </p:nvPicPr>
        <p:blipFill>
          <a:blip r:embed="rId2" cstate="print"/>
          <a:stretch>
            <a:fillRect/>
          </a:stretch>
        </p:blipFill>
        <p:spPr>
          <a:xfrm>
            <a:off x="0" y="0"/>
            <a:ext cx="9144000" cy="6858000"/>
          </a:xfrm>
          <a:prstGeom prst="rect">
            <a:avLst/>
          </a:prstGeom>
        </p:spPr>
      </p:pic>
      <p:sp>
        <p:nvSpPr>
          <p:cNvPr id="6" name="1 Título"/>
          <p:cNvSpPr>
            <a:spLocks noGrp="1"/>
          </p:cNvSpPr>
          <p:nvPr>
            <p:ph type="ctrTitle"/>
          </p:nvPr>
        </p:nvSpPr>
        <p:spPr>
          <a:xfrm>
            <a:off x="642910" y="2285992"/>
            <a:ext cx="7772400" cy="1470025"/>
          </a:xfrm>
        </p:spPr>
        <p:txBody>
          <a:bodyPr>
            <a:noAutofit/>
          </a:bodyPr>
          <a:lstStyle/>
          <a:p>
            <a:r>
              <a:rPr lang="es-EC" sz="4000" dirty="0" smtClean="0">
                <a:solidFill>
                  <a:schemeClr val="bg1"/>
                </a:solidFill>
                <a:effectLst>
                  <a:outerShdw blurRad="38100" dist="38100" dir="2700000" algn="tl">
                    <a:srgbClr val="000000">
                      <a:alpha val="43137"/>
                    </a:srgbClr>
                  </a:outerShdw>
                </a:effectLst>
                <a:latin typeface="Impact" pitchFamily="34" charset="0"/>
                <a:cs typeface="Arial" pitchFamily="34" charset="0"/>
              </a:rPr>
              <a:t>CRONOGRAMA GENERAL </a:t>
            </a:r>
            <a:br>
              <a:rPr lang="es-EC" sz="4000" dirty="0" smtClean="0">
                <a:solidFill>
                  <a:schemeClr val="bg1"/>
                </a:solidFill>
                <a:effectLst>
                  <a:outerShdw blurRad="38100" dist="38100" dir="2700000" algn="tl">
                    <a:srgbClr val="000000">
                      <a:alpha val="43137"/>
                    </a:srgbClr>
                  </a:outerShdw>
                </a:effectLst>
                <a:latin typeface="Impact" pitchFamily="34" charset="0"/>
                <a:cs typeface="Arial" pitchFamily="34" charset="0"/>
              </a:rPr>
            </a:br>
            <a:r>
              <a:rPr lang="es-EC" sz="4000" dirty="0" smtClean="0">
                <a:solidFill>
                  <a:schemeClr val="bg1"/>
                </a:solidFill>
                <a:effectLst>
                  <a:outerShdw blurRad="38100" dist="38100" dir="2700000" algn="tl">
                    <a:srgbClr val="000000">
                      <a:alpha val="43137"/>
                    </a:srgbClr>
                  </a:outerShdw>
                </a:effectLst>
                <a:latin typeface="Impact" pitchFamily="34" charset="0"/>
                <a:cs typeface="Arial" pitchFamily="34" charset="0"/>
              </a:rPr>
              <a:t>Y COSTOS</a:t>
            </a:r>
            <a:br>
              <a:rPr lang="es-EC" sz="4000" dirty="0" smtClean="0">
                <a:solidFill>
                  <a:schemeClr val="bg1"/>
                </a:solidFill>
                <a:effectLst>
                  <a:outerShdw blurRad="38100" dist="38100" dir="2700000" algn="tl">
                    <a:srgbClr val="000000">
                      <a:alpha val="43137"/>
                    </a:srgbClr>
                  </a:outerShdw>
                </a:effectLst>
                <a:latin typeface="Impact" pitchFamily="34" charset="0"/>
                <a:cs typeface="Arial" pitchFamily="34" charset="0"/>
              </a:rPr>
            </a:br>
            <a:r>
              <a:rPr lang="es-EC" sz="4000" dirty="0" smtClean="0">
                <a:solidFill>
                  <a:schemeClr val="bg1"/>
                </a:solidFill>
                <a:effectLst>
                  <a:outerShdw blurRad="38100" dist="38100" dir="2700000" algn="tl">
                    <a:srgbClr val="000000">
                      <a:alpha val="43137"/>
                    </a:srgbClr>
                  </a:outerShdw>
                </a:effectLst>
                <a:latin typeface="Impact" pitchFamily="34" charset="0"/>
                <a:cs typeface="Arial" pitchFamily="34" charset="0"/>
              </a:rPr>
              <a:t> DE LA PRODUCCIÓN</a:t>
            </a:r>
            <a:endParaRPr lang="es-EC" sz="4000" dirty="0">
              <a:solidFill>
                <a:schemeClr val="bg1"/>
              </a:solidFill>
              <a:effectLst>
                <a:outerShdw blurRad="38100" dist="38100" dir="2700000" algn="tl">
                  <a:srgbClr val="000000">
                    <a:alpha val="43137"/>
                  </a:srgbClr>
                </a:outerShdw>
              </a:effectLst>
              <a:latin typeface="Impact"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agina 1.jpg"/>
          <p:cNvPicPr>
            <a:picLocks noChangeAspect="1"/>
          </p:cNvPicPr>
          <p:nvPr/>
        </p:nvPicPr>
        <p:blipFill>
          <a:blip r:embed="rId2" cstate="print"/>
          <a:stretch>
            <a:fillRect/>
          </a:stretch>
        </p:blipFill>
        <p:spPr>
          <a:xfrm>
            <a:off x="0" y="0"/>
            <a:ext cx="9144000" cy="6858000"/>
          </a:xfrm>
          <a:prstGeom prst="rect">
            <a:avLst/>
          </a:prstGeom>
        </p:spPr>
      </p:pic>
      <p:sp>
        <p:nvSpPr>
          <p:cNvPr id="6" name="1 Título"/>
          <p:cNvSpPr txBox="1">
            <a:spLocks/>
          </p:cNvSpPr>
          <p:nvPr/>
        </p:nvSpPr>
        <p:spPr>
          <a:xfrm>
            <a:off x="1285852" y="785794"/>
            <a:ext cx="6357982" cy="928694"/>
          </a:xfrm>
          <a:prstGeom prst="rect">
            <a:avLst/>
          </a:prstGeom>
        </p:spPr>
        <p:txBody>
          <a:bodyPr vert="horz" lIns="91440" tIns="45720" rIns="91440" bIns="45720" rtlCol="0" anchor="ctr">
            <a:normAutofit fontScale="77500" lnSpcReduction="20000"/>
          </a:bodyPr>
          <a:lstStyle/>
          <a:p>
            <a:pPr marL="0" marR="0" lvl="0" indent="0" defTabSz="914400" rtl="0" eaLnBrk="1" fontAlgn="auto" latinLnBrk="0" hangingPunct="1">
              <a:lnSpc>
                <a:spcPct val="100000"/>
              </a:lnSpc>
              <a:spcBef>
                <a:spcPct val="0"/>
              </a:spcBef>
              <a:spcAft>
                <a:spcPts val="0"/>
              </a:spcAft>
              <a:buClrTx/>
              <a:buSzTx/>
              <a:tabLst/>
              <a:defRPr/>
            </a:pPr>
            <a:r>
              <a:rPr lang="es-EC" sz="4400" dirty="0" smtClean="0">
                <a:solidFill>
                  <a:schemeClr val="accent6">
                    <a:lumMod val="75000"/>
                  </a:schemeClr>
                </a:solidFill>
                <a:latin typeface="Impact" pitchFamily="34" charset="0"/>
                <a:ea typeface="+mj-ea"/>
                <a:cs typeface="+mj-cs"/>
              </a:rPr>
              <a:t>ORGANIZACIÓN</a:t>
            </a:r>
          </a:p>
          <a:p>
            <a:pPr marL="0" marR="0" lvl="0" indent="0" defTabSz="914400" rtl="0" eaLnBrk="1" fontAlgn="auto" latinLnBrk="0" hangingPunct="1">
              <a:lnSpc>
                <a:spcPct val="100000"/>
              </a:lnSpc>
              <a:spcBef>
                <a:spcPct val="0"/>
              </a:spcBef>
              <a:spcAft>
                <a:spcPts val="0"/>
              </a:spcAft>
              <a:buClrTx/>
              <a:buSzTx/>
              <a:tabLst/>
              <a:defRPr/>
            </a:pPr>
            <a:r>
              <a:rPr lang="es-EC" sz="4400" dirty="0" smtClean="0">
                <a:solidFill>
                  <a:schemeClr val="accent6">
                    <a:lumMod val="75000"/>
                  </a:schemeClr>
                </a:solidFill>
                <a:latin typeface="Impact" pitchFamily="34" charset="0"/>
                <a:ea typeface="+mj-ea"/>
                <a:cs typeface="+mj-cs"/>
              </a:rPr>
              <a:t>DE LA PRODUCCIÓN</a:t>
            </a:r>
            <a:endParaRPr lang="es-EC" sz="4400" dirty="0">
              <a:solidFill>
                <a:schemeClr val="accent6">
                  <a:lumMod val="75000"/>
                </a:schemeClr>
              </a:solidFill>
              <a:latin typeface="Impact" pitchFamily="34" charset="0"/>
            </a:endParaRPr>
          </a:p>
          <a:p>
            <a:pPr lvl="0">
              <a:spcBef>
                <a:spcPct val="0"/>
              </a:spcBef>
              <a:buFont typeface="Arial" pitchFamily="34" charset="0"/>
              <a:buChar char="•"/>
            </a:pPr>
            <a:endParaRPr lang="es-EC" sz="3200" dirty="0">
              <a:solidFill>
                <a:schemeClr val="bg1"/>
              </a:solidFill>
              <a:latin typeface="Impact" pitchFamily="34" charset="0"/>
            </a:endParaRPr>
          </a:p>
          <a:p>
            <a:pPr>
              <a:spcBef>
                <a:spcPct val="0"/>
              </a:spcBef>
            </a:pPr>
            <a:endParaRPr lang="es-EC" sz="3200" dirty="0">
              <a:solidFill>
                <a:schemeClr val="bg1"/>
              </a:solidFill>
              <a:latin typeface="Impact"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0" i="0" u="none" strike="noStrike" kern="1200" cap="none" spc="0" normalizeH="0" baseline="0" noProof="0" dirty="0" smtClean="0">
              <a:ln>
                <a:noFill/>
              </a:ln>
              <a:solidFill>
                <a:schemeClr val="bg1"/>
              </a:solidFill>
              <a:effectLst/>
              <a:uLnTx/>
              <a:uFillTx/>
              <a:latin typeface="Impact" pitchFamily="34" charset="0"/>
              <a:ea typeface="+mj-ea"/>
              <a:cs typeface="+mj-cs"/>
            </a:endParaRPr>
          </a:p>
        </p:txBody>
      </p:sp>
      <p:sp>
        <p:nvSpPr>
          <p:cNvPr id="7" name="1 Título"/>
          <p:cNvSpPr txBox="1">
            <a:spLocks/>
          </p:cNvSpPr>
          <p:nvPr/>
        </p:nvSpPr>
        <p:spPr>
          <a:xfrm>
            <a:off x="1285852" y="1928802"/>
            <a:ext cx="8072494" cy="105111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tabLst/>
              <a:defRPr/>
            </a:pPr>
            <a:r>
              <a:rPr lang="es-EC" sz="3600" dirty="0" smtClean="0">
                <a:solidFill>
                  <a:schemeClr val="bg1"/>
                </a:solidFill>
                <a:effectLst>
                  <a:outerShdw blurRad="38100" dist="38100" dir="2700000" algn="tl">
                    <a:srgbClr val="000000">
                      <a:alpha val="43137"/>
                    </a:srgbClr>
                  </a:outerShdw>
                </a:effectLst>
                <a:latin typeface="Impact" pitchFamily="34" charset="0"/>
                <a:ea typeface="+mj-ea"/>
                <a:cs typeface="+mj-cs"/>
              </a:rPr>
              <a:t>CRONOGRAMA GENERAL</a:t>
            </a:r>
            <a:endParaRPr lang="es-EC" sz="3600" dirty="0">
              <a:solidFill>
                <a:schemeClr val="bg1"/>
              </a:solidFill>
              <a:effectLst>
                <a:outerShdw blurRad="38100" dist="38100" dir="2700000" algn="tl">
                  <a:srgbClr val="000000">
                    <a:alpha val="43137"/>
                  </a:srgbClr>
                </a:outerShdw>
              </a:effectLst>
              <a:latin typeface="Impact" pitchFamily="34" charset="0"/>
            </a:endParaRPr>
          </a:p>
          <a:p>
            <a:pPr lvl="0">
              <a:spcBef>
                <a:spcPct val="0"/>
              </a:spcBef>
              <a:buFont typeface="Arial" pitchFamily="34" charset="0"/>
              <a:buChar char="•"/>
            </a:pPr>
            <a:endParaRPr lang="es-EC" sz="3200" dirty="0">
              <a:solidFill>
                <a:schemeClr val="bg1"/>
              </a:solidFill>
              <a:latin typeface="Impact" pitchFamily="34" charset="0"/>
            </a:endParaRPr>
          </a:p>
          <a:p>
            <a:pPr>
              <a:spcBef>
                <a:spcPct val="0"/>
              </a:spcBef>
            </a:pPr>
            <a:endParaRPr lang="es-EC" sz="3200" dirty="0">
              <a:solidFill>
                <a:schemeClr val="bg1"/>
              </a:solidFill>
              <a:latin typeface="Impact"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0" i="0" u="none" strike="noStrike" kern="1200" cap="none" spc="0" normalizeH="0" baseline="0" noProof="0" dirty="0" smtClean="0">
              <a:ln>
                <a:noFill/>
              </a:ln>
              <a:solidFill>
                <a:schemeClr val="bg1"/>
              </a:solidFill>
              <a:effectLst/>
              <a:uLnTx/>
              <a:uFillTx/>
              <a:latin typeface="Impact" pitchFamily="34" charset="0"/>
              <a:ea typeface="+mj-ea"/>
              <a:cs typeface="+mj-cs"/>
            </a:endParaRPr>
          </a:p>
        </p:txBody>
      </p:sp>
      <p:graphicFrame>
        <p:nvGraphicFramePr>
          <p:cNvPr id="8" name="7 Tabla"/>
          <p:cNvGraphicFramePr>
            <a:graphicFrameLocks noGrp="1"/>
          </p:cNvGraphicFramePr>
          <p:nvPr/>
        </p:nvGraphicFramePr>
        <p:xfrm>
          <a:off x="714348" y="2857496"/>
          <a:ext cx="8001054" cy="1285019"/>
        </p:xfrm>
        <a:graphic>
          <a:graphicData uri="http://schemas.openxmlformats.org/drawingml/2006/table">
            <a:tbl>
              <a:tblPr>
                <a:tableStyleId>{35758FB7-9AC5-4552-8A53-C91805E547FA}</a:tableStyleId>
              </a:tblPr>
              <a:tblGrid>
                <a:gridCol w="1873956"/>
                <a:gridCol w="681002"/>
                <a:gridCol w="681002"/>
                <a:gridCol w="680042"/>
                <a:gridCol w="681002"/>
                <a:gridCol w="681002"/>
                <a:gridCol w="681002"/>
                <a:gridCol w="680042"/>
                <a:gridCol w="681002"/>
                <a:gridCol w="681002"/>
              </a:tblGrid>
              <a:tr h="264837">
                <a:tc gridSpan="10">
                  <a:txBody>
                    <a:bodyPr/>
                    <a:lstStyle/>
                    <a:p>
                      <a:pPr algn="ctr">
                        <a:lnSpc>
                          <a:spcPct val="115000"/>
                        </a:lnSpc>
                        <a:spcBef>
                          <a:spcPts val="600"/>
                        </a:spcBef>
                        <a:spcAft>
                          <a:spcPts val="600"/>
                        </a:spcAft>
                      </a:pPr>
                      <a:r>
                        <a:rPr lang="es-EC" sz="1500" dirty="0"/>
                        <a:t>MESÓN FAMILIAR</a:t>
                      </a:r>
                      <a:endParaRPr lang="es-EC" sz="1900" dirty="0">
                        <a:latin typeface="Times New Roman"/>
                        <a:ea typeface="Calibri"/>
                        <a:cs typeface="Times New Roman"/>
                      </a:endParaRPr>
                    </a:p>
                  </a:txBody>
                  <a:tcPr marL="103735" marR="103735"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4837">
                <a:tc>
                  <a:txBody>
                    <a:bodyPr/>
                    <a:lstStyle/>
                    <a:p>
                      <a:pPr algn="just">
                        <a:lnSpc>
                          <a:spcPct val="115000"/>
                        </a:lnSpc>
                        <a:spcBef>
                          <a:spcPts val="600"/>
                        </a:spcBef>
                        <a:spcAft>
                          <a:spcPts val="600"/>
                        </a:spcAft>
                      </a:pPr>
                      <a:r>
                        <a:rPr lang="es-EC" sz="1500"/>
                        <a:t>ETAPAS</a:t>
                      </a:r>
                      <a:endParaRPr lang="es-EC" sz="1900">
                        <a:latin typeface="Times New Roman"/>
                        <a:ea typeface="Calibri"/>
                        <a:cs typeface="Times New Roman"/>
                      </a:endParaRPr>
                    </a:p>
                  </a:txBody>
                  <a:tcPr marL="103735" marR="103735" marT="0" marB="0"/>
                </a:tc>
                <a:tc>
                  <a:txBody>
                    <a:bodyPr/>
                    <a:lstStyle/>
                    <a:p>
                      <a:pPr algn="ctr">
                        <a:lnSpc>
                          <a:spcPct val="115000"/>
                        </a:lnSpc>
                        <a:spcBef>
                          <a:spcPts val="600"/>
                        </a:spcBef>
                        <a:spcAft>
                          <a:spcPts val="600"/>
                        </a:spcAft>
                      </a:pPr>
                      <a:r>
                        <a:rPr lang="es-EC" sz="1500"/>
                        <a:t>S1</a:t>
                      </a:r>
                      <a:endParaRPr lang="es-EC" sz="1900">
                        <a:latin typeface="Times New Roman"/>
                        <a:ea typeface="Calibri"/>
                        <a:cs typeface="Times New Roman"/>
                      </a:endParaRPr>
                    </a:p>
                  </a:txBody>
                  <a:tcPr marL="103735" marR="103735" marT="0" marB="0"/>
                </a:tc>
                <a:tc>
                  <a:txBody>
                    <a:bodyPr/>
                    <a:lstStyle/>
                    <a:p>
                      <a:pPr algn="ctr">
                        <a:lnSpc>
                          <a:spcPct val="115000"/>
                        </a:lnSpc>
                        <a:spcBef>
                          <a:spcPts val="600"/>
                        </a:spcBef>
                        <a:spcAft>
                          <a:spcPts val="600"/>
                        </a:spcAft>
                      </a:pPr>
                      <a:r>
                        <a:rPr lang="es-EC" sz="1500"/>
                        <a:t>S2</a:t>
                      </a:r>
                      <a:endParaRPr lang="es-EC" sz="1900">
                        <a:latin typeface="Times New Roman"/>
                        <a:ea typeface="Calibri"/>
                        <a:cs typeface="Times New Roman"/>
                      </a:endParaRPr>
                    </a:p>
                  </a:txBody>
                  <a:tcPr marL="103735" marR="103735" marT="0" marB="0"/>
                </a:tc>
                <a:tc>
                  <a:txBody>
                    <a:bodyPr/>
                    <a:lstStyle/>
                    <a:p>
                      <a:pPr algn="ctr">
                        <a:lnSpc>
                          <a:spcPct val="115000"/>
                        </a:lnSpc>
                        <a:spcBef>
                          <a:spcPts val="600"/>
                        </a:spcBef>
                        <a:spcAft>
                          <a:spcPts val="600"/>
                        </a:spcAft>
                      </a:pPr>
                      <a:r>
                        <a:rPr lang="es-EC" sz="1500"/>
                        <a:t>S3</a:t>
                      </a:r>
                      <a:endParaRPr lang="es-EC" sz="1900">
                        <a:latin typeface="Times New Roman"/>
                        <a:ea typeface="Calibri"/>
                        <a:cs typeface="Times New Roman"/>
                      </a:endParaRPr>
                    </a:p>
                  </a:txBody>
                  <a:tcPr marL="103735" marR="103735" marT="0" marB="0"/>
                </a:tc>
                <a:tc>
                  <a:txBody>
                    <a:bodyPr/>
                    <a:lstStyle/>
                    <a:p>
                      <a:pPr algn="ctr">
                        <a:lnSpc>
                          <a:spcPct val="115000"/>
                        </a:lnSpc>
                        <a:spcBef>
                          <a:spcPts val="600"/>
                        </a:spcBef>
                        <a:spcAft>
                          <a:spcPts val="600"/>
                        </a:spcAft>
                      </a:pPr>
                      <a:r>
                        <a:rPr lang="es-EC" sz="1500"/>
                        <a:t>S4</a:t>
                      </a:r>
                      <a:endParaRPr lang="es-EC" sz="1900">
                        <a:latin typeface="Times New Roman"/>
                        <a:ea typeface="Calibri"/>
                        <a:cs typeface="Times New Roman"/>
                      </a:endParaRPr>
                    </a:p>
                  </a:txBody>
                  <a:tcPr marL="103735" marR="103735" marT="0" marB="0"/>
                </a:tc>
                <a:tc>
                  <a:txBody>
                    <a:bodyPr/>
                    <a:lstStyle/>
                    <a:p>
                      <a:pPr algn="ctr">
                        <a:lnSpc>
                          <a:spcPct val="115000"/>
                        </a:lnSpc>
                        <a:spcBef>
                          <a:spcPts val="600"/>
                        </a:spcBef>
                        <a:spcAft>
                          <a:spcPts val="600"/>
                        </a:spcAft>
                      </a:pPr>
                      <a:r>
                        <a:rPr lang="es-EC" sz="1500" dirty="0"/>
                        <a:t>S5</a:t>
                      </a:r>
                      <a:endParaRPr lang="es-EC" sz="1900" dirty="0">
                        <a:latin typeface="Times New Roman"/>
                        <a:ea typeface="Calibri"/>
                        <a:cs typeface="Times New Roman"/>
                      </a:endParaRPr>
                    </a:p>
                  </a:txBody>
                  <a:tcPr marL="103735" marR="103735" marT="0" marB="0"/>
                </a:tc>
                <a:tc>
                  <a:txBody>
                    <a:bodyPr/>
                    <a:lstStyle/>
                    <a:p>
                      <a:pPr algn="ctr">
                        <a:lnSpc>
                          <a:spcPct val="115000"/>
                        </a:lnSpc>
                        <a:spcBef>
                          <a:spcPts val="600"/>
                        </a:spcBef>
                        <a:spcAft>
                          <a:spcPts val="600"/>
                        </a:spcAft>
                      </a:pPr>
                      <a:r>
                        <a:rPr lang="es-EC" sz="1500"/>
                        <a:t>S6</a:t>
                      </a:r>
                      <a:endParaRPr lang="es-EC" sz="1900">
                        <a:latin typeface="Times New Roman"/>
                        <a:ea typeface="Calibri"/>
                        <a:cs typeface="Times New Roman"/>
                      </a:endParaRPr>
                    </a:p>
                  </a:txBody>
                  <a:tcPr marL="103735" marR="103735" marT="0" marB="0"/>
                </a:tc>
                <a:tc>
                  <a:txBody>
                    <a:bodyPr/>
                    <a:lstStyle/>
                    <a:p>
                      <a:pPr algn="ctr">
                        <a:lnSpc>
                          <a:spcPct val="115000"/>
                        </a:lnSpc>
                        <a:spcBef>
                          <a:spcPts val="600"/>
                        </a:spcBef>
                        <a:spcAft>
                          <a:spcPts val="600"/>
                        </a:spcAft>
                      </a:pPr>
                      <a:r>
                        <a:rPr lang="es-EC" sz="1500"/>
                        <a:t>S7</a:t>
                      </a:r>
                      <a:endParaRPr lang="es-EC" sz="1900">
                        <a:latin typeface="Times New Roman"/>
                        <a:ea typeface="Calibri"/>
                        <a:cs typeface="Times New Roman"/>
                      </a:endParaRPr>
                    </a:p>
                  </a:txBody>
                  <a:tcPr marL="103735" marR="103735" marT="0" marB="0"/>
                </a:tc>
                <a:tc>
                  <a:txBody>
                    <a:bodyPr/>
                    <a:lstStyle/>
                    <a:p>
                      <a:pPr algn="ctr">
                        <a:lnSpc>
                          <a:spcPct val="115000"/>
                        </a:lnSpc>
                        <a:spcBef>
                          <a:spcPts val="600"/>
                        </a:spcBef>
                        <a:spcAft>
                          <a:spcPts val="600"/>
                        </a:spcAft>
                      </a:pPr>
                      <a:r>
                        <a:rPr lang="es-EC" sz="1500"/>
                        <a:t>S8</a:t>
                      </a:r>
                      <a:endParaRPr lang="es-EC" sz="1900">
                        <a:latin typeface="Times New Roman"/>
                        <a:ea typeface="Calibri"/>
                        <a:cs typeface="Times New Roman"/>
                      </a:endParaRPr>
                    </a:p>
                  </a:txBody>
                  <a:tcPr marL="103735" marR="103735" marT="0" marB="0"/>
                </a:tc>
                <a:tc>
                  <a:txBody>
                    <a:bodyPr/>
                    <a:lstStyle/>
                    <a:p>
                      <a:pPr algn="ctr">
                        <a:lnSpc>
                          <a:spcPct val="115000"/>
                        </a:lnSpc>
                        <a:spcBef>
                          <a:spcPts val="600"/>
                        </a:spcBef>
                        <a:spcAft>
                          <a:spcPts val="600"/>
                        </a:spcAft>
                      </a:pPr>
                      <a:r>
                        <a:rPr lang="es-EC" sz="1500"/>
                        <a:t>S9</a:t>
                      </a:r>
                      <a:endParaRPr lang="es-EC" sz="1900">
                        <a:latin typeface="Times New Roman"/>
                        <a:ea typeface="Calibri"/>
                        <a:cs typeface="Times New Roman"/>
                      </a:endParaRPr>
                    </a:p>
                  </a:txBody>
                  <a:tcPr marL="103735" marR="103735" marT="0" marB="0"/>
                </a:tc>
              </a:tr>
              <a:tr h="256456">
                <a:tc>
                  <a:txBody>
                    <a:bodyPr/>
                    <a:lstStyle/>
                    <a:p>
                      <a:pPr algn="just">
                        <a:lnSpc>
                          <a:spcPct val="115000"/>
                        </a:lnSpc>
                        <a:spcBef>
                          <a:spcPts val="600"/>
                        </a:spcBef>
                        <a:spcAft>
                          <a:spcPts val="600"/>
                        </a:spcAft>
                      </a:pPr>
                      <a:r>
                        <a:rPr lang="es-EC" sz="1300"/>
                        <a:t>PRE PRODUCCIÓN</a:t>
                      </a:r>
                      <a:endParaRPr lang="es-EC" sz="1900">
                        <a:latin typeface="Times New Roman"/>
                        <a:ea typeface="Calibri"/>
                        <a:cs typeface="Times New Roman"/>
                      </a:endParaRPr>
                    </a:p>
                  </a:txBody>
                  <a:tcPr marL="103735" marR="103735" marT="0" marB="0"/>
                </a:tc>
                <a:tc>
                  <a:txBody>
                    <a:bodyPr/>
                    <a:lstStyle/>
                    <a:p>
                      <a:pPr algn="ctr">
                        <a:lnSpc>
                          <a:spcPct val="115000"/>
                        </a:lnSpc>
                        <a:spcBef>
                          <a:spcPts val="600"/>
                        </a:spcBef>
                        <a:spcAft>
                          <a:spcPts val="0"/>
                        </a:spcAft>
                      </a:pPr>
                      <a:r>
                        <a:rPr lang="es-EC" sz="1300"/>
                        <a:t>X</a:t>
                      </a:r>
                      <a:endParaRPr lang="es-EC" sz="1900">
                        <a:latin typeface="Times New Roman"/>
                        <a:ea typeface="Calibri"/>
                        <a:cs typeface="Times New Roman"/>
                      </a:endParaRPr>
                    </a:p>
                  </a:txBody>
                  <a:tcPr marL="103735" marR="103735" marT="0" marB="0"/>
                </a:tc>
                <a:tc>
                  <a:txBody>
                    <a:bodyPr/>
                    <a:lstStyle/>
                    <a:p>
                      <a:pPr algn="ctr">
                        <a:lnSpc>
                          <a:spcPct val="115000"/>
                        </a:lnSpc>
                        <a:spcBef>
                          <a:spcPts val="600"/>
                        </a:spcBef>
                        <a:spcAft>
                          <a:spcPts val="0"/>
                        </a:spcAft>
                      </a:pPr>
                      <a:r>
                        <a:rPr lang="es-EC" sz="1300"/>
                        <a:t>X</a:t>
                      </a:r>
                      <a:endParaRPr lang="es-EC" sz="1900">
                        <a:latin typeface="Times New Roman"/>
                        <a:ea typeface="Calibri"/>
                        <a:cs typeface="Times New Roman"/>
                      </a:endParaRPr>
                    </a:p>
                  </a:txBody>
                  <a:tcPr marL="103735" marR="103735" marT="0" marB="0"/>
                </a:tc>
                <a:tc>
                  <a:txBody>
                    <a:bodyPr/>
                    <a:lstStyle/>
                    <a:p>
                      <a:pPr algn="ctr">
                        <a:lnSpc>
                          <a:spcPct val="115000"/>
                        </a:lnSpc>
                        <a:spcBef>
                          <a:spcPts val="600"/>
                        </a:spcBef>
                        <a:spcAft>
                          <a:spcPts val="0"/>
                        </a:spcAft>
                      </a:pPr>
                      <a:r>
                        <a:rPr lang="es-EC" sz="1300" dirty="0"/>
                        <a:t>X</a:t>
                      </a:r>
                      <a:endParaRPr lang="es-EC" sz="1900" dirty="0">
                        <a:latin typeface="Times New Roman"/>
                        <a:ea typeface="Calibri"/>
                        <a:cs typeface="Times New Roman"/>
                      </a:endParaRPr>
                    </a:p>
                  </a:txBody>
                  <a:tcPr marL="103735" marR="103735" marT="0" marB="0"/>
                </a:tc>
                <a:tc>
                  <a:txBody>
                    <a:bodyPr/>
                    <a:lstStyle/>
                    <a:p>
                      <a:pPr algn="ctr">
                        <a:lnSpc>
                          <a:spcPct val="115000"/>
                        </a:lnSpc>
                        <a:spcBef>
                          <a:spcPts val="600"/>
                        </a:spcBef>
                        <a:spcAft>
                          <a:spcPts val="0"/>
                        </a:spcAft>
                      </a:pPr>
                      <a:r>
                        <a:rPr lang="es-EC" sz="1300"/>
                        <a:t>X</a:t>
                      </a:r>
                      <a:endParaRPr lang="es-EC" sz="1900">
                        <a:latin typeface="Times New Roman"/>
                        <a:ea typeface="Calibri"/>
                        <a:cs typeface="Times New Roman"/>
                      </a:endParaRPr>
                    </a:p>
                  </a:txBody>
                  <a:tcPr marL="103735" marR="103735" marT="0" marB="0"/>
                </a:tc>
                <a:tc>
                  <a:txBody>
                    <a:bodyPr/>
                    <a:lstStyle/>
                    <a:p>
                      <a:pPr algn="just">
                        <a:lnSpc>
                          <a:spcPct val="115000"/>
                        </a:lnSpc>
                        <a:spcAft>
                          <a:spcPts val="0"/>
                        </a:spcAft>
                      </a:pPr>
                      <a:endParaRPr lang="es-EC" sz="1300">
                        <a:solidFill>
                          <a:srgbClr val="000000"/>
                        </a:solidFill>
                        <a:latin typeface="Arial"/>
                        <a:ea typeface="Calibri"/>
                        <a:cs typeface="Times New Roman"/>
                      </a:endParaRPr>
                    </a:p>
                  </a:txBody>
                  <a:tcPr marL="103735" marR="103735" marT="0" marB="0"/>
                </a:tc>
                <a:tc>
                  <a:txBody>
                    <a:bodyPr/>
                    <a:lstStyle/>
                    <a:p>
                      <a:pPr algn="just">
                        <a:lnSpc>
                          <a:spcPct val="115000"/>
                        </a:lnSpc>
                        <a:spcAft>
                          <a:spcPts val="0"/>
                        </a:spcAft>
                      </a:pPr>
                      <a:endParaRPr lang="es-EC" sz="1300">
                        <a:solidFill>
                          <a:srgbClr val="000000"/>
                        </a:solidFill>
                        <a:latin typeface="Arial"/>
                        <a:ea typeface="Calibri"/>
                        <a:cs typeface="Times New Roman"/>
                      </a:endParaRPr>
                    </a:p>
                  </a:txBody>
                  <a:tcPr marL="103735" marR="103735" marT="0" marB="0"/>
                </a:tc>
                <a:tc>
                  <a:txBody>
                    <a:bodyPr/>
                    <a:lstStyle/>
                    <a:p>
                      <a:pPr algn="just">
                        <a:lnSpc>
                          <a:spcPct val="115000"/>
                        </a:lnSpc>
                        <a:spcAft>
                          <a:spcPts val="0"/>
                        </a:spcAft>
                      </a:pPr>
                      <a:endParaRPr lang="es-EC" sz="1300">
                        <a:solidFill>
                          <a:srgbClr val="000000"/>
                        </a:solidFill>
                        <a:latin typeface="Arial"/>
                        <a:ea typeface="Calibri"/>
                        <a:cs typeface="Times New Roman"/>
                      </a:endParaRPr>
                    </a:p>
                  </a:txBody>
                  <a:tcPr marL="103735" marR="103735" marT="0" marB="0"/>
                </a:tc>
                <a:tc>
                  <a:txBody>
                    <a:bodyPr/>
                    <a:lstStyle/>
                    <a:p>
                      <a:pPr algn="just">
                        <a:lnSpc>
                          <a:spcPct val="115000"/>
                        </a:lnSpc>
                        <a:spcAft>
                          <a:spcPts val="0"/>
                        </a:spcAft>
                      </a:pPr>
                      <a:endParaRPr lang="es-EC" sz="1300">
                        <a:solidFill>
                          <a:srgbClr val="000000"/>
                        </a:solidFill>
                        <a:latin typeface="Arial"/>
                        <a:ea typeface="Calibri"/>
                        <a:cs typeface="Times New Roman"/>
                      </a:endParaRPr>
                    </a:p>
                  </a:txBody>
                  <a:tcPr marL="103735" marR="103735" marT="0" marB="0"/>
                </a:tc>
                <a:tc>
                  <a:txBody>
                    <a:bodyPr/>
                    <a:lstStyle/>
                    <a:p>
                      <a:pPr algn="just">
                        <a:lnSpc>
                          <a:spcPct val="115000"/>
                        </a:lnSpc>
                        <a:spcAft>
                          <a:spcPts val="0"/>
                        </a:spcAft>
                      </a:pPr>
                      <a:endParaRPr lang="es-EC" sz="1300">
                        <a:solidFill>
                          <a:srgbClr val="000000"/>
                        </a:solidFill>
                        <a:latin typeface="Arial"/>
                        <a:ea typeface="Calibri"/>
                        <a:cs typeface="Times New Roman"/>
                      </a:endParaRPr>
                    </a:p>
                  </a:txBody>
                  <a:tcPr marL="103735" marR="103735" marT="0" marB="0"/>
                </a:tc>
              </a:tr>
              <a:tr h="260299">
                <a:tc>
                  <a:txBody>
                    <a:bodyPr/>
                    <a:lstStyle/>
                    <a:p>
                      <a:pPr algn="just">
                        <a:lnSpc>
                          <a:spcPct val="115000"/>
                        </a:lnSpc>
                        <a:spcBef>
                          <a:spcPts val="600"/>
                        </a:spcBef>
                        <a:spcAft>
                          <a:spcPts val="600"/>
                        </a:spcAft>
                      </a:pPr>
                      <a:r>
                        <a:rPr lang="es-EC" sz="1300"/>
                        <a:t>PRODUCCIÓN</a:t>
                      </a:r>
                      <a:endParaRPr lang="es-EC" sz="1900">
                        <a:latin typeface="Times New Roman"/>
                        <a:ea typeface="Calibri"/>
                        <a:cs typeface="Times New Roman"/>
                      </a:endParaRPr>
                    </a:p>
                  </a:txBody>
                  <a:tcPr marL="103735" marR="103735" marT="0" marB="0"/>
                </a:tc>
                <a:tc>
                  <a:txBody>
                    <a:bodyPr/>
                    <a:lstStyle/>
                    <a:p>
                      <a:pPr algn="just">
                        <a:lnSpc>
                          <a:spcPct val="115000"/>
                        </a:lnSpc>
                        <a:spcAft>
                          <a:spcPts val="0"/>
                        </a:spcAft>
                      </a:pPr>
                      <a:endParaRPr lang="es-EC" sz="1300">
                        <a:solidFill>
                          <a:srgbClr val="000000"/>
                        </a:solidFill>
                        <a:latin typeface="Arial"/>
                        <a:ea typeface="Calibri"/>
                        <a:cs typeface="Times New Roman"/>
                      </a:endParaRPr>
                    </a:p>
                  </a:txBody>
                  <a:tcPr marL="103735" marR="103735" marT="0" marB="0"/>
                </a:tc>
                <a:tc>
                  <a:txBody>
                    <a:bodyPr/>
                    <a:lstStyle/>
                    <a:p>
                      <a:pPr algn="just">
                        <a:lnSpc>
                          <a:spcPct val="115000"/>
                        </a:lnSpc>
                        <a:spcAft>
                          <a:spcPts val="0"/>
                        </a:spcAft>
                      </a:pPr>
                      <a:endParaRPr lang="es-EC" sz="1300">
                        <a:solidFill>
                          <a:srgbClr val="000000"/>
                        </a:solidFill>
                        <a:latin typeface="Arial"/>
                        <a:ea typeface="Calibri"/>
                        <a:cs typeface="Times New Roman"/>
                      </a:endParaRPr>
                    </a:p>
                  </a:txBody>
                  <a:tcPr marL="103735" marR="103735" marT="0" marB="0"/>
                </a:tc>
                <a:tc>
                  <a:txBody>
                    <a:bodyPr/>
                    <a:lstStyle/>
                    <a:p>
                      <a:pPr algn="just">
                        <a:lnSpc>
                          <a:spcPct val="115000"/>
                        </a:lnSpc>
                        <a:spcAft>
                          <a:spcPts val="0"/>
                        </a:spcAft>
                      </a:pPr>
                      <a:endParaRPr lang="es-EC" sz="1300">
                        <a:solidFill>
                          <a:srgbClr val="000000"/>
                        </a:solidFill>
                        <a:latin typeface="Arial"/>
                        <a:ea typeface="Calibri"/>
                        <a:cs typeface="Times New Roman"/>
                      </a:endParaRPr>
                    </a:p>
                  </a:txBody>
                  <a:tcPr marL="103735" marR="103735" marT="0" marB="0"/>
                </a:tc>
                <a:tc>
                  <a:txBody>
                    <a:bodyPr/>
                    <a:lstStyle/>
                    <a:p>
                      <a:pPr algn="just">
                        <a:lnSpc>
                          <a:spcPct val="115000"/>
                        </a:lnSpc>
                        <a:spcAft>
                          <a:spcPts val="0"/>
                        </a:spcAft>
                      </a:pPr>
                      <a:endParaRPr lang="es-EC" sz="1300">
                        <a:solidFill>
                          <a:srgbClr val="000000"/>
                        </a:solidFill>
                        <a:latin typeface="Arial"/>
                        <a:ea typeface="Calibri"/>
                        <a:cs typeface="Times New Roman"/>
                      </a:endParaRPr>
                    </a:p>
                  </a:txBody>
                  <a:tcPr marL="103735" marR="103735" marT="0" marB="0"/>
                </a:tc>
                <a:tc>
                  <a:txBody>
                    <a:bodyPr/>
                    <a:lstStyle/>
                    <a:p>
                      <a:pPr algn="ctr">
                        <a:lnSpc>
                          <a:spcPct val="115000"/>
                        </a:lnSpc>
                        <a:spcBef>
                          <a:spcPts val="600"/>
                        </a:spcBef>
                        <a:spcAft>
                          <a:spcPts val="0"/>
                        </a:spcAft>
                      </a:pPr>
                      <a:r>
                        <a:rPr lang="es-EC" sz="1300"/>
                        <a:t>X</a:t>
                      </a:r>
                      <a:endParaRPr lang="es-EC" sz="1900">
                        <a:latin typeface="Times New Roman"/>
                        <a:ea typeface="Calibri"/>
                        <a:cs typeface="Times New Roman"/>
                      </a:endParaRPr>
                    </a:p>
                  </a:txBody>
                  <a:tcPr marL="103735" marR="103735" marT="0" marB="0"/>
                </a:tc>
                <a:tc>
                  <a:txBody>
                    <a:bodyPr/>
                    <a:lstStyle/>
                    <a:p>
                      <a:pPr algn="ctr">
                        <a:lnSpc>
                          <a:spcPct val="115000"/>
                        </a:lnSpc>
                        <a:spcBef>
                          <a:spcPts val="600"/>
                        </a:spcBef>
                        <a:spcAft>
                          <a:spcPts val="0"/>
                        </a:spcAft>
                      </a:pPr>
                      <a:r>
                        <a:rPr lang="es-EC" sz="1300"/>
                        <a:t>X</a:t>
                      </a:r>
                      <a:endParaRPr lang="es-EC" sz="1900">
                        <a:latin typeface="Times New Roman"/>
                        <a:ea typeface="Calibri"/>
                        <a:cs typeface="Times New Roman"/>
                      </a:endParaRPr>
                    </a:p>
                  </a:txBody>
                  <a:tcPr marL="103735" marR="103735" marT="0" marB="0"/>
                </a:tc>
                <a:tc>
                  <a:txBody>
                    <a:bodyPr/>
                    <a:lstStyle/>
                    <a:p>
                      <a:pPr algn="ctr">
                        <a:lnSpc>
                          <a:spcPct val="115000"/>
                        </a:lnSpc>
                        <a:spcBef>
                          <a:spcPts val="600"/>
                        </a:spcBef>
                        <a:spcAft>
                          <a:spcPts val="0"/>
                        </a:spcAft>
                      </a:pPr>
                      <a:r>
                        <a:rPr lang="es-EC" sz="1300"/>
                        <a:t>X</a:t>
                      </a:r>
                      <a:endParaRPr lang="es-EC" sz="1900">
                        <a:latin typeface="Times New Roman"/>
                        <a:ea typeface="Calibri"/>
                        <a:cs typeface="Times New Roman"/>
                      </a:endParaRPr>
                    </a:p>
                  </a:txBody>
                  <a:tcPr marL="103735" marR="103735" marT="0" marB="0"/>
                </a:tc>
                <a:tc>
                  <a:txBody>
                    <a:bodyPr/>
                    <a:lstStyle/>
                    <a:p>
                      <a:pPr algn="ctr">
                        <a:lnSpc>
                          <a:spcPct val="115000"/>
                        </a:lnSpc>
                        <a:spcBef>
                          <a:spcPts val="600"/>
                        </a:spcBef>
                        <a:spcAft>
                          <a:spcPts val="0"/>
                        </a:spcAft>
                      </a:pPr>
                      <a:r>
                        <a:rPr lang="es-EC" sz="1300"/>
                        <a:t>X</a:t>
                      </a:r>
                      <a:endParaRPr lang="es-EC" sz="1900">
                        <a:latin typeface="Times New Roman"/>
                        <a:ea typeface="Calibri"/>
                        <a:cs typeface="Times New Roman"/>
                      </a:endParaRPr>
                    </a:p>
                  </a:txBody>
                  <a:tcPr marL="103735" marR="103735" marT="0" marB="0"/>
                </a:tc>
                <a:tc>
                  <a:txBody>
                    <a:bodyPr/>
                    <a:lstStyle/>
                    <a:p>
                      <a:pPr algn="just">
                        <a:lnSpc>
                          <a:spcPct val="115000"/>
                        </a:lnSpc>
                        <a:spcBef>
                          <a:spcPts val="600"/>
                        </a:spcBef>
                        <a:spcAft>
                          <a:spcPts val="0"/>
                        </a:spcAft>
                      </a:pPr>
                      <a:endParaRPr lang="es-EC" sz="1300">
                        <a:solidFill>
                          <a:srgbClr val="000000"/>
                        </a:solidFill>
                        <a:latin typeface="Arial"/>
                        <a:ea typeface="Calibri"/>
                        <a:cs typeface="Times New Roman"/>
                      </a:endParaRPr>
                    </a:p>
                  </a:txBody>
                  <a:tcPr marL="103735" marR="103735" marT="0" marB="0"/>
                </a:tc>
              </a:tr>
              <a:tr h="238590">
                <a:tc>
                  <a:txBody>
                    <a:bodyPr/>
                    <a:lstStyle/>
                    <a:p>
                      <a:pPr algn="just">
                        <a:lnSpc>
                          <a:spcPct val="115000"/>
                        </a:lnSpc>
                        <a:spcBef>
                          <a:spcPts val="600"/>
                        </a:spcBef>
                        <a:spcAft>
                          <a:spcPts val="0"/>
                        </a:spcAft>
                      </a:pPr>
                      <a:r>
                        <a:rPr lang="es-EC" sz="1300"/>
                        <a:t>POST PRODUCCIÓN</a:t>
                      </a:r>
                      <a:endParaRPr lang="es-EC" sz="1900">
                        <a:latin typeface="Times New Roman"/>
                        <a:ea typeface="Calibri"/>
                        <a:cs typeface="Times New Roman"/>
                      </a:endParaRPr>
                    </a:p>
                  </a:txBody>
                  <a:tcPr marL="103735" marR="103735" marT="0" marB="0"/>
                </a:tc>
                <a:tc>
                  <a:txBody>
                    <a:bodyPr/>
                    <a:lstStyle/>
                    <a:p>
                      <a:pPr algn="just">
                        <a:lnSpc>
                          <a:spcPct val="115000"/>
                        </a:lnSpc>
                        <a:spcAft>
                          <a:spcPts val="0"/>
                        </a:spcAft>
                      </a:pPr>
                      <a:endParaRPr lang="es-EC" sz="1300">
                        <a:solidFill>
                          <a:srgbClr val="000000"/>
                        </a:solidFill>
                        <a:latin typeface="Arial"/>
                        <a:ea typeface="Calibri"/>
                        <a:cs typeface="Times New Roman"/>
                      </a:endParaRPr>
                    </a:p>
                  </a:txBody>
                  <a:tcPr marL="103735" marR="103735" marT="0" marB="0"/>
                </a:tc>
                <a:tc>
                  <a:txBody>
                    <a:bodyPr/>
                    <a:lstStyle/>
                    <a:p>
                      <a:pPr algn="just">
                        <a:lnSpc>
                          <a:spcPct val="115000"/>
                        </a:lnSpc>
                        <a:spcAft>
                          <a:spcPts val="0"/>
                        </a:spcAft>
                      </a:pPr>
                      <a:endParaRPr lang="es-EC" sz="1300">
                        <a:solidFill>
                          <a:srgbClr val="000000"/>
                        </a:solidFill>
                        <a:latin typeface="Arial"/>
                        <a:ea typeface="Calibri"/>
                        <a:cs typeface="Times New Roman"/>
                      </a:endParaRPr>
                    </a:p>
                  </a:txBody>
                  <a:tcPr marL="103735" marR="103735" marT="0" marB="0"/>
                </a:tc>
                <a:tc>
                  <a:txBody>
                    <a:bodyPr/>
                    <a:lstStyle/>
                    <a:p>
                      <a:pPr algn="just">
                        <a:lnSpc>
                          <a:spcPct val="115000"/>
                        </a:lnSpc>
                        <a:spcAft>
                          <a:spcPts val="0"/>
                        </a:spcAft>
                      </a:pPr>
                      <a:endParaRPr lang="es-EC" sz="1300" dirty="0">
                        <a:solidFill>
                          <a:srgbClr val="000000"/>
                        </a:solidFill>
                        <a:latin typeface="Arial"/>
                        <a:ea typeface="Calibri"/>
                        <a:cs typeface="Times New Roman"/>
                      </a:endParaRPr>
                    </a:p>
                  </a:txBody>
                  <a:tcPr marL="103735" marR="103735" marT="0" marB="0"/>
                </a:tc>
                <a:tc>
                  <a:txBody>
                    <a:bodyPr/>
                    <a:lstStyle/>
                    <a:p>
                      <a:pPr algn="just">
                        <a:lnSpc>
                          <a:spcPct val="115000"/>
                        </a:lnSpc>
                        <a:spcAft>
                          <a:spcPts val="0"/>
                        </a:spcAft>
                      </a:pPr>
                      <a:endParaRPr lang="es-EC" sz="1300">
                        <a:solidFill>
                          <a:srgbClr val="000000"/>
                        </a:solidFill>
                        <a:latin typeface="Arial"/>
                        <a:ea typeface="Calibri"/>
                        <a:cs typeface="Times New Roman"/>
                      </a:endParaRPr>
                    </a:p>
                  </a:txBody>
                  <a:tcPr marL="103735" marR="103735" marT="0" marB="0"/>
                </a:tc>
                <a:tc>
                  <a:txBody>
                    <a:bodyPr/>
                    <a:lstStyle/>
                    <a:p>
                      <a:pPr algn="ctr">
                        <a:lnSpc>
                          <a:spcPct val="115000"/>
                        </a:lnSpc>
                        <a:spcBef>
                          <a:spcPts val="1200"/>
                        </a:spcBef>
                        <a:spcAft>
                          <a:spcPts val="0"/>
                        </a:spcAft>
                      </a:pPr>
                      <a:r>
                        <a:rPr lang="es-EC" sz="1300"/>
                        <a:t>       X</a:t>
                      </a:r>
                      <a:endParaRPr lang="es-EC" sz="1900">
                        <a:latin typeface="Times New Roman"/>
                        <a:ea typeface="Calibri"/>
                        <a:cs typeface="Times New Roman"/>
                      </a:endParaRPr>
                    </a:p>
                  </a:txBody>
                  <a:tcPr marL="103735" marR="103735" marT="0" marB="0"/>
                </a:tc>
                <a:tc>
                  <a:txBody>
                    <a:bodyPr/>
                    <a:lstStyle/>
                    <a:p>
                      <a:pPr algn="ctr">
                        <a:lnSpc>
                          <a:spcPct val="115000"/>
                        </a:lnSpc>
                        <a:spcBef>
                          <a:spcPts val="1200"/>
                        </a:spcBef>
                        <a:spcAft>
                          <a:spcPts val="0"/>
                        </a:spcAft>
                      </a:pPr>
                      <a:r>
                        <a:rPr lang="es-EC" sz="1300"/>
                        <a:t>X</a:t>
                      </a:r>
                      <a:endParaRPr lang="es-EC" sz="1900">
                        <a:latin typeface="Times New Roman"/>
                        <a:ea typeface="Calibri"/>
                        <a:cs typeface="Times New Roman"/>
                      </a:endParaRPr>
                    </a:p>
                  </a:txBody>
                  <a:tcPr marL="103735" marR="103735" marT="0" marB="0"/>
                </a:tc>
                <a:tc>
                  <a:txBody>
                    <a:bodyPr/>
                    <a:lstStyle/>
                    <a:p>
                      <a:pPr algn="ctr">
                        <a:lnSpc>
                          <a:spcPct val="115000"/>
                        </a:lnSpc>
                        <a:spcBef>
                          <a:spcPts val="1200"/>
                        </a:spcBef>
                        <a:spcAft>
                          <a:spcPts val="0"/>
                        </a:spcAft>
                      </a:pPr>
                      <a:r>
                        <a:rPr lang="es-EC" sz="1300"/>
                        <a:t>X</a:t>
                      </a:r>
                      <a:endParaRPr lang="es-EC" sz="1900">
                        <a:latin typeface="Times New Roman"/>
                        <a:ea typeface="Calibri"/>
                        <a:cs typeface="Times New Roman"/>
                      </a:endParaRPr>
                    </a:p>
                  </a:txBody>
                  <a:tcPr marL="103735" marR="103735" marT="0" marB="0"/>
                </a:tc>
                <a:tc>
                  <a:txBody>
                    <a:bodyPr/>
                    <a:lstStyle/>
                    <a:p>
                      <a:pPr algn="ctr">
                        <a:lnSpc>
                          <a:spcPct val="115000"/>
                        </a:lnSpc>
                        <a:spcBef>
                          <a:spcPts val="1200"/>
                        </a:spcBef>
                        <a:spcAft>
                          <a:spcPts val="0"/>
                        </a:spcAft>
                      </a:pPr>
                      <a:r>
                        <a:rPr lang="es-EC" sz="1300"/>
                        <a:t>X</a:t>
                      </a:r>
                      <a:endParaRPr lang="es-EC" sz="1900">
                        <a:latin typeface="Times New Roman"/>
                        <a:ea typeface="Calibri"/>
                        <a:cs typeface="Times New Roman"/>
                      </a:endParaRPr>
                    </a:p>
                  </a:txBody>
                  <a:tcPr marL="103735" marR="103735" marT="0" marB="0"/>
                </a:tc>
                <a:tc>
                  <a:txBody>
                    <a:bodyPr/>
                    <a:lstStyle/>
                    <a:p>
                      <a:pPr algn="ctr">
                        <a:lnSpc>
                          <a:spcPct val="115000"/>
                        </a:lnSpc>
                        <a:spcBef>
                          <a:spcPts val="1200"/>
                        </a:spcBef>
                        <a:spcAft>
                          <a:spcPts val="0"/>
                        </a:spcAft>
                      </a:pPr>
                      <a:r>
                        <a:rPr lang="es-EC" sz="1300" dirty="0"/>
                        <a:t>X</a:t>
                      </a:r>
                      <a:endParaRPr lang="es-EC" sz="1900" dirty="0">
                        <a:latin typeface="Times New Roman"/>
                        <a:ea typeface="Calibri"/>
                        <a:cs typeface="Times New Roman"/>
                      </a:endParaRPr>
                    </a:p>
                  </a:txBody>
                  <a:tcPr marL="103735" marR="103735" marT="0" marB="0"/>
                </a:tc>
              </a:tr>
            </a:tbl>
          </a:graphicData>
        </a:graphic>
      </p:graphicFrame>
      <p:sp>
        <p:nvSpPr>
          <p:cNvPr id="5121" name="Conector recto de flecha 29"/>
          <p:cNvSpPr>
            <a:spLocks noChangeShapeType="1"/>
          </p:cNvSpPr>
          <p:nvPr/>
        </p:nvSpPr>
        <p:spPr bwMode="auto">
          <a:xfrm rot="5400000">
            <a:off x="-46038" y="190500"/>
            <a:ext cx="390526"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10" name="9 Rectángulo"/>
          <p:cNvSpPr/>
          <p:nvPr/>
        </p:nvSpPr>
        <p:spPr>
          <a:xfrm>
            <a:off x="3000364" y="4559866"/>
            <a:ext cx="3930243" cy="369332"/>
          </a:xfrm>
          <a:prstGeom prst="rect">
            <a:avLst/>
          </a:prstGeom>
        </p:spPr>
        <p:txBody>
          <a:bodyPr wrap="none">
            <a:spAutoFit/>
          </a:bodyPr>
          <a:lstStyle/>
          <a:p>
            <a:r>
              <a:rPr lang="es-ES" b="1" dirty="0" smtClean="0"/>
              <a:t>Cronograma general de la producción.</a:t>
            </a:r>
            <a:endParaRPr lang="es-EC" dirty="0"/>
          </a:p>
        </p:txBody>
      </p:sp>
      <p:sp>
        <p:nvSpPr>
          <p:cNvPr id="9" name="1 Título"/>
          <p:cNvSpPr txBox="1">
            <a:spLocks/>
          </p:cNvSpPr>
          <p:nvPr/>
        </p:nvSpPr>
        <p:spPr>
          <a:xfrm>
            <a:off x="8286776" y="5857892"/>
            <a:ext cx="4143404" cy="1500198"/>
          </a:xfrm>
          <a:prstGeom prst="rect">
            <a:avLst/>
          </a:prstGeom>
        </p:spPr>
        <p:txBody>
          <a:bodyPr vert="horz" lIns="91440" tIns="45720" rIns="91440" bIns="45720" rtlCol="0" anchor="ctr">
            <a:normAutofit/>
          </a:bodyPr>
          <a:lstStyle/>
          <a:p>
            <a:r>
              <a:rPr lang="es-ES" sz="1600" b="1" dirty="0" err="1" smtClean="0">
                <a:latin typeface="Arial" pitchFamily="34" charset="0"/>
                <a:cs typeface="Arial" pitchFamily="34" charset="0"/>
              </a:rPr>
              <a:t>Pag</a:t>
            </a:r>
            <a:r>
              <a:rPr lang="es-ES" sz="1600" b="1" dirty="0" smtClean="0">
                <a:latin typeface="Arial" pitchFamily="34" charset="0"/>
                <a:cs typeface="Arial" pitchFamily="34" charset="0"/>
              </a:rPr>
              <a:t> 59</a:t>
            </a:r>
            <a:endParaRPr lang="es-EC" sz="1600" b="1"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agina 1.jpg"/>
          <p:cNvPicPr>
            <a:picLocks noChangeAspect="1"/>
          </p:cNvPicPr>
          <p:nvPr/>
        </p:nvPicPr>
        <p:blipFill>
          <a:blip r:embed="rId2" cstate="print"/>
          <a:stretch>
            <a:fillRect/>
          </a:stretch>
        </p:blipFill>
        <p:spPr>
          <a:xfrm>
            <a:off x="0" y="0"/>
            <a:ext cx="9144000" cy="6858000"/>
          </a:xfrm>
          <a:prstGeom prst="rect">
            <a:avLst/>
          </a:prstGeom>
        </p:spPr>
      </p:pic>
      <p:graphicFrame>
        <p:nvGraphicFramePr>
          <p:cNvPr id="3" name="2 Tabla"/>
          <p:cNvGraphicFramePr>
            <a:graphicFrameLocks noGrp="1"/>
          </p:cNvGraphicFramePr>
          <p:nvPr/>
        </p:nvGraphicFramePr>
        <p:xfrm>
          <a:off x="2000232" y="2500306"/>
          <a:ext cx="5643601" cy="3297475"/>
        </p:xfrm>
        <a:graphic>
          <a:graphicData uri="http://schemas.openxmlformats.org/drawingml/2006/table">
            <a:tbl>
              <a:tblPr>
                <a:tableStyleId>{306799F8-075E-4A3A-A7F6-7FBC6576F1A4}</a:tableStyleId>
              </a:tblPr>
              <a:tblGrid>
                <a:gridCol w="3929090"/>
                <a:gridCol w="585791"/>
                <a:gridCol w="1128720"/>
              </a:tblGrid>
              <a:tr h="546222">
                <a:tc gridSpan="3">
                  <a:txBody>
                    <a:bodyPr/>
                    <a:lstStyle/>
                    <a:p>
                      <a:pPr algn="ctr" fontAlgn="b"/>
                      <a:r>
                        <a:rPr lang="es-EC" sz="2400" b="1" u="none" strike="noStrike" dirty="0">
                          <a:solidFill>
                            <a:schemeClr val="bg1"/>
                          </a:solidFill>
                          <a:latin typeface="Arial" pitchFamily="34" charset="0"/>
                          <a:cs typeface="Arial" pitchFamily="34" charset="0"/>
                        </a:rPr>
                        <a:t>Costo de Pre-Producción </a:t>
                      </a:r>
                      <a:endParaRPr lang="es-EC" sz="2400" b="1" i="0" u="none" strike="noStrike" dirty="0">
                        <a:solidFill>
                          <a:schemeClr val="bg1"/>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596786">
                <a:tc>
                  <a:txBody>
                    <a:bodyPr/>
                    <a:lstStyle/>
                    <a:p>
                      <a:pPr algn="ctr" fontAlgn="b">
                        <a:lnSpc>
                          <a:spcPct val="100000"/>
                        </a:lnSpc>
                      </a:pPr>
                      <a:r>
                        <a:rPr lang="es-EC" sz="1600" b="1" i="0" u="none" strike="noStrike" dirty="0" smtClean="0">
                          <a:solidFill>
                            <a:schemeClr val="bg1"/>
                          </a:solidFill>
                          <a:latin typeface="Arial" pitchFamily="34" charset="0"/>
                          <a:cs typeface="Arial" pitchFamily="34" charset="0"/>
                        </a:rPr>
                        <a:t>CATEGORÍAS</a:t>
                      </a:r>
                    </a:p>
                    <a:p>
                      <a:pPr algn="ctr" fontAlgn="b">
                        <a:lnSpc>
                          <a:spcPct val="100000"/>
                        </a:lnSpc>
                      </a:pPr>
                      <a:endParaRPr lang="es-EC" sz="1600" b="1" i="0" u="none" strike="noStrike" dirty="0">
                        <a:solidFill>
                          <a:schemeClr val="bg1"/>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00000"/>
                        </a:lnSpc>
                      </a:pPr>
                      <a:r>
                        <a:rPr lang="es-EC" sz="1600" u="none" strike="noStrike" dirty="0">
                          <a:latin typeface="Arial" pitchFamily="34" charset="0"/>
                          <a:cs typeface="Arial" pitchFamily="34" charset="0"/>
                        </a:rPr>
                        <a:t> </a:t>
                      </a:r>
                      <a:endParaRPr lang="es-EC" sz="16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s-EC" sz="1600" b="1" i="0" u="none" strike="noStrike" dirty="0" smtClean="0">
                          <a:solidFill>
                            <a:schemeClr val="bg1"/>
                          </a:solidFill>
                          <a:latin typeface="Arial" pitchFamily="34" charset="0"/>
                          <a:cs typeface="Arial" pitchFamily="34" charset="0"/>
                        </a:rPr>
                        <a:t>        TOTAL</a:t>
                      </a:r>
                    </a:p>
                    <a:p>
                      <a:pPr algn="l" fontAlgn="b">
                        <a:lnSpc>
                          <a:spcPct val="100000"/>
                        </a:lnSpc>
                      </a:pPr>
                      <a:endParaRPr lang="es-EC" sz="1600" b="1" i="0" u="none" strike="noStrike" dirty="0">
                        <a:solidFill>
                          <a:schemeClr val="bg1"/>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270">
                <a:tc>
                  <a:txBody>
                    <a:bodyPr/>
                    <a:lstStyle/>
                    <a:p>
                      <a:pPr algn="ctr" fontAlgn="b">
                        <a:lnSpc>
                          <a:spcPct val="100000"/>
                        </a:lnSpc>
                      </a:pPr>
                      <a:r>
                        <a:rPr lang="es-EC" sz="1400" u="none" strike="noStrike" dirty="0">
                          <a:latin typeface="Arial" pitchFamily="34" charset="0"/>
                          <a:cs typeface="Arial" pitchFamily="34" charset="0"/>
                        </a:rPr>
                        <a:t>Producción </a:t>
                      </a:r>
                      <a:endParaRPr lang="es-EC" sz="14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00000"/>
                        </a:lnSpc>
                      </a:pPr>
                      <a:r>
                        <a:rPr lang="es-EC" sz="1400" u="none" strike="noStrike" dirty="0">
                          <a:latin typeface="Arial" pitchFamily="34" charset="0"/>
                          <a:cs typeface="Arial" pitchFamily="34" charset="0"/>
                        </a:rPr>
                        <a:t> </a:t>
                      </a:r>
                      <a:endParaRPr lang="es-EC" sz="14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s-EC" sz="1400" u="none" strike="noStrike" dirty="0" smtClean="0">
                          <a:solidFill>
                            <a:schemeClr val="tx1"/>
                          </a:solidFill>
                          <a:latin typeface="Arial" pitchFamily="34" charset="0"/>
                          <a:cs typeface="Arial" pitchFamily="34" charset="0"/>
                        </a:rPr>
                        <a:t>3.500,00</a:t>
                      </a:r>
                      <a:endParaRPr lang="es-EC" sz="1400" b="1" i="0" u="none" strike="noStrike" dirty="0">
                        <a:solidFill>
                          <a:schemeClr val="tx1"/>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270">
                <a:tc>
                  <a:txBody>
                    <a:bodyPr/>
                    <a:lstStyle/>
                    <a:p>
                      <a:pPr algn="ctr" fontAlgn="b">
                        <a:lnSpc>
                          <a:spcPct val="100000"/>
                        </a:lnSpc>
                      </a:pPr>
                      <a:r>
                        <a:rPr lang="es-EC" sz="1400" u="none" strike="noStrike" dirty="0">
                          <a:latin typeface="Arial" pitchFamily="34" charset="0"/>
                          <a:cs typeface="Arial" pitchFamily="34" charset="0"/>
                        </a:rPr>
                        <a:t>Dirección </a:t>
                      </a:r>
                      <a:endParaRPr lang="es-EC" sz="14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00000"/>
                        </a:lnSpc>
                      </a:pPr>
                      <a:r>
                        <a:rPr lang="es-EC" sz="1400" u="none" strike="noStrike" dirty="0">
                          <a:latin typeface="Arial" pitchFamily="34" charset="0"/>
                          <a:cs typeface="Arial" pitchFamily="34" charset="0"/>
                        </a:rPr>
                        <a:t> </a:t>
                      </a:r>
                      <a:endParaRPr lang="es-EC" sz="14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s-EC" sz="1400" u="none" strike="noStrike" dirty="0" smtClean="0">
                          <a:solidFill>
                            <a:schemeClr val="tx1"/>
                          </a:solidFill>
                          <a:latin typeface="Arial" pitchFamily="34" charset="0"/>
                          <a:cs typeface="Arial" pitchFamily="34" charset="0"/>
                        </a:rPr>
                        <a:t>1.650,00</a:t>
                      </a:r>
                      <a:endParaRPr lang="es-EC" sz="1400" b="1" i="0" u="none" strike="noStrike" dirty="0">
                        <a:solidFill>
                          <a:schemeClr val="tx1"/>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270">
                <a:tc>
                  <a:txBody>
                    <a:bodyPr/>
                    <a:lstStyle/>
                    <a:p>
                      <a:pPr algn="ctr" fontAlgn="b">
                        <a:lnSpc>
                          <a:spcPct val="100000"/>
                        </a:lnSpc>
                      </a:pPr>
                      <a:r>
                        <a:rPr lang="es-EC" sz="1400" u="none" strike="noStrike" dirty="0">
                          <a:latin typeface="Arial" pitchFamily="34" charset="0"/>
                          <a:cs typeface="Arial" pitchFamily="34" charset="0"/>
                        </a:rPr>
                        <a:t>Contenido</a:t>
                      </a:r>
                      <a:endParaRPr lang="es-EC" sz="14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00000"/>
                        </a:lnSpc>
                      </a:pPr>
                      <a:r>
                        <a:rPr lang="es-EC" sz="1400" u="none" strike="noStrike">
                          <a:latin typeface="Arial" pitchFamily="34" charset="0"/>
                          <a:cs typeface="Arial" pitchFamily="34" charset="0"/>
                        </a:rPr>
                        <a:t> </a:t>
                      </a:r>
                      <a:endParaRPr lang="es-EC" sz="1400" b="0" i="0" u="none" strike="noStrike">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s-EC" sz="1400" u="none" strike="noStrike" dirty="0" smtClean="0">
                          <a:solidFill>
                            <a:schemeClr val="tx1"/>
                          </a:solidFill>
                          <a:latin typeface="Arial" pitchFamily="34" charset="0"/>
                          <a:cs typeface="Arial" pitchFamily="34" charset="0"/>
                        </a:rPr>
                        <a:t>200,00</a:t>
                      </a:r>
                      <a:endParaRPr lang="es-EC" sz="1400" b="1" i="0" u="none" strike="noStrike" dirty="0">
                        <a:solidFill>
                          <a:schemeClr val="tx1"/>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270">
                <a:tc>
                  <a:txBody>
                    <a:bodyPr/>
                    <a:lstStyle/>
                    <a:p>
                      <a:pPr algn="ctr" fontAlgn="b">
                        <a:lnSpc>
                          <a:spcPct val="100000"/>
                        </a:lnSpc>
                      </a:pPr>
                      <a:r>
                        <a:rPr lang="es-EC" sz="1400" u="none" strike="noStrike" dirty="0">
                          <a:latin typeface="Arial" pitchFamily="34" charset="0"/>
                          <a:cs typeface="Arial" pitchFamily="34" charset="0"/>
                        </a:rPr>
                        <a:t>Dirección de arte</a:t>
                      </a:r>
                      <a:endParaRPr lang="es-EC" sz="14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00000"/>
                        </a:lnSpc>
                      </a:pPr>
                      <a:r>
                        <a:rPr lang="es-EC" sz="1400" u="none" strike="noStrike">
                          <a:latin typeface="Arial" pitchFamily="34" charset="0"/>
                          <a:cs typeface="Arial" pitchFamily="34" charset="0"/>
                        </a:rPr>
                        <a:t> </a:t>
                      </a:r>
                      <a:endParaRPr lang="es-EC" sz="1400" b="0" i="0" u="none" strike="noStrike">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s-EC" sz="1400" u="none" strike="noStrike" dirty="0" smtClean="0">
                          <a:solidFill>
                            <a:schemeClr val="tx1"/>
                          </a:solidFill>
                          <a:latin typeface="Arial" pitchFamily="34" charset="0"/>
                          <a:cs typeface="Arial" pitchFamily="34" charset="0"/>
                        </a:rPr>
                        <a:t>700,00</a:t>
                      </a:r>
                      <a:endParaRPr lang="es-EC" sz="1400" b="1" i="0" u="none" strike="noStrike" dirty="0">
                        <a:solidFill>
                          <a:schemeClr val="tx1"/>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270">
                <a:tc>
                  <a:txBody>
                    <a:bodyPr/>
                    <a:lstStyle/>
                    <a:p>
                      <a:pPr algn="ctr" fontAlgn="b">
                        <a:lnSpc>
                          <a:spcPct val="100000"/>
                        </a:lnSpc>
                      </a:pPr>
                      <a:r>
                        <a:rPr lang="es-EC" sz="1400" u="none" strike="noStrike" dirty="0" smtClean="0">
                          <a:latin typeface="Arial" pitchFamily="34" charset="0"/>
                          <a:cs typeface="Arial" pitchFamily="34" charset="0"/>
                        </a:rPr>
                        <a:t>Escenografía / ambientación / utilería</a:t>
                      </a:r>
                      <a:endParaRPr lang="es-EC" sz="14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00000"/>
                        </a:lnSpc>
                      </a:pPr>
                      <a:r>
                        <a:rPr lang="es-EC" sz="1400" u="none" strike="noStrike" dirty="0">
                          <a:latin typeface="Arial" pitchFamily="34" charset="0"/>
                          <a:cs typeface="Arial" pitchFamily="34" charset="0"/>
                        </a:rPr>
                        <a:t> </a:t>
                      </a:r>
                      <a:endParaRPr lang="es-EC" sz="14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s-EC" sz="1400" u="none" strike="noStrike" dirty="0" smtClean="0">
                          <a:solidFill>
                            <a:schemeClr val="tx1"/>
                          </a:solidFill>
                          <a:latin typeface="Arial" pitchFamily="34" charset="0"/>
                          <a:cs typeface="Arial" pitchFamily="34" charset="0"/>
                        </a:rPr>
                        <a:t>550,00</a:t>
                      </a:r>
                      <a:endParaRPr lang="es-EC" sz="1400" b="1" i="0" u="none" strike="noStrike" dirty="0">
                        <a:solidFill>
                          <a:schemeClr val="tx1"/>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270">
                <a:tc>
                  <a:txBody>
                    <a:bodyPr/>
                    <a:lstStyle/>
                    <a:p>
                      <a:pPr algn="ctr" fontAlgn="b">
                        <a:lnSpc>
                          <a:spcPct val="100000"/>
                        </a:lnSpc>
                      </a:pPr>
                      <a:r>
                        <a:rPr lang="es-EC" sz="1400" u="none" strike="noStrike" dirty="0" smtClean="0">
                          <a:latin typeface="Arial" pitchFamily="34" charset="0"/>
                          <a:cs typeface="Arial" pitchFamily="34" charset="0"/>
                        </a:rPr>
                        <a:t>Gastos </a:t>
                      </a:r>
                      <a:r>
                        <a:rPr lang="es-EC" sz="1400" u="none" strike="noStrike" dirty="0">
                          <a:latin typeface="Arial" pitchFamily="34" charset="0"/>
                          <a:cs typeface="Arial" pitchFamily="34" charset="0"/>
                        </a:rPr>
                        <a:t>de alimentación </a:t>
                      </a:r>
                      <a:endParaRPr lang="es-EC" sz="14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00000"/>
                        </a:lnSpc>
                      </a:pPr>
                      <a:r>
                        <a:rPr lang="es-EC" sz="1400" u="none" strike="noStrike" dirty="0">
                          <a:latin typeface="Arial" pitchFamily="34" charset="0"/>
                          <a:cs typeface="Arial" pitchFamily="34" charset="0"/>
                        </a:rPr>
                        <a:t> </a:t>
                      </a:r>
                      <a:endParaRPr lang="es-EC" sz="14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s-EC" sz="1400" u="none" strike="noStrike" dirty="0" smtClean="0">
                          <a:solidFill>
                            <a:schemeClr val="tx1"/>
                          </a:solidFill>
                          <a:latin typeface="Arial" pitchFamily="34" charset="0"/>
                          <a:cs typeface="Arial" pitchFamily="34" charset="0"/>
                        </a:rPr>
                        <a:t>180,00</a:t>
                      </a:r>
                      <a:endParaRPr lang="es-EC" sz="1400" b="1" i="0" u="none" strike="noStrike" dirty="0">
                        <a:solidFill>
                          <a:schemeClr val="tx1"/>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588">
                <a:tc>
                  <a:txBody>
                    <a:bodyPr/>
                    <a:lstStyle/>
                    <a:p>
                      <a:pPr algn="ctr" fontAlgn="b">
                        <a:lnSpc>
                          <a:spcPct val="100000"/>
                        </a:lnSpc>
                      </a:pPr>
                      <a:r>
                        <a:rPr lang="es-EC" sz="1400" u="none" strike="noStrike" dirty="0" smtClean="0">
                          <a:latin typeface="Arial" pitchFamily="34" charset="0"/>
                          <a:cs typeface="Arial" pitchFamily="34" charset="0"/>
                        </a:rPr>
                        <a:t>sub-total </a:t>
                      </a:r>
                      <a:r>
                        <a:rPr lang="es-EC" sz="1400" u="none" strike="noStrike" dirty="0">
                          <a:latin typeface="Arial" pitchFamily="34" charset="0"/>
                          <a:cs typeface="Arial" pitchFamily="34" charset="0"/>
                        </a:rPr>
                        <a:t>sobre la </a:t>
                      </a:r>
                      <a:r>
                        <a:rPr lang="es-EC" sz="1400" u="none" strike="noStrike" dirty="0" smtClean="0">
                          <a:latin typeface="Arial" pitchFamily="34" charset="0"/>
                          <a:cs typeface="Arial" pitchFamily="34" charset="0"/>
                        </a:rPr>
                        <a:t>línea</a:t>
                      </a:r>
                      <a:endParaRPr lang="es-EC" sz="1400" b="1" i="0" u="none" strike="noStrike" dirty="0">
                        <a:solidFill>
                          <a:srgbClr val="F79646"/>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00000"/>
                        </a:lnSpc>
                      </a:pPr>
                      <a:endParaRPr lang="es-EC" sz="1400" b="0" i="0" u="none" strike="noStrike">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s-EC" sz="1400" b="1" u="none" strike="noStrike" dirty="0" smtClean="0">
                          <a:solidFill>
                            <a:schemeClr val="tx1"/>
                          </a:solidFill>
                          <a:latin typeface="Arial" pitchFamily="34" charset="0"/>
                          <a:cs typeface="Arial" pitchFamily="34" charset="0"/>
                        </a:rPr>
                        <a:t>6.780,00</a:t>
                      </a:r>
                      <a:endParaRPr lang="es-EC" sz="1400" b="1" i="0" u="none" strike="noStrike" dirty="0">
                        <a:solidFill>
                          <a:schemeClr val="tx1"/>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1 Título"/>
          <p:cNvSpPr txBox="1">
            <a:spLocks/>
          </p:cNvSpPr>
          <p:nvPr/>
        </p:nvSpPr>
        <p:spPr>
          <a:xfrm>
            <a:off x="571472" y="303586"/>
            <a:ext cx="6643734" cy="982273"/>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4800" dirty="0" smtClean="0">
                <a:solidFill>
                  <a:schemeClr val="accent6">
                    <a:lumMod val="75000"/>
                  </a:schemeClr>
                </a:solidFill>
                <a:latin typeface="Impact" pitchFamily="34" charset="0"/>
                <a:ea typeface="+mj-ea"/>
                <a:cs typeface="+mj-cs"/>
              </a:rPr>
              <a:t>COSTOS DE LA PRODUCCIÓN</a:t>
            </a:r>
            <a:endParaRPr kumimoji="0" lang="es-EC" sz="4800" b="0" i="0" u="none" strike="noStrike" kern="1200" cap="none" spc="0" normalizeH="0" baseline="0" noProof="0" dirty="0" smtClean="0">
              <a:ln>
                <a:noFill/>
              </a:ln>
              <a:solidFill>
                <a:schemeClr val="accent6">
                  <a:lumMod val="75000"/>
                </a:schemeClr>
              </a:solidFill>
              <a:effectLst/>
              <a:uLnTx/>
              <a:uFillTx/>
              <a:latin typeface="Impact" pitchFamily="34" charset="0"/>
              <a:ea typeface="+mj-ea"/>
              <a:cs typeface="+mj-cs"/>
            </a:endParaRPr>
          </a:p>
        </p:txBody>
      </p:sp>
      <p:sp>
        <p:nvSpPr>
          <p:cNvPr id="6" name="1 Título"/>
          <p:cNvSpPr txBox="1">
            <a:spLocks/>
          </p:cNvSpPr>
          <p:nvPr/>
        </p:nvSpPr>
        <p:spPr>
          <a:xfrm>
            <a:off x="785786" y="1928802"/>
            <a:ext cx="8072494" cy="105111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tabLst/>
              <a:defRPr/>
            </a:pPr>
            <a:r>
              <a:rPr lang="es-EC" sz="3600" dirty="0" smtClean="0">
                <a:solidFill>
                  <a:schemeClr val="bg1"/>
                </a:solidFill>
                <a:effectLst>
                  <a:outerShdw blurRad="38100" dist="38100" dir="2700000" algn="tl">
                    <a:srgbClr val="000000">
                      <a:alpha val="43137"/>
                    </a:srgbClr>
                  </a:outerShdw>
                </a:effectLst>
                <a:latin typeface="Impact" pitchFamily="34" charset="0"/>
                <a:ea typeface="+mj-ea"/>
                <a:cs typeface="+mj-cs"/>
              </a:rPr>
              <a:t>COSTOS DE LA PRE - PRODUCCIÓN</a:t>
            </a:r>
            <a:endParaRPr lang="es-EC" sz="3600" dirty="0">
              <a:solidFill>
                <a:schemeClr val="bg1"/>
              </a:solidFill>
              <a:effectLst>
                <a:outerShdw blurRad="38100" dist="38100" dir="2700000" algn="tl">
                  <a:srgbClr val="000000">
                    <a:alpha val="43137"/>
                  </a:srgbClr>
                </a:outerShdw>
              </a:effectLst>
              <a:latin typeface="Impact" pitchFamily="34" charset="0"/>
            </a:endParaRPr>
          </a:p>
          <a:p>
            <a:pPr lvl="0">
              <a:spcBef>
                <a:spcPct val="0"/>
              </a:spcBef>
              <a:buFont typeface="Arial" pitchFamily="34" charset="0"/>
              <a:buChar char="•"/>
            </a:pPr>
            <a:endParaRPr lang="es-EC" sz="3200" dirty="0">
              <a:solidFill>
                <a:schemeClr val="bg1"/>
              </a:solidFill>
              <a:latin typeface="Impact" pitchFamily="34" charset="0"/>
            </a:endParaRPr>
          </a:p>
          <a:p>
            <a:pPr>
              <a:spcBef>
                <a:spcPct val="0"/>
              </a:spcBef>
            </a:pPr>
            <a:endParaRPr lang="es-EC" sz="3200" dirty="0">
              <a:solidFill>
                <a:schemeClr val="bg1"/>
              </a:solidFill>
              <a:latin typeface="Impact"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0" i="0" u="none" strike="noStrike" kern="1200" cap="none" spc="0" normalizeH="0" baseline="0" noProof="0" dirty="0" smtClean="0">
              <a:ln>
                <a:noFill/>
              </a:ln>
              <a:solidFill>
                <a:schemeClr val="bg1"/>
              </a:solidFill>
              <a:effectLst/>
              <a:uLnTx/>
              <a:uFillTx/>
              <a:latin typeface="Impact" pitchFamily="34" charset="0"/>
              <a:ea typeface="+mj-ea"/>
              <a:cs typeface="+mj-cs"/>
            </a:endParaRPr>
          </a:p>
        </p:txBody>
      </p:sp>
      <p:sp>
        <p:nvSpPr>
          <p:cNvPr id="7" name="1 Título"/>
          <p:cNvSpPr txBox="1">
            <a:spLocks/>
          </p:cNvSpPr>
          <p:nvPr/>
        </p:nvSpPr>
        <p:spPr>
          <a:xfrm>
            <a:off x="8286776" y="5857892"/>
            <a:ext cx="4143404" cy="1500198"/>
          </a:xfrm>
          <a:prstGeom prst="rect">
            <a:avLst/>
          </a:prstGeom>
        </p:spPr>
        <p:txBody>
          <a:bodyPr vert="horz" lIns="91440" tIns="45720" rIns="91440" bIns="45720" rtlCol="0" anchor="ctr">
            <a:normAutofit/>
          </a:bodyPr>
          <a:lstStyle/>
          <a:p>
            <a:r>
              <a:rPr lang="es-ES" sz="1600" b="1" dirty="0" err="1" smtClean="0">
                <a:latin typeface="Arial" pitchFamily="34" charset="0"/>
                <a:cs typeface="Arial" pitchFamily="34" charset="0"/>
              </a:rPr>
              <a:t>Pag</a:t>
            </a:r>
            <a:r>
              <a:rPr lang="es-ES" sz="1600" b="1" dirty="0" smtClean="0">
                <a:latin typeface="Arial" pitchFamily="34" charset="0"/>
                <a:cs typeface="Arial" pitchFamily="34" charset="0"/>
              </a:rPr>
              <a:t> 68</a:t>
            </a:r>
            <a:endParaRPr lang="es-EC" sz="1600" b="1"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agina 1.jpg"/>
          <p:cNvPicPr>
            <a:picLocks noChangeAspect="1"/>
          </p:cNvPicPr>
          <p:nvPr/>
        </p:nvPicPr>
        <p:blipFill>
          <a:blip r:embed="rId2" cstate="print"/>
          <a:stretch>
            <a:fillRect/>
          </a:stretch>
        </p:blipFill>
        <p:spPr>
          <a:xfrm>
            <a:off x="0" y="0"/>
            <a:ext cx="9144000" cy="6858000"/>
          </a:xfrm>
          <a:prstGeom prst="rect">
            <a:avLst/>
          </a:prstGeom>
        </p:spPr>
      </p:pic>
      <p:sp>
        <p:nvSpPr>
          <p:cNvPr id="5" name="1 Título"/>
          <p:cNvSpPr txBox="1">
            <a:spLocks/>
          </p:cNvSpPr>
          <p:nvPr/>
        </p:nvSpPr>
        <p:spPr>
          <a:xfrm>
            <a:off x="785786" y="2071678"/>
            <a:ext cx="8072494" cy="105111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tabLst/>
              <a:defRPr/>
            </a:pPr>
            <a:r>
              <a:rPr lang="es-EC" sz="3000" dirty="0" smtClean="0">
                <a:solidFill>
                  <a:schemeClr val="bg1"/>
                </a:solidFill>
                <a:effectLst>
                  <a:outerShdw blurRad="38100" dist="38100" dir="2700000" algn="tl">
                    <a:srgbClr val="000000">
                      <a:alpha val="43137"/>
                    </a:srgbClr>
                  </a:outerShdw>
                </a:effectLst>
                <a:latin typeface="Impact" pitchFamily="34" charset="0"/>
                <a:ea typeface="+mj-ea"/>
                <a:cs typeface="+mj-cs"/>
              </a:rPr>
              <a:t>COSTOS DE PRODUCCIÓN</a:t>
            </a:r>
          </a:p>
          <a:p>
            <a:pPr marL="0" marR="0" lvl="0" indent="0" defTabSz="914400" rtl="0" eaLnBrk="1" fontAlgn="auto" latinLnBrk="0" hangingPunct="1">
              <a:lnSpc>
                <a:spcPct val="100000"/>
              </a:lnSpc>
              <a:spcBef>
                <a:spcPct val="0"/>
              </a:spcBef>
              <a:spcAft>
                <a:spcPts val="0"/>
              </a:spcAft>
              <a:buClrTx/>
              <a:buSzTx/>
              <a:tabLst/>
              <a:defRPr/>
            </a:pPr>
            <a:r>
              <a:rPr lang="es-EC" sz="3000" dirty="0" smtClean="0">
                <a:solidFill>
                  <a:schemeClr val="bg1"/>
                </a:solidFill>
                <a:effectLst>
                  <a:outerShdw blurRad="38100" dist="38100" dir="2700000" algn="tl">
                    <a:srgbClr val="000000">
                      <a:alpha val="43137"/>
                    </a:srgbClr>
                  </a:outerShdw>
                </a:effectLst>
                <a:latin typeface="Impact" pitchFamily="34" charset="0"/>
                <a:ea typeface="+mj-ea"/>
                <a:cs typeface="+mj-cs"/>
              </a:rPr>
              <a:t>SOBRE LA LÍNEA</a:t>
            </a:r>
            <a:endParaRPr lang="es-EC" sz="3000" dirty="0">
              <a:solidFill>
                <a:schemeClr val="bg1"/>
              </a:solidFill>
              <a:effectLst>
                <a:outerShdw blurRad="38100" dist="38100" dir="2700000" algn="tl">
                  <a:srgbClr val="000000">
                    <a:alpha val="43137"/>
                  </a:srgbClr>
                </a:outerShdw>
              </a:effectLst>
              <a:latin typeface="Impact" pitchFamily="34" charset="0"/>
            </a:endParaRPr>
          </a:p>
          <a:p>
            <a:pPr lvl="0">
              <a:spcBef>
                <a:spcPct val="0"/>
              </a:spcBef>
              <a:buFont typeface="Arial" pitchFamily="34" charset="0"/>
              <a:buChar char="•"/>
            </a:pPr>
            <a:endParaRPr lang="es-EC" sz="3200" dirty="0">
              <a:solidFill>
                <a:schemeClr val="bg1"/>
              </a:solidFill>
              <a:latin typeface="Impact" pitchFamily="34" charset="0"/>
            </a:endParaRPr>
          </a:p>
          <a:p>
            <a:pPr>
              <a:spcBef>
                <a:spcPct val="0"/>
              </a:spcBef>
            </a:pPr>
            <a:endParaRPr lang="es-EC" sz="3200" dirty="0">
              <a:solidFill>
                <a:schemeClr val="bg1"/>
              </a:solidFill>
              <a:latin typeface="Impact"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0" i="0" u="none" strike="noStrike" kern="1200" cap="none" spc="0" normalizeH="0" baseline="0" noProof="0" dirty="0" smtClean="0">
              <a:ln>
                <a:noFill/>
              </a:ln>
              <a:solidFill>
                <a:schemeClr val="bg1"/>
              </a:solidFill>
              <a:effectLst/>
              <a:uLnTx/>
              <a:uFillTx/>
              <a:latin typeface="Impact" pitchFamily="34" charset="0"/>
              <a:ea typeface="+mj-ea"/>
              <a:cs typeface="+mj-cs"/>
            </a:endParaRPr>
          </a:p>
        </p:txBody>
      </p:sp>
      <p:sp>
        <p:nvSpPr>
          <p:cNvPr id="6" name="1 Título"/>
          <p:cNvSpPr txBox="1">
            <a:spLocks/>
          </p:cNvSpPr>
          <p:nvPr/>
        </p:nvSpPr>
        <p:spPr>
          <a:xfrm>
            <a:off x="571472" y="303586"/>
            <a:ext cx="6643734" cy="982273"/>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4800" dirty="0" smtClean="0">
                <a:solidFill>
                  <a:schemeClr val="accent6">
                    <a:lumMod val="75000"/>
                  </a:schemeClr>
                </a:solidFill>
                <a:latin typeface="Impact" pitchFamily="34" charset="0"/>
                <a:ea typeface="+mj-ea"/>
                <a:cs typeface="+mj-cs"/>
              </a:rPr>
              <a:t>COSTOS DE LA PRODUCCIÓN</a:t>
            </a:r>
            <a:endParaRPr kumimoji="0" lang="es-EC" sz="4800" b="0" i="0" u="none" strike="noStrike" kern="1200" cap="none" spc="0" normalizeH="0" baseline="0" noProof="0" dirty="0" smtClean="0">
              <a:ln>
                <a:noFill/>
              </a:ln>
              <a:solidFill>
                <a:schemeClr val="accent6">
                  <a:lumMod val="75000"/>
                </a:schemeClr>
              </a:solidFill>
              <a:effectLst/>
              <a:uLnTx/>
              <a:uFillTx/>
              <a:latin typeface="Impact" pitchFamily="34" charset="0"/>
              <a:ea typeface="+mj-ea"/>
              <a:cs typeface="+mj-cs"/>
            </a:endParaRPr>
          </a:p>
        </p:txBody>
      </p:sp>
      <p:sp>
        <p:nvSpPr>
          <p:cNvPr id="7" name="1 Título"/>
          <p:cNvSpPr txBox="1">
            <a:spLocks/>
          </p:cNvSpPr>
          <p:nvPr/>
        </p:nvSpPr>
        <p:spPr>
          <a:xfrm>
            <a:off x="4000496" y="4878217"/>
            <a:ext cx="4643470" cy="1051113"/>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tabLst/>
              <a:defRPr/>
            </a:pPr>
            <a:r>
              <a:rPr lang="es-EC" sz="2400" dirty="0" smtClean="0">
                <a:solidFill>
                  <a:schemeClr val="bg1"/>
                </a:solidFill>
                <a:effectLst>
                  <a:outerShdw blurRad="38100" dist="38100" dir="2700000" algn="tl">
                    <a:srgbClr val="000000">
                      <a:alpha val="43137"/>
                    </a:srgbClr>
                  </a:outerShdw>
                </a:effectLst>
                <a:latin typeface="Impact" pitchFamily="34" charset="0"/>
                <a:ea typeface="+mj-ea"/>
                <a:cs typeface="+mj-cs"/>
              </a:rPr>
              <a:t>COSTOS DE PRODUCCIÓN</a:t>
            </a:r>
          </a:p>
          <a:p>
            <a:pPr marL="0" marR="0" lvl="0" indent="0" algn="r" defTabSz="914400" rtl="0" eaLnBrk="1" fontAlgn="auto" latinLnBrk="0" hangingPunct="1">
              <a:lnSpc>
                <a:spcPct val="100000"/>
              </a:lnSpc>
              <a:spcBef>
                <a:spcPct val="0"/>
              </a:spcBef>
              <a:spcAft>
                <a:spcPts val="0"/>
              </a:spcAft>
              <a:buClrTx/>
              <a:buSzTx/>
              <a:tabLst/>
              <a:defRPr/>
            </a:pPr>
            <a:r>
              <a:rPr lang="es-EC" sz="2400" dirty="0" smtClean="0">
                <a:solidFill>
                  <a:schemeClr val="bg1"/>
                </a:solidFill>
                <a:effectLst>
                  <a:outerShdw blurRad="38100" dist="38100" dir="2700000" algn="tl">
                    <a:srgbClr val="000000">
                      <a:alpha val="43137"/>
                    </a:srgbClr>
                  </a:outerShdw>
                </a:effectLst>
                <a:latin typeface="Impact" pitchFamily="34" charset="0"/>
                <a:ea typeface="+mj-ea"/>
                <a:cs typeface="+mj-cs"/>
              </a:rPr>
              <a:t>BAJO LA LÍNEA</a:t>
            </a:r>
            <a:endParaRPr lang="es-EC" sz="2400" dirty="0">
              <a:solidFill>
                <a:schemeClr val="bg1"/>
              </a:solidFill>
              <a:effectLst>
                <a:outerShdw blurRad="38100" dist="38100" dir="2700000" algn="tl">
                  <a:srgbClr val="000000">
                    <a:alpha val="43137"/>
                  </a:srgbClr>
                </a:outerShdw>
              </a:effectLst>
              <a:latin typeface="Impact" pitchFamily="34" charset="0"/>
            </a:endParaRPr>
          </a:p>
          <a:p>
            <a:pPr lvl="0" algn="r">
              <a:spcBef>
                <a:spcPct val="0"/>
              </a:spcBef>
              <a:buFont typeface="Arial" pitchFamily="34" charset="0"/>
              <a:buChar char="•"/>
            </a:pPr>
            <a:endParaRPr lang="es-EC" sz="3200" dirty="0">
              <a:solidFill>
                <a:schemeClr val="bg1"/>
              </a:solidFill>
              <a:latin typeface="Impact" pitchFamily="34" charset="0"/>
            </a:endParaRPr>
          </a:p>
          <a:p>
            <a:pPr algn="r">
              <a:spcBef>
                <a:spcPct val="0"/>
              </a:spcBef>
            </a:pPr>
            <a:endParaRPr lang="es-EC" sz="3200" dirty="0">
              <a:solidFill>
                <a:schemeClr val="bg1"/>
              </a:solidFill>
              <a:latin typeface="Impact" pitchFamily="34" charset="0"/>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s-EC" sz="3200" b="0" i="0" u="none" strike="noStrike" kern="1200" cap="none" spc="0" normalizeH="0" baseline="0" noProof="0" dirty="0" smtClean="0">
              <a:ln>
                <a:noFill/>
              </a:ln>
              <a:solidFill>
                <a:schemeClr val="bg1"/>
              </a:solidFill>
              <a:effectLst/>
              <a:uLnTx/>
              <a:uFillTx/>
              <a:latin typeface="Impact" pitchFamily="34" charset="0"/>
              <a:ea typeface="+mj-ea"/>
              <a:cs typeface="+mj-cs"/>
            </a:endParaRPr>
          </a:p>
        </p:txBody>
      </p:sp>
      <p:graphicFrame>
        <p:nvGraphicFramePr>
          <p:cNvPr id="8" name="7 Tabla"/>
          <p:cNvGraphicFramePr>
            <a:graphicFrameLocks noGrp="1"/>
          </p:cNvGraphicFramePr>
          <p:nvPr/>
        </p:nvGraphicFramePr>
        <p:xfrm>
          <a:off x="714349" y="2428869"/>
          <a:ext cx="4714907" cy="2444546"/>
        </p:xfrm>
        <a:graphic>
          <a:graphicData uri="http://schemas.openxmlformats.org/drawingml/2006/table">
            <a:tbl>
              <a:tblPr>
                <a:tableStyleId>{35758FB7-9AC5-4552-8A53-C91805E547FA}</a:tableStyleId>
              </a:tblPr>
              <a:tblGrid>
                <a:gridCol w="2828944"/>
                <a:gridCol w="176830"/>
                <a:gridCol w="1709133"/>
              </a:tblGrid>
              <a:tr h="494367">
                <a:tc>
                  <a:txBody>
                    <a:bodyPr/>
                    <a:lstStyle/>
                    <a:p>
                      <a:pPr algn="ctr" fontAlgn="b">
                        <a:lnSpc>
                          <a:spcPct val="100000"/>
                        </a:lnSpc>
                      </a:pPr>
                      <a:r>
                        <a:rPr lang="es-EC" sz="1400" b="1" u="none" strike="noStrike" dirty="0" smtClean="0">
                          <a:latin typeface="Arial" pitchFamily="34" charset="0"/>
                          <a:cs typeface="Arial" pitchFamily="34" charset="0"/>
                        </a:rPr>
                        <a:t>CATEGORÍAS</a:t>
                      </a:r>
                    </a:p>
                  </a:txBody>
                  <a:tcPr marL="9525" marR="9525" marT="9525" marB="0" anchor="b"/>
                </a:tc>
                <a:tc>
                  <a:txBody>
                    <a:bodyPr/>
                    <a:lstStyle/>
                    <a:p>
                      <a:pPr algn="l" fontAlgn="b">
                        <a:lnSpc>
                          <a:spcPct val="100000"/>
                        </a:lnSpc>
                      </a:pPr>
                      <a:r>
                        <a:rPr lang="es-EC" sz="1100" u="none" strike="noStrike" dirty="0"/>
                        <a:t> </a:t>
                      </a:r>
                      <a:endParaRPr lang="es-EC" sz="1100" b="0" i="0" u="none" strike="noStrike" dirty="0">
                        <a:solidFill>
                          <a:srgbClr val="000000"/>
                        </a:solidFill>
                        <a:latin typeface="Calibri"/>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C" sz="1400" b="1" u="none" strike="noStrike" dirty="0" smtClean="0">
                          <a:latin typeface="Arial" pitchFamily="34" charset="0"/>
                          <a:cs typeface="Arial" pitchFamily="34" charset="0"/>
                        </a:rPr>
                        <a:t>TOTAL</a:t>
                      </a:r>
                    </a:p>
                  </a:txBody>
                  <a:tcPr marL="9525" marR="9525" marT="9525" marB="0" anchor="b"/>
                </a:tc>
              </a:tr>
              <a:tr h="389984">
                <a:tc>
                  <a:txBody>
                    <a:bodyPr/>
                    <a:lstStyle/>
                    <a:p>
                      <a:pPr algn="ctr" fontAlgn="b">
                        <a:spcAft>
                          <a:spcPts val="600"/>
                        </a:spcAft>
                      </a:pPr>
                      <a:r>
                        <a:rPr lang="es-EC" sz="1400" u="none" strike="noStrike" dirty="0" smtClean="0"/>
                        <a:t>Producción </a:t>
                      </a:r>
                      <a:endParaRPr lang="es-EC" sz="1400" b="0" i="0" u="none" strike="noStrike" dirty="0">
                        <a:solidFill>
                          <a:srgbClr val="000000"/>
                        </a:solidFill>
                        <a:latin typeface="Calibri"/>
                      </a:endParaRPr>
                    </a:p>
                  </a:txBody>
                  <a:tcPr marL="9525" marR="9525" marT="9525" marB="0" anchor="b"/>
                </a:tc>
                <a:tc>
                  <a:txBody>
                    <a:bodyPr/>
                    <a:lstStyle/>
                    <a:p>
                      <a:pPr algn="l" fontAlgn="b">
                        <a:spcAft>
                          <a:spcPts val="600"/>
                        </a:spcAft>
                      </a:pPr>
                      <a:r>
                        <a:rPr lang="es-EC" sz="1400" u="none" strike="noStrike"/>
                        <a:t> </a:t>
                      </a:r>
                      <a:endParaRPr lang="es-EC" sz="1400" b="0" i="0" u="none" strike="noStrike">
                        <a:solidFill>
                          <a:srgbClr val="000000"/>
                        </a:solidFill>
                        <a:latin typeface="Calibri"/>
                      </a:endParaRPr>
                    </a:p>
                  </a:txBody>
                  <a:tcPr marL="9525" marR="9525" marT="9525" marB="0" anchor="b"/>
                </a:tc>
                <a:tc>
                  <a:txBody>
                    <a:bodyPr/>
                    <a:lstStyle/>
                    <a:p>
                      <a:pPr algn="ctr" fontAlgn="b">
                        <a:spcAft>
                          <a:spcPts val="600"/>
                        </a:spcAft>
                      </a:pPr>
                      <a:r>
                        <a:rPr lang="es-EC" sz="1400" u="none" strike="noStrike" dirty="0" smtClean="0"/>
                        <a:t>2.700,00</a:t>
                      </a:r>
                      <a:endParaRPr lang="es-EC" sz="1400" b="1" i="0" u="none" strike="noStrike" dirty="0">
                        <a:solidFill>
                          <a:srgbClr val="000000"/>
                        </a:solidFill>
                        <a:latin typeface="Calibri"/>
                      </a:endParaRPr>
                    </a:p>
                  </a:txBody>
                  <a:tcPr marL="9525" marR="9525" marT="9525" marB="0" anchor="b"/>
                </a:tc>
              </a:tr>
              <a:tr h="169621">
                <a:tc>
                  <a:txBody>
                    <a:bodyPr/>
                    <a:lstStyle/>
                    <a:p>
                      <a:pPr algn="ctr" fontAlgn="b">
                        <a:spcAft>
                          <a:spcPts val="600"/>
                        </a:spcAft>
                      </a:pPr>
                      <a:r>
                        <a:rPr lang="es-EC" sz="1400" u="none" strike="noStrike"/>
                        <a:t>Dirección </a:t>
                      </a:r>
                      <a:endParaRPr lang="es-EC" sz="1400" b="0" i="0" u="none" strike="noStrike">
                        <a:solidFill>
                          <a:srgbClr val="000000"/>
                        </a:solidFill>
                        <a:latin typeface="Calibri"/>
                      </a:endParaRPr>
                    </a:p>
                  </a:txBody>
                  <a:tcPr marL="9525" marR="9525" marT="9525" marB="0" anchor="b"/>
                </a:tc>
                <a:tc>
                  <a:txBody>
                    <a:bodyPr/>
                    <a:lstStyle/>
                    <a:p>
                      <a:pPr algn="l" fontAlgn="b">
                        <a:spcAft>
                          <a:spcPts val="600"/>
                        </a:spcAft>
                      </a:pPr>
                      <a:r>
                        <a:rPr lang="es-EC" sz="1400" u="none" strike="noStrike"/>
                        <a:t> </a:t>
                      </a:r>
                      <a:endParaRPr lang="es-EC" sz="1400" b="0" i="0" u="none" strike="noStrike">
                        <a:solidFill>
                          <a:srgbClr val="000000"/>
                        </a:solidFill>
                        <a:latin typeface="Calibri"/>
                      </a:endParaRPr>
                    </a:p>
                  </a:txBody>
                  <a:tcPr marL="9525" marR="9525" marT="9525" marB="0" anchor="b"/>
                </a:tc>
                <a:tc>
                  <a:txBody>
                    <a:bodyPr/>
                    <a:lstStyle/>
                    <a:p>
                      <a:pPr algn="ctr" fontAlgn="b">
                        <a:spcAft>
                          <a:spcPts val="600"/>
                        </a:spcAft>
                      </a:pPr>
                      <a:r>
                        <a:rPr lang="es-EC" sz="1400" u="none" strike="noStrike" dirty="0" smtClean="0"/>
                        <a:t>1.650,00</a:t>
                      </a:r>
                      <a:endParaRPr lang="es-EC" sz="1400" b="1" i="0" u="none" strike="noStrike" dirty="0">
                        <a:solidFill>
                          <a:srgbClr val="000000"/>
                        </a:solidFill>
                        <a:latin typeface="Calibri"/>
                      </a:endParaRPr>
                    </a:p>
                  </a:txBody>
                  <a:tcPr marL="9525" marR="9525" marT="9525" marB="0" anchor="b"/>
                </a:tc>
              </a:tr>
              <a:tr h="169621">
                <a:tc>
                  <a:txBody>
                    <a:bodyPr/>
                    <a:lstStyle/>
                    <a:p>
                      <a:pPr algn="ctr" fontAlgn="b">
                        <a:spcAft>
                          <a:spcPts val="600"/>
                        </a:spcAft>
                      </a:pPr>
                      <a:r>
                        <a:rPr lang="es-EC" sz="1400" u="none" strike="noStrike"/>
                        <a:t>Elenco</a:t>
                      </a:r>
                      <a:endParaRPr lang="es-EC" sz="1400" b="0" i="0" u="none" strike="noStrike">
                        <a:solidFill>
                          <a:srgbClr val="000000"/>
                        </a:solidFill>
                        <a:latin typeface="Calibri"/>
                      </a:endParaRPr>
                    </a:p>
                  </a:txBody>
                  <a:tcPr marL="9525" marR="9525" marT="9525" marB="0" anchor="b"/>
                </a:tc>
                <a:tc>
                  <a:txBody>
                    <a:bodyPr/>
                    <a:lstStyle/>
                    <a:p>
                      <a:pPr algn="l" fontAlgn="b">
                        <a:spcAft>
                          <a:spcPts val="600"/>
                        </a:spcAft>
                      </a:pPr>
                      <a:r>
                        <a:rPr lang="es-EC" sz="1400" u="none" strike="noStrike"/>
                        <a:t> </a:t>
                      </a:r>
                      <a:endParaRPr lang="es-EC" sz="1400" b="0" i="0" u="none" strike="noStrike">
                        <a:solidFill>
                          <a:srgbClr val="000000"/>
                        </a:solidFill>
                        <a:latin typeface="Calibri"/>
                      </a:endParaRPr>
                    </a:p>
                  </a:txBody>
                  <a:tcPr marL="9525" marR="9525" marT="9525" marB="0" anchor="b"/>
                </a:tc>
                <a:tc>
                  <a:txBody>
                    <a:bodyPr/>
                    <a:lstStyle/>
                    <a:p>
                      <a:pPr algn="ctr" fontAlgn="b">
                        <a:spcAft>
                          <a:spcPts val="600"/>
                        </a:spcAft>
                      </a:pPr>
                      <a:r>
                        <a:rPr lang="es-EC" sz="1400" u="none" strike="noStrike" dirty="0" smtClean="0"/>
                        <a:t>5.200,00</a:t>
                      </a:r>
                      <a:endParaRPr lang="es-EC" sz="1400" b="1" i="0" u="none" strike="noStrike" dirty="0">
                        <a:solidFill>
                          <a:srgbClr val="000000"/>
                        </a:solidFill>
                        <a:latin typeface="Calibri"/>
                      </a:endParaRPr>
                    </a:p>
                  </a:txBody>
                  <a:tcPr marL="9525" marR="9525" marT="9525" marB="0" anchor="b"/>
                </a:tc>
              </a:tr>
              <a:tr h="169621">
                <a:tc>
                  <a:txBody>
                    <a:bodyPr/>
                    <a:lstStyle/>
                    <a:p>
                      <a:pPr algn="ctr" fontAlgn="b">
                        <a:spcAft>
                          <a:spcPts val="600"/>
                        </a:spcAft>
                      </a:pPr>
                      <a:r>
                        <a:rPr lang="es-EC" sz="1400" u="none" strike="noStrike"/>
                        <a:t>Dirección de arte</a:t>
                      </a:r>
                      <a:endParaRPr lang="es-EC" sz="1400" b="0" i="0" u="none" strike="noStrike">
                        <a:solidFill>
                          <a:srgbClr val="000000"/>
                        </a:solidFill>
                        <a:latin typeface="Calibri"/>
                      </a:endParaRPr>
                    </a:p>
                  </a:txBody>
                  <a:tcPr marL="9525" marR="9525" marT="9525" marB="0" anchor="b"/>
                </a:tc>
                <a:tc>
                  <a:txBody>
                    <a:bodyPr/>
                    <a:lstStyle/>
                    <a:p>
                      <a:pPr algn="l" fontAlgn="b">
                        <a:spcAft>
                          <a:spcPts val="600"/>
                        </a:spcAft>
                      </a:pPr>
                      <a:r>
                        <a:rPr lang="es-EC" sz="1400" u="none" strike="noStrike"/>
                        <a:t> </a:t>
                      </a:r>
                      <a:endParaRPr lang="es-EC" sz="1400" b="0" i="0" u="none" strike="noStrike">
                        <a:solidFill>
                          <a:srgbClr val="000000"/>
                        </a:solidFill>
                        <a:latin typeface="Calibri"/>
                      </a:endParaRPr>
                    </a:p>
                  </a:txBody>
                  <a:tcPr marL="9525" marR="9525" marT="9525" marB="0" anchor="b"/>
                </a:tc>
                <a:tc>
                  <a:txBody>
                    <a:bodyPr/>
                    <a:lstStyle/>
                    <a:p>
                      <a:pPr algn="ctr" fontAlgn="b">
                        <a:spcAft>
                          <a:spcPts val="600"/>
                        </a:spcAft>
                      </a:pPr>
                      <a:r>
                        <a:rPr lang="es-EC" sz="1400" u="none" strike="noStrike" dirty="0" smtClean="0"/>
                        <a:t>4.350,00</a:t>
                      </a:r>
                      <a:endParaRPr lang="es-EC" sz="1400" b="1" i="0" u="none" strike="noStrike" dirty="0">
                        <a:solidFill>
                          <a:srgbClr val="000000"/>
                        </a:solidFill>
                        <a:latin typeface="Calibri"/>
                      </a:endParaRPr>
                    </a:p>
                  </a:txBody>
                  <a:tcPr marL="9525" marR="9525" marT="9525" marB="0" anchor="b"/>
                </a:tc>
              </a:tr>
              <a:tr h="169621">
                <a:tc>
                  <a:txBody>
                    <a:bodyPr/>
                    <a:lstStyle/>
                    <a:p>
                      <a:pPr algn="ctr" fontAlgn="b">
                        <a:spcAft>
                          <a:spcPts val="600"/>
                        </a:spcAft>
                      </a:pPr>
                      <a:r>
                        <a:rPr lang="es-EC" sz="1400" u="none" strike="noStrike" dirty="0" smtClean="0"/>
                        <a:t>Escenografía / ambientación / utilería</a:t>
                      </a:r>
                      <a:endParaRPr lang="es-EC" sz="1400" b="0" i="0" u="none" strike="noStrike" dirty="0">
                        <a:solidFill>
                          <a:srgbClr val="000000"/>
                        </a:solidFill>
                        <a:latin typeface="Calibri"/>
                      </a:endParaRPr>
                    </a:p>
                  </a:txBody>
                  <a:tcPr marL="9525" marR="9525" marT="9525" marB="0" anchor="b"/>
                </a:tc>
                <a:tc>
                  <a:txBody>
                    <a:bodyPr/>
                    <a:lstStyle/>
                    <a:p>
                      <a:pPr algn="l" fontAlgn="b">
                        <a:spcAft>
                          <a:spcPts val="600"/>
                        </a:spcAft>
                      </a:pPr>
                      <a:r>
                        <a:rPr lang="es-EC" sz="1400" u="none" strike="noStrike"/>
                        <a:t> </a:t>
                      </a:r>
                      <a:endParaRPr lang="es-EC" sz="1400" b="0" i="0" u="none" strike="noStrike">
                        <a:solidFill>
                          <a:srgbClr val="000000"/>
                        </a:solidFill>
                        <a:latin typeface="Calibri"/>
                      </a:endParaRPr>
                    </a:p>
                  </a:txBody>
                  <a:tcPr marL="9525" marR="9525" marT="9525" marB="0" anchor="b"/>
                </a:tc>
                <a:tc>
                  <a:txBody>
                    <a:bodyPr/>
                    <a:lstStyle/>
                    <a:p>
                      <a:pPr algn="ctr" fontAlgn="b">
                        <a:spcAft>
                          <a:spcPts val="600"/>
                        </a:spcAft>
                      </a:pPr>
                      <a:r>
                        <a:rPr lang="es-EC" sz="1400" u="none" strike="noStrike" dirty="0" smtClean="0"/>
                        <a:t>1.000,00</a:t>
                      </a:r>
                      <a:endParaRPr lang="es-EC" sz="1400" b="1" i="0" u="none" strike="noStrike" dirty="0">
                        <a:solidFill>
                          <a:srgbClr val="000000"/>
                        </a:solidFill>
                        <a:latin typeface="Calibri"/>
                      </a:endParaRPr>
                    </a:p>
                  </a:txBody>
                  <a:tcPr marL="9525" marR="9525" marT="9525" marB="0" anchor="b"/>
                </a:tc>
              </a:tr>
              <a:tr h="169621">
                <a:tc>
                  <a:txBody>
                    <a:bodyPr/>
                    <a:lstStyle/>
                    <a:p>
                      <a:pPr algn="ctr" fontAlgn="b">
                        <a:spcAft>
                          <a:spcPts val="600"/>
                        </a:spcAft>
                      </a:pPr>
                      <a:r>
                        <a:rPr lang="es-EC" sz="1400" u="none" strike="noStrike"/>
                        <a:t>Gastos de alimentación </a:t>
                      </a:r>
                      <a:endParaRPr lang="es-EC" sz="1400" b="0" i="0" u="none" strike="noStrike">
                        <a:solidFill>
                          <a:srgbClr val="000000"/>
                        </a:solidFill>
                        <a:latin typeface="Calibri"/>
                      </a:endParaRPr>
                    </a:p>
                  </a:txBody>
                  <a:tcPr marL="9525" marR="9525" marT="9525" marB="0" anchor="b"/>
                </a:tc>
                <a:tc>
                  <a:txBody>
                    <a:bodyPr/>
                    <a:lstStyle/>
                    <a:p>
                      <a:pPr algn="l" fontAlgn="b">
                        <a:spcAft>
                          <a:spcPts val="600"/>
                        </a:spcAft>
                      </a:pPr>
                      <a:r>
                        <a:rPr lang="es-EC" sz="1400" u="none" strike="noStrike"/>
                        <a:t> </a:t>
                      </a:r>
                      <a:endParaRPr lang="es-EC" sz="1400" b="0" i="0" u="none" strike="noStrike">
                        <a:solidFill>
                          <a:srgbClr val="000000"/>
                        </a:solidFill>
                        <a:latin typeface="Calibri"/>
                      </a:endParaRPr>
                    </a:p>
                  </a:txBody>
                  <a:tcPr marL="9525" marR="9525" marT="9525" marB="0" anchor="b"/>
                </a:tc>
                <a:tc>
                  <a:txBody>
                    <a:bodyPr/>
                    <a:lstStyle/>
                    <a:p>
                      <a:pPr algn="ctr" fontAlgn="b">
                        <a:spcAft>
                          <a:spcPts val="600"/>
                        </a:spcAft>
                      </a:pPr>
                      <a:r>
                        <a:rPr lang="es-EC" sz="1400" u="none" strike="noStrike" dirty="0" smtClean="0"/>
                        <a:t>600,00</a:t>
                      </a:r>
                      <a:endParaRPr lang="es-EC" sz="1400" b="1" i="0" u="none" strike="noStrike" dirty="0">
                        <a:solidFill>
                          <a:srgbClr val="000000"/>
                        </a:solidFill>
                        <a:latin typeface="Calibri"/>
                      </a:endParaRPr>
                    </a:p>
                  </a:txBody>
                  <a:tcPr marL="9525" marR="9525" marT="9525" marB="0" anchor="b"/>
                </a:tc>
              </a:tr>
              <a:tr h="169621">
                <a:tc>
                  <a:txBody>
                    <a:bodyPr/>
                    <a:lstStyle/>
                    <a:p>
                      <a:pPr algn="ctr" fontAlgn="b">
                        <a:spcAft>
                          <a:spcPts val="600"/>
                        </a:spcAft>
                      </a:pPr>
                      <a:r>
                        <a:rPr lang="es-EC" sz="1400" u="none" strike="noStrike"/>
                        <a:t>Insumos y materiales</a:t>
                      </a:r>
                      <a:endParaRPr lang="es-EC" sz="1400" b="0" i="0" u="none" strike="noStrike">
                        <a:solidFill>
                          <a:srgbClr val="000000"/>
                        </a:solidFill>
                        <a:latin typeface="Calibri"/>
                      </a:endParaRPr>
                    </a:p>
                  </a:txBody>
                  <a:tcPr marL="9525" marR="9525" marT="9525" marB="0" anchor="b"/>
                </a:tc>
                <a:tc>
                  <a:txBody>
                    <a:bodyPr/>
                    <a:lstStyle/>
                    <a:p>
                      <a:pPr algn="l" fontAlgn="b">
                        <a:spcAft>
                          <a:spcPts val="600"/>
                        </a:spcAft>
                      </a:pPr>
                      <a:r>
                        <a:rPr lang="es-EC" sz="1400" u="none" strike="noStrike"/>
                        <a:t> </a:t>
                      </a:r>
                      <a:endParaRPr lang="es-EC" sz="1400" b="0" i="0" u="none" strike="noStrike">
                        <a:solidFill>
                          <a:srgbClr val="000000"/>
                        </a:solidFill>
                        <a:latin typeface="Calibri"/>
                      </a:endParaRPr>
                    </a:p>
                  </a:txBody>
                  <a:tcPr marL="9525" marR="9525" marT="9525" marB="0" anchor="b"/>
                </a:tc>
                <a:tc>
                  <a:txBody>
                    <a:bodyPr/>
                    <a:lstStyle/>
                    <a:p>
                      <a:pPr algn="ctr" fontAlgn="b">
                        <a:spcAft>
                          <a:spcPts val="600"/>
                        </a:spcAft>
                      </a:pPr>
                      <a:r>
                        <a:rPr lang="es-EC" sz="1400" u="none" strike="noStrike" dirty="0" smtClean="0"/>
                        <a:t>375,00</a:t>
                      </a:r>
                      <a:endParaRPr lang="es-EC" sz="1400" b="1" i="0" u="none" strike="noStrike" dirty="0">
                        <a:solidFill>
                          <a:srgbClr val="000000"/>
                        </a:solidFill>
                        <a:latin typeface="Calibri"/>
                      </a:endParaRPr>
                    </a:p>
                  </a:txBody>
                  <a:tcPr marL="9525" marR="9525" marT="9525" marB="0" anchor="b"/>
                </a:tc>
              </a:tr>
              <a:tr h="169621">
                <a:tc>
                  <a:txBody>
                    <a:bodyPr/>
                    <a:lstStyle/>
                    <a:p>
                      <a:pPr algn="ctr" fontAlgn="b">
                        <a:spcAft>
                          <a:spcPts val="600"/>
                        </a:spcAft>
                      </a:pPr>
                      <a:r>
                        <a:rPr lang="es-EC" sz="1400" b="1" u="none" strike="noStrike" dirty="0"/>
                        <a:t>sub-total sobre la línea</a:t>
                      </a:r>
                      <a:endParaRPr lang="es-EC" sz="1400" b="1" i="0" u="none" strike="noStrike" dirty="0">
                        <a:solidFill>
                          <a:srgbClr val="F79646"/>
                        </a:solidFill>
                        <a:latin typeface="Calibri"/>
                      </a:endParaRPr>
                    </a:p>
                  </a:txBody>
                  <a:tcPr marL="9525" marR="9525" marT="9525" marB="0" anchor="b"/>
                </a:tc>
                <a:tc>
                  <a:txBody>
                    <a:bodyPr/>
                    <a:lstStyle/>
                    <a:p>
                      <a:pPr algn="l" fontAlgn="b">
                        <a:spcAft>
                          <a:spcPts val="600"/>
                        </a:spcAft>
                      </a:pPr>
                      <a:endParaRPr lang="es-EC" sz="1400" b="0" i="0" u="none" strike="noStrike" dirty="0">
                        <a:solidFill>
                          <a:srgbClr val="000000"/>
                        </a:solidFill>
                        <a:latin typeface="Calibri"/>
                      </a:endParaRPr>
                    </a:p>
                  </a:txBody>
                  <a:tcPr marL="9525" marR="9525" marT="9525" marB="0" anchor="b"/>
                </a:tc>
                <a:tc>
                  <a:txBody>
                    <a:bodyPr/>
                    <a:lstStyle/>
                    <a:p>
                      <a:pPr algn="ctr" fontAlgn="b">
                        <a:spcAft>
                          <a:spcPts val="600"/>
                        </a:spcAft>
                      </a:pPr>
                      <a:r>
                        <a:rPr lang="es-EC" sz="1400" b="1" u="none" strike="noStrike" dirty="0" smtClean="0"/>
                        <a:t>15.875,00</a:t>
                      </a:r>
                      <a:endParaRPr lang="es-EC" sz="1400" b="1" i="0" u="none" strike="noStrike" dirty="0">
                        <a:solidFill>
                          <a:srgbClr val="F79646"/>
                        </a:solidFill>
                        <a:latin typeface="Calibri"/>
                      </a:endParaRPr>
                    </a:p>
                  </a:txBody>
                  <a:tcPr marL="9525" marR="9525" marT="9525" marB="0" anchor="b"/>
                </a:tc>
              </a:tr>
            </a:tbl>
          </a:graphicData>
        </a:graphic>
      </p:graphicFrame>
      <p:graphicFrame>
        <p:nvGraphicFramePr>
          <p:cNvPr id="9" name="8 Tabla"/>
          <p:cNvGraphicFramePr>
            <a:graphicFrameLocks noGrp="1"/>
          </p:cNvGraphicFramePr>
          <p:nvPr/>
        </p:nvGraphicFramePr>
        <p:xfrm>
          <a:off x="3929058" y="5143512"/>
          <a:ext cx="4643470" cy="1110615"/>
        </p:xfrm>
        <a:graphic>
          <a:graphicData uri="http://schemas.openxmlformats.org/drawingml/2006/table">
            <a:tbl>
              <a:tblPr>
                <a:tableStyleId>{35758FB7-9AC5-4552-8A53-C91805E547FA}</a:tableStyleId>
              </a:tblPr>
              <a:tblGrid>
                <a:gridCol w="3221430"/>
                <a:gridCol w="87066"/>
                <a:gridCol w="1334974"/>
              </a:tblGrid>
              <a:tr h="642942">
                <a:tc>
                  <a:txBody>
                    <a:bodyPr/>
                    <a:lstStyle/>
                    <a:p>
                      <a:pPr algn="ctr" fontAlgn="b"/>
                      <a:endParaRPr lang="es-EC" sz="1400" b="1" i="0" u="none" strike="noStrike" dirty="0" smtClean="0">
                        <a:solidFill>
                          <a:schemeClr val="dk1"/>
                        </a:solidFill>
                        <a:latin typeface="Arial" pitchFamily="34" charset="0"/>
                        <a:cs typeface="Arial" pitchFamily="34" charset="0"/>
                      </a:endParaRPr>
                    </a:p>
                    <a:p>
                      <a:pPr algn="ctr" fontAlgn="b"/>
                      <a:r>
                        <a:rPr lang="es-EC" sz="1400" b="1" i="0" u="none" strike="noStrike" dirty="0" smtClean="0">
                          <a:solidFill>
                            <a:schemeClr val="dk1"/>
                          </a:solidFill>
                          <a:latin typeface="Arial" pitchFamily="34" charset="0"/>
                          <a:cs typeface="Arial" pitchFamily="34" charset="0"/>
                        </a:rPr>
                        <a:t>CATEGORÍAS</a:t>
                      </a:r>
                    </a:p>
                    <a:p>
                      <a:pPr algn="ctr" fontAlgn="b"/>
                      <a:endParaRPr lang="es-EC" sz="1400" b="1" i="0" u="none" strike="noStrike" dirty="0" smtClean="0">
                        <a:solidFill>
                          <a:schemeClr val="dk1"/>
                        </a:solidFill>
                        <a:latin typeface="Arial" pitchFamily="34" charset="0"/>
                        <a:cs typeface="Arial" pitchFamily="34" charset="0"/>
                      </a:endParaRPr>
                    </a:p>
                  </a:txBody>
                  <a:tcPr marL="9525" marR="9525" marT="9525" marB="0" anchor="b"/>
                </a:tc>
                <a:tc>
                  <a:txBody>
                    <a:bodyPr/>
                    <a:lstStyle/>
                    <a:p>
                      <a:pPr algn="ctr" fontAlgn="b"/>
                      <a:r>
                        <a:rPr lang="es-EC" sz="1400" b="1" u="none" strike="noStrike" dirty="0">
                          <a:latin typeface="Arial" pitchFamily="34" charset="0"/>
                          <a:cs typeface="Arial" pitchFamily="34" charset="0"/>
                        </a:rPr>
                        <a:t> </a:t>
                      </a:r>
                      <a:endParaRPr lang="es-EC" sz="1400" b="1"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s-EC" sz="1400" b="1" i="0" u="none" strike="noStrike" dirty="0" smtClean="0">
                          <a:solidFill>
                            <a:schemeClr val="dk1"/>
                          </a:solidFill>
                          <a:latin typeface="Arial" pitchFamily="34" charset="0"/>
                          <a:cs typeface="Arial" pitchFamily="34" charset="0"/>
                        </a:rPr>
                        <a:t>TOTAL</a:t>
                      </a:r>
                    </a:p>
                    <a:p>
                      <a:pPr algn="ctr" fontAlgn="b"/>
                      <a:endParaRPr lang="es-EC" sz="1400" b="1" i="0" u="none" strike="noStrike" dirty="0" smtClean="0">
                        <a:solidFill>
                          <a:schemeClr val="dk1"/>
                        </a:solidFill>
                        <a:latin typeface="Arial" pitchFamily="34" charset="0"/>
                        <a:cs typeface="Arial" pitchFamily="34" charset="0"/>
                      </a:endParaRPr>
                    </a:p>
                  </a:txBody>
                  <a:tcPr marL="9525" marR="9525" marT="9525" marB="0" anchor="b"/>
                </a:tc>
              </a:tr>
              <a:tr h="201935">
                <a:tc>
                  <a:txBody>
                    <a:bodyPr/>
                    <a:lstStyle/>
                    <a:p>
                      <a:pPr algn="ctr" fontAlgn="b"/>
                      <a:r>
                        <a:rPr lang="es-EC" sz="1400" u="none" strike="noStrike" dirty="0" smtClean="0">
                          <a:latin typeface="Arial" pitchFamily="34" charset="0"/>
                          <a:cs typeface="Arial" pitchFamily="34" charset="0"/>
                        </a:rPr>
                        <a:t>Recursos </a:t>
                      </a:r>
                      <a:r>
                        <a:rPr lang="es-EC" sz="1400" u="none" strike="noStrike" dirty="0">
                          <a:latin typeface="Arial" pitchFamily="34" charset="0"/>
                          <a:cs typeface="Arial" pitchFamily="34" charset="0"/>
                        </a:rPr>
                        <a:t>técnicos y recursos humanos</a:t>
                      </a:r>
                      <a:endParaRPr lang="es-EC" sz="1400" b="0" i="0" u="none" strike="noStrike" dirty="0">
                        <a:solidFill>
                          <a:srgbClr val="000000"/>
                        </a:solidFill>
                        <a:latin typeface="Arial" pitchFamily="34" charset="0"/>
                        <a:cs typeface="Arial" pitchFamily="34" charset="0"/>
                      </a:endParaRPr>
                    </a:p>
                  </a:txBody>
                  <a:tcPr marL="9525" marR="9525" marT="9525" marB="0" anchor="b"/>
                </a:tc>
                <a:tc>
                  <a:txBody>
                    <a:bodyPr/>
                    <a:lstStyle/>
                    <a:p>
                      <a:pPr algn="l" fontAlgn="b"/>
                      <a:r>
                        <a:rPr lang="es-EC" sz="1400" u="none" strike="noStrike" dirty="0"/>
                        <a:t> </a:t>
                      </a:r>
                      <a:endParaRPr lang="es-EC" sz="1400" b="0" i="0" u="none" strike="noStrike" dirty="0">
                        <a:solidFill>
                          <a:srgbClr val="000000"/>
                        </a:solidFill>
                        <a:latin typeface="Calibri"/>
                      </a:endParaRPr>
                    </a:p>
                  </a:txBody>
                  <a:tcPr marL="9525" marR="9525" marT="9525" marB="0" anchor="b"/>
                </a:tc>
                <a:tc>
                  <a:txBody>
                    <a:bodyPr/>
                    <a:lstStyle/>
                    <a:p>
                      <a:pPr algn="ctr" fontAlgn="b"/>
                      <a:r>
                        <a:rPr lang="es-EC" sz="1400" u="none" strike="noStrike" dirty="0" smtClean="0"/>
                        <a:t>8.940,00</a:t>
                      </a:r>
                      <a:endParaRPr lang="es-EC" sz="1400" b="1" i="0" u="none" strike="noStrike" dirty="0">
                        <a:solidFill>
                          <a:srgbClr val="000000"/>
                        </a:solidFill>
                        <a:latin typeface="Calibri"/>
                      </a:endParaRPr>
                    </a:p>
                  </a:txBody>
                  <a:tcPr marL="9525" marR="9525" marT="9525" marB="0" anchor="b"/>
                </a:tc>
              </a:tr>
              <a:tr h="238125">
                <a:tc>
                  <a:txBody>
                    <a:bodyPr/>
                    <a:lstStyle/>
                    <a:p>
                      <a:pPr algn="ctr" fontAlgn="b"/>
                      <a:r>
                        <a:rPr lang="es-EC" sz="1400" b="1" u="none" strike="noStrike" dirty="0" smtClean="0">
                          <a:latin typeface="Arial" pitchFamily="34" charset="0"/>
                          <a:cs typeface="Arial" pitchFamily="34" charset="0"/>
                        </a:rPr>
                        <a:t>sub-total </a:t>
                      </a:r>
                      <a:r>
                        <a:rPr lang="es-EC" sz="1400" b="1" u="none" strike="noStrike" dirty="0">
                          <a:latin typeface="Arial" pitchFamily="34" charset="0"/>
                          <a:cs typeface="Arial" pitchFamily="34" charset="0"/>
                        </a:rPr>
                        <a:t>sobre la línea</a:t>
                      </a:r>
                      <a:endParaRPr lang="es-EC" sz="1400" b="1" i="0" u="none" strike="noStrike" dirty="0">
                        <a:solidFill>
                          <a:srgbClr val="F79646"/>
                        </a:solidFill>
                        <a:latin typeface="Arial" pitchFamily="34" charset="0"/>
                        <a:cs typeface="Arial" pitchFamily="34" charset="0"/>
                      </a:endParaRPr>
                    </a:p>
                  </a:txBody>
                  <a:tcPr marL="9525" marR="9525" marT="9525" marB="0" anchor="b"/>
                </a:tc>
                <a:tc>
                  <a:txBody>
                    <a:bodyPr/>
                    <a:lstStyle/>
                    <a:p>
                      <a:pPr algn="l" fontAlgn="b"/>
                      <a:endParaRPr lang="es-EC" sz="1400" b="0" i="0" u="none" strike="noStrike">
                        <a:solidFill>
                          <a:srgbClr val="000000"/>
                        </a:solidFill>
                        <a:latin typeface="Calibri"/>
                      </a:endParaRPr>
                    </a:p>
                  </a:txBody>
                  <a:tcPr marL="9525" marR="9525" marT="9525" marB="0" anchor="b"/>
                </a:tc>
                <a:tc>
                  <a:txBody>
                    <a:bodyPr/>
                    <a:lstStyle/>
                    <a:p>
                      <a:pPr algn="ctr" fontAlgn="b"/>
                      <a:r>
                        <a:rPr lang="es-EC" sz="1400" b="1" u="none" strike="noStrike" dirty="0" smtClean="0"/>
                        <a:t>8.940,00</a:t>
                      </a:r>
                      <a:endParaRPr lang="es-EC" sz="1400" b="1" i="0" u="none" strike="noStrike" dirty="0">
                        <a:solidFill>
                          <a:srgbClr val="F79646"/>
                        </a:solidFill>
                        <a:latin typeface="Calibri"/>
                      </a:endParaRPr>
                    </a:p>
                  </a:txBody>
                  <a:tcPr marL="9525" marR="9525" marT="9525" marB="0" anchor="b"/>
                </a:tc>
              </a:tr>
            </a:tbl>
          </a:graphicData>
        </a:graphic>
      </p:graphicFrame>
      <p:sp>
        <p:nvSpPr>
          <p:cNvPr id="10" name="1 Título"/>
          <p:cNvSpPr txBox="1">
            <a:spLocks/>
          </p:cNvSpPr>
          <p:nvPr/>
        </p:nvSpPr>
        <p:spPr>
          <a:xfrm>
            <a:off x="8286776" y="5857892"/>
            <a:ext cx="4143404" cy="1500198"/>
          </a:xfrm>
          <a:prstGeom prst="rect">
            <a:avLst/>
          </a:prstGeom>
        </p:spPr>
        <p:txBody>
          <a:bodyPr vert="horz" lIns="91440" tIns="45720" rIns="91440" bIns="45720" rtlCol="0" anchor="ctr">
            <a:normAutofit/>
          </a:bodyPr>
          <a:lstStyle/>
          <a:p>
            <a:r>
              <a:rPr lang="es-ES" sz="1600" b="1" dirty="0" err="1" smtClean="0">
                <a:latin typeface="Arial" pitchFamily="34" charset="0"/>
                <a:cs typeface="Arial" pitchFamily="34" charset="0"/>
              </a:rPr>
              <a:t>Pag</a:t>
            </a:r>
            <a:r>
              <a:rPr lang="es-ES" sz="1600" b="1" dirty="0" smtClean="0">
                <a:latin typeface="Arial" pitchFamily="34" charset="0"/>
                <a:cs typeface="Arial" pitchFamily="34" charset="0"/>
              </a:rPr>
              <a:t> 68</a:t>
            </a:r>
            <a:endParaRPr lang="es-EC" sz="1600" b="1"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agina 1.jpg"/>
          <p:cNvPicPr>
            <a:picLocks noChangeAspect="1"/>
          </p:cNvPicPr>
          <p:nvPr/>
        </p:nvPicPr>
        <p:blipFill>
          <a:blip r:embed="rId2" cstate="print"/>
          <a:stretch>
            <a:fillRect/>
          </a:stretch>
        </p:blipFill>
        <p:spPr>
          <a:xfrm>
            <a:off x="0" y="0"/>
            <a:ext cx="9144000" cy="6858000"/>
          </a:xfrm>
          <a:prstGeom prst="rect">
            <a:avLst/>
          </a:prstGeom>
        </p:spPr>
      </p:pic>
      <p:sp>
        <p:nvSpPr>
          <p:cNvPr id="3" name="1 Título"/>
          <p:cNvSpPr txBox="1">
            <a:spLocks/>
          </p:cNvSpPr>
          <p:nvPr/>
        </p:nvSpPr>
        <p:spPr>
          <a:xfrm>
            <a:off x="571472" y="303586"/>
            <a:ext cx="6643734" cy="982273"/>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4800" dirty="0" smtClean="0">
                <a:solidFill>
                  <a:schemeClr val="accent6">
                    <a:lumMod val="75000"/>
                  </a:schemeClr>
                </a:solidFill>
                <a:latin typeface="Impact" pitchFamily="34" charset="0"/>
                <a:ea typeface="+mj-ea"/>
                <a:cs typeface="+mj-cs"/>
              </a:rPr>
              <a:t>COSTOS DE LA PRODUCCIÓN</a:t>
            </a:r>
            <a:endParaRPr kumimoji="0" lang="es-EC" sz="4800" b="0" i="0" u="none" strike="noStrike" kern="1200" cap="none" spc="0" normalizeH="0" baseline="0" noProof="0" dirty="0" smtClean="0">
              <a:ln>
                <a:noFill/>
              </a:ln>
              <a:solidFill>
                <a:schemeClr val="accent6">
                  <a:lumMod val="75000"/>
                </a:schemeClr>
              </a:solidFill>
              <a:effectLst/>
              <a:uLnTx/>
              <a:uFillTx/>
              <a:latin typeface="Impact" pitchFamily="34" charset="0"/>
              <a:ea typeface="+mj-ea"/>
              <a:cs typeface="+mj-cs"/>
            </a:endParaRPr>
          </a:p>
        </p:txBody>
      </p:sp>
      <p:sp>
        <p:nvSpPr>
          <p:cNvPr id="5" name="1 Título"/>
          <p:cNvSpPr txBox="1">
            <a:spLocks/>
          </p:cNvSpPr>
          <p:nvPr/>
        </p:nvSpPr>
        <p:spPr>
          <a:xfrm>
            <a:off x="785786" y="2071678"/>
            <a:ext cx="8072494" cy="105111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tabLst/>
              <a:defRPr/>
            </a:pPr>
            <a:r>
              <a:rPr lang="es-EC" sz="3000" dirty="0" smtClean="0">
                <a:solidFill>
                  <a:schemeClr val="bg1"/>
                </a:solidFill>
                <a:effectLst>
                  <a:outerShdw blurRad="38100" dist="38100" dir="2700000" algn="tl">
                    <a:srgbClr val="000000">
                      <a:alpha val="43137"/>
                    </a:srgbClr>
                  </a:outerShdw>
                </a:effectLst>
                <a:latin typeface="Impact" pitchFamily="34" charset="0"/>
                <a:ea typeface="+mj-ea"/>
                <a:cs typeface="+mj-cs"/>
              </a:rPr>
              <a:t>COSTOS DE LA POST - PRODUCCIÓN</a:t>
            </a:r>
          </a:p>
          <a:p>
            <a:pPr marL="0" marR="0" lvl="0" indent="0" defTabSz="914400" rtl="0" eaLnBrk="1" fontAlgn="auto" latinLnBrk="0" hangingPunct="1">
              <a:lnSpc>
                <a:spcPct val="100000"/>
              </a:lnSpc>
              <a:spcBef>
                <a:spcPct val="0"/>
              </a:spcBef>
              <a:spcAft>
                <a:spcPts val="0"/>
              </a:spcAft>
              <a:buClrTx/>
              <a:buSzTx/>
              <a:tabLst/>
              <a:defRPr/>
            </a:pPr>
            <a:r>
              <a:rPr lang="es-EC" sz="3000" dirty="0" smtClean="0">
                <a:solidFill>
                  <a:schemeClr val="bg1"/>
                </a:solidFill>
                <a:effectLst>
                  <a:outerShdw blurRad="38100" dist="38100" dir="2700000" algn="tl">
                    <a:srgbClr val="000000">
                      <a:alpha val="43137"/>
                    </a:srgbClr>
                  </a:outerShdw>
                </a:effectLst>
                <a:latin typeface="Impact" pitchFamily="34" charset="0"/>
                <a:ea typeface="+mj-ea"/>
                <a:cs typeface="+mj-cs"/>
              </a:rPr>
              <a:t>SOBRE LA LÍNEA</a:t>
            </a:r>
            <a:endParaRPr lang="es-EC" sz="3000" dirty="0">
              <a:solidFill>
                <a:schemeClr val="bg1"/>
              </a:solidFill>
              <a:effectLst>
                <a:outerShdw blurRad="38100" dist="38100" dir="2700000" algn="tl">
                  <a:srgbClr val="000000">
                    <a:alpha val="43137"/>
                  </a:srgbClr>
                </a:outerShdw>
              </a:effectLst>
              <a:latin typeface="Impact" pitchFamily="34" charset="0"/>
            </a:endParaRPr>
          </a:p>
          <a:p>
            <a:pPr lvl="0">
              <a:spcBef>
                <a:spcPct val="0"/>
              </a:spcBef>
              <a:buFont typeface="Arial" pitchFamily="34" charset="0"/>
              <a:buChar char="•"/>
            </a:pPr>
            <a:endParaRPr lang="es-EC" sz="3200" dirty="0">
              <a:solidFill>
                <a:schemeClr val="bg1"/>
              </a:solidFill>
              <a:latin typeface="Impact" pitchFamily="34" charset="0"/>
            </a:endParaRPr>
          </a:p>
          <a:p>
            <a:pPr>
              <a:spcBef>
                <a:spcPct val="0"/>
              </a:spcBef>
            </a:pPr>
            <a:endParaRPr lang="es-EC" sz="3200" dirty="0">
              <a:solidFill>
                <a:schemeClr val="bg1"/>
              </a:solidFill>
              <a:latin typeface="Impact"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0" i="0" u="none" strike="noStrike" kern="1200" cap="none" spc="0" normalizeH="0" baseline="0" noProof="0" dirty="0" smtClean="0">
              <a:ln>
                <a:noFill/>
              </a:ln>
              <a:solidFill>
                <a:schemeClr val="bg1"/>
              </a:solidFill>
              <a:effectLst/>
              <a:uLnTx/>
              <a:uFillTx/>
              <a:latin typeface="Impact" pitchFamily="34" charset="0"/>
              <a:ea typeface="+mj-ea"/>
              <a:cs typeface="+mj-cs"/>
            </a:endParaRPr>
          </a:p>
        </p:txBody>
      </p:sp>
      <p:graphicFrame>
        <p:nvGraphicFramePr>
          <p:cNvPr id="6" name="5 Tabla"/>
          <p:cNvGraphicFramePr>
            <a:graphicFrameLocks noGrp="1"/>
          </p:cNvGraphicFramePr>
          <p:nvPr/>
        </p:nvGraphicFramePr>
        <p:xfrm>
          <a:off x="928662" y="2500306"/>
          <a:ext cx="3810000" cy="1556385"/>
        </p:xfrm>
        <a:graphic>
          <a:graphicData uri="http://schemas.openxmlformats.org/drawingml/2006/table">
            <a:tbl>
              <a:tblPr>
                <a:tableStyleId>{35758FB7-9AC5-4552-8A53-C91805E547FA}</a:tableStyleId>
              </a:tblPr>
              <a:tblGrid>
                <a:gridCol w="2286000"/>
                <a:gridCol w="762000"/>
                <a:gridCol w="762000"/>
              </a:tblGrid>
              <a:tr h="1905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s-EC" sz="1400" b="1" u="none" strike="noStrike" dirty="0" smtClean="0">
                        <a:latin typeface="Arial" pitchFamily="34" charset="0"/>
                        <a:cs typeface="Arial"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s-EC" sz="1400" b="1" u="none" strike="noStrike" dirty="0" smtClean="0">
                          <a:latin typeface="Arial" pitchFamily="34" charset="0"/>
                          <a:cs typeface="Arial" pitchFamily="34" charset="0"/>
                        </a:rPr>
                        <a:t>CATEGORÍAS</a:t>
                      </a:r>
                    </a:p>
                    <a:p>
                      <a:pPr algn="ctr" fontAlgn="b"/>
                      <a:r>
                        <a:rPr lang="es-EC" sz="1400" u="none" strike="noStrike" dirty="0" smtClean="0"/>
                        <a:t> </a:t>
                      </a:r>
                      <a:endParaRPr lang="es-EC" sz="1400" b="1" i="0" u="none" strike="noStrike" dirty="0">
                        <a:solidFill>
                          <a:srgbClr val="000000"/>
                        </a:solidFill>
                        <a:latin typeface="Calibri"/>
                      </a:endParaRPr>
                    </a:p>
                  </a:txBody>
                  <a:tcPr marL="9525" marR="9525" marT="9525" marB="0" anchor="b"/>
                </a:tc>
                <a:tc>
                  <a:txBody>
                    <a:bodyPr/>
                    <a:lstStyle/>
                    <a:p>
                      <a:pPr algn="l" fontAlgn="b"/>
                      <a:r>
                        <a:rPr lang="es-EC" sz="1400" u="none" strike="noStrike" dirty="0"/>
                        <a:t> </a:t>
                      </a:r>
                      <a:endParaRPr lang="es-EC" sz="1400" b="0" i="0" u="none" strike="noStrike" dirty="0">
                        <a:solidFill>
                          <a:srgbClr val="000000"/>
                        </a:solidFill>
                        <a:latin typeface="Calibri"/>
                      </a:endParaRPr>
                    </a:p>
                  </a:txBody>
                  <a:tcPr marL="9525" marR="9525" marT="9525" marB="0" anchor="b"/>
                </a:tc>
                <a:tc>
                  <a:txBody>
                    <a:bodyPr/>
                    <a:lstStyle/>
                    <a:p>
                      <a:pPr algn="ctr" fontAlgn="b"/>
                      <a:r>
                        <a:rPr lang="es-EC" sz="1400" b="1" i="0" u="none" strike="noStrike" dirty="0" smtClean="0">
                          <a:solidFill>
                            <a:srgbClr val="000000"/>
                          </a:solidFill>
                          <a:latin typeface="Calibri"/>
                        </a:rPr>
                        <a:t>TOTAL</a:t>
                      </a:r>
                      <a:r>
                        <a:rPr lang="es-EC" sz="1400" b="1" i="0" u="none" strike="noStrike" baseline="0" dirty="0" smtClean="0">
                          <a:solidFill>
                            <a:srgbClr val="000000"/>
                          </a:solidFill>
                          <a:latin typeface="Calibri"/>
                        </a:rPr>
                        <a:t> </a:t>
                      </a:r>
                    </a:p>
                    <a:p>
                      <a:pPr algn="ctr" fontAlgn="b"/>
                      <a:endParaRPr lang="es-EC" sz="1400" b="1" i="0" u="none" strike="noStrike" dirty="0">
                        <a:solidFill>
                          <a:srgbClr val="000000"/>
                        </a:solidFill>
                        <a:latin typeface="Calibri"/>
                      </a:endParaRPr>
                    </a:p>
                  </a:txBody>
                  <a:tcPr marL="9525" marR="9525" marT="9525" marB="0" anchor="b"/>
                </a:tc>
              </a:tr>
              <a:tr h="190500">
                <a:tc>
                  <a:txBody>
                    <a:bodyPr/>
                    <a:lstStyle/>
                    <a:p>
                      <a:pPr algn="ctr" fontAlgn="b"/>
                      <a:r>
                        <a:rPr lang="es-EC" sz="1400" u="none" strike="noStrike"/>
                        <a:t>Producción </a:t>
                      </a:r>
                      <a:endParaRPr lang="es-EC" sz="1400" b="0" i="0" u="none" strike="noStrike">
                        <a:solidFill>
                          <a:srgbClr val="000000"/>
                        </a:solidFill>
                        <a:latin typeface="Calibri"/>
                      </a:endParaRPr>
                    </a:p>
                  </a:txBody>
                  <a:tcPr marL="9525" marR="9525" marT="9525" marB="0" anchor="b"/>
                </a:tc>
                <a:tc>
                  <a:txBody>
                    <a:bodyPr/>
                    <a:lstStyle/>
                    <a:p>
                      <a:pPr algn="l" fontAlgn="b"/>
                      <a:r>
                        <a:rPr lang="es-EC" sz="1400" u="none" strike="noStrike"/>
                        <a:t> </a:t>
                      </a:r>
                      <a:endParaRPr lang="es-EC" sz="1400" b="0" i="0" u="none" strike="noStrike">
                        <a:solidFill>
                          <a:srgbClr val="000000"/>
                        </a:solidFill>
                        <a:latin typeface="Calibri"/>
                      </a:endParaRPr>
                    </a:p>
                  </a:txBody>
                  <a:tcPr marL="9525" marR="9525" marT="9525" marB="0" anchor="b"/>
                </a:tc>
                <a:tc>
                  <a:txBody>
                    <a:bodyPr/>
                    <a:lstStyle/>
                    <a:p>
                      <a:pPr algn="ctr" fontAlgn="b"/>
                      <a:r>
                        <a:rPr lang="es-EC" sz="1400" u="none" strike="noStrike" dirty="0" smtClean="0"/>
                        <a:t>375,00</a:t>
                      </a:r>
                      <a:endParaRPr lang="es-EC" sz="1400" b="1" i="0" u="none" strike="noStrike" dirty="0">
                        <a:solidFill>
                          <a:srgbClr val="000000"/>
                        </a:solidFill>
                        <a:latin typeface="Calibri"/>
                      </a:endParaRPr>
                    </a:p>
                  </a:txBody>
                  <a:tcPr marL="9525" marR="9525" marT="9525" marB="0" anchor="b"/>
                </a:tc>
              </a:tr>
              <a:tr h="190500">
                <a:tc>
                  <a:txBody>
                    <a:bodyPr/>
                    <a:lstStyle/>
                    <a:p>
                      <a:pPr algn="ctr" fontAlgn="b"/>
                      <a:r>
                        <a:rPr lang="es-EC" sz="1400" u="none" strike="noStrike" dirty="0"/>
                        <a:t>Dirección </a:t>
                      </a:r>
                      <a:endParaRPr lang="es-EC" sz="1400" b="0" i="0" u="none" strike="noStrike" dirty="0">
                        <a:solidFill>
                          <a:srgbClr val="000000"/>
                        </a:solidFill>
                        <a:latin typeface="Calibri"/>
                      </a:endParaRPr>
                    </a:p>
                  </a:txBody>
                  <a:tcPr marL="9525" marR="9525" marT="9525" marB="0" anchor="b"/>
                </a:tc>
                <a:tc>
                  <a:txBody>
                    <a:bodyPr/>
                    <a:lstStyle/>
                    <a:p>
                      <a:pPr algn="l" fontAlgn="b"/>
                      <a:r>
                        <a:rPr lang="es-EC" sz="1400" u="none" strike="noStrike"/>
                        <a:t> </a:t>
                      </a:r>
                      <a:endParaRPr lang="es-EC" sz="1400" b="0" i="0" u="none" strike="noStrike">
                        <a:solidFill>
                          <a:srgbClr val="000000"/>
                        </a:solidFill>
                        <a:latin typeface="Calibri"/>
                      </a:endParaRPr>
                    </a:p>
                  </a:txBody>
                  <a:tcPr marL="9525" marR="9525" marT="9525" marB="0" anchor="b"/>
                </a:tc>
                <a:tc>
                  <a:txBody>
                    <a:bodyPr/>
                    <a:lstStyle/>
                    <a:p>
                      <a:pPr algn="ctr" fontAlgn="b"/>
                      <a:r>
                        <a:rPr lang="es-EC" sz="1400" u="none" strike="noStrike" dirty="0"/>
                        <a:t>412,5</a:t>
                      </a:r>
                      <a:endParaRPr lang="es-EC" sz="1400" b="1" i="0" u="none" strike="noStrike" dirty="0">
                        <a:solidFill>
                          <a:srgbClr val="000000"/>
                        </a:solidFill>
                        <a:latin typeface="Calibri"/>
                      </a:endParaRPr>
                    </a:p>
                  </a:txBody>
                  <a:tcPr marL="9525" marR="9525" marT="9525" marB="0" anchor="b"/>
                </a:tc>
              </a:tr>
              <a:tr h="190500">
                <a:tc>
                  <a:txBody>
                    <a:bodyPr/>
                    <a:lstStyle/>
                    <a:p>
                      <a:pPr algn="ctr" fontAlgn="b"/>
                      <a:r>
                        <a:rPr lang="es-EC" sz="1400" u="none" strike="noStrike" dirty="0"/>
                        <a:t>Gastos de alimentación </a:t>
                      </a:r>
                      <a:endParaRPr lang="es-EC" sz="1400" b="0" i="0" u="none" strike="noStrike" dirty="0">
                        <a:solidFill>
                          <a:srgbClr val="000000"/>
                        </a:solidFill>
                        <a:latin typeface="Calibri"/>
                      </a:endParaRPr>
                    </a:p>
                  </a:txBody>
                  <a:tcPr marL="9525" marR="9525" marT="9525" marB="0" anchor="b"/>
                </a:tc>
                <a:tc>
                  <a:txBody>
                    <a:bodyPr/>
                    <a:lstStyle/>
                    <a:p>
                      <a:pPr algn="l" fontAlgn="b"/>
                      <a:r>
                        <a:rPr lang="es-EC" sz="1400" u="none" strike="noStrike"/>
                        <a:t> </a:t>
                      </a:r>
                      <a:endParaRPr lang="es-EC" sz="1400" b="0" i="0" u="none" strike="noStrike">
                        <a:solidFill>
                          <a:srgbClr val="000000"/>
                        </a:solidFill>
                        <a:latin typeface="Calibri"/>
                      </a:endParaRPr>
                    </a:p>
                  </a:txBody>
                  <a:tcPr marL="9525" marR="9525" marT="9525" marB="0" anchor="b"/>
                </a:tc>
                <a:tc>
                  <a:txBody>
                    <a:bodyPr/>
                    <a:lstStyle/>
                    <a:p>
                      <a:pPr algn="ctr" fontAlgn="b"/>
                      <a:r>
                        <a:rPr lang="es-EC" sz="1400" u="none" strike="noStrike" dirty="0"/>
                        <a:t>262,5</a:t>
                      </a:r>
                      <a:endParaRPr lang="es-EC" sz="1400" b="1" i="0" u="none" strike="noStrike" dirty="0">
                        <a:solidFill>
                          <a:srgbClr val="000000"/>
                        </a:solidFill>
                        <a:latin typeface="Calibri"/>
                      </a:endParaRPr>
                    </a:p>
                  </a:txBody>
                  <a:tcPr marL="9525" marR="9525" marT="9525" marB="0" anchor="b"/>
                </a:tc>
              </a:tr>
              <a:tr h="238125">
                <a:tc>
                  <a:txBody>
                    <a:bodyPr/>
                    <a:lstStyle/>
                    <a:p>
                      <a:pPr algn="ctr" fontAlgn="b"/>
                      <a:r>
                        <a:rPr lang="es-EC" sz="1400" u="none" strike="noStrike"/>
                        <a:t>sub-total sobre la línea</a:t>
                      </a:r>
                      <a:endParaRPr lang="es-EC" sz="1400" b="1" i="0" u="none" strike="noStrike">
                        <a:solidFill>
                          <a:srgbClr val="F79646"/>
                        </a:solidFill>
                        <a:latin typeface="Calibri"/>
                      </a:endParaRPr>
                    </a:p>
                  </a:txBody>
                  <a:tcPr marL="9525" marR="9525" marT="9525" marB="0" anchor="b"/>
                </a:tc>
                <a:tc>
                  <a:txBody>
                    <a:bodyPr/>
                    <a:lstStyle/>
                    <a:p>
                      <a:pPr algn="l" fontAlgn="b"/>
                      <a:endParaRPr lang="es-EC" sz="1400" b="0" i="0" u="none" strike="noStrike">
                        <a:solidFill>
                          <a:srgbClr val="000000"/>
                        </a:solidFill>
                        <a:latin typeface="Calibri"/>
                      </a:endParaRPr>
                    </a:p>
                  </a:txBody>
                  <a:tcPr marL="9525" marR="9525" marT="9525" marB="0" anchor="b"/>
                </a:tc>
                <a:tc>
                  <a:txBody>
                    <a:bodyPr/>
                    <a:lstStyle/>
                    <a:p>
                      <a:pPr algn="ctr" fontAlgn="b"/>
                      <a:r>
                        <a:rPr lang="es-EC" sz="1400" u="none" strike="noStrike" dirty="0" smtClean="0"/>
                        <a:t>1.050,00</a:t>
                      </a:r>
                      <a:endParaRPr lang="es-EC" sz="1400" b="1" i="0" u="none" strike="noStrike" dirty="0">
                        <a:solidFill>
                          <a:srgbClr val="F79646"/>
                        </a:solidFill>
                        <a:latin typeface="Calibri"/>
                      </a:endParaRPr>
                    </a:p>
                  </a:txBody>
                  <a:tcPr marL="9525" marR="9525" marT="9525" marB="0" anchor="b"/>
                </a:tc>
              </a:tr>
            </a:tbl>
          </a:graphicData>
        </a:graphic>
      </p:graphicFrame>
      <p:graphicFrame>
        <p:nvGraphicFramePr>
          <p:cNvPr id="7" name="6 Tabla"/>
          <p:cNvGraphicFramePr>
            <a:graphicFrameLocks noGrp="1"/>
          </p:cNvGraphicFramePr>
          <p:nvPr/>
        </p:nvGraphicFramePr>
        <p:xfrm>
          <a:off x="3000365" y="5143512"/>
          <a:ext cx="5453073" cy="760095"/>
        </p:xfrm>
        <a:graphic>
          <a:graphicData uri="http://schemas.openxmlformats.org/drawingml/2006/table">
            <a:tbl>
              <a:tblPr>
                <a:tableStyleId>{35758FB7-9AC5-4552-8A53-C91805E547FA}</a:tableStyleId>
              </a:tblPr>
              <a:tblGrid>
                <a:gridCol w="3476359"/>
                <a:gridCol w="204491"/>
                <a:gridCol w="1772223"/>
              </a:tblGrid>
              <a:tr h="190500">
                <a:tc>
                  <a:txBody>
                    <a:bodyPr/>
                    <a:lstStyle/>
                    <a:p>
                      <a:pPr algn="ctr" fontAlgn="b"/>
                      <a:r>
                        <a:rPr lang="es-EC" sz="1600" b="1" i="0" u="none" strike="noStrike" dirty="0" smtClean="0">
                          <a:solidFill>
                            <a:schemeClr val="dk1"/>
                          </a:solidFill>
                          <a:latin typeface="Arial" pitchFamily="34" charset="0"/>
                          <a:cs typeface="Arial" pitchFamily="34" charset="0"/>
                        </a:rPr>
                        <a:t>CATEGORÍAS</a:t>
                      </a:r>
                      <a:endParaRPr lang="es-EC" sz="1600" b="1" i="0" u="none" strike="noStrike" dirty="0">
                        <a:solidFill>
                          <a:srgbClr val="000000"/>
                        </a:solidFill>
                        <a:latin typeface="Arial" pitchFamily="34" charset="0"/>
                        <a:cs typeface="Arial" pitchFamily="34" charset="0"/>
                      </a:endParaRPr>
                    </a:p>
                  </a:txBody>
                  <a:tcPr marL="9525" marR="9525" marT="9525" marB="0" anchor="b"/>
                </a:tc>
                <a:tc>
                  <a:txBody>
                    <a:bodyPr/>
                    <a:lstStyle/>
                    <a:p>
                      <a:pPr algn="l" fontAlgn="b"/>
                      <a:r>
                        <a:rPr lang="es-EC" sz="1600" b="1" u="none" strike="noStrike">
                          <a:latin typeface="Arial" pitchFamily="34" charset="0"/>
                          <a:cs typeface="Arial" pitchFamily="34" charset="0"/>
                        </a:rPr>
                        <a:t> </a:t>
                      </a:r>
                      <a:endParaRPr lang="es-EC" sz="1600" b="1"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es-EC" sz="1600" b="1" i="0" u="none" strike="noStrike" dirty="0" smtClean="0">
                          <a:solidFill>
                            <a:schemeClr val="dk1"/>
                          </a:solidFill>
                          <a:latin typeface="Arial" pitchFamily="34" charset="0"/>
                          <a:cs typeface="Arial" pitchFamily="34" charset="0"/>
                        </a:rPr>
                        <a:t>TOTAL</a:t>
                      </a:r>
                      <a:endParaRPr lang="es-EC" sz="1600" b="1" i="0" u="none" strike="noStrike" dirty="0">
                        <a:solidFill>
                          <a:srgbClr val="000000"/>
                        </a:solidFill>
                        <a:latin typeface="Arial" pitchFamily="34" charset="0"/>
                        <a:cs typeface="Arial" pitchFamily="34" charset="0"/>
                      </a:endParaRPr>
                    </a:p>
                  </a:txBody>
                  <a:tcPr marL="9525" marR="9525" marT="9525" marB="0" anchor="b"/>
                </a:tc>
              </a:tr>
              <a:tr h="190500">
                <a:tc>
                  <a:txBody>
                    <a:bodyPr/>
                    <a:lstStyle/>
                    <a:p>
                      <a:pPr algn="ctr" fontAlgn="b"/>
                      <a:r>
                        <a:rPr lang="es-EC" sz="1600" u="none" strike="noStrike" dirty="0"/>
                        <a:t>Recursos técnicos y recursos humanos</a:t>
                      </a:r>
                      <a:endParaRPr lang="es-EC" sz="1600" b="0" i="0" u="none" strike="noStrike" dirty="0">
                        <a:solidFill>
                          <a:srgbClr val="000000"/>
                        </a:solidFill>
                        <a:latin typeface="Calibri"/>
                      </a:endParaRPr>
                    </a:p>
                  </a:txBody>
                  <a:tcPr marL="9525" marR="9525" marT="9525" marB="0" anchor="b"/>
                </a:tc>
                <a:tc>
                  <a:txBody>
                    <a:bodyPr/>
                    <a:lstStyle/>
                    <a:p>
                      <a:pPr algn="l" fontAlgn="b"/>
                      <a:r>
                        <a:rPr lang="es-EC" sz="1600" u="none" strike="noStrike" dirty="0"/>
                        <a:t> </a:t>
                      </a:r>
                      <a:endParaRPr lang="es-EC" sz="1600" b="0" i="0" u="none" strike="noStrike" dirty="0">
                        <a:solidFill>
                          <a:srgbClr val="000000"/>
                        </a:solidFill>
                        <a:latin typeface="Calibri"/>
                      </a:endParaRPr>
                    </a:p>
                  </a:txBody>
                  <a:tcPr marL="9525" marR="9525" marT="9525" marB="0" anchor="b"/>
                </a:tc>
                <a:tc>
                  <a:txBody>
                    <a:bodyPr/>
                    <a:lstStyle/>
                    <a:p>
                      <a:pPr algn="ctr" fontAlgn="b"/>
                      <a:r>
                        <a:rPr lang="es-EC" sz="1600" u="none" strike="noStrike" dirty="0" smtClean="0"/>
                        <a:t>1.128,00</a:t>
                      </a:r>
                      <a:endParaRPr lang="es-EC" sz="1600" b="1" i="0" u="none" strike="noStrike" dirty="0">
                        <a:solidFill>
                          <a:srgbClr val="000000"/>
                        </a:solidFill>
                        <a:latin typeface="Calibri"/>
                      </a:endParaRPr>
                    </a:p>
                  </a:txBody>
                  <a:tcPr marL="9525" marR="9525" marT="9525" marB="0" anchor="b"/>
                </a:tc>
              </a:tr>
              <a:tr h="238125">
                <a:tc>
                  <a:txBody>
                    <a:bodyPr/>
                    <a:lstStyle/>
                    <a:p>
                      <a:pPr algn="ctr" fontAlgn="b"/>
                      <a:r>
                        <a:rPr lang="es-EC" sz="1600" u="none" strike="noStrike"/>
                        <a:t>sub-total sobre la línea</a:t>
                      </a:r>
                      <a:endParaRPr lang="es-EC" sz="1600" b="1" i="0" u="none" strike="noStrike">
                        <a:solidFill>
                          <a:srgbClr val="F79646"/>
                        </a:solidFill>
                        <a:latin typeface="Calibri"/>
                      </a:endParaRPr>
                    </a:p>
                  </a:txBody>
                  <a:tcPr marL="9525" marR="9525" marT="9525" marB="0" anchor="b"/>
                </a:tc>
                <a:tc>
                  <a:txBody>
                    <a:bodyPr/>
                    <a:lstStyle/>
                    <a:p>
                      <a:pPr algn="l" fontAlgn="b"/>
                      <a:endParaRPr lang="es-EC" sz="1600" b="0" i="0" u="none" strike="noStrike" dirty="0">
                        <a:solidFill>
                          <a:srgbClr val="000000"/>
                        </a:solidFill>
                        <a:latin typeface="Calibri"/>
                      </a:endParaRPr>
                    </a:p>
                  </a:txBody>
                  <a:tcPr marL="9525" marR="9525" marT="9525" marB="0" anchor="b"/>
                </a:tc>
                <a:tc>
                  <a:txBody>
                    <a:bodyPr/>
                    <a:lstStyle/>
                    <a:p>
                      <a:pPr algn="ctr" fontAlgn="b"/>
                      <a:r>
                        <a:rPr lang="es-EC" sz="1600" u="none" strike="noStrike" dirty="0" smtClean="0"/>
                        <a:t>1.128,00</a:t>
                      </a:r>
                      <a:endParaRPr lang="es-EC" sz="1600" b="1" i="0" u="none" strike="noStrike" dirty="0">
                        <a:solidFill>
                          <a:srgbClr val="F79646"/>
                        </a:solidFill>
                        <a:latin typeface="Calibri"/>
                      </a:endParaRPr>
                    </a:p>
                  </a:txBody>
                  <a:tcPr marL="9525" marR="9525" marT="9525" marB="0" anchor="b"/>
                </a:tc>
              </a:tr>
            </a:tbl>
          </a:graphicData>
        </a:graphic>
      </p:graphicFrame>
      <p:sp>
        <p:nvSpPr>
          <p:cNvPr id="8" name="1 Título"/>
          <p:cNvSpPr txBox="1">
            <a:spLocks/>
          </p:cNvSpPr>
          <p:nvPr/>
        </p:nvSpPr>
        <p:spPr>
          <a:xfrm>
            <a:off x="3143272" y="4878217"/>
            <a:ext cx="5429256" cy="1051113"/>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tabLst/>
              <a:defRPr/>
            </a:pPr>
            <a:r>
              <a:rPr lang="es-EC" sz="2400" dirty="0" smtClean="0">
                <a:solidFill>
                  <a:schemeClr val="bg1"/>
                </a:solidFill>
                <a:effectLst>
                  <a:outerShdw blurRad="38100" dist="38100" dir="2700000" algn="tl">
                    <a:srgbClr val="000000">
                      <a:alpha val="43137"/>
                    </a:srgbClr>
                  </a:outerShdw>
                </a:effectLst>
                <a:latin typeface="Impact" pitchFamily="34" charset="0"/>
                <a:ea typeface="+mj-ea"/>
                <a:cs typeface="+mj-cs"/>
              </a:rPr>
              <a:t>COSTOS DE LA POST - PRODUCCIÓN</a:t>
            </a:r>
          </a:p>
          <a:p>
            <a:pPr marL="0" marR="0" lvl="0" indent="0" algn="r" defTabSz="914400" rtl="0" eaLnBrk="1" fontAlgn="auto" latinLnBrk="0" hangingPunct="1">
              <a:lnSpc>
                <a:spcPct val="100000"/>
              </a:lnSpc>
              <a:spcBef>
                <a:spcPct val="0"/>
              </a:spcBef>
              <a:spcAft>
                <a:spcPts val="0"/>
              </a:spcAft>
              <a:buClrTx/>
              <a:buSzTx/>
              <a:tabLst/>
              <a:defRPr/>
            </a:pPr>
            <a:r>
              <a:rPr lang="es-EC" sz="2400" dirty="0" smtClean="0">
                <a:solidFill>
                  <a:schemeClr val="bg1"/>
                </a:solidFill>
                <a:effectLst>
                  <a:outerShdw blurRad="38100" dist="38100" dir="2700000" algn="tl">
                    <a:srgbClr val="000000">
                      <a:alpha val="43137"/>
                    </a:srgbClr>
                  </a:outerShdw>
                </a:effectLst>
                <a:latin typeface="Impact" pitchFamily="34" charset="0"/>
                <a:ea typeface="+mj-ea"/>
                <a:cs typeface="+mj-cs"/>
              </a:rPr>
              <a:t>BAJO LA LÍNEA</a:t>
            </a:r>
            <a:endParaRPr lang="es-EC" sz="2400" dirty="0">
              <a:solidFill>
                <a:schemeClr val="bg1"/>
              </a:solidFill>
              <a:effectLst>
                <a:outerShdw blurRad="38100" dist="38100" dir="2700000" algn="tl">
                  <a:srgbClr val="000000">
                    <a:alpha val="43137"/>
                  </a:srgbClr>
                </a:outerShdw>
              </a:effectLst>
              <a:latin typeface="Impact" pitchFamily="34" charset="0"/>
            </a:endParaRPr>
          </a:p>
          <a:p>
            <a:pPr lvl="0">
              <a:spcBef>
                <a:spcPct val="0"/>
              </a:spcBef>
              <a:buFont typeface="Arial" pitchFamily="34" charset="0"/>
              <a:buChar char="•"/>
            </a:pPr>
            <a:endParaRPr lang="es-EC" sz="3200" dirty="0">
              <a:solidFill>
                <a:schemeClr val="bg1"/>
              </a:solidFill>
              <a:latin typeface="Impact" pitchFamily="34" charset="0"/>
            </a:endParaRPr>
          </a:p>
          <a:p>
            <a:pPr>
              <a:spcBef>
                <a:spcPct val="0"/>
              </a:spcBef>
            </a:pPr>
            <a:endParaRPr lang="es-EC" sz="3200" dirty="0">
              <a:solidFill>
                <a:schemeClr val="bg1"/>
              </a:solidFill>
              <a:latin typeface="Impact"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0" i="0" u="none" strike="noStrike" kern="1200" cap="none" spc="0" normalizeH="0" baseline="0" noProof="0" dirty="0" smtClean="0">
              <a:ln>
                <a:noFill/>
              </a:ln>
              <a:solidFill>
                <a:schemeClr val="bg1"/>
              </a:solidFill>
              <a:effectLst/>
              <a:uLnTx/>
              <a:uFillTx/>
              <a:latin typeface="Impact" pitchFamily="34" charset="0"/>
              <a:ea typeface="+mj-ea"/>
              <a:cs typeface="+mj-cs"/>
            </a:endParaRPr>
          </a:p>
        </p:txBody>
      </p:sp>
      <p:sp>
        <p:nvSpPr>
          <p:cNvPr id="9" name="1 Título"/>
          <p:cNvSpPr txBox="1">
            <a:spLocks/>
          </p:cNvSpPr>
          <p:nvPr/>
        </p:nvSpPr>
        <p:spPr>
          <a:xfrm>
            <a:off x="8286776" y="5857892"/>
            <a:ext cx="4143404" cy="1500198"/>
          </a:xfrm>
          <a:prstGeom prst="rect">
            <a:avLst/>
          </a:prstGeom>
        </p:spPr>
        <p:txBody>
          <a:bodyPr vert="horz" lIns="91440" tIns="45720" rIns="91440" bIns="45720" rtlCol="0" anchor="ctr">
            <a:normAutofit/>
          </a:bodyPr>
          <a:lstStyle/>
          <a:p>
            <a:r>
              <a:rPr lang="es-ES" sz="1600" b="1" dirty="0" err="1" smtClean="0">
                <a:latin typeface="Arial" pitchFamily="34" charset="0"/>
                <a:cs typeface="Arial" pitchFamily="34" charset="0"/>
              </a:rPr>
              <a:t>Pag</a:t>
            </a:r>
            <a:r>
              <a:rPr lang="es-ES" sz="1600" b="1" dirty="0" smtClean="0">
                <a:latin typeface="Arial" pitchFamily="34" charset="0"/>
                <a:cs typeface="Arial" pitchFamily="34" charset="0"/>
              </a:rPr>
              <a:t> 68</a:t>
            </a:r>
            <a:endParaRPr lang="es-EC" sz="1600" b="1"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agina 1.jpg"/>
          <p:cNvPicPr>
            <a:picLocks noChangeAspect="1"/>
          </p:cNvPicPr>
          <p:nvPr/>
        </p:nvPicPr>
        <p:blipFill>
          <a:blip r:embed="rId2" cstate="print"/>
          <a:stretch>
            <a:fillRect/>
          </a:stretch>
        </p:blipFill>
        <p:spPr>
          <a:xfrm>
            <a:off x="0" y="0"/>
            <a:ext cx="9144000" cy="6858000"/>
          </a:xfrm>
          <a:prstGeom prst="rect">
            <a:avLst/>
          </a:prstGeom>
        </p:spPr>
      </p:pic>
      <p:sp>
        <p:nvSpPr>
          <p:cNvPr id="3" name="1 Título"/>
          <p:cNvSpPr txBox="1">
            <a:spLocks/>
          </p:cNvSpPr>
          <p:nvPr/>
        </p:nvSpPr>
        <p:spPr>
          <a:xfrm>
            <a:off x="571472" y="303586"/>
            <a:ext cx="6643734" cy="982273"/>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4800" dirty="0" smtClean="0">
                <a:solidFill>
                  <a:schemeClr val="accent6">
                    <a:lumMod val="75000"/>
                  </a:schemeClr>
                </a:solidFill>
                <a:latin typeface="Impact" pitchFamily="34" charset="0"/>
                <a:ea typeface="+mj-ea"/>
                <a:cs typeface="+mj-cs"/>
              </a:rPr>
              <a:t>COSTOS DE LA PRODUCCIÓN</a:t>
            </a:r>
            <a:endParaRPr kumimoji="0" lang="es-EC" sz="4800" b="0" i="0" u="none" strike="noStrike" kern="1200" cap="none" spc="0" normalizeH="0" baseline="0" noProof="0" dirty="0" smtClean="0">
              <a:ln>
                <a:noFill/>
              </a:ln>
              <a:solidFill>
                <a:schemeClr val="accent6">
                  <a:lumMod val="75000"/>
                </a:schemeClr>
              </a:solidFill>
              <a:effectLst/>
              <a:uLnTx/>
              <a:uFillTx/>
              <a:latin typeface="Impact" pitchFamily="34" charset="0"/>
              <a:ea typeface="+mj-ea"/>
              <a:cs typeface="+mj-cs"/>
            </a:endParaRPr>
          </a:p>
        </p:txBody>
      </p:sp>
      <p:sp>
        <p:nvSpPr>
          <p:cNvPr id="6" name="1 Título"/>
          <p:cNvSpPr txBox="1">
            <a:spLocks/>
          </p:cNvSpPr>
          <p:nvPr/>
        </p:nvSpPr>
        <p:spPr>
          <a:xfrm>
            <a:off x="928662" y="2285992"/>
            <a:ext cx="8072494" cy="105111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tabLst/>
              <a:defRPr/>
            </a:pPr>
            <a:r>
              <a:rPr lang="es-EC" sz="3000" dirty="0" smtClean="0">
                <a:solidFill>
                  <a:schemeClr val="bg1"/>
                </a:solidFill>
                <a:effectLst>
                  <a:outerShdw blurRad="38100" dist="38100" dir="2700000" algn="tl">
                    <a:srgbClr val="000000">
                      <a:alpha val="43137"/>
                    </a:srgbClr>
                  </a:outerShdw>
                </a:effectLst>
                <a:latin typeface="Impact" pitchFamily="34" charset="0"/>
                <a:ea typeface="+mj-ea"/>
                <a:cs typeface="+mj-cs"/>
              </a:rPr>
              <a:t>COSTOS DE PRODUCCIÓN</a:t>
            </a:r>
            <a:endParaRPr lang="es-EC" sz="3000" dirty="0">
              <a:solidFill>
                <a:schemeClr val="bg1"/>
              </a:solidFill>
              <a:effectLst>
                <a:outerShdw blurRad="38100" dist="38100" dir="2700000" algn="tl">
                  <a:srgbClr val="000000">
                    <a:alpha val="43137"/>
                  </a:srgbClr>
                </a:outerShdw>
              </a:effectLst>
              <a:latin typeface="Impact" pitchFamily="34" charset="0"/>
            </a:endParaRPr>
          </a:p>
          <a:p>
            <a:pPr lvl="0">
              <a:spcBef>
                <a:spcPct val="0"/>
              </a:spcBef>
              <a:buFont typeface="Arial" pitchFamily="34" charset="0"/>
              <a:buChar char="•"/>
            </a:pPr>
            <a:endParaRPr lang="es-EC" sz="3200" dirty="0">
              <a:solidFill>
                <a:schemeClr val="bg1"/>
              </a:solidFill>
              <a:latin typeface="Impact" pitchFamily="34" charset="0"/>
            </a:endParaRPr>
          </a:p>
          <a:p>
            <a:pPr>
              <a:spcBef>
                <a:spcPct val="0"/>
              </a:spcBef>
            </a:pPr>
            <a:endParaRPr lang="es-EC" sz="3200" dirty="0">
              <a:solidFill>
                <a:schemeClr val="bg1"/>
              </a:solidFill>
              <a:latin typeface="Impact"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0" i="0" u="none" strike="noStrike" kern="1200" cap="none" spc="0" normalizeH="0" baseline="0" noProof="0" dirty="0" smtClean="0">
              <a:ln>
                <a:noFill/>
              </a:ln>
              <a:solidFill>
                <a:schemeClr val="bg1"/>
              </a:solidFill>
              <a:effectLst/>
              <a:uLnTx/>
              <a:uFillTx/>
              <a:latin typeface="Impact" pitchFamily="34" charset="0"/>
              <a:ea typeface="+mj-ea"/>
              <a:cs typeface="+mj-cs"/>
            </a:endParaRPr>
          </a:p>
        </p:txBody>
      </p:sp>
      <p:graphicFrame>
        <p:nvGraphicFramePr>
          <p:cNvPr id="7" name="6 Tabla"/>
          <p:cNvGraphicFramePr>
            <a:graphicFrameLocks noGrp="1"/>
          </p:cNvGraphicFramePr>
          <p:nvPr/>
        </p:nvGraphicFramePr>
        <p:xfrm>
          <a:off x="857223" y="3238500"/>
          <a:ext cx="7286676" cy="628650"/>
        </p:xfrm>
        <a:graphic>
          <a:graphicData uri="http://schemas.openxmlformats.org/drawingml/2006/table">
            <a:tbl>
              <a:tblPr>
                <a:tableStyleId>{35758FB7-9AC5-4552-8A53-C91805E547FA}</a:tableStyleId>
              </a:tblPr>
              <a:tblGrid>
                <a:gridCol w="2428892"/>
                <a:gridCol w="2428892"/>
                <a:gridCol w="2428892"/>
              </a:tblGrid>
              <a:tr h="190500">
                <a:tc>
                  <a:txBody>
                    <a:bodyPr/>
                    <a:lstStyle/>
                    <a:p>
                      <a:pPr algn="ctr" fontAlgn="b"/>
                      <a:r>
                        <a:rPr lang="es-EC" sz="2000" b="1" u="none" strike="noStrike" dirty="0"/>
                        <a:t>Números de </a:t>
                      </a:r>
                      <a:r>
                        <a:rPr lang="es-EC" sz="2000" b="1" u="none" strike="noStrike" dirty="0" err="1"/>
                        <a:t>capitulos</a:t>
                      </a:r>
                      <a:endParaRPr lang="es-EC" sz="2000" b="1" i="0" u="none" strike="noStrike" dirty="0">
                        <a:solidFill>
                          <a:srgbClr val="000000"/>
                        </a:solidFill>
                        <a:latin typeface="Calibri"/>
                      </a:endParaRPr>
                    </a:p>
                  </a:txBody>
                  <a:tcPr marL="9525" marR="9525" marT="9525" marB="0" anchor="b"/>
                </a:tc>
                <a:tc>
                  <a:txBody>
                    <a:bodyPr/>
                    <a:lstStyle/>
                    <a:p>
                      <a:pPr algn="ctr" fontAlgn="b"/>
                      <a:r>
                        <a:rPr lang="es-EC" sz="2000" b="1" u="none" strike="noStrike" dirty="0"/>
                        <a:t>Costo por capítulo </a:t>
                      </a:r>
                      <a:endParaRPr lang="es-EC" sz="2000" b="1" i="0" u="none" strike="noStrike" dirty="0">
                        <a:solidFill>
                          <a:srgbClr val="000000"/>
                        </a:solidFill>
                        <a:latin typeface="Calibri"/>
                      </a:endParaRPr>
                    </a:p>
                  </a:txBody>
                  <a:tcPr marL="9525" marR="9525" marT="9525" marB="0" anchor="b"/>
                </a:tc>
                <a:tc>
                  <a:txBody>
                    <a:bodyPr/>
                    <a:lstStyle/>
                    <a:p>
                      <a:pPr algn="ctr" fontAlgn="b"/>
                      <a:r>
                        <a:rPr lang="es-EC" sz="2000" b="1" u="none" strike="noStrike" dirty="0"/>
                        <a:t>Total del programa </a:t>
                      </a:r>
                      <a:endParaRPr lang="es-EC" sz="2000" b="1" i="0" u="none" strike="noStrike" dirty="0">
                        <a:solidFill>
                          <a:srgbClr val="000000"/>
                        </a:solidFill>
                        <a:latin typeface="Calibri"/>
                      </a:endParaRPr>
                    </a:p>
                  </a:txBody>
                  <a:tcPr marL="9525" marR="9525" marT="9525" marB="0" anchor="b"/>
                </a:tc>
              </a:tr>
              <a:tr h="190500">
                <a:tc>
                  <a:txBody>
                    <a:bodyPr/>
                    <a:lstStyle/>
                    <a:p>
                      <a:pPr algn="ctr" fontAlgn="b"/>
                      <a:r>
                        <a:rPr lang="es-EC" sz="2000" u="none" strike="noStrike"/>
                        <a:t>20</a:t>
                      </a:r>
                      <a:endParaRPr lang="es-EC" sz="2000" b="0" i="0" u="none" strike="noStrike">
                        <a:solidFill>
                          <a:srgbClr val="000000"/>
                        </a:solidFill>
                        <a:latin typeface="Calibri"/>
                      </a:endParaRPr>
                    </a:p>
                  </a:txBody>
                  <a:tcPr marL="9525" marR="9525" marT="9525" marB="0" anchor="b"/>
                </a:tc>
                <a:tc>
                  <a:txBody>
                    <a:bodyPr/>
                    <a:lstStyle/>
                    <a:p>
                      <a:pPr algn="ctr" fontAlgn="b"/>
                      <a:r>
                        <a:rPr lang="es-EC" sz="2000" u="none" strike="noStrike"/>
                        <a:t>1663,66</a:t>
                      </a:r>
                      <a:endParaRPr lang="es-EC" sz="2000" b="0" i="0" u="none" strike="noStrike">
                        <a:solidFill>
                          <a:srgbClr val="000000"/>
                        </a:solidFill>
                        <a:latin typeface="Calibri"/>
                      </a:endParaRPr>
                    </a:p>
                  </a:txBody>
                  <a:tcPr marL="9525" marR="9525" marT="9525" marB="0" anchor="b"/>
                </a:tc>
                <a:tc>
                  <a:txBody>
                    <a:bodyPr/>
                    <a:lstStyle/>
                    <a:p>
                      <a:pPr algn="ctr" fontAlgn="b"/>
                      <a:r>
                        <a:rPr lang="es-EC" sz="2000" u="none" strike="noStrike" dirty="0"/>
                        <a:t>33273</a:t>
                      </a:r>
                      <a:endParaRPr lang="es-EC" sz="2000" b="0" i="0" u="none" strike="noStrike" dirty="0">
                        <a:solidFill>
                          <a:srgbClr val="000000"/>
                        </a:solidFill>
                        <a:latin typeface="Calibri"/>
                      </a:endParaRPr>
                    </a:p>
                  </a:txBody>
                  <a:tcPr marL="9525" marR="9525" marT="9525" marB="0" anchor="b"/>
                </a:tc>
              </a:tr>
            </a:tbl>
          </a:graphicData>
        </a:graphic>
      </p:graphicFrame>
      <p:sp>
        <p:nvSpPr>
          <p:cNvPr id="8" name="1 Título"/>
          <p:cNvSpPr txBox="1">
            <a:spLocks/>
          </p:cNvSpPr>
          <p:nvPr/>
        </p:nvSpPr>
        <p:spPr>
          <a:xfrm>
            <a:off x="8286776" y="5857892"/>
            <a:ext cx="4143404" cy="1500198"/>
          </a:xfrm>
          <a:prstGeom prst="rect">
            <a:avLst/>
          </a:prstGeom>
        </p:spPr>
        <p:txBody>
          <a:bodyPr vert="horz" lIns="91440" tIns="45720" rIns="91440" bIns="45720" rtlCol="0" anchor="ctr">
            <a:normAutofit/>
          </a:bodyPr>
          <a:lstStyle/>
          <a:p>
            <a:r>
              <a:rPr lang="es-ES" sz="1600" b="1" dirty="0" err="1" smtClean="0">
                <a:latin typeface="Arial" pitchFamily="34" charset="0"/>
                <a:cs typeface="Arial" pitchFamily="34" charset="0"/>
              </a:rPr>
              <a:t>Pag</a:t>
            </a:r>
            <a:r>
              <a:rPr lang="es-ES" sz="1600" b="1" dirty="0" smtClean="0">
                <a:latin typeface="Arial" pitchFamily="34" charset="0"/>
                <a:cs typeface="Arial" pitchFamily="34" charset="0"/>
              </a:rPr>
              <a:t> 68</a:t>
            </a:r>
            <a:endParaRPr lang="es-EC" sz="1600" b="1"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agina 2.jpg"/>
          <p:cNvPicPr>
            <a:picLocks noChangeAspect="1"/>
          </p:cNvPicPr>
          <p:nvPr/>
        </p:nvPicPr>
        <p:blipFill>
          <a:blip r:embed="rId2" cstate="print"/>
          <a:stretch>
            <a:fillRect/>
          </a:stretch>
        </p:blipFill>
        <p:spPr>
          <a:xfrm>
            <a:off x="0" y="0"/>
            <a:ext cx="9144000" cy="6858000"/>
          </a:xfrm>
          <a:prstGeom prst="rect">
            <a:avLst/>
          </a:prstGeom>
        </p:spPr>
      </p:pic>
      <p:sp>
        <p:nvSpPr>
          <p:cNvPr id="6" name="1 Título"/>
          <p:cNvSpPr txBox="1">
            <a:spLocks/>
          </p:cNvSpPr>
          <p:nvPr/>
        </p:nvSpPr>
        <p:spPr>
          <a:xfrm>
            <a:off x="642910" y="2285992"/>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4000" dirty="0" smtClean="0">
                <a:solidFill>
                  <a:schemeClr val="bg1"/>
                </a:solidFill>
                <a:effectLst>
                  <a:outerShdw blurRad="38100" dist="38100" dir="2700000" algn="tl">
                    <a:srgbClr val="000000">
                      <a:alpha val="43137"/>
                    </a:srgbClr>
                  </a:outerShdw>
                </a:effectLst>
                <a:latin typeface="Impact" pitchFamily="34" charset="0"/>
                <a:ea typeface="+mj-ea"/>
                <a:cs typeface="Arial" pitchFamily="34" charset="0"/>
              </a:rPr>
              <a:t>ESTUDIO DE FACTIBILIDAD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Impact" pitchFamily="34" charset="0"/>
                <a:ea typeface="+mj-ea"/>
                <a:cs typeface="Arial" pitchFamily="34" charset="0"/>
              </a:rPr>
              <a:t>ECONÓMICA</a:t>
            </a:r>
            <a:endParaRPr kumimoji="0" lang="es-EC"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Impact" pitchFamily="34" charset="0"/>
              <a:ea typeface="+mj-ea"/>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agina 1.jpg"/>
          <p:cNvPicPr>
            <a:picLocks noChangeAspect="1"/>
          </p:cNvPicPr>
          <p:nvPr/>
        </p:nvPicPr>
        <p:blipFill>
          <a:blip r:embed="rId2" cstate="print"/>
          <a:stretch>
            <a:fillRect/>
          </a:stretch>
        </p:blipFill>
        <p:spPr>
          <a:xfrm>
            <a:off x="0" y="0"/>
            <a:ext cx="9144000" cy="6858000"/>
          </a:xfrm>
          <a:prstGeom prst="rect">
            <a:avLst/>
          </a:prstGeom>
        </p:spPr>
      </p:pic>
      <p:sp>
        <p:nvSpPr>
          <p:cNvPr id="5" name="4 Rectángulo"/>
          <p:cNvSpPr/>
          <p:nvPr/>
        </p:nvSpPr>
        <p:spPr>
          <a:xfrm>
            <a:off x="2285999" y="2551836"/>
            <a:ext cx="4572017" cy="1938992"/>
          </a:xfrm>
          <a:prstGeom prst="rect">
            <a:avLst/>
          </a:prstGeom>
        </p:spPr>
        <p:txBody>
          <a:bodyPr wrap="square">
            <a:spAutoFit/>
          </a:bodyPr>
          <a:lstStyle/>
          <a:p>
            <a:pPr>
              <a:buFont typeface="Arial" pitchFamily="34" charset="0"/>
              <a:buChar char="•"/>
            </a:pPr>
            <a:r>
              <a:rPr lang="es-ES_tradnl" sz="2400" dirty="0" smtClean="0">
                <a:solidFill>
                  <a:schemeClr val="bg1"/>
                </a:solidFill>
              </a:rPr>
              <a:t> Género</a:t>
            </a:r>
            <a:endParaRPr lang="es-EC" sz="2400" dirty="0" smtClean="0">
              <a:solidFill>
                <a:schemeClr val="bg1"/>
              </a:solidFill>
            </a:endParaRPr>
          </a:p>
          <a:p>
            <a:pPr lvl="0">
              <a:buFont typeface="Arial" pitchFamily="34" charset="0"/>
              <a:buChar char="•"/>
            </a:pPr>
            <a:r>
              <a:rPr lang="es-ES_tradnl" sz="2400" dirty="0" smtClean="0">
                <a:solidFill>
                  <a:schemeClr val="bg1"/>
                </a:solidFill>
              </a:rPr>
              <a:t> Contenido</a:t>
            </a:r>
            <a:endParaRPr lang="es-EC" sz="2400" dirty="0" smtClean="0">
              <a:solidFill>
                <a:schemeClr val="bg1"/>
              </a:solidFill>
            </a:endParaRPr>
          </a:p>
          <a:p>
            <a:pPr lvl="0">
              <a:buFont typeface="Arial" pitchFamily="34" charset="0"/>
              <a:buChar char="•"/>
            </a:pPr>
            <a:r>
              <a:rPr lang="es-ES_tradnl" sz="2400" dirty="0" smtClean="0">
                <a:solidFill>
                  <a:schemeClr val="bg1"/>
                </a:solidFill>
              </a:rPr>
              <a:t> Horario/Target</a:t>
            </a:r>
            <a:endParaRPr lang="es-EC" sz="2400" dirty="0" smtClean="0">
              <a:solidFill>
                <a:schemeClr val="bg1"/>
              </a:solidFill>
            </a:endParaRPr>
          </a:p>
          <a:p>
            <a:pPr lvl="0">
              <a:buFont typeface="Arial" pitchFamily="34" charset="0"/>
              <a:buChar char="•"/>
            </a:pPr>
            <a:r>
              <a:rPr lang="es-ES_tradnl" sz="2400" dirty="0" smtClean="0">
                <a:solidFill>
                  <a:schemeClr val="bg1"/>
                </a:solidFill>
              </a:rPr>
              <a:t> Duración</a:t>
            </a:r>
            <a:endParaRPr lang="es-EC" sz="2400" dirty="0" smtClean="0">
              <a:solidFill>
                <a:schemeClr val="bg1"/>
              </a:solidFill>
            </a:endParaRPr>
          </a:p>
          <a:p>
            <a:pPr lvl="0">
              <a:buFont typeface="Arial" pitchFamily="34" charset="0"/>
              <a:buChar char="•"/>
            </a:pPr>
            <a:r>
              <a:rPr lang="es-ES_tradnl" sz="2400" dirty="0" smtClean="0">
                <a:solidFill>
                  <a:schemeClr val="bg1"/>
                </a:solidFill>
              </a:rPr>
              <a:t> Rating</a:t>
            </a:r>
            <a:endParaRPr lang="es-EC" sz="2400" dirty="0">
              <a:solidFill>
                <a:schemeClr val="bg1"/>
              </a:solidFill>
            </a:endParaRPr>
          </a:p>
        </p:txBody>
      </p:sp>
      <p:sp>
        <p:nvSpPr>
          <p:cNvPr id="6" name="1 Título"/>
          <p:cNvSpPr txBox="1">
            <a:spLocks/>
          </p:cNvSpPr>
          <p:nvPr/>
        </p:nvSpPr>
        <p:spPr>
          <a:xfrm>
            <a:off x="714348" y="0"/>
            <a:ext cx="7058020" cy="133491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dirty="0" smtClean="0">
                <a:solidFill>
                  <a:srgbClr val="FF9900"/>
                </a:solidFill>
                <a:effectLst>
                  <a:outerShdw blurRad="38100" dist="38100" dir="2700000" algn="tl">
                    <a:srgbClr val="000000">
                      <a:alpha val="43137"/>
                    </a:srgbClr>
                  </a:outerShdw>
                </a:effectLst>
                <a:latin typeface="Impact" pitchFamily="34" charset="0"/>
                <a:ea typeface="+mj-ea"/>
                <a:cs typeface="Arial" pitchFamily="34" charset="0"/>
              </a:rPr>
              <a:t>ESTUDIO DE FACTIBILIDAD </a:t>
            </a:r>
            <a:r>
              <a:rPr kumimoji="0" lang="es-EC" sz="4000" b="0" i="0" u="none" strike="noStrike" kern="1200" cap="none" spc="0" normalizeH="0" baseline="0" noProof="0" dirty="0" smtClean="0">
                <a:ln>
                  <a:noFill/>
                </a:ln>
                <a:solidFill>
                  <a:srgbClr val="FF9900"/>
                </a:solidFill>
                <a:effectLst>
                  <a:outerShdw blurRad="38100" dist="38100" dir="2700000" algn="tl">
                    <a:srgbClr val="000000">
                      <a:alpha val="43137"/>
                    </a:srgbClr>
                  </a:outerShdw>
                </a:effectLst>
                <a:uLnTx/>
                <a:uFillTx/>
                <a:latin typeface="Impact" pitchFamily="34" charset="0"/>
                <a:ea typeface="+mj-ea"/>
                <a:cs typeface="Arial" pitchFamily="34" charset="0"/>
              </a:rPr>
              <a:t>ECONÓMICA</a:t>
            </a:r>
            <a:endParaRPr kumimoji="0" lang="es-EC" sz="40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j-ea"/>
              <a:cs typeface="Arial" pitchFamily="34" charset="0"/>
            </a:endParaRPr>
          </a:p>
        </p:txBody>
      </p:sp>
      <p:sp>
        <p:nvSpPr>
          <p:cNvPr id="7" name="6 Rectángulo"/>
          <p:cNvSpPr/>
          <p:nvPr/>
        </p:nvSpPr>
        <p:spPr>
          <a:xfrm>
            <a:off x="857224" y="1643050"/>
            <a:ext cx="6347828" cy="584775"/>
          </a:xfrm>
          <a:prstGeom prst="rect">
            <a:avLst/>
          </a:prstGeom>
        </p:spPr>
        <p:txBody>
          <a:bodyPr wrap="none">
            <a:spAutoFit/>
          </a:bodyPr>
          <a:lstStyle/>
          <a:p>
            <a:r>
              <a:rPr lang="es-ES_tradnl" sz="3200" dirty="0" smtClean="0">
                <a:solidFill>
                  <a:schemeClr val="bg1"/>
                </a:solidFill>
                <a:effectLst>
                  <a:outerShdw blurRad="38100" dist="38100" dir="2700000" algn="tl">
                    <a:srgbClr val="000000">
                      <a:alpha val="43137"/>
                    </a:srgbClr>
                  </a:outerShdw>
                </a:effectLst>
                <a:latin typeface="Impact" pitchFamily="34" charset="0"/>
              </a:rPr>
              <a:t>FACTORES QUE AFECTAN LOS INGRESOS:</a:t>
            </a:r>
            <a:endParaRPr lang="es-EC" sz="3200" dirty="0" smtClean="0">
              <a:solidFill>
                <a:schemeClr val="bg1"/>
              </a:solidFill>
              <a:effectLst>
                <a:outerShdw blurRad="38100" dist="38100" dir="2700000" algn="tl">
                  <a:srgbClr val="000000">
                    <a:alpha val="43137"/>
                  </a:srgbClr>
                </a:outerShdw>
              </a:effectLst>
              <a:latin typeface="Impact" pitchFamily="34" charset="0"/>
            </a:endParaRPr>
          </a:p>
        </p:txBody>
      </p:sp>
      <p:sp>
        <p:nvSpPr>
          <p:cNvPr id="8" name="1 Título"/>
          <p:cNvSpPr txBox="1">
            <a:spLocks/>
          </p:cNvSpPr>
          <p:nvPr/>
        </p:nvSpPr>
        <p:spPr>
          <a:xfrm>
            <a:off x="8286776" y="5857892"/>
            <a:ext cx="4143404" cy="1500198"/>
          </a:xfrm>
          <a:prstGeom prst="rect">
            <a:avLst/>
          </a:prstGeom>
        </p:spPr>
        <p:txBody>
          <a:bodyPr vert="horz" lIns="91440" tIns="45720" rIns="91440" bIns="45720" rtlCol="0" anchor="ctr">
            <a:normAutofit/>
          </a:bodyPr>
          <a:lstStyle/>
          <a:p>
            <a:r>
              <a:rPr lang="es-ES" sz="1600" b="1" dirty="0" err="1" smtClean="0">
                <a:latin typeface="Arial" pitchFamily="34" charset="0"/>
                <a:cs typeface="Arial" pitchFamily="34" charset="0"/>
              </a:rPr>
              <a:t>Pag</a:t>
            </a:r>
            <a:r>
              <a:rPr lang="es-ES" sz="1600" b="1" dirty="0" smtClean="0">
                <a:latin typeface="Arial" pitchFamily="34" charset="0"/>
                <a:cs typeface="Arial" pitchFamily="34" charset="0"/>
              </a:rPr>
              <a:t> 83</a:t>
            </a:r>
            <a:endParaRPr lang="es-EC" sz="1600" b="1"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pagina 2.jpg"/>
          <p:cNvPicPr>
            <a:picLocks noChangeAspect="1"/>
          </p:cNvPicPr>
          <p:nvPr/>
        </p:nvPicPr>
        <p:blipFill>
          <a:blip r:embed="rId2" cstate="print"/>
          <a:stretch>
            <a:fillRect/>
          </a:stretch>
        </p:blipFill>
        <p:spPr>
          <a:xfrm>
            <a:off x="0" y="0"/>
            <a:ext cx="9144000" cy="6858000"/>
          </a:xfrm>
          <a:prstGeom prst="rect">
            <a:avLst/>
          </a:prstGeom>
        </p:spPr>
      </p:pic>
      <p:sp>
        <p:nvSpPr>
          <p:cNvPr id="6" name="1 Título"/>
          <p:cNvSpPr>
            <a:spLocks noGrp="1"/>
          </p:cNvSpPr>
          <p:nvPr>
            <p:ph type="ctrTitle"/>
          </p:nvPr>
        </p:nvSpPr>
        <p:spPr>
          <a:xfrm>
            <a:off x="642910" y="2285992"/>
            <a:ext cx="7772400" cy="1470025"/>
          </a:xfrm>
        </p:spPr>
        <p:txBody>
          <a:bodyPr>
            <a:noAutofit/>
          </a:bodyPr>
          <a:lstStyle/>
          <a:p>
            <a:r>
              <a:rPr lang="es-EC" sz="6000" dirty="0" smtClean="0">
                <a:solidFill>
                  <a:schemeClr val="bg1"/>
                </a:solidFill>
                <a:effectLst>
                  <a:outerShdw blurRad="38100" dist="38100" dir="2700000" algn="tl">
                    <a:srgbClr val="000000">
                      <a:alpha val="43137"/>
                    </a:srgbClr>
                  </a:outerShdw>
                </a:effectLst>
                <a:latin typeface="Impact" pitchFamily="34" charset="0"/>
                <a:cs typeface="Arial" pitchFamily="34" charset="0"/>
              </a:rPr>
              <a:t>PLAN</a:t>
            </a:r>
            <a:br>
              <a:rPr lang="es-EC" sz="6000" dirty="0" smtClean="0">
                <a:solidFill>
                  <a:schemeClr val="bg1"/>
                </a:solidFill>
                <a:effectLst>
                  <a:outerShdw blurRad="38100" dist="38100" dir="2700000" algn="tl">
                    <a:srgbClr val="000000">
                      <a:alpha val="43137"/>
                    </a:srgbClr>
                  </a:outerShdw>
                </a:effectLst>
                <a:latin typeface="Impact" pitchFamily="34" charset="0"/>
                <a:cs typeface="Arial" pitchFamily="34" charset="0"/>
              </a:rPr>
            </a:br>
            <a:r>
              <a:rPr lang="es-EC" sz="6000" dirty="0" smtClean="0">
                <a:solidFill>
                  <a:schemeClr val="bg1"/>
                </a:solidFill>
                <a:effectLst>
                  <a:outerShdw blurRad="38100" dist="38100" dir="2700000" algn="tl">
                    <a:srgbClr val="000000">
                      <a:alpha val="43137"/>
                    </a:srgbClr>
                  </a:outerShdw>
                </a:effectLst>
                <a:latin typeface="Impact" pitchFamily="34" charset="0"/>
                <a:cs typeface="Arial" pitchFamily="34" charset="0"/>
              </a:rPr>
              <a:t>ESTRATÉGICO</a:t>
            </a:r>
            <a:endParaRPr lang="es-EC" sz="6000" dirty="0">
              <a:solidFill>
                <a:schemeClr val="bg1"/>
              </a:solidFill>
              <a:effectLst>
                <a:outerShdw blurRad="38100" dist="38100" dir="2700000" algn="tl">
                  <a:srgbClr val="000000">
                    <a:alpha val="43137"/>
                  </a:srgbClr>
                </a:outerShdw>
              </a:effectLst>
              <a:latin typeface="Impact"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agina 1.jpg"/>
          <p:cNvPicPr>
            <a:picLocks noChangeAspect="1"/>
          </p:cNvPicPr>
          <p:nvPr/>
        </p:nvPicPr>
        <p:blipFill>
          <a:blip r:embed="rId2" cstate="print"/>
          <a:stretch>
            <a:fillRect/>
          </a:stretch>
        </p:blipFill>
        <p:spPr>
          <a:xfrm>
            <a:off x="0" y="0"/>
            <a:ext cx="9144000" cy="6858000"/>
          </a:xfrm>
          <a:prstGeom prst="rect">
            <a:avLst/>
          </a:prstGeom>
        </p:spPr>
      </p:pic>
      <p:sp>
        <p:nvSpPr>
          <p:cNvPr id="5" name="1 Título"/>
          <p:cNvSpPr txBox="1">
            <a:spLocks/>
          </p:cNvSpPr>
          <p:nvPr/>
        </p:nvSpPr>
        <p:spPr>
          <a:xfrm>
            <a:off x="714348" y="928670"/>
            <a:ext cx="7058020" cy="133491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noProof="0" dirty="0" smtClean="0">
                <a:solidFill>
                  <a:schemeClr val="bg1"/>
                </a:solidFill>
                <a:effectLst>
                  <a:outerShdw blurRad="38100" dist="38100" dir="2700000" algn="tl">
                    <a:srgbClr val="000000">
                      <a:alpha val="43137"/>
                    </a:srgbClr>
                  </a:outerShdw>
                </a:effectLst>
                <a:latin typeface="Impact" pitchFamily="34" charset="0"/>
                <a:ea typeface="+mj-ea"/>
                <a:cs typeface="Arial" pitchFamily="34" charset="0"/>
              </a:rPr>
              <a:t>RENTABILIDAD DEL PROGRAMA</a:t>
            </a:r>
            <a:endParaRPr kumimoji="0" lang="es-EC"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Impact" pitchFamily="34" charset="0"/>
              <a:ea typeface="+mj-ea"/>
              <a:cs typeface="Arial" pitchFamily="34" charset="0"/>
            </a:endParaRPr>
          </a:p>
        </p:txBody>
      </p:sp>
      <p:sp>
        <p:nvSpPr>
          <p:cNvPr id="6" name="1 Título"/>
          <p:cNvSpPr txBox="1">
            <a:spLocks/>
          </p:cNvSpPr>
          <p:nvPr/>
        </p:nvSpPr>
        <p:spPr>
          <a:xfrm>
            <a:off x="714348" y="0"/>
            <a:ext cx="7058020" cy="133491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dirty="0" smtClean="0">
                <a:solidFill>
                  <a:srgbClr val="FF9900"/>
                </a:solidFill>
                <a:effectLst>
                  <a:outerShdw blurRad="38100" dist="38100" dir="2700000" algn="tl">
                    <a:srgbClr val="000000">
                      <a:alpha val="43137"/>
                    </a:srgbClr>
                  </a:outerShdw>
                </a:effectLst>
                <a:latin typeface="Impact" pitchFamily="34" charset="0"/>
                <a:ea typeface="+mj-ea"/>
                <a:cs typeface="Arial" pitchFamily="34" charset="0"/>
              </a:rPr>
              <a:t>ESTUDIO DE FACTIBILIDAD </a:t>
            </a:r>
            <a:r>
              <a:rPr kumimoji="0" lang="es-EC" sz="4000" b="0" i="0" u="none" strike="noStrike" kern="1200" cap="none" spc="0" normalizeH="0" baseline="0" noProof="0" dirty="0" smtClean="0">
                <a:ln>
                  <a:noFill/>
                </a:ln>
                <a:solidFill>
                  <a:srgbClr val="FF9900"/>
                </a:solidFill>
                <a:effectLst>
                  <a:outerShdw blurRad="38100" dist="38100" dir="2700000" algn="tl">
                    <a:srgbClr val="000000">
                      <a:alpha val="43137"/>
                    </a:srgbClr>
                  </a:outerShdw>
                </a:effectLst>
                <a:uLnTx/>
                <a:uFillTx/>
                <a:latin typeface="Impact" pitchFamily="34" charset="0"/>
                <a:ea typeface="+mj-ea"/>
                <a:cs typeface="Arial" pitchFamily="34" charset="0"/>
              </a:rPr>
              <a:t>ECONÓMICA</a:t>
            </a:r>
            <a:endParaRPr kumimoji="0" lang="es-EC" sz="40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j-ea"/>
              <a:cs typeface="Arial" pitchFamily="34" charset="0"/>
            </a:endParaRPr>
          </a:p>
        </p:txBody>
      </p:sp>
      <p:sp>
        <p:nvSpPr>
          <p:cNvPr id="7" name="1 Título"/>
          <p:cNvSpPr txBox="1">
            <a:spLocks/>
          </p:cNvSpPr>
          <p:nvPr/>
        </p:nvSpPr>
        <p:spPr>
          <a:xfrm>
            <a:off x="0" y="1857364"/>
            <a:ext cx="4572032" cy="1143000"/>
          </a:xfrm>
          <a:prstGeom prst="rect">
            <a:avLst/>
          </a:prstGeom>
        </p:spPr>
        <p:txBody>
          <a:bodyPr vert="horz" lIns="91440" tIns="45720" rIns="91440" bIns="45720" rtlCol="0" anchor="ctr">
            <a:normAutofit/>
          </a:bodyPr>
          <a:lstStyle/>
          <a:p>
            <a:pPr algn="ctr"/>
            <a:r>
              <a:rPr lang="es-ES" sz="2400" dirty="0" smtClean="0">
                <a:solidFill>
                  <a:schemeClr val="bg1"/>
                </a:solidFill>
                <a:latin typeface="Arial" pitchFamily="34" charset="0"/>
                <a:cs typeface="Arial" pitchFamily="34" charset="0"/>
              </a:rPr>
              <a:t>Ingresos del programa</a:t>
            </a:r>
            <a:endParaRPr lang="es-EC" sz="2400" dirty="0">
              <a:solidFill>
                <a:schemeClr val="bg1"/>
              </a:solidFill>
              <a:latin typeface="Arial" pitchFamily="34" charset="0"/>
              <a:cs typeface="Arial" pitchFamily="34" charset="0"/>
            </a:endParaRPr>
          </a:p>
        </p:txBody>
      </p:sp>
      <p:sp>
        <p:nvSpPr>
          <p:cNvPr id="8" name="7 Rectángulo"/>
          <p:cNvSpPr/>
          <p:nvPr/>
        </p:nvSpPr>
        <p:spPr>
          <a:xfrm>
            <a:off x="2714612" y="2928934"/>
            <a:ext cx="4572000" cy="1938992"/>
          </a:xfrm>
          <a:prstGeom prst="rect">
            <a:avLst/>
          </a:prstGeom>
        </p:spPr>
        <p:txBody>
          <a:bodyPr>
            <a:spAutoFit/>
          </a:bodyPr>
          <a:lstStyle/>
          <a:p>
            <a:pPr marL="457200" lvl="0" indent="-457200">
              <a:buFont typeface="Wingdings" pitchFamily="2" charset="2"/>
              <a:buChar char="ü"/>
            </a:pPr>
            <a:r>
              <a:rPr lang="es-ES_tradnl" sz="2400" dirty="0" smtClean="0">
                <a:solidFill>
                  <a:schemeClr val="bg1"/>
                </a:solidFill>
              </a:rPr>
              <a:t>Rating  3 puntos.</a:t>
            </a:r>
            <a:endParaRPr lang="es-EC" sz="2400" dirty="0" smtClean="0">
              <a:solidFill>
                <a:schemeClr val="bg1"/>
              </a:solidFill>
            </a:endParaRPr>
          </a:p>
          <a:p>
            <a:pPr marL="457200" lvl="0" indent="-457200">
              <a:buFont typeface="Wingdings" pitchFamily="2" charset="2"/>
              <a:buChar char="ü"/>
            </a:pPr>
            <a:r>
              <a:rPr lang="es-ES_tradnl" sz="2400" dirty="0" smtClean="0">
                <a:solidFill>
                  <a:schemeClr val="bg1"/>
                </a:solidFill>
              </a:rPr>
              <a:t>Corte comercial 8 minutos</a:t>
            </a:r>
            <a:endParaRPr lang="es-EC" sz="2400" dirty="0" smtClean="0">
              <a:solidFill>
                <a:schemeClr val="bg1"/>
              </a:solidFill>
            </a:endParaRPr>
          </a:p>
          <a:p>
            <a:pPr marL="457200" lvl="0" indent="-457200">
              <a:buFont typeface="Wingdings" pitchFamily="2" charset="2"/>
              <a:buChar char="ü"/>
            </a:pPr>
            <a:r>
              <a:rPr lang="es-ES_tradnl" sz="2400" dirty="0" smtClean="0">
                <a:solidFill>
                  <a:schemeClr val="bg1"/>
                </a:solidFill>
              </a:rPr>
              <a:t>Número de cuñas 16</a:t>
            </a:r>
            <a:endParaRPr lang="es-EC" sz="2400" dirty="0" smtClean="0">
              <a:solidFill>
                <a:schemeClr val="bg1"/>
              </a:solidFill>
            </a:endParaRPr>
          </a:p>
          <a:p>
            <a:pPr marL="457200" lvl="0" indent="-457200">
              <a:buFont typeface="Wingdings" pitchFamily="2" charset="2"/>
              <a:buChar char="ü"/>
            </a:pPr>
            <a:r>
              <a:rPr lang="es-ES_tradnl" sz="2400" dirty="0" smtClean="0">
                <a:solidFill>
                  <a:schemeClr val="bg1"/>
                </a:solidFill>
              </a:rPr>
              <a:t>C.PR. $80</a:t>
            </a:r>
            <a:endParaRPr lang="es-EC" sz="2400" dirty="0" smtClean="0">
              <a:solidFill>
                <a:schemeClr val="bg1"/>
              </a:solidFill>
            </a:endParaRPr>
          </a:p>
          <a:p>
            <a:pPr marL="457200" lvl="0" indent="-457200">
              <a:buFont typeface="Wingdings" pitchFamily="2" charset="2"/>
              <a:buChar char="ü"/>
            </a:pPr>
            <a:r>
              <a:rPr lang="es-ES_tradnl" sz="2400" dirty="0" smtClean="0">
                <a:solidFill>
                  <a:schemeClr val="bg1"/>
                </a:solidFill>
              </a:rPr>
              <a:t>Ocupación 70%</a:t>
            </a:r>
            <a:endParaRPr lang="es-EC" sz="2400" dirty="0">
              <a:solidFill>
                <a:schemeClr val="bg1"/>
              </a:solidFill>
            </a:endParaRPr>
          </a:p>
        </p:txBody>
      </p:sp>
      <p:sp>
        <p:nvSpPr>
          <p:cNvPr id="9" name="1 Título"/>
          <p:cNvSpPr txBox="1">
            <a:spLocks/>
          </p:cNvSpPr>
          <p:nvPr/>
        </p:nvSpPr>
        <p:spPr>
          <a:xfrm>
            <a:off x="8286776" y="5857892"/>
            <a:ext cx="4143404" cy="1500198"/>
          </a:xfrm>
          <a:prstGeom prst="rect">
            <a:avLst/>
          </a:prstGeom>
        </p:spPr>
        <p:txBody>
          <a:bodyPr vert="horz" lIns="91440" tIns="45720" rIns="91440" bIns="45720" rtlCol="0" anchor="ctr">
            <a:normAutofit/>
          </a:bodyPr>
          <a:lstStyle/>
          <a:p>
            <a:r>
              <a:rPr lang="es-ES" sz="1600" b="1" dirty="0" err="1" smtClean="0">
                <a:latin typeface="Arial" pitchFamily="34" charset="0"/>
                <a:cs typeface="Arial" pitchFamily="34" charset="0"/>
              </a:rPr>
              <a:t>Pag</a:t>
            </a:r>
            <a:r>
              <a:rPr lang="es-ES" sz="1600" b="1" dirty="0" smtClean="0">
                <a:latin typeface="Arial" pitchFamily="34" charset="0"/>
                <a:cs typeface="Arial" pitchFamily="34" charset="0"/>
              </a:rPr>
              <a:t> 86</a:t>
            </a:r>
            <a:endParaRPr lang="es-EC" sz="1600" b="1"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agina 1.jpg"/>
          <p:cNvPicPr>
            <a:picLocks noChangeAspect="1"/>
          </p:cNvPicPr>
          <p:nvPr/>
        </p:nvPicPr>
        <p:blipFill>
          <a:blip r:embed="rId2" cstate="print"/>
          <a:stretch>
            <a:fillRect/>
          </a:stretch>
        </p:blipFill>
        <p:spPr>
          <a:xfrm>
            <a:off x="0" y="-24"/>
            <a:ext cx="9144000" cy="6858000"/>
          </a:xfrm>
          <a:prstGeom prst="rect">
            <a:avLst/>
          </a:prstGeom>
        </p:spPr>
      </p:pic>
      <p:sp>
        <p:nvSpPr>
          <p:cNvPr id="28673" name="Rectangle 1"/>
          <p:cNvSpPr>
            <a:spLocks noChangeArrowheads="1"/>
          </p:cNvSpPr>
          <p:nvPr/>
        </p:nvSpPr>
        <p:spPr bwMode="auto">
          <a:xfrm>
            <a:off x="1928794" y="2126172"/>
            <a:ext cx="6143668"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700" b="1"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ea typeface="MS Mincho" pitchFamily="49" charset="-128"/>
                <a:cs typeface="Times New Roman" pitchFamily="18" charset="0"/>
              </a:rPr>
              <a:t>INGRESO POR CUÑAS</a:t>
            </a:r>
            <a:endParaRPr kumimoji="0" lang="es-EC" sz="17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_tradnl" sz="1700" b="0" i="0" u="none" strike="noStrike" cap="none" normalizeH="0" baseline="0" dirty="0" smtClean="0">
                <a:ln>
                  <a:noFill/>
                </a:ln>
                <a:solidFill>
                  <a:schemeClr val="bg1"/>
                </a:solidFill>
                <a:effectLst/>
                <a:latin typeface="Cambria" pitchFamily="18" charset="0"/>
                <a:ea typeface="MS Mincho" pitchFamily="49" charset="-128"/>
                <a:cs typeface="Times New Roman" pitchFamily="18" charset="0"/>
              </a:rPr>
              <a:t> Ingreso por cuñas= C.P.R.  X  Rating X Cuñas X Ocupación</a:t>
            </a:r>
            <a:endParaRPr kumimoji="0" lang="es-EC" sz="1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_tradnl" sz="1700" b="0" i="0" u="none" strike="noStrike" cap="none" normalizeH="0" baseline="0" dirty="0" smtClean="0">
                <a:ln>
                  <a:noFill/>
                </a:ln>
                <a:solidFill>
                  <a:schemeClr val="bg1"/>
                </a:solidFill>
                <a:effectLst/>
                <a:latin typeface="Cambria" pitchFamily="18" charset="0"/>
                <a:ea typeface="MS Mincho" pitchFamily="49" charset="-128"/>
                <a:cs typeface="Times New Roman" pitchFamily="18" charset="0"/>
              </a:rPr>
              <a:t> Ingreso por cuñas= 80  X  3 X 16 X 70% = </a:t>
            </a:r>
            <a:r>
              <a:rPr kumimoji="0" lang="es-ES_tradnl" sz="1700" b="1" i="0" u="none" strike="noStrike" cap="none" normalizeH="0" baseline="0" dirty="0" smtClean="0">
                <a:ln>
                  <a:noFill/>
                </a:ln>
                <a:solidFill>
                  <a:schemeClr val="bg1"/>
                </a:solidFill>
                <a:effectLst/>
                <a:latin typeface="Cambria" pitchFamily="18" charset="0"/>
                <a:ea typeface="MS Mincho" pitchFamily="49" charset="-128"/>
                <a:cs typeface="Times New Roman" pitchFamily="18" charset="0"/>
              </a:rPr>
              <a:t>$2688.00</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C" sz="1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700" b="1"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ea typeface="MS Mincho" pitchFamily="49" charset="-128"/>
                <a:cs typeface="Times New Roman" pitchFamily="18" charset="0"/>
              </a:rPr>
              <a:t>INGRESO POR MENCIONES</a:t>
            </a:r>
            <a:endParaRPr kumimoji="0" lang="es-EC" sz="17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_tradnl" sz="1700" b="0" i="0" u="none" strike="noStrike" cap="none" normalizeH="0" baseline="0" dirty="0" smtClean="0">
                <a:ln>
                  <a:noFill/>
                </a:ln>
                <a:solidFill>
                  <a:schemeClr val="bg1"/>
                </a:solidFill>
                <a:effectLst/>
                <a:latin typeface="Cambria" pitchFamily="18" charset="0"/>
                <a:ea typeface="MS Mincho" pitchFamily="49" charset="-128"/>
                <a:cs typeface="Times New Roman" pitchFamily="18" charset="0"/>
              </a:rPr>
              <a:t> Ingreso por menciones= Ingresos por cuñas X 25%de menciones.</a:t>
            </a:r>
            <a:endParaRPr kumimoji="0" lang="es-EC" sz="1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_tradnl" sz="1700" b="0" i="0" u="none" strike="noStrike" cap="none" normalizeH="0" baseline="0" dirty="0" smtClean="0">
                <a:ln>
                  <a:noFill/>
                </a:ln>
                <a:solidFill>
                  <a:schemeClr val="bg1"/>
                </a:solidFill>
                <a:effectLst/>
                <a:latin typeface="Cambria" pitchFamily="18" charset="0"/>
                <a:ea typeface="MS Mincho" pitchFamily="49" charset="-128"/>
                <a:cs typeface="Times New Roman" pitchFamily="18" charset="0"/>
              </a:rPr>
              <a:t> Ingreso por menciones= $2688.00 X 25%= </a:t>
            </a:r>
            <a:r>
              <a:rPr kumimoji="0" lang="es-ES_tradnl" sz="1700" b="1" i="0" u="none" strike="noStrike" cap="none" normalizeH="0" baseline="0" dirty="0" smtClean="0">
                <a:ln>
                  <a:noFill/>
                </a:ln>
                <a:solidFill>
                  <a:schemeClr val="bg1"/>
                </a:solidFill>
                <a:effectLst/>
                <a:latin typeface="Cambria" pitchFamily="18" charset="0"/>
                <a:ea typeface="MS Mincho" pitchFamily="49" charset="-128"/>
                <a:cs typeface="Times New Roman" pitchFamily="18" charset="0"/>
              </a:rPr>
              <a:t>$</a:t>
            </a:r>
            <a:r>
              <a:rPr kumimoji="0" lang="es-ES_tradnl" sz="1700" b="1" i="0" u="none" strike="noStrike" cap="none" normalizeH="0" baseline="0" dirty="0" smtClean="0">
                <a:ln>
                  <a:noFill/>
                </a:ln>
                <a:solidFill>
                  <a:schemeClr val="bg1"/>
                </a:solidFill>
                <a:effectLst/>
                <a:latin typeface="Cambria" pitchFamily="18" charset="0"/>
                <a:ea typeface="MS Mincho" pitchFamily="49" charset="-128"/>
                <a:cs typeface="Times New Roman" pitchFamily="18" charset="0"/>
              </a:rPr>
              <a:t>672.00</a:t>
            </a:r>
            <a:endParaRPr kumimoji="0" lang="es-ES_tradnl" sz="1700" b="1" i="0" u="none" strike="noStrike" cap="none" normalizeH="0" baseline="0" dirty="0" smtClean="0">
              <a:ln>
                <a:noFill/>
              </a:ln>
              <a:solidFill>
                <a:schemeClr val="bg1"/>
              </a:solidFill>
              <a:effectLst/>
              <a:latin typeface="Cambria"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C" sz="1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700" b="1"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ea typeface="MS Mincho" pitchFamily="49" charset="-128"/>
                <a:cs typeface="Times New Roman" pitchFamily="18" charset="0"/>
              </a:rPr>
              <a:t>INGRESO TOTALES</a:t>
            </a:r>
            <a:endParaRPr kumimoji="0" lang="es-EC" sz="17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_tradnl" sz="1700" b="0" i="0" u="none" strike="noStrike" cap="none" normalizeH="0" baseline="0" dirty="0" smtClean="0">
                <a:ln>
                  <a:noFill/>
                </a:ln>
                <a:solidFill>
                  <a:schemeClr val="bg1"/>
                </a:solidFill>
                <a:effectLst/>
                <a:latin typeface="Cambria" pitchFamily="18" charset="0"/>
                <a:ea typeface="MS Mincho" pitchFamily="49" charset="-128"/>
                <a:cs typeface="Times New Roman" pitchFamily="18" charset="0"/>
              </a:rPr>
              <a:t> Ingreso totales= Ingresos por cuñas + Ingreso de      menciones.</a:t>
            </a:r>
            <a:endParaRPr kumimoji="0" lang="es-EC" sz="1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_tradnl" sz="1700" b="0" i="0" u="none" strike="noStrike" cap="none" normalizeH="0" baseline="0" dirty="0" smtClean="0">
                <a:ln>
                  <a:noFill/>
                </a:ln>
                <a:solidFill>
                  <a:schemeClr val="bg1"/>
                </a:solidFill>
                <a:effectLst/>
                <a:latin typeface="Cambria" pitchFamily="18" charset="0"/>
                <a:ea typeface="MS Mincho" pitchFamily="49" charset="-128"/>
                <a:cs typeface="Times New Roman" pitchFamily="18" charset="0"/>
              </a:rPr>
              <a:t> Ingreso totales= $2688.00+$672.00= </a:t>
            </a:r>
            <a:r>
              <a:rPr kumimoji="0" lang="es-ES_tradnl" sz="1700" b="1" i="0" u="none" strike="noStrike" cap="none" normalizeH="0" baseline="0" dirty="0" smtClean="0">
                <a:ln>
                  <a:noFill/>
                </a:ln>
                <a:solidFill>
                  <a:schemeClr val="bg1"/>
                </a:solidFill>
                <a:effectLst/>
                <a:latin typeface="Cambria" pitchFamily="18" charset="0"/>
                <a:ea typeface="MS Mincho" pitchFamily="49" charset="-128"/>
                <a:cs typeface="Times New Roman" pitchFamily="18" charset="0"/>
              </a:rPr>
              <a:t>$3360.00</a:t>
            </a:r>
            <a:endParaRPr kumimoji="0" lang="es-ES_tradnl" sz="17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1 Título"/>
          <p:cNvSpPr txBox="1">
            <a:spLocks/>
          </p:cNvSpPr>
          <p:nvPr/>
        </p:nvSpPr>
        <p:spPr>
          <a:xfrm>
            <a:off x="714348" y="0"/>
            <a:ext cx="7058020" cy="133491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dirty="0" smtClean="0">
                <a:solidFill>
                  <a:srgbClr val="FF9900"/>
                </a:solidFill>
                <a:effectLst>
                  <a:outerShdw blurRad="38100" dist="38100" dir="2700000" algn="tl">
                    <a:srgbClr val="000000">
                      <a:alpha val="43137"/>
                    </a:srgbClr>
                  </a:outerShdw>
                </a:effectLst>
                <a:latin typeface="Impact" pitchFamily="34" charset="0"/>
                <a:ea typeface="+mj-ea"/>
                <a:cs typeface="Arial" pitchFamily="34" charset="0"/>
              </a:rPr>
              <a:t>ESTUDIO DE FACTIBILIDAD </a:t>
            </a:r>
            <a:r>
              <a:rPr kumimoji="0" lang="es-EC" sz="4000" b="0" i="0" u="none" strike="noStrike" kern="1200" cap="none" spc="0" normalizeH="0" baseline="0" noProof="0" dirty="0" smtClean="0">
                <a:ln>
                  <a:noFill/>
                </a:ln>
                <a:solidFill>
                  <a:srgbClr val="FF9900"/>
                </a:solidFill>
                <a:effectLst>
                  <a:outerShdw blurRad="38100" dist="38100" dir="2700000" algn="tl">
                    <a:srgbClr val="000000">
                      <a:alpha val="43137"/>
                    </a:srgbClr>
                  </a:outerShdw>
                </a:effectLst>
                <a:uLnTx/>
                <a:uFillTx/>
                <a:latin typeface="Impact" pitchFamily="34" charset="0"/>
                <a:ea typeface="+mj-ea"/>
                <a:cs typeface="Arial" pitchFamily="34" charset="0"/>
              </a:rPr>
              <a:t>ECONÓMICA</a:t>
            </a:r>
            <a:endParaRPr kumimoji="0" lang="es-EC" sz="40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j-ea"/>
              <a:cs typeface="Arial" pitchFamily="34" charset="0"/>
            </a:endParaRPr>
          </a:p>
        </p:txBody>
      </p:sp>
      <p:sp>
        <p:nvSpPr>
          <p:cNvPr id="7" name="1 Título"/>
          <p:cNvSpPr txBox="1">
            <a:spLocks/>
          </p:cNvSpPr>
          <p:nvPr/>
        </p:nvSpPr>
        <p:spPr>
          <a:xfrm>
            <a:off x="714348" y="1214422"/>
            <a:ext cx="7058020" cy="8572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noProof="0" dirty="0" smtClean="0">
                <a:solidFill>
                  <a:schemeClr val="bg1"/>
                </a:solidFill>
                <a:effectLst>
                  <a:outerShdw blurRad="38100" dist="38100" dir="2700000" algn="tl">
                    <a:srgbClr val="000000">
                      <a:alpha val="43137"/>
                    </a:srgbClr>
                  </a:outerShdw>
                </a:effectLst>
                <a:latin typeface="Impact" pitchFamily="34" charset="0"/>
                <a:ea typeface="+mj-ea"/>
                <a:cs typeface="Arial" pitchFamily="34" charset="0"/>
              </a:rPr>
              <a:t>RENTABILIDAD DEL PROGRAMA</a:t>
            </a:r>
            <a:endParaRPr kumimoji="0" lang="es-EC"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Impact" pitchFamily="34" charset="0"/>
              <a:ea typeface="+mj-ea"/>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agina 1.jpg"/>
          <p:cNvPicPr>
            <a:picLocks noChangeAspect="1"/>
          </p:cNvPicPr>
          <p:nvPr/>
        </p:nvPicPr>
        <p:blipFill>
          <a:blip r:embed="rId2" cstate="print"/>
          <a:stretch>
            <a:fillRect/>
          </a:stretch>
        </p:blipFill>
        <p:spPr>
          <a:xfrm>
            <a:off x="0" y="-24"/>
            <a:ext cx="9144000" cy="6858000"/>
          </a:xfrm>
          <a:prstGeom prst="rect">
            <a:avLst/>
          </a:prstGeom>
        </p:spPr>
      </p:pic>
      <p:sp>
        <p:nvSpPr>
          <p:cNvPr id="5" name="1 Título"/>
          <p:cNvSpPr txBox="1">
            <a:spLocks/>
          </p:cNvSpPr>
          <p:nvPr/>
        </p:nvSpPr>
        <p:spPr>
          <a:xfrm>
            <a:off x="714348" y="0"/>
            <a:ext cx="7058020" cy="133491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dirty="0" smtClean="0">
                <a:solidFill>
                  <a:srgbClr val="FF9900"/>
                </a:solidFill>
                <a:effectLst>
                  <a:outerShdw blurRad="38100" dist="38100" dir="2700000" algn="tl">
                    <a:srgbClr val="000000">
                      <a:alpha val="43137"/>
                    </a:srgbClr>
                  </a:outerShdw>
                </a:effectLst>
                <a:latin typeface="Impact" pitchFamily="34" charset="0"/>
                <a:ea typeface="+mj-ea"/>
                <a:cs typeface="Arial" pitchFamily="34" charset="0"/>
              </a:rPr>
              <a:t>ESTUDIO DE FACTIBILIDAD </a:t>
            </a:r>
            <a:r>
              <a:rPr kumimoji="0" lang="es-EC" sz="4000" b="0" i="0" u="none" strike="noStrike" kern="1200" cap="none" spc="0" normalizeH="0" baseline="0" noProof="0" dirty="0" smtClean="0">
                <a:ln>
                  <a:noFill/>
                </a:ln>
                <a:solidFill>
                  <a:srgbClr val="FF9900"/>
                </a:solidFill>
                <a:effectLst>
                  <a:outerShdw blurRad="38100" dist="38100" dir="2700000" algn="tl">
                    <a:srgbClr val="000000">
                      <a:alpha val="43137"/>
                    </a:srgbClr>
                  </a:outerShdw>
                </a:effectLst>
                <a:uLnTx/>
                <a:uFillTx/>
                <a:latin typeface="Impact" pitchFamily="34" charset="0"/>
                <a:ea typeface="+mj-ea"/>
                <a:cs typeface="Arial" pitchFamily="34" charset="0"/>
              </a:rPr>
              <a:t>ECONÓMICA</a:t>
            </a:r>
            <a:endParaRPr kumimoji="0" lang="es-EC" sz="40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j-ea"/>
              <a:cs typeface="Arial" pitchFamily="34" charset="0"/>
            </a:endParaRPr>
          </a:p>
        </p:txBody>
      </p:sp>
      <p:sp>
        <p:nvSpPr>
          <p:cNvPr id="6" name="1 Título"/>
          <p:cNvSpPr txBox="1">
            <a:spLocks/>
          </p:cNvSpPr>
          <p:nvPr/>
        </p:nvSpPr>
        <p:spPr>
          <a:xfrm>
            <a:off x="714348" y="1214422"/>
            <a:ext cx="7058020" cy="8572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noProof="0" dirty="0" smtClean="0">
                <a:solidFill>
                  <a:schemeClr val="bg1"/>
                </a:solidFill>
                <a:effectLst>
                  <a:outerShdw blurRad="38100" dist="38100" dir="2700000" algn="tl">
                    <a:srgbClr val="000000">
                      <a:alpha val="43137"/>
                    </a:srgbClr>
                  </a:outerShdw>
                </a:effectLst>
                <a:latin typeface="Impact" pitchFamily="34" charset="0"/>
                <a:ea typeface="+mj-ea"/>
                <a:cs typeface="Arial" pitchFamily="34" charset="0"/>
              </a:rPr>
              <a:t>RENTABILIDAD DEL PROGRAMA</a:t>
            </a:r>
            <a:endParaRPr kumimoji="0" lang="es-EC"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Impact" pitchFamily="34" charset="0"/>
              <a:ea typeface="+mj-ea"/>
              <a:cs typeface="Arial" pitchFamily="34" charset="0"/>
            </a:endParaRPr>
          </a:p>
        </p:txBody>
      </p:sp>
      <p:sp>
        <p:nvSpPr>
          <p:cNvPr id="32769" name="Rectangle 1"/>
          <p:cNvSpPr>
            <a:spLocks noChangeArrowheads="1"/>
          </p:cNvSpPr>
          <p:nvPr/>
        </p:nvSpPr>
        <p:spPr bwMode="auto">
          <a:xfrm>
            <a:off x="1142976" y="2638805"/>
            <a:ext cx="707236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632075" algn="l"/>
                <a:tab pos="3149600" algn="ctr"/>
              </a:tabLst>
            </a:pPr>
            <a:r>
              <a:rPr kumimoji="0" lang="es-ES_tradnl" b="0"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ea typeface="MS Mincho" pitchFamily="49" charset="-128"/>
                <a:cs typeface="Times New Roman" pitchFamily="18" charset="0"/>
              </a:rPr>
              <a:t>  Rentabilidad esperada= Ingreso totales-Costo del programa por capítulos.</a:t>
            </a:r>
            <a:endParaRPr kumimoji="0" lang="es-EC"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632075" algn="l"/>
                <a:tab pos="3149600" algn="ctr"/>
              </a:tabLst>
            </a:pPr>
            <a:r>
              <a:rPr kumimoji="0" lang="es-ES_tradnl" b="0"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ea typeface="MS Mincho" pitchFamily="49" charset="-128"/>
                <a:cs typeface="Times New Roman" pitchFamily="18" charset="0"/>
              </a:rPr>
              <a:t>  Rentabilidad esperada= $3360.00 - $</a:t>
            </a:r>
            <a:r>
              <a:rPr kumimoji="0" lang="es-ES_tradnl" b="0"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ea typeface="MS Mincho" pitchFamily="49" charset="-128"/>
                <a:cs typeface="Times New Roman" pitchFamily="18" charset="0"/>
              </a:rPr>
              <a:t>1663.66 </a:t>
            </a:r>
            <a:r>
              <a:rPr kumimoji="0" lang="es-ES_tradnl" b="0"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ea typeface="MS Mincho" pitchFamily="49" charset="-128"/>
                <a:cs typeface="Times New Roman" pitchFamily="18" charset="0"/>
              </a:rPr>
              <a:t>= $</a:t>
            </a:r>
            <a:r>
              <a:rPr kumimoji="0" lang="es-ES_tradnl" b="0"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ea typeface="MS Mincho" pitchFamily="49" charset="-128"/>
                <a:cs typeface="Times New Roman" pitchFamily="18" charset="0"/>
              </a:rPr>
              <a:t>1696.34</a:t>
            </a:r>
            <a:endParaRPr kumimoji="0" lang="es-EC"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632075" algn="l"/>
                <a:tab pos="3149600" algn="ctr"/>
              </a:tabLst>
            </a:pPr>
            <a:r>
              <a:rPr kumimoji="0" lang="es-ES_tradnl" b="0"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ea typeface="MS Mincho" pitchFamily="49" charset="-128"/>
                <a:cs typeface="Times New Roman" pitchFamily="18" charset="0"/>
              </a:rPr>
              <a:t>  Rentabilidad esperada </a:t>
            </a:r>
            <a:r>
              <a:rPr kumimoji="0" lang="es-ES_tradnl" b="1"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ea typeface="MS Mincho" pitchFamily="49" charset="-128"/>
                <a:cs typeface="Times New Roman" pitchFamily="18" charset="0"/>
              </a:rPr>
              <a:t>= $</a:t>
            </a:r>
            <a:r>
              <a:rPr kumimoji="0" lang="es-ES_tradnl" b="1"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ea typeface="MS Mincho" pitchFamily="49" charset="-128"/>
                <a:cs typeface="Times New Roman" pitchFamily="18" charset="0"/>
              </a:rPr>
              <a:t>1696.34 </a:t>
            </a:r>
            <a:r>
              <a:rPr kumimoji="0" lang="es-ES_tradnl" b="1"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ea typeface="MS Mincho" pitchFamily="49" charset="-128"/>
                <a:cs typeface="Times New Roman" pitchFamily="18" charset="0"/>
              </a:rPr>
              <a:t>por capítulo.</a:t>
            </a:r>
          </a:p>
          <a:p>
            <a:pPr marL="0" marR="0" lvl="0" indent="0" algn="l" defTabSz="914400" rtl="0" eaLnBrk="0" fontAlgn="base" latinLnBrk="0" hangingPunct="0">
              <a:lnSpc>
                <a:spcPct val="100000"/>
              </a:lnSpc>
              <a:spcBef>
                <a:spcPct val="0"/>
              </a:spcBef>
              <a:spcAft>
                <a:spcPct val="0"/>
              </a:spcAft>
              <a:buClrTx/>
              <a:buSzTx/>
              <a:buFontTx/>
              <a:buChar char="•"/>
              <a:tabLst>
                <a:tab pos="2632075" algn="l"/>
                <a:tab pos="3149600" algn="ctr"/>
              </a:tabLst>
            </a:pPr>
            <a:endParaRPr lang="es-ES_tradnl" b="1" dirty="0" smtClean="0">
              <a:latin typeface="Cambria"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2632075" algn="l"/>
                <a:tab pos="3149600" algn="ctr"/>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32075" algn="l"/>
                <a:tab pos="3149600" algn="ctr"/>
              </a:tabLst>
            </a:pPr>
            <a:r>
              <a:rPr kumimoji="0" lang="es-ES" b="0" i="0" u="none" strike="noStrike" cap="none" normalizeH="0" baseline="0" dirty="0" smtClean="0">
                <a:ln>
                  <a:noFill/>
                </a:ln>
                <a:solidFill>
                  <a:schemeClr val="bg1"/>
                </a:solidFill>
                <a:effectLst/>
                <a:latin typeface="Times"/>
                <a:ea typeface="Times New Roman" pitchFamily="18" charset="0"/>
                <a:cs typeface="Times New Roman" pitchFamily="18" charset="0"/>
              </a:rPr>
              <a:t>La utilidad por cap</a:t>
            </a:r>
            <a:r>
              <a:rPr kumimoji="0" lang="es-ES" b="0" i="0" u="none" strike="noStrike" cap="none" normalizeH="0" baseline="0" dirty="0" smtClean="0">
                <a:ln>
                  <a:noFill/>
                </a:ln>
                <a:solidFill>
                  <a:schemeClr val="bg1"/>
                </a:solidFill>
                <a:effectLst/>
                <a:latin typeface="Cambria"/>
                <a:ea typeface="Times New Roman" pitchFamily="18" charset="0"/>
                <a:cs typeface="Times New Roman" pitchFamily="18" charset="0"/>
              </a:rPr>
              <a:t>í</a:t>
            </a:r>
            <a:r>
              <a:rPr kumimoji="0" lang="es-ES" b="0" i="0" u="none" strike="noStrike" cap="none" normalizeH="0" baseline="0" dirty="0" smtClean="0">
                <a:ln>
                  <a:noFill/>
                </a:ln>
                <a:solidFill>
                  <a:schemeClr val="bg1"/>
                </a:solidFill>
                <a:effectLst/>
                <a:latin typeface="Times"/>
                <a:ea typeface="Times New Roman" pitchFamily="18" charset="0"/>
                <a:cs typeface="Times New Roman" pitchFamily="18" charset="0"/>
              </a:rPr>
              <a:t>tulo es de  $</a:t>
            </a:r>
            <a:r>
              <a:rPr kumimoji="0" lang="es-ES" b="0" i="0" u="none" strike="noStrike" cap="none" normalizeH="0" baseline="0" dirty="0" smtClean="0">
                <a:ln>
                  <a:noFill/>
                </a:ln>
                <a:solidFill>
                  <a:schemeClr val="bg1"/>
                </a:solidFill>
                <a:effectLst/>
                <a:latin typeface="Times"/>
                <a:ea typeface="Times New Roman" pitchFamily="18" charset="0"/>
                <a:cs typeface="Times New Roman" pitchFamily="18" charset="0"/>
              </a:rPr>
              <a:t>1696.34 </a:t>
            </a:r>
            <a:r>
              <a:rPr kumimoji="0" lang="es-ES" b="0" i="0" u="none" strike="noStrike" cap="none" normalizeH="0" baseline="0" dirty="0" smtClean="0">
                <a:ln>
                  <a:noFill/>
                </a:ln>
                <a:solidFill>
                  <a:schemeClr val="bg1"/>
                </a:solidFill>
                <a:effectLst/>
                <a:latin typeface="Times"/>
                <a:ea typeface="Times New Roman" pitchFamily="18" charset="0"/>
                <a:cs typeface="Times New Roman" pitchFamily="18" charset="0"/>
              </a:rPr>
              <a:t>esto quiere decir que el proyecto es viable y competente para poder </a:t>
            </a:r>
            <a:r>
              <a:rPr kumimoji="0" lang="es-ES" b="0" i="0" u="none" strike="noStrike" cap="none" normalizeH="0" baseline="0" dirty="0" smtClean="0">
                <a:ln>
                  <a:noFill/>
                </a:ln>
                <a:solidFill>
                  <a:schemeClr val="bg1"/>
                </a:solidFill>
                <a:effectLst/>
                <a:latin typeface="Times"/>
                <a:ea typeface="Times New Roman" pitchFamily="18" charset="0"/>
                <a:cs typeface="Times New Roman" pitchFamily="18" charset="0"/>
              </a:rPr>
              <a:t> venderlo </a:t>
            </a:r>
            <a:r>
              <a:rPr kumimoji="0" lang="es-ES" b="0" i="0" u="none" strike="noStrike" cap="none" normalizeH="0" baseline="0" dirty="0" smtClean="0">
                <a:ln>
                  <a:noFill/>
                </a:ln>
                <a:solidFill>
                  <a:schemeClr val="bg1"/>
                </a:solidFill>
                <a:effectLst/>
                <a:latin typeface="Times"/>
                <a:ea typeface="Times New Roman" pitchFamily="18" charset="0"/>
                <a:cs typeface="Times New Roman" pitchFamily="18" charset="0"/>
              </a:rPr>
              <a:t>en un canal de TV.</a:t>
            </a:r>
            <a:endParaRPr kumimoji="0" lang="es-ES"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agina 1.jpg"/>
          <p:cNvPicPr>
            <a:picLocks noChangeAspect="1"/>
          </p:cNvPicPr>
          <p:nvPr/>
        </p:nvPicPr>
        <p:blipFill>
          <a:blip r:embed="rId2" cstate="print"/>
          <a:stretch>
            <a:fillRect/>
          </a:stretch>
        </p:blipFill>
        <p:spPr>
          <a:xfrm>
            <a:off x="0" y="-24"/>
            <a:ext cx="9144000" cy="6858000"/>
          </a:xfrm>
          <a:prstGeom prst="rect">
            <a:avLst/>
          </a:prstGeom>
        </p:spPr>
      </p:pic>
      <p:sp>
        <p:nvSpPr>
          <p:cNvPr id="5" name="1 Título"/>
          <p:cNvSpPr txBox="1">
            <a:spLocks/>
          </p:cNvSpPr>
          <p:nvPr/>
        </p:nvSpPr>
        <p:spPr>
          <a:xfrm>
            <a:off x="714348" y="0"/>
            <a:ext cx="7058020" cy="133491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dirty="0" smtClean="0">
                <a:solidFill>
                  <a:srgbClr val="FF9900"/>
                </a:solidFill>
                <a:effectLst>
                  <a:outerShdw blurRad="38100" dist="38100" dir="2700000" algn="tl">
                    <a:srgbClr val="000000">
                      <a:alpha val="43137"/>
                    </a:srgbClr>
                  </a:outerShdw>
                </a:effectLst>
                <a:latin typeface="Impact" pitchFamily="34" charset="0"/>
                <a:ea typeface="+mj-ea"/>
                <a:cs typeface="Arial" pitchFamily="34" charset="0"/>
              </a:rPr>
              <a:t>ESTUDIO DE FACTIBILIDAD </a:t>
            </a:r>
            <a:r>
              <a:rPr kumimoji="0" lang="es-EC" sz="4000" b="0" i="0" u="none" strike="noStrike" kern="1200" cap="none" spc="0" normalizeH="0" baseline="0" noProof="0" dirty="0" smtClean="0">
                <a:ln>
                  <a:noFill/>
                </a:ln>
                <a:solidFill>
                  <a:srgbClr val="FF9900"/>
                </a:solidFill>
                <a:effectLst>
                  <a:outerShdw blurRad="38100" dist="38100" dir="2700000" algn="tl">
                    <a:srgbClr val="000000">
                      <a:alpha val="43137"/>
                    </a:srgbClr>
                  </a:outerShdw>
                </a:effectLst>
                <a:uLnTx/>
                <a:uFillTx/>
                <a:latin typeface="Impact" pitchFamily="34" charset="0"/>
                <a:ea typeface="+mj-ea"/>
                <a:cs typeface="Arial" pitchFamily="34" charset="0"/>
              </a:rPr>
              <a:t>ECONÓMICA</a:t>
            </a:r>
            <a:endParaRPr kumimoji="0" lang="es-EC" sz="40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j-ea"/>
              <a:cs typeface="Arial" pitchFamily="34" charset="0"/>
            </a:endParaRPr>
          </a:p>
        </p:txBody>
      </p:sp>
      <p:sp>
        <p:nvSpPr>
          <p:cNvPr id="6" name="1 Título"/>
          <p:cNvSpPr txBox="1">
            <a:spLocks/>
          </p:cNvSpPr>
          <p:nvPr/>
        </p:nvSpPr>
        <p:spPr>
          <a:xfrm>
            <a:off x="714348" y="1214422"/>
            <a:ext cx="7058020" cy="8572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dirty="0" smtClean="0">
                <a:solidFill>
                  <a:schemeClr val="bg1"/>
                </a:solidFill>
                <a:effectLst>
                  <a:outerShdw blurRad="38100" dist="38100" dir="2700000" algn="tl">
                    <a:srgbClr val="000000">
                      <a:alpha val="43137"/>
                    </a:srgbClr>
                  </a:outerShdw>
                </a:effectLst>
                <a:latin typeface="Impact" pitchFamily="34" charset="0"/>
                <a:ea typeface="+mj-ea"/>
                <a:cs typeface="Arial" pitchFamily="34" charset="0"/>
              </a:rPr>
              <a:t>ASPIRACIONES COMERCIALES</a:t>
            </a:r>
            <a:endParaRPr kumimoji="0" lang="es-EC"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Impact" pitchFamily="34" charset="0"/>
              <a:ea typeface="+mj-ea"/>
              <a:cs typeface="Arial" pitchFamily="34" charset="0"/>
            </a:endParaRPr>
          </a:p>
        </p:txBody>
      </p:sp>
      <p:sp>
        <p:nvSpPr>
          <p:cNvPr id="33793" name="Rectangle 1"/>
          <p:cNvSpPr>
            <a:spLocks noChangeArrowheads="1"/>
          </p:cNvSpPr>
          <p:nvPr/>
        </p:nvSpPr>
        <p:spPr bwMode="auto">
          <a:xfrm>
            <a:off x="785786" y="2266226"/>
            <a:ext cx="492919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32075" algn="l"/>
                <a:tab pos="3149600" algn="ctr"/>
              </a:tabLst>
            </a:pPr>
            <a:r>
              <a:rPr kumimoji="0" lang="es-ES"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a:ea typeface="Times New Roman" pitchFamily="18" charset="0"/>
                <a:cs typeface="Times New Roman" pitchFamily="18" charset="0"/>
              </a:rPr>
              <a:t>PROPUESTA PARA PRODUCIR EL PROGRAMA.</a:t>
            </a:r>
          </a:p>
          <a:p>
            <a:pPr marL="0" marR="0" lvl="0" indent="0" algn="l" defTabSz="914400" rtl="0" eaLnBrk="1" fontAlgn="base" latinLnBrk="0" hangingPunct="1">
              <a:lnSpc>
                <a:spcPct val="100000"/>
              </a:lnSpc>
              <a:spcBef>
                <a:spcPct val="0"/>
              </a:spcBef>
              <a:spcAft>
                <a:spcPct val="0"/>
              </a:spcAft>
              <a:buClrTx/>
              <a:buSzTx/>
              <a:buFontTx/>
              <a:buNone/>
              <a:tabLst>
                <a:tab pos="2632075" algn="l"/>
                <a:tab pos="3149600" algn="ctr"/>
              </a:tabLst>
            </a:pP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32075" algn="l"/>
                <a:tab pos="3149600" algn="ctr"/>
              </a:tabLst>
            </a:pPr>
            <a:r>
              <a:rPr kumimoji="0" lang="es-ES" sz="1600" b="0" i="0" u="none" strike="noStrike" cap="none" normalizeH="0" baseline="0" dirty="0" smtClean="0">
                <a:ln>
                  <a:noFill/>
                </a:ln>
                <a:solidFill>
                  <a:schemeClr val="bg1"/>
                </a:solidFill>
                <a:effectLst/>
                <a:latin typeface="Times"/>
                <a:ea typeface="Times New Roman" pitchFamily="18" charset="0"/>
                <a:cs typeface="Times New Roman" pitchFamily="18" charset="0"/>
              </a:rPr>
              <a:t>Se propone que el costo total de $</a:t>
            </a:r>
            <a:r>
              <a:rPr kumimoji="0" lang="es-ES" sz="1600" b="0" i="0" u="none" strike="noStrike" cap="none" normalizeH="0" baseline="0" dirty="0" smtClean="0">
                <a:ln>
                  <a:noFill/>
                </a:ln>
                <a:solidFill>
                  <a:schemeClr val="bg1"/>
                </a:solidFill>
                <a:effectLst/>
                <a:latin typeface="Times"/>
                <a:ea typeface="Times New Roman" pitchFamily="18" charset="0"/>
                <a:cs typeface="Times New Roman" pitchFamily="18" charset="0"/>
              </a:rPr>
              <a:t>1663.66 </a:t>
            </a:r>
            <a:r>
              <a:rPr kumimoji="0" lang="es-ES" sz="1600" b="0" i="0" u="none" strike="noStrike" cap="none" normalizeH="0" baseline="0" dirty="0" smtClean="0">
                <a:ln>
                  <a:noFill/>
                </a:ln>
                <a:solidFill>
                  <a:schemeClr val="bg1"/>
                </a:solidFill>
                <a:effectLst/>
                <a:latin typeface="Times"/>
                <a:ea typeface="Times New Roman" pitchFamily="18" charset="0"/>
                <a:cs typeface="Times New Roman" pitchFamily="18" charset="0"/>
              </a:rPr>
              <a:t>que representa el costo de la producción de cada uno de los episodios de nuestro programa, sea financiado por nosotros mismos y, una vez obtengamos el resultado final, vender cada uno de los capítulos al canal de televisión interesado, a un costo de $2500.00, teniendo una utilidad de $</a:t>
            </a:r>
            <a:r>
              <a:rPr kumimoji="0" lang="es-ES" sz="1600" b="0" i="0" u="none" strike="noStrike" cap="none" normalizeH="0" baseline="0" dirty="0" smtClean="0">
                <a:ln>
                  <a:noFill/>
                </a:ln>
                <a:solidFill>
                  <a:schemeClr val="bg1"/>
                </a:solidFill>
                <a:effectLst/>
                <a:latin typeface="Times"/>
                <a:ea typeface="Times New Roman" pitchFamily="18" charset="0"/>
                <a:cs typeface="Times New Roman" pitchFamily="18" charset="0"/>
              </a:rPr>
              <a:t>1696.34 </a:t>
            </a:r>
            <a:r>
              <a:rPr kumimoji="0" lang="es-ES" sz="1600" b="0" i="0" u="none" strike="noStrike" cap="none" normalizeH="0" baseline="0" dirty="0" smtClean="0">
                <a:ln>
                  <a:noFill/>
                </a:ln>
                <a:solidFill>
                  <a:schemeClr val="bg1"/>
                </a:solidFill>
                <a:effectLst/>
                <a:latin typeface="Times"/>
                <a:ea typeface="Times New Roman" pitchFamily="18" charset="0"/>
                <a:cs typeface="Times New Roman" pitchFamily="18" charset="0"/>
              </a:rPr>
              <a:t>por capítulo.</a:t>
            </a:r>
          </a:p>
        </p:txBody>
      </p:sp>
      <p:sp>
        <p:nvSpPr>
          <p:cNvPr id="8" name="7 Rectángulo"/>
          <p:cNvSpPr/>
          <p:nvPr/>
        </p:nvSpPr>
        <p:spPr>
          <a:xfrm>
            <a:off x="3357554" y="4929198"/>
            <a:ext cx="5072066" cy="923330"/>
          </a:xfrm>
          <a:prstGeom prst="rect">
            <a:avLst/>
          </a:prstGeom>
        </p:spPr>
        <p:txBody>
          <a:bodyPr wrap="square">
            <a:spAutoFit/>
          </a:bodyPr>
          <a:lstStyle/>
          <a:p>
            <a:pPr lvl="0" algn="ctr" eaLnBrk="0" fontAlgn="base" hangingPunct="0">
              <a:spcBef>
                <a:spcPct val="0"/>
              </a:spcBef>
              <a:spcAft>
                <a:spcPct val="0"/>
              </a:spcAft>
              <a:tabLst>
                <a:tab pos="2632075" algn="l"/>
                <a:tab pos="3149600" algn="ctr"/>
              </a:tabLst>
            </a:pPr>
            <a:endParaRPr lang="es-EC" dirty="0" smtClean="0">
              <a:effectLst>
                <a:outerShdw blurRad="38100" dist="38100" dir="2700000" algn="tl">
                  <a:srgbClr val="000000">
                    <a:alpha val="43137"/>
                  </a:srgbClr>
                </a:outerShdw>
              </a:effectLst>
              <a:latin typeface="Arial" pitchFamily="34" charset="0"/>
              <a:cs typeface="Arial" pitchFamily="34" charset="0"/>
            </a:endParaRPr>
          </a:p>
          <a:p>
            <a:pPr lvl="0" algn="ctr" eaLnBrk="0" fontAlgn="base" hangingPunct="0">
              <a:spcBef>
                <a:spcPct val="0"/>
              </a:spcBef>
              <a:spcAft>
                <a:spcPct val="0"/>
              </a:spcAft>
              <a:tabLst>
                <a:tab pos="2632075" algn="l"/>
                <a:tab pos="3149600" algn="ctr"/>
              </a:tabLst>
            </a:pPr>
            <a:r>
              <a:rPr lang="es-ES_tradnl" b="1" dirty="0" smtClean="0">
                <a:solidFill>
                  <a:schemeClr val="bg1"/>
                </a:solidFill>
                <a:effectLst>
                  <a:outerShdw blurRad="38100" dist="38100" dir="2700000" algn="tl">
                    <a:srgbClr val="000000">
                      <a:alpha val="43137"/>
                    </a:srgbClr>
                  </a:outerShdw>
                </a:effectLst>
                <a:latin typeface="Times"/>
                <a:ea typeface="Times New Roman" pitchFamily="18" charset="0"/>
                <a:cs typeface="Arial" pitchFamily="34" charset="0"/>
              </a:rPr>
              <a:t>Utilidad para el canal de  televisión</a:t>
            </a:r>
          </a:p>
          <a:p>
            <a:pPr lvl="0" algn="ctr" eaLnBrk="0" fontAlgn="base" hangingPunct="0">
              <a:spcBef>
                <a:spcPct val="0"/>
              </a:spcBef>
              <a:spcAft>
                <a:spcPct val="0"/>
              </a:spcAft>
              <a:tabLst>
                <a:tab pos="2632075" algn="l"/>
                <a:tab pos="3149600" algn="ctr"/>
              </a:tabLst>
            </a:pPr>
            <a:r>
              <a:rPr lang="es-ES_tradnl" dirty="0" smtClean="0">
                <a:solidFill>
                  <a:schemeClr val="bg1"/>
                </a:solidFill>
                <a:effectLst>
                  <a:outerShdw blurRad="38100" dist="38100" dir="2700000" algn="tl">
                    <a:srgbClr val="000000">
                      <a:alpha val="43137"/>
                    </a:srgbClr>
                  </a:outerShdw>
                </a:effectLst>
                <a:latin typeface="Times"/>
                <a:ea typeface="Times New Roman" pitchFamily="18" charset="0"/>
                <a:cs typeface="Arial" pitchFamily="34" charset="0"/>
              </a:rPr>
              <a:t>3360.00 – 2500.00 = </a:t>
            </a:r>
            <a:r>
              <a:rPr lang="es-ES_tradnl" b="1" dirty="0" smtClean="0">
                <a:solidFill>
                  <a:schemeClr val="bg1"/>
                </a:solidFill>
                <a:effectLst>
                  <a:outerShdw blurRad="38100" dist="38100" dir="2700000" algn="tl">
                    <a:srgbClr val="000000">
                      <a:alpha val="43137"/>
                    </a:srgbClr>
                  </a:outerShdw>
                </a:effectLst>
                <a:latin typeface="Times"/>
                <a:ea typeface="Times New Roman" pitchFamily="18" charset="0"/>
                <a:cs typeface="Arial" pitchFamily="34" charset="0"/>
              </a:rPr>
              <a:t>860.00$</a:t>
            </a:r>
            <a:endParaRPr lang="es-ES_tradnl"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8 Imagen" descr="RENTABILIDAD ECONOMICA.jpg"/>
          <p:cNvPicPr>
            <a:picLocks noChangeAspect="1"/>
          </p:cNvPicPr>
          <p:nvPr/>
        </p:nvPicPr>
        <p:blipFill>
          <a:blip r:embed="rId3" cstate="print"/>
          <a:stretch>
            <a:fillRect/>
          </a:stretch>
        </p:blipFill>
        <p:spPr>
          <a:xfrm>
            <a:off x="5976947" y="2500306"/>
            <a:ext cx="2667019" cy="200026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1 Título"/>
          <p:cNvSpPr txBox="1">
            <a:spLocks/>
          </p:cNvSpPr>
          <p:nvPr/>
        </p:nvSpPr>
        <p:spPr>
          <a:xfrm>
            <a:off x="8286776" y="5857892"/>
            <a:ext cx="4143404" cy="1500198"/>
          </a:xfrm>
          <a:prstGeom prst="rect">
            <a:avLst/>
          </a:prstGeom>
        </p:spPr>
        <p:txBody>
          <a:bodyPr vert="horz" lIns="91440" tIns="45720" rIns="91440" bIns="45720" rtlCol="0" anchor="ctr">
            <a:normAutofit/>
          </a:bodyPr>
          <a:lstStyle/>
          <a:p>
            <a:r>
              <a:rPr lang="es-ES" sz="1600" b="1" dirty="0" err="1" smtClean="0">
                <a:latin typeface="Arial" pitchFamily="34" charset="0"/>
                <a:cs typeface="Arial" pitchFamily="34" charset="0"/>
              </a:rPr>
              <a:t>Pag</a:t>
            </a:r>
            <a:r>
              <a:rPr lang="es-ES" sz="1600" b="1" dirty="0" smtClean="0">
                <a:latin typeface="Arial" pitchFamily="34" charset="0"/>
                <a:cs typeface="Arial" pitchFamily="34" charset="0"/>
              </a:rPr>
              <a:t> 88</a:t>
            </a:r>
            <a:endParaRPr lang="es-EC" sz="1600" b="1"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agina 2.jpg"/>
          <p:cNvPicPr>
            <a:picLocks noChangeAspect="1"/>
          </p:cNvPicPr>
          <p:nvPr/>
        </p:nvPicPr>
        <p:blipFill>
          <a:blip r:embed="rId2" cstate="print"/>
          <a:stretch>
            <a:fillRect/>
          </a:stretch>
        </p:blipFill>
        <p:spPr>
          <a:xfrm>
            <a:off x="0" y="0"/>
            <a:ext cx="9144000" cy="6858000"/>
          </a:xfrm>
          <a:prstGeom prst="rect">
            <a:avLst/>
          </a:prstGeom>
        </p:spPr>
      </p:pic>
      <p:sp>
        <p:nvSpPr>
          <p:cNvPr id="5" name="1 Título"/>
          <p:cNvSpPr txBox="1">
            <a:spLocks/>
          </p:cNvSpPr>
          <p:nvPr/>
        </p:nvSpPr>
        <p:spPr>
          <a:xfrm>
            <a:off x="642910" y="2285992"/>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4000" noProof="0" dirty="0" smtClean="0">
                <a:solidFill>
                  <a:schemeClr val="bg1"/>
                </a:solidFill>
                <a:effectLst>
                  <a:outerShdw blurRad="38100" dist="38100" dir="2700000" algn="tl">
                    <a:srgbClr val="000000">
                      <a:alpha val="43137"/>
                    </a:srgbClr>
                  </a:outerShdw>
                </a:effectLst>
                <a:latin typeface="Impact" pitchFamily="34" charset="0"/>
                <a:ea typeface="+mj-ea"/>
                <a:cs typeface="Arial" pitchFamily="34" charset="0"/>
              </a:rPr>
              <a:t>CONCLUSIÓN </a:t>
            </a:r>
          </a:p>
          <a:p>
            <a:pPr marL="0" marR="0" lvl="0" indent="0" algn="ctr" defTabSz="914400" rtl="0" eaLnBrk="1" fontAlgn="auto" latinLnBrk="0" hangingPunct="1">
              <a:lnSpc>
                <a:spcPct val="100000"/>
              </a:lnSpc>
              <a:spcBef>
                <a:spcPct val="0"/>
              </a:spcBef>
              <a:spcAft>
                <a:spcPts val="0"/>
              </a:spcAft>
              <a:buClrTx/>
              <a:buSzTx/>
              <a:buFontTx/>
              <a:buNone/>
              <a:tabLst/>
              <a:defRPr/>
            </a:pPr>
            <a:r>
              <a:rPr lang="es-EC" sz="4000" noProof="0" dirty="0" smtClean="0">
                <a:solidFill>
                  <a:schemeClr val="bg1"/>
                </a:solidFill>
                <a:effectLst>
                  <a:outerShdw blurRad="38100" dist="38100" dir="2700000" algn="tl">
                    <a:srgbClr val="000000">
                      <a:alpha val="43137"/>
                    </a:srgbClr>
                  </a:outerShdw>
                </a:effectLst>
                <a:latin typeface="Impact" pitchFamily="34" charset="0"/>
                <a:ea typeface="+mj-ea"/>
                <a:cs typeface="Arial" pitchFamily="34" charset="0"/>
              </a:rPr>
              <a:t>Y RECOMENDACIONES</a:t>
            </a:r>
            <a:endParaRPr kumimoji="0" lang="es-EC"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Impact" pitchFamily="34" charset="0"/>
              <a:ea typeface="+mj-ea"/>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agina 1.jpg"/>
          <p:cNvPicPr>
            <a:picLocks noChangeAspect="1"/>
          </p:cNvPicPr>
          <p:nvPr/>
        </p:nvPicPr>
        <p:blipFill>
          <a:blip r:embed="rId2" cstate="print"/>
          <a:stretch>
            <a:fillRect/>
          </a:stretch>
        </p:blipFill>
        <p:spPr>
          <a:xfrm>
            <a:off x="0" y="142852"/>
            <a:ext cx="9144000" cy="6858000"/>
          </a:xfrm>
          <a:prstGeom prst="rect">
            <a:avLst/>
          </a:prstGeom>
        </p:spPr>
      </p:pic>
      <p:sp>
        <p:nvSpPr>
          <p:cNvPr id="34817" name="Rectangle 1"/>
          <p:cNvSpPr>
            <a:spLocks noChangeArrowheads="1"/>
          </p:cNvSpPr>
          <p:nvPr/>
        </p:nvSpPr>
        <p:spPr bwMode="auto">
          <a:xfrm>
            <a:off x="1928794" y="3067433"/>
            <a:ext cx="607223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32075" algn="l"/>
                <a:tab pos="3149600" algn="ctr"/>
              </a:tabLst>
            </a:pPr>
            <a:r>
              <a:rPr kumimoji="0" lang="es-ES" b="0" i="0" u="none" strike="noStrike" cap="none" normalizeH="0" baseline="0" dirty="0" smtClean="0">
                <a:ln>
                  <a:noFill/>
                </a:ln>
                <a:solidFill>
                  <a:schemeClr val="bg1"/>
                </a:solidFill>
                <a:effectLst/>
                <a:latin typeface="Times"/>
                <a:ea typeface="Times New Roman" pitchFamily="18" charset="0"/>
                <a:cs typeface="Times New Roman" pitchFamily="18" charset="0"/>
              </a:rPr>
              <a:t>La idea del proyecto puede ajustarse a cambios para mejorar calidad del contenido que es ofrecida al público. Una vez que se implemente el programa, en </a:t>
            </a:r>
            <a:r>
              <a:rPr kumimoji="0" lang="es-ES" b="0" i="0" u="none" strike="noStrike" cap="none" normalizeH="0" baseline="0" dirty="0" smtClean="0">
                <a:ln>
                  <a:noFill/>
                </a:ln>
                <a:solidFill>
                  <a:schemeClr val="bg1"/>
                </a:solidFill>
                <a:effectLst/>
                <a:latin typeface="Times"/>
                <a:ea typeface="Times New Roman" pitchFamily="18" charset="0"/>
                <a:cs typeface="Times New Roman" pitchFamily="18" charset="0"/>
              </a:rPr>
              <a:t>próximas</a:t>
            </a:r>
            <a:r>
              <a:rPr kumimoji="0" lang="es-ES" b="0" i="0" u="none" strike="noStrike" cap="none" normalizeH="0" dirty="0" smtClean="0">
                <a:ln>
                  <a:noFill/>
                </a:ln>
                <a:solidFill>
                  <a:schemeClr val="bg1"/>
                </a:solidFill>
                <a:effectLst/>
                <a:latin typeface="Times"/>
                <a:ea typeface="Times New Roman" pitchFamily="18" charset="0"/>
                <a:cs typeface="Times New Roman" pitchFamily="18" charset="0"/>
              </a:rPr>
              <a:t> </a:t>
            </a:r>
            <a:r>
              <a:rPr kumimoji="0" lang="es-ES" b="0" i="0" u="none" strike="noStrike" cap="none" normalizeH="0" baseline="0" dirty="0" smtClean="0">
                <a:ln>
                  <a:noFill/>
                </a:ln>
                <a:solidFill>
                  <a:schemeClr val="bg1"/>
                </a:solidFill>
                <a:effectLst/>
                <a:latin typeface="Times"/>
                <a:ea typeface="Times New Roman" pitchFamily="18" charset="0"/>
                <a:cs typeface="Times New Roman" pitchFamily="18" charset="0"/>
              </a:rPr>
              <a:t>temporadas </a:t>
            </a:r>
            <a:r>
              <a:rPr kumimoji="0" lang="es-ES" b="0" i="0" u="none" strike="noStrike" cap="none" normalizeH="0" baseline="0" dirty="0" smtClean="0">
                <a:ln>
                  <a:noFill/>
                </a:ln>
                <a:solidFill>
                  <a:schemeClr val="bg1"/>
                </a:solidFill>
                <a:effectLst/>
                <a:latin typeface="Times"/>
                <a:ea typeface="Times New Roman" pitchFamily="18" charset="0"/>
                <a:cs typeface="Times New Roman" pitchFamily="18" charset="0"/>
              </a:rPr>
              <a:t>el escenario del mismo puede variar de locación.</a:t>
            </a:r>
            <a:endParaRPr kumimoji="0" lang="es-ES"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1 Título"/>
          <p:cNvSpPr txBox="1">
            <a:spLocks/>
          </p:cNvSpPr>
          <p:nvPr/>
        </p:nvSpPr>
        <p:spPr>
          <a:xfrm>
            <a:off x="1000100" y="285728"/>
            <a:ext cx="7058020" cy="133491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dirty="0" smtClean="0">
                <a:solidFill>
                  <a:srgbClr val="FF9900"/>
                </a:solidFill>
                <a:effectLst>
                  <a:outerShdw blurRad="38100" dist="38100" dir="2700000" algn="tl">
                    <a:srgbClr val="000000">
                      <a:alpha val="43137"/>
                    </a:srgbClr>
                  </a:outerShdw>
                </a:effectLst>
                <a:latin typeface="Impact" pitchFamily="34" charset="0"/>
                <a:ea typeface="+mj-ea"/>
                <a:cs typeface="Arial" pitchFamily="34" charset="0"/>
              </a:rPr>
              <a:t>RECOMENDACIONES</a:t>
            </a:r>
            <a:endParaRPr kumimoji="0" lang="es-EC" sz="40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j-ea"/>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esón portada.jpg"/>
          <p:cNvPicPr>
            <a:picLocks noChangeAspect="1"/>
          </p:cNvPicPr>
          <p:nvPr/>
        </p:nvPicPr>
        <p:blipFill>
          <a:blip r:embed="rId2" cstate="print"/>
          <a:stretch>
            <a:fillRect/>
          </a:stretch>
        </p:blipFill>
        <p:spPr>
          <a:xfrm>
            <a:off x="0" y="0"/>
            <a:ext cx="9144000" cy="6858000"/>
          </a:xfrm>
          <a:prstGeom prst="rect">
            <a:avLst/>
          </a:prstGeom>
        </p:spPr>
      </p:pic>
      <p:sp>
        <p:nvSpPr>
          <p:cNvPr id="3" name="1 Título"/>
          <p:cNvSpPr>
            <a:spLocks noGrp="1"/>
          </p:cNvSpPr>
          <p:nvPr>
            <p:ph type="title"/>
          </p:nvPr>
        </p:nvSpPr>
        <p:spPr>
          <a:xfrm>
            <a:off x="457200" y="5143520"/>
            <a:ext cx="8229600" cy="1143000"/>
          </a:xfrm>
        </p:spPr>
        <p:txBody>
          <a:bodyPr>
            <a:normAutofit fontScale="90000"/>
          </a:bodyPr>
          <a:lstStyle/>
          <a:p>
            <a:r>
              <a:rPr lang="es-EC" b="1" dirty="0" smtClean="0">
                <a:solidFill>
                  <a:schemeClr val="bg1"/>
                </a:solidFill>
              </a:rPr>
              <a:t>¡MUCHAS</a:t>
            </a:r>
            <a:br>
              <a:rPr lang="es-EC" b="1" dirty="0" smtClean="0">
                <a:solidFill>
                  <a:schemeClr val="bg1"/>
                </a:solidFill>
              </a:rPr>
            </a:br>
            <a:r>
              <a:rPr lang="es-EC" b="1" dirty="0" smtClean="0">
                <a:solidFill>
                  <a:schemeClr val="bg1"/>
                </a:solidFill>
              </a:rPr>
              <a:t>GRACIAS!</a:t>
            </a:r>
            <a:endParaRPr lang="es-EC"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pagina 1.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a:xfrm>
            <a:off x="571472" y="214290"/>
            <a:ext cx="8229600" cy="1143000"/>
          </a:xfrm>
        </p:spPr>
        <p:txBody>
          <a:bodyPr>
            <a:normAutofit/>
          </a:bodyPr>
          <a:lstStyle/>
          <a:p>
            <a:pPr algn="l"/>
            <a:r>
              <a:rPr lang="es-EC" sz="6000" dirty="0" smtClean="0">
                <a:solidFill>
                  <a:schemeClr val="accent6">
                    <a:lumMod val="75000"/>
                  </a:schemeClr>
                </a:solidFill>
                <a:latin typeface="Impact" pitchFamily="34" charset="0"/>
              </a:rPr>
              <a:t>Plan estratégico</a:t>
            </a:r>
            <a:endParaRPr lang="es-EC" sz="6000" dirty="0">
              <a:solidFill>
                <a:schemeClr val="accent6">
                  <a:lumMod val="75000"/>
                </a:schemeClr>
              </a:solidFill>
              <a:latin typeface="Impact" pitchFamily="34" charset="0"/>
            </a:endParaRPr>
          </a:p>
        </p:txBody>
      </p:sp>
      <p:sp>
        <p:nvSpPr>
          <p:cNvPr id="4" name="1 Título"/>
          <p:cNvSpPr txBox="1">
            <a:spLocks/>
          </p:cNvSpPr>
          <p:nvPr/>
        </p:nvSpPr>
        <p:spPr>
          <a:xfrm>
            <a:off x="571472" y="1643050"/>
            <a:ext cx="8229600" cy="64294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32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Impact" pitchFamily="34" charset="0"/>
                <a:ea typeface="+mj-ea"/>
                <a:cs typeface="+mj-cs"/>
              </a:rPr>
              <a:t>Misi</a:t>
            </a:r>
            <a:r>
              <a:rPr lang="es-EC" sz="3200" dirty="0" err="1" smtClean="0">
                <a:solidFill>
                  <a:schemeClr val="bg1"/>
                </a:solidFill>
                <a:effectLst>
                  <a:outerShdw blurRad="38100" dist="38100" dir="2700000" algn="tl">
                    <a:srgbClr val="000000">
                      <a:alpha val="43137"/>
                    </a:srgbClr>
                  </a:outerShdw>
                </a:effectLst>
                <a:latin typeface="Impact" pitchFamily="34" charset="0"/>
                <a:ea typeface="+mj-ea"/>
                <a:cs typeface="+mj-cs"/>
              </a:rPr>
              <a:t>ón</a:t>
            </a:r>
            <a:endParaRPr kumimoji="0" lang="es-EC"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Impact" pitchFamily="34" charset="0"/>
              <a:ea typeface="+mj-ea"/>
              <a:cs typeface="+mj-cs"/>
            </a:endParaRPr>
          </a:p>
        </p:txBody>
      </p:sp>
      <p:sp>
        <p:nvSpPr>
          <p:cNvPr id="5" name="1 Título"/>
          <p:cNvSpPr txBox="1">
            <a:spLocks/>
          </p:cNvSpPr>
          <p:nvPr/>
        </p:nvSpPr>
        <p:spPr>
          <a:xfrm>
            <a:off x="642910" y="2285992"/>
            <a:ext cx="4143404" cy="1500198"/>
          </a:xfrm>
          <a:prstGeom prst="rect">
            <a:avLst/>
          </a:prstGeom>
        </p:spPr>
        <p:txBody>
          <a:bodyPr vert="horz" lIns="91440" tIns="45720" rIns="91440" bIns="45720" rtlCol="0" anchor="ctr">
            <a:normAutofit fontScale="92500"/>
          </a:bodyPr>
          <a:lstStyle/>
          <a:p>
            <a:r>
              <a:rPr lang="es-ES" sz="2400" dirty="0">
                <a:solidFill>
                  <a:schemeClr val="bg1"/>
                </a:solidFill>
                <a:latin typeface="Arial" pitchFamily="34" charset="0"/>
                <a:cs typeface="Arial" pitchFamily="34" charset="0"/>
              </a:rPr>
              <a:t>A través de este “Concurso” de cocina familiar, ayudar al mejoramiento de las relaciones entre los integrantes del hogar.</a:t>
            </a:r>
            <a:endParaRPr lang="es-EC" sz="2400" dirty="0">
              <a:solidFill>
                <a:schemeClr val="bg1"/>
              </a:solidFill>
              <a:latin typeface="Arial" pitchFamily="34" charset="0"/>
              <a:cs typeface="Arial" pitchFamily="34" charset="0"/>
            </a:endParaRPr>
          </a:p>
        </p:txBody>
      </p:sp>
      <p:sp>
        <p:nvSpPr>
          <p:cNvPr id="6" name="1 Título"/>
          <p:cNvSpPr txBox="1">
            <a:spLocks/>
          </p:cNvSpPr>
          <p:nvPr/>
        </p:nvSpPr>
        <p:spPr>
          <a:xfrm>
            <a:off x="7072330" y="4214818"/>
            <a:ext cx="1428760" cy="64294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3200" dirty="0">
                <a:solidFill>
                  <a:schemeClr val="bg1"/>
                </a:solidFill>
                <a:effectLst>
                  <a:outerShdw blurRad="38100" dist="38100" dir="2700000" algn="tl">
                    <a:srgbClr val="000000">
                      <a:alpha val="43137"/>
                    </a:srgbClr>
                  </a:outerShdw>
                </a:effectLst>
                <a:latin typeface="Impact" pitchFamily="34" charset="0"/>
                <a:ea typeface="+mj-ea"/>
                <a:cs typeface="+mj-cs"/>
              </a:rPr>
              <a:t>V</a:t>
            </a:r>
            <a:r>
              <a:rPr kumimoji="0" lang="es-EC" sz="32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Impact" pitchFamily="34" charset="0"/>
                <a:ea typeface="+mj-ea"/>
                <a:cs typeface="+mj-cs"/>
              </a:rPr>
              <a:t>isi</a:t>
            </a:r>
            <a:r>
              <a:rPr lang="es-EC" sz="3200" dirty="0" err="1" smtClean="0">
                <a:solidFill>
                  <a:schemeClr val="bg1"/>
                </a:solidFill>
                <a:effectLst>
                  <a:outerShdw blurRad="38100" dist="38100" dir="2700000" algn="tl">
                    <a:srgbClr val="000000">
                      <a:alpha val="43137"/>
                    </a:srgbClr>
                  </a:outerShdw>
                </a:effectLst>
                <a:latin typeface="Impact" pitchFamily="34" charset="0"/>
                <a:ea typeface="+mj-ea"/>
                <a:cs typeface="+mj-cs"/>
              </a:rPr>
              <a:t>ón</a:t>
            </a:r>
            <a:endParaRPr kumimoji="0" lang="es-EC"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Impact" pitchFamily="34" charset="0"/>
              <a:ea typeface="+mj-ea"/>
              <a:cs typeface="+mj-cs"/>
            </a:endParaRPr>
          </a:p>
        </p:txBody>
      </p:sp>
      <p:sp>
        <p:nvSpPr>
          <p:cNvPr id="8" name="1 Título"/>
          <p:cNvSpPr txBox="1">
            <a:spLocks/>
          </p:cNvSpPr>
          <p:nvPr/>
        </p:nvSpPr>
        <p:spPr>
          <a:xfrm>
            <a:off x="2571736" y="4572008"/>
            <a:ext cx="6000792" cy="2000264"/>
          </a:xfrm>
          <a:prstGeom prst="rect">
            <a:avLst/>
          </a:prstGeom>
        </p:spPr>
        <p:txBody>
          <a:bodyPr vert="horz" lIns="91440" tIns="45720" rIns="91440" bIns="45720" rtlCol="0" anchor="ctr">
            <a:normAutofit/>
          </a:bodyPr>
          <a:lstStyle/>
          <a:p>
            <a:pPr algn="r"/>
            <a:r>
              <a:rPr lang="es-ES" sz="2000" dirty="0">
                <a:solidFill>
                  <a:schemeClr val="bg1"/>
                </a:solidFill>
                <a:latin typeface="Arial" pitchFamily="34" charset="0"/>
                <a:cs typeface="Arial" pitchFamily="34" charset="0"/>
              </a:rPr>
              <a:t>Ser un programa en el que se busque no solo entretener al espectador, sino llegar a convertirnos en una herramienta válida para acercar a las personas entre sí, a través del trabajo en equipo y reforzando la confianza entre ellos.</a:t>
            </a:r>
            <a:endParaRPr lang="es-EC" sz="2000" dirty="0">
              <a:solidFill>
                <a:schemeClr val="bg1"/>
              </a:solidFill>
              <a:latin typeface="Arial" pitchFamily="34" charset="0"/>
              <a:cs typeface="Arial" pitchFamily="34" charset="0"/>
            </a:endParaRPr>
          </a:p>
        </p:txBody>
      </p:sp>
      <p:pic>
        <p:nvPicPr>
          <p:cNvPr id="10" name="9 Imagen" descr="presentador concursantes y platos.jpg"/>
          <p:cNvPicPr>
            <a:picLocks noChangeAspect="1"/>
          </p:cNvPicPr>
          <p:nvPr/>
        </p:nvPicPr>
        <p:blipFill>
          <a:blip r:embed="rId3" cstate="print"/>
          <a:stretch>
            <a:fillRect/>
          </a:stretch>
        </p:blipFill>
        <p:spPr>
          <a:xfrm>
            <a:off x="4895694" y="1857364"/>
            <a:ext cx="3909970"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1 Título"/>
          <p:cNvSpPr txBox="1">
            <a:spLocks/>
          </p:cNvSpPr>
          <p:nvPr/>
        </p:nvSpPr>
        <p:spPr>
          <a:xfrm>
            <a:off x="8286776" y="5857892"/>
            <a:ext cx="4143404" cy="1500198"/>
          </a:xfrm>
          <a:prstGeom prst="rect">
            <a:avLst/>
          </a:prstGeom>
        </p:spPr>
        <p:txBody>
          <a:bodyPr vert="horz" lIns="91440" tIns="45720" rIns="91440" bIns="45720" rtlCol="0" anchor="ctr">
            <a:normAutofit/>
          </a:bodyPr>
          <a:lstStyle/>
          <a:p>
            <a:r>
              <a:rPr lang="es-ES" sz="1600" b="1" dirty="0" err="1" smtClean="0">
                <a:latin typeface="Arial" pitchFamily="34" charset="0"/>
                <a:cs typeface="Arial" pitchFamily="34" charset="0"/>
              </a:rPr>
              <a:t>Pag</a:t>
            </a:r>
            <a:r>
              <a:rPr lang="es-ES" sz="1600" b="1" dirty="0" smtClean="0">
                <a:latin typeface="Arial" pitchFamily="34" charset="0"/>
                <a:cs typeface="Arial" pitchFamily="34" charset="0"/>
              </a:rPr>
              <a:t> 20</a:t>
            </a:r>
            <a:endParaRPr lang="es-EC"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agina 2.jpg"/>
          <p:cNvPicPr>
            <a:picLocks noChangeAspect="1"/>
          </p:cNvPicPr>
          <p:nvPr/>
        </p:nvPicPr>
        <p:blipFill>
          <a:blip r:embed="rId2" cstate="print"/>
          <a:stretch>
            <a:fillRect/>
          </a:stretch>
        </p:blipFill>
        <p:spPr>
          <a:xfrm>
            <a:off x="0" y="0"/>
            <a:ext cx="9144000" cy="6858000"/>
          </a:xfrm>
          <a:prstGeom prst="rect">
            <a:avLst/>
          </a:prstGeom>
        </p:spPr>
      </p:pic>
      <p:sp>
        <p:nvSpPr>
          <p:cNvPr id="5" name="1 Título"/>
          <p:cNvSpPr txBox="1">
            <a:spLocks/>
          </p:cNvSpPr>
          <p:nvPr/>
        </p:nvSpPr>
        <p:spPr>
          <a:xfrm>
            <a:off x="642910" y="2428868"/>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5400" dirty="0" smtClean="0">
                <a:solidFill>
                  <a:schemeClr val="bg1"/>
                </a:solidFill>
                <a:effectLst>
                  <a:outerShdw blurRad="38100" dist="38100" dir="2700000" algn="tl">
                    <a:srgbClr val="000000">
                      <a:alpha val="43137"/>
                    </a:srgbClr>
                  </a:outerShdw>
                </a:effectLst>
                <a:latin typeface="Impact" pitchFamily="34" charset="0"/>
                <a:ea typeface="+mj-ea"/>
                <a:cs typeface="Arial" pitchFamily="34" charset="0"/>
              </a:rPr>
              <a:t>MARCO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5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Impact" pitchFamily="34" charset="0"/>
                <a:ea typeface="+mj-ea"/>
                <a:cs typeface="Arial" pitchFamily="34" charset="0"/>
              </a:rPr>
              <a:t>CONCEPTUAL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74638"/>
            <a:ext cx="4929222" cy="1143000"/>
          </a:xfrm>
        </p:spPr>
        <p:txBody>
          <a:bodyPr/>
          <a:lstStyle/>
          <a:p>
            <a:r>
              <a:rPr lang="es-EC" dirty="0" smtClean="0">
                <a:latin typeface="Arial" pitchFamily="34" charset="0"/>
                <a:cs typeface="Arial" pitchFamily="34" charset="0"/>
              </a:rPr>
              <a:t>Marco conceptual</a:t>
            </a:r>
            <a:endParaRPr lang="es-EC" dirty="0"/>
          </a:p>
        </p:txBody>
      </p:sp>
      <p:sp>
        <p:nvSpPr>
          <p:cNvPr id="3" name="2 Marcador de contenido"/>
          <p:cNvSpPr>
            <a:spLocks noGrp="1"/>
          </p:cNvSpPr>
          <p:nvPr>
            <p:ph idx="1"/>
          </p:nvPr>
        </p:nvSpPr>
        <p:spPr/>
        <p:txBody>
          <a:bodyPr/>
          <a:lstStyle/>
          <a:p>
            <a:endParaRPr lang="es-EC" dirty="0"/>
          </a:p>
        </p:txBody>
      </p:sp>
      <p:pic>
        <p:nvPicPr>
          <p:cNvPr id="4" name="3 Imagen" descr="pagina 1.jpg"/>
          <p:cNvPicPr>
            <a:picLocks noChangeAspect="1"/>
          </p:cNvPicPr>
          <p:nvPr/>
        </p:nvPicPr>
        <p:blipFill>
          <a:blip r:embed="rId2" cstate="print"/>
          <a:stretch>
            <a:fillRect/>
          </a:stretch>
        </p:blipFill>
        <p:spPr>
          <a:xfrm>
            <a:off x="0" y="0"/>
            <a:ext cx="9144000" cy="6858000"/>
          </a:xfrm>
          <a:prstGeom prst="rect">
            <a:avLst/>
          </a:prstGeom>
        </p:spPr>
      </p:pic>
      <p:sp>
        <p:nvSpPr>
          <p:cNvPr id="5" name="1 Título"/>
          <p:cNvSpPr txBox="1">
            <a:spLocks/>
          </p:cNvSpPr>
          <p:nvPr/>
        </p:nvSpPr>
        <p:spPr>
          <a:xfrm>
            <a:off x="571472" y="21429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6000" noProof="0" dirty="0" smtClean="0">
                <a:solidFill>
                  <a:schemeClr val="accent6">
                    <a:lumMod val="75000"/>
                  </a:schemeClr>
                </a:solidFill>
                <a:latin typeface="Impact" pitchFamily="34" charset="0"/>
                <a:ea typeface="+mj-ea"/>
                <a:cs typeface="+mj-cs"/>
              </a:rPr>
              <a:t>Marco conceptual</a:t>
            </a:r>
            <a:endParaRPr kumimoji="0" lang="es-EC" sz="6000" b="0" i="0" u="none" strike="noStrike" kern="1200" cap="none" spc="0" normalizeH="0" baseline="0" noProof="0" dirty="0" smtClean="0">
              <a:ln>
                <a:noFill/>
              </a:ln>
              <a:solidFill>
                <a:schemeClr val="accent6">
                  <a:lumMod val="75000"/>
                </a:schemeClr>
              </a:solidFill>
              <a:effectLst/>
              <a:uLnTx/>
              <a:uFillTx/>
              <a:latin typeface="Impact" pitchFamily="34" charset="0"/>
              <a:ea typeface="+mj-ea"/>
              <a:cs typeface="+mj-cs"/>
            </a:endParaRPr>
          </a:p>
        </p:txBody>
      </p:sp>
      <p:sp>
        <p:nvSpPr>
          <p:cNvPr id="6" name="1 Título"/>
          <p:cNvSpPr txBox="1">
            <a:spLocks/>
          </p:cNvSpPr>
          <p:nvPr/>
        </p:nvSpPr>
        <p:spPr>
          <a:xfrm>
            <a:off x="714348" y="3071810"/>
            <a:ext cx="8229600" cy="2214578"/>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tabLst/>
              <a:defRPr/>
            </a:pPr>
            <a:r>
              <a:rPr kumimoji="0" lang="es-EC" sz="3200" b="0" i="0" u="none" strike="noStrike" kern="1200" cap="none" spc="0" normalizeH="0" baseline="0" noProof="0" dirty="0" smtClean="0">
                <a:ln>
                  <a:noFill/>
                </a:ln>
                <a:solidFill>
                  <a:schemeClr val="bg1"/>
                </a:solidFill>
                <a:effectLst/>
                <a:uLnTx/>
                <a:uFillTx/>
                <a:latin typeface="Impact" pitchFamily="34" charset="0"/>
                <a:ea typeface="+mj-ea"/>
                <a:cs typeface="+mj-cs"/>
              </a:rPr>
              <a:t> </a:t>
            </a:r>
          </a:p>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r>
              <a:rPr lang="es-EC" sz="3200" dirty="0" smtClean="0">
                <a:solidFill>
                  <a:schemeClr val="bg1"/>
                </a:solidFill>
                <a:latin typeface="Impact" pitchFamily="34" charset="0"/>
              </a:rPr>
              <a:t>Machismo</a:t>
            </a:r>
          </a:p>
          <a:p>
            <a:pPr lvl="0" algn="ctr">
              <a:spcBef>
                <a:spcPct val="0"/>
              </a:spcBef>
              <a:buFont typeface="Arial" pitchFamily="34" charset="0"/>
              <a:buChar char="•"/>
            </a:pPr>
            <a:r>
              <a:rPr lang="es-EC" sz="3200" dirty="0" smtClean="0">
                <a:solidFill>
                  <a:schemeClr val="bg1"/>
                </a:solidFill>
                <a:latin typeface="Impact" pitchFamily="34" charset="0"/>
              </a:rPr>
              <a:t> Falta </a:t>
            </a:r>
            <a:r>
              <a:rPr lang="es-EC" sz="3200" dirty="0">
                <a:solidFill>
                  <a:schemeClr val="bg1"/>
                </a:solidFill>
                <a:latin typeface="Impact" pitchFamily="34" charset="0"/>
              </a:rPr>
              <a:t>de </a:t>
            </a:r>
            <a:r>
              <a:rPr lang="es-EC" sz="3200" dirty="0" smtClean="0">
                <a:solidFill>
                  <a:schemeClr val="bg1"/>
                </a:solidFill>
                <a:latin typeface="Impact" pitchFamily="34" charset="0"/>
              </a:rPr>
              <a:t>comunicación</a:t>
            </a:r>
          </a:p>
          <a:p>
            <a:pPr algn="ctr">
              <a:spcBef>
                <a:spcPct val="0"/>
              </a:spcBef>
              <a:buFont typeface="Arial" pitchFamily="34" charset="0"/>
              <a:buChar char="•"/>
            </a:pPr>
            <a:r>
              <a:rPr lang="es-EC" sz="3200" dirty="0">
                <a:solidFill>
                  <a:schemeClr val="bg1"/>
                </a:solidFill>
                <a:latin typeface="Impact" pitchFamily="34" charset="0"/>
              </a:rPr>
              <a:t>Actuales programas de cocina</a:t>
            </a:r>
          </a:p>
          <a:p>
            <a:pPr lvl="0">
              <a:spcBef>
                <a:spcPct val="0"/>
              </a:spcBef>
              <a:buFont typeface="Arial" pitchFamily="34" charset="0"/>
              <a:buChar char="•"/>
            </a:pPr>
            <a:endParaRPr lang="es-EC" sz="3200" dirty="0">
              <a:solidFill>
                <a:schemeClr val="bg1"/>
              </a:solidFill>
              <a:latin typeface="Impact" pitchFamily="34" charset="0"/>
            </a:endParaRPr>
          </a:p>
          <a:p>
            <a:pPr>
              <a:spcBef>
                <a:spcPct val="0"/>
              </a:spcBef>
            </a:pPr>
            <a:endParaRPr lang="es-EC" sz="3200" dirty="0">
              <a:solidFill>
                <a:schemeClr val="bg1"/>
              </a:solidFill>
              <a:latin typeface="Impact"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0" i="0" u="none" strike="noStrike" kern="1200" cap="none" spc="0" normalizeH="0" baseline="0" noProof="0" dirty="0" smtClean="0">
              <a:ln>
                <a:noFill/>
              </a:ln>
              <a:solidFill>
                <a:schemeClr val="bg1"/>
              </a:solidFill>
              <a:effectLst/>
              <a:uLnTx/>
              <a:uFillTx/>
              <a:latin typeface="Impact" pitchFamily="34" charset="0"/>
              <a:ea typeface="+mj-ea"/>
              <a:cs typeface="+mj-cs"/>
            </a:endParaRPr>
          </a:p>
        </p:txBody>
      </p:sp>
      <p:sp>
        <p:nvSpPr>
          <p:cNvPr id="10" name="1 Título"/>
          <p:cNvSpPr txBox="1">
            <a:spLocks/>
          </p:cNvSpPr>
          <p:nvPr/>
        </p:nvSpPr>
        <p:spPr>
          <a:xfrm>
            <a:off x="2428860" y="1643050"/>
            <a:ext cx="4572032" cy="1143000"/>
          </a:xfrm>
          <a:prstGeom prst="rect">
            <a:avLst/>
          </a:prstGeom>
        </p:spPr>
        <p:txBody>
          <a:bodyPr vert="horz" lIns="91440" tIns="45720" rIns="91440" bIns="45720" rtlCol="0" anchor="ctr">
            <a:normAutofit fontScale="85000" lnSpcReduction="10000"/>
          </a:bodyPr>
          <a:lstStyle/>
          <a:p>
            <a:pPr algn="ctr"/>
            <a:r>
              <a:rPr lang="es-ES" sz="2400" dirty="0" smtClean="0">
                <a:solidFill>
                  <a:schemeClr val="bg1"/>
                </a:solidFill>
                <a:latin typeface="Arial" pitchFamily="34" charset="0"/>
                <a:cs typeface="Arial" pitchFamily="34" charset="0"/>
              </a:rPr>
              <a:t>Hay algunos 3 problemas específicos de los que partimos para la realización de este proyecto:</a:t>
            </a:r>
            <a:endParaRPr lang="es-EC" sz="2400" dirty="0">
              <a:solidFill>
                <a:schemeClr val="bg1"/>
              </a:solidFill>
              <a:latin typeface="Arial" pitchFamily="34" charset="0"/>
              <a:cs typeface="Arial" pitchFamily="34" charset="0"/>
            </a:endParaRPr>
          </a:p>
        </p:txBody>
      </p:sp>
      <p:sp>
        <p:nvSpPr>
          <p:cNvPr id="8" name="1 Título"/>
          <p:cNvSpPr txBox="1">
            <a:spLocks/>
          </p:cNvSpPr>
          <p:nvPr/>
        </p:nvSpPr>
        <p:spPr>
          <a:xfrm>
            <a:off x="8286776" y="5857892"/>
            <a:ext cx="4143404" cy="1500198"/>
          </a:xfrm>
          <a:prstGeom prst="rect">
            <a:avLst/>
          </a:prstGeom>
        </p:spPr>
        <p:txBody>
          <a:bodyPr vert="horz" lIns="91440" tIns="45720" rIns="91440" bIns="45720" rtlCol="0" anchor="ctr">
            <a:normAutofit/>
          </a:bodyPr>
          <a:lstStyle/>
          <a:p>
            <a:r>
              <a:rPr lang="es-ES" sz="1600" b="1" dirty="0" err="1" smtClean="0">
                <a:latin typeface="Arial" pitchFamily="34" charset="0"/>
                <a:cs typeface="Arial" pitchFamily="34" charset="0"/>
              </a:rPr>
              <a:t>Pag</a:t>
            </a:r>
            <a:r>
              <a:rPr lang="es-ES" sz="1600" b="1" dirty="0" smtClean="0">
                <a:latin typeface="Arial" pitchFamily="34" charset="0"/>
                <a:cs typeface="Arial" pitchFamily="34" charset="0"/>
              </a:rPr>
              <a:t> 21</a:t>
            </a:r>
            <a:endParaRPr lang="es-EC"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agina 1.jpg"/>
          <p:cNvPicPr>
            <a:picLocks noChangeAspect="1"/>
          </p:cNvPicPr>
          <p:nvPr/>
        </p:nvPicPr>
        <p:blipFill>
          <a:blip r:embed="rId2" cstate="print"/>
          <a:stretch>
            <a:fillRect/>
          </a:stretch>
        </p:blipFill>
        <p:spPr>
          <a:xfrm>
            <a:off x="0" y="0"/>
            <a:ext cx="9144000" cy="6858000"/>
          </a:xfrm>
          <a:prstGeom prst="rect">
            <a:avLst/>
          </a:prstGeom>
        </p:spPr>
      </p:pic>
      <p:sp>
        <p:nvSpPr>
          <p:cNvPr id="5" name="1 Título"/>
          <p:cNvSpPr txBox="1">
            <a:spLocks/>
          </p:cNvSpPr>
          <p:nvPr/>
        </p:nvSpPr>
        <p:spPr>
          <a:xfrm>
            <a:off x="785786" y="1643050"/>
            <a:ext cx="8229600" cy="1071570"/>
          </a:xfrm>
          <a:prstGeom prst="rect">
            <a:avLst/>
          </a:prstGeom>
        </p:spPr>
        <p:txBody>
          <a:bodyPr vert="horz" lIns="91440" tIns="45720" rIns="91440" bIns="45720" rtlCol="0" anchor="ctr">
            <a:normAutofit fontScale="92500" lnSpcReduction="20000"/>
          </a:bodyPr>
          <a:lstStyle/>
          <a:p>
            <a:pPr marL="0" marR="0" lvl="0" indent="0" defTabSz="914400" rtl="0" eaLnBrk="1" fontAlgn="auto" latinLnBrk="0" hangingPunct="1">
              <a:lnSpc>
                <a:spcPct val="100000"/>
              </a:lnSpc>
              <a:spcBef>
                <a:spcPct val="0"/>
              </a:spcBef>
              <a:spcAft>
                <a:spcPts val="0"/>
              </a:spcAft>
              <a:buClrTx/>
              <a:buSzTx/>
              <a:tabLst/>
              <a:defRPr/>
            </a:pPr>
            <a:r>
              <a:rPr kumimoji="0" lang="es-EC" sz="3200" b="0" i="0" u="none" strike="noStrike" kern="1200" cap="none" spc="0" normalizeH="0" baseline="0" noProof="0" dirty="0" smtClean="0">
                <a:ln>
                  <a:noFill/>
                </a:ln>
                <a:solidFill>
                  <a:schemeClr val="bg1"/>
                </a:solidFill>
                <a:effectLst/>
                <a:uLnTx/>
                <a:uFillTx/>
                <a:latin typeface="Impact" pitchFamily="34" charset="0"/>
                <a:ea typeface="+mj-ea"/>
                <a:cs typeface="+mj-cs"/>
              </a:rPr>
              <a:t> </a:t>
            </a:r>
          </a:p>
          <a:p>
            <a:pPr marL="0" marR="0" lvl="0" indent="0" defTabSz="914400" rtl="0" eaLnBrk="1" fontAlgn="auto" latinLnBrk="0" hangingPunct="1">
              <a:lnSpc>
                <a:spcPct val="100000"/>
              </a:lnSpc>
              <a:spcBef>
                <a:spcPct val="0"/>
              </a:spcBef>
              <a:spcAft>
                <a:spcPts val="0"/>
              </a:spcAft>
              <a:buClrTx/>
              <a:buSzTx/>
              <a:tabLst/>
              <a:defRPr/>
            </a:pPr>
            <a:r>
              <a:rPr lang="es-EC" sz="5400" dirty="0" smtClean="0">
                <a:solidFill>
                  <a:schemeClr val="bg1"/>
                </a:solidFill>
                <a:effectLst>
                  <a:outerShdw blurRad="38100" dist="38100" dir="2700000" algn="tl">
                    <a:srgbClr val="000000">
                      <a:alpha val="43137"/>
                    </a:srgbClr>
                  </a:outerShdw>
                </a:effectLst>
                <a:latin typeface="Impact" pitchFamily="34" charset="0"/>
              </a:rPr>
              <a:t>CONTENIDO</a:t>
            </a:r>
            <a:endParaRPr lang="es-EC" sz="5400" dirty="0">
              <a:solidFill>
                <a:schemeClr val="bg1"/>
              </a:solidFill>
              <a:effectLst>
                <a:outerShdw blurRad="38100" dist="38100" dir="2700000" algn="tl">
                  <a:srgbClr val="000000">
                    <a:alpha val="43137"/>
                  </a:srgbClr>
                </a:outerShdw>
              </a:effectLst>
              <a:latin typeface="Impact" pitchFamily="34" charset="0"/>
            </a:endParaRPr>
          </a:p>
          <a:p>
            <a:pPr lvl="0">
              <a:spcBef>
                <a:spcPct val="0"/>
              </a:spcBef>
              <a:buFont typeface="Arial" pitchFamily="34" charset="0"/>
              <a:buChar char="•"/>
            </a:pPr>
            <a:endParaRPr lang="es-EC" sz="3200" dirty="0">
              <a:solidFill>
                <a:schemeClr val="bg1"/>
              </a:solidFill>
              <a:latin typeface="Impact" pitchFamily="34" charset="0"/>
            </a:endParaRPr>
          </a:p>
          <a:p>
            <a:pPr>
              <a:spcBef>
                <a:spcPct val="0"/>
              </a:spcBef>
            </a:pPr>
            <a:endParaRPr lang="es-EC" sz="3200" dirty="0">
              <a:solidFill>
                <a:schemeClr val="bg1"/>
              </a:solidFill>
              <a:latin typeface="Impact"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0" i="0" u="none" strike="noStrike" kern="1200" cap="none" spc="0" normalizeH="0" baseline="0" noProof="0" dirty="0" smtClean="0">
              <a:ln>
                <a:noFill/>
              </a:ln>
              <a:solidFill>
                <a:schemeClr val="bg1"/>
              </a:solidFill>
              <a:effectLst/>
              <a:uLnTx/>
              <a:uFillTx/>
              <a:latin typeface="Impact" pitchFamily="34" charset="0"/>
              <a:ea typeface="+mj-ea"/>
              <a:cs typeface="+mj-cs"/>
            </a:endParaRPr>
          </a:p>
        </p:txBody>
      </p:sp>
      <p:sp>
        <p:nvSpPr>
          <p:cNvPr id="6" name="1 Título"/>
          <p:cNvSpPr txBox="1">
            <a:spLocks/>
          </p:cNvSpPr>
          <p:nvPr/>
        </p:nvSpPr>
        <p:spPr>
          <a:xfrm>
            <a:off x="571472" y="21429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6000" noProof="0" dirty="0" smtClean="0">
                <a:solidFill>
                  <a:schemeClr val="accent6">
                    <a:lumMod val="75000"/>
                  </a:schemeClr>
                </a:solidFill>
                <a:latin typeface="Impact" pitchFamily="34" charset="0"/>
                <a:ea typeface="+mj-ea"/>
                <a:cs typeface="+mj-cs"/>
              </a:rPr>
              <a:t>Marco conceptual</a:t>
            </a:r>
            <a:endParaRPr kumimoji="0" lang="es-EC" sz="6000" b="0" i="0" u="none" strike="noStrike" kern="1200" cap="none" spc="0" normalizeH="0" baseline="0" noProof="0" dirty="0" smtClean="0">
              <a:ln>
                <a:noFill/>
              </a:ln>
              <a:solidFill>
                <a:schemeClr val="accent6">
                  <a:lumMod val="75000"/>
                </a:schemeClr>
              </a:solidFill>
              <a:effectLst/>
              <a:uLnTx/>
              <a:uFillTx/>
              <a:latin typeface="Impact" pitchFamily="34" charset="0"/>
              <a:ea typeface="+mj-ea"/>
              <a:cs typeface="+mj-cs"/>
            </a:endParaRPr>
          </a:p>
        </p:txBody>
      </p:sp>
      <p:sp>
        <p:nvSpPr>
          <p:cNvPr id="9" name="1 Título"/>
          <p:cNvSpPr txBox="1">
            <a:spLocks/>
          </p:cNvSpPr>
          <p:nvPr/>
        </p:nvSpPr>
        <p:spPr>
          <a:xfrm>
            <a:off x="857224" y="2214554"/>
            <a:ext cx="4071966" cy="2786082"/>
          </a:xfrm>
          <a:prstGeom prst="rect">
            <a:avLst/>
          </a:prstGeom>
        </p:spPr>
        <p:txBody>
          <a:bodyPr vert="horz" lIns="91440" tIns="45720" rIns="91440" bIns="45720" rtlCol="0" anchor="ctr">
            <a:noAutofit/>
          </a:bodyPr>
          <a:lstStyle/>
          <a:p>
            <a:pPr algn="just">
              <a:buFont typeface="Arial" pitchFamily="34" charset="0"/>
              <a:buChar char="•"/>
            </a:pPr>
            <a:r>
              <a:rPr lang="es-EC" dirty="0" smtClean="0">
                <a:solidFill>
                  <a:schemeClr val="bg1"/>
                </a:solidFill>
                <a:latin typeface="Arial" pitchFamily="34" charset="0"/>
                <a:cs typeface="Arial" pitchFamily="34" charset="0"/>
              </a:rPr>
              <a:t> Aprender a cocinar de forma fácil y sencilla, con consejos prácticos para el ama de casa.</a:t>
            </a:r>
          </a:p>
          <a:p>
            <a:pPr algn="just">
              <a:buFont typeface="Arial" pitchFamily="34" charset="0"/>
              <a:buChar char="•"/>
            </a:pPr>
            <a:endParaRPr lang="es-EC" dirty="0" smtClean="0">
              <a:solidFill>
                <a:schemeClr val="bg1"/>
              </a:solidFill>
              <a:latin typeface="Arial" pitchFamily="34" charset="0"/>
              <a:cs typeface="Arial" pitchFamily="34" charset="0"/>
            </a:endParaRPr>
          </a:p>
          <a:p>
            <a:pPr algn="just">
              <a:buFont typeface="Arial" pitchFamily="34" charset="0"/>
              <a:buChar char="•"/>
            </a:pPr>
            <a:r>
              <a:rPr lang="es-EC" dirty="0" smtClean="0">
                <a:solidFill>
                  <a:schemeClr val="bg1"/>
                </a:solidFill>
                <a:latin typeface="Arial" pitchFamily="34" charset="0"/>
                <a:cs typeface="Arial" pitchFamily="34" charset="0"/>
              </a:rPr>
              <a:t> </a:t>
            </a:r>
            <a:r>
              <a:rPr lang="es-EC" dirty="0" err="1" smtClean="0">
                <a:solidFill>
                  <a:schemeClr val="bg1"/>
                </a:solidFill>
                <a:latin typeface="Arial" pitchFamily="34" charset="0"/>
                <a:cs typeface="Arial" pitchFamily="34" charset="0"/>
              </a:rPr>
              <a:t>Tips</a:t>
            </a:r>
            <a:r>
              <a:rPr lang="es-EC" dirty="0" smtClean="0">
                <a:solidFill>
                  <a:schemeClr val="bg1"/>
                </a:solidFill>
                <a:latin typeface="Arial" pitchFamily="34" charset="0"/>
                <a:cs typeface="Arial" pitchFamily="34" charset="0"/>
              </a:rPr>
              <a:t> que serán de mucha utilidad no solo para el ama de casa, sino para toda la familia.</a:t>
            </a:r>
          </a:p>
          <a:p>
            <a:endParaRPr lang="es-EC" sz="2000" dirty="0" smtClean="0">
              <a:solidFill>
                <a:schemeClr val="bg1"/>
              </a:solidFill>
              <a:latin typeface="Arial" pitchFamily="34" charset="0"/>
              <a:cs typeface="Arial" pitchFamily="34" charset="0"/>
            </a:endParaRPr>
          </a:p>
        </p:txBody>
      </p:sp>
      <p:pic>
        <p:nvPicPr>
          <p:cNvPr id="11" name="10 Imagen" descr="niña cocinando.png"/>
          <p:cNvPicPr>
            <a:picLocks noChangeAspect="1"/>
          </p:cNvPicPr>
          <p:nvPr/>
        </p:nvPicPr>
        <p:blipFill>
          <a:blip r:embed="rId3" cstate="print"/>
          <a:stretch>
            <a:fillRect/>
          </a:stretch>
        </p:blipFill>
        <p:spPr>
          <a:xfrm>
            <a:off x="6429388" y="1643050"/>
            <a:ext cx="2357454" cy="235745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9 Imagen" descr="cocinando en familia 2.jpg"/>
          <p:cNvPicPr>
            <a:picLocks noChangeAspect="1"/>
          </p:cNvPicPr>
          <p:nvPr/>
        </p:nvPicPr>
        <p:blipFill>
          <a:blip r:embed="rId4" cstate="print"/>
          <a:stretch>
            <a:fillRect/>
          </a:stretch>
        </p:blipFill>
        <p:spPr>
          <a:xfrm>
            <a:off x="5500694" y="4357694"/>
            <a:ext cx="3143242" cy="21234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1 Título"/>
          <p:cNvSpPr txBox="1">
            <a:spLocks/>
          </p:cNvSpPr>
          <p:nvPr/>
        </p:nvSpPr>
        <p:spPr>
          <a:xfrm>
            <a:off x="8286776" y="5857892"/>
            <a:ext cx="4143404" cy="1500198"/>
          </a:xfrm>
          <a:prstGeom prst="rect">
            <a:avLst/>
          </a:prstGeom>
        </p:spPr>
        <p:txBody>
          <a:bodyPr vert="horz" lIns="91440" tIns="45720" rIns="91440" bIns="45720" rtlCol="0" anchor="ctr">
            <a:normAutofit/>
          </a:bodyPr>
          <a:lstStyle/>
          <a:p>
            <a:r>
              <a:rPr lang="es-ES" sz="1600" b="1" dirty="0" err="1" smtClean="0">
                <a:latin typeface="Arial" pitchFamily="34" charset="0"/>
                <a:cs typeface="Arial" pitchFamily="34" charset="0"/>
              </a:rPr>
              <a:t>Pag</a:t>
            </a:r>
            <a:r>
              <a:rPr lang="es-ES" sz="1600" b="1" dirty="0" smtClean="0">
                <a:latin typeface="Arial" pitchFamily="34" charset="0"/>
                <a:cs typeface="Arial" pitchFamily="34" charset="0"/>
              </a:rPr>
              <a:t> 33</a:t>
            </a:r>
            <a:endParaRPr lang="es-EC"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agina 1.jpg"/>
          <p:cNvPicPr>
            <a:picLocks noChangeAspect="1"/>
          </p:cNvPicPr>
          <p:nvPr/>
        </p:nvPicPr>
        <p:blipFill>
          <a:blip r:embed="rId2" cstate="print"/>
          <a:stretch>
            <a:fillRect/>
          </a:stretch>
        </p:blipFill>
        <p:spPr>
          <a:xfrm>
            <a:off x="0" y="0"/>
            <a:ext cx="9144000" cy="6858000"/>
          </a:xfrm>
          <a:prstGeom prst="rect">
            <a:avLst/>
          </a:prstGeom>
        </p:spPr>
      </p:pic>
      <p:sp>
        <p:nvSpPr>
          <p:cNvPr id="5" name="1 Título"/>
          <p:cNvSpPr txBox="1">
            <a:spLocks/>
          </p:cNvSpPr>
          <p:nvPr/>
        </p:nvSpPr>
        <p:spPr>
          <a:xfrm>
            <a:off x="571472" y="21429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6000" noProof="0" dirty="0" smtClean="0">
                <a:solidFill>
                  <a:schemeClr val="accent6">
                    <a:lumMod val="75000"/>
                  </a:schemeClr>
                </a:solidFill>
                <a:latin typeface="Impact" pitchFamily="34" charset="0"/>
                <a:ea typeface="+mj-ea"/>
                <a:cs typeface="+mj-cs"/>
              </a:rPr>
              <a:t>Marco conceptual</a:t>
            </a:r>
            <a:endParaRPr kumimoji="0" lang="es-EC" sz="6000" b="0" i="0" u="none" strike="noStrike" kern="1200" cap="none" spc="0" normalizeH="0" baseline="0" noProof="0" dirty="0" smtClean="0">
              <a:ln>
                <a:noFill/>
              </a:ln>
              <a:solidFill>
                <a:schemeClr val="accent6">
                  <a:lumMod val="75000"/>
                </a:schemeClr>
              </a:solidFill>
              <a:effectLst/>
              <a:uLnTx/>
              <a:uFillTx/>
              <a:latin typeface="Impact" pitchFamily="34" charset="0"/>
              <a:ea typeface="+mj-ea"/>
              <a:cs typeface="+mj-cs"/>
            </a:endParaRPr>
          </a:p>
        </p:txBody>
      </p:sp>
      <p:sp>
        <p:nvSpPr>
          <p:cNvPr id="6" name="1 Título"/>
          <p:cNvSpPr txBox="1">
            <a:spLocks/>
          </p:cNvSpPr>
          <p:nvPr/>
        </p:nvSpPr>
        <p:spPr>
          <a:xfrm>
            <a:off x="785786" y="1928802"/>
            <a:ext cx="8072494" cy="105111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tabLst/>
              <a:defRPr/>
            </a:pPr>
            <a:r>
              <a:rPr lang="es-EC" sz="4400" dirty="0" smtClean="0">
                <a:solidFill>
                  <a:schemeClr val="bg1"/>
                </a:solidFill>
                <a:effectLst>
                  <a:outerShdw blurRad="38100" dist="38100" dir="2700000" algn="tl">
                    <a:srgbClr val="000000">
                      <a:alpha val="43137"/>
                    </a:srgbClr>
                  </a:outerShdw>
                </a:effectLst>
                <a:latin typeface="Impact" pitchFamily="34" charset="0"/>
                <a:ea typeface="+mj-ea"/>
                <a:cs typeface="+mj-cs"/>
              </a:rPr>
              <a:t>DISTRIBUCIÓN DEL PROGRAMA</a:t>
            </a:r>
            <a:endParaRPr lang="es-EC" sz="4400" dirty="0">
              <a:solidFill>
                <a:schemeClr val="bg1"/>
              </a:solidFill>
              <a:effectLst>
                <a:outerShdw blurRad="38100" dist="38100" dir="2700000" algn="tl">
                  <a:srgbClr val="000000">
                    <a:alpha val="43137"/>
                  </a:srgbClr>
                </a:outerShdw>
              </a:effectLst>
              <a:latin typeface="Impact" pitchFamily="34" charset="0"/>
            </a:endParaRPr>
          </a:p>
          <a:p>
            <a:pPr lvl="0">
              <a:spcBef>
                <a:spcPct val="0"/>
              </a:spcBef>
              <a:buFont typeface="Arial" pitchFamily="34" charset="0"/>
              <a:buChar char="•"/>
            </a:pPr>
            <a:endParaRPr lang="es-EC" sz="3200" dirty="0">
              <a:solidFill>
                <a:schemeClr val="bg1"/>
              </a:solidFill>
              <a:latin typeface="Impact" pitchFamily="34" charset="0"/>
            </a:endParaRPr>
          </a:p>
          <a:p>
            <a:pPr>
              <a:spcBef>
                <a:spcPct val="0"/>
              </a:spcBef>
            </a:pPr>
            <a:endParaRPr lang="es-EC" sz="3200" dirty="0">
              <a:solidFill>
                <a:schemeClr val="bg1"/>
              </a:solidFill>
              <a:latin typeface="Impact"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0" i="0" u="none" strike="noStrike" kern="1200" cap="none" spc="0" normalizeH="0" baseline="0" noProof="0" dirty="0" smtClean="0">
              <a:ln>
                <a:noFill/>
              </a:ln>
              <a:solidFill>
                <a:schemeClr val="bg1"/>
              </a:solidFill>
              <a:effectLst/>
              <a:uLnTx/>
              <a:uFillTx/>
              <a:latin typeface="Impact" pitchFamily="34" charset="0"/>
              <a:ea typeface="+mj-ea"/>
              <a:cs typeface="+mj-cs"/>
            </a:endParaRPr>
          </a:p>
        </p:txBody>
      </p:sp>
      <p:sp>
        <p:nvSpPr>
          <p:cNvPr id="7" name="1 Título"/>
          <p:cNvSpPr txBox="1">
            <a:spLocks/>
          </p:cNvSpPr>
          <p:nvPr/>
        </p:nvSpPr>
        <p:spPr>
          <a:xfrm>
            <a:off x="785786" y="2500306"/>
            <a:ext cx="3571900" cy="2286016"/>
          </a:xfrm>
          <a:prstGeom prst="rect">
            <a:avLst/>
          </a:prstGeom>
        </p:spPr>
        <p:txBody>
          <a:bodyPr vert="horz" lIns="91440" tIns="45720" rIns="91440" bIns="45720" rtlCol="0" anchor="ctr">
            <a:noAutofit/>
          </a:bodyPr>
          <a:lstStyle/>
          <a:p>
            <a:r>
              <a:rPr lang="es-EC" sz="2000" dirty="0" smtClean="0">
                <a:solidFill>
                  <a:schemeClr val="bg1"/>
                </a:solidFill>
              </a:rPr>
              <a:t>Nuestro programa está dividido en 4 partes, teniendo 3 cortes comerciales como separación de cada bloque, y está conformado de la siguiente forma:</a:t>
            </a:r>
            <a:endParaRPr lang="es-EC" sz="2000" dirty="0">
              <a:solidFill>
                <a:schemeClr val="bg1"/>
              </a:solidFill>
              <a:latin typeface="Arial" pitchFamily="34" charset="0"/>
              <a:cs typeface="Arial" pitchFamily="34" charset="0"/>
            </a:endParaRPr>
          </a:p>
        </p:txBody>
      </p:sp>
      <p:pic>
        <p:nvPicPr>
          <p:cNvPr id="8" name="7 Imagen" descr="Descripción: ques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2" y="2786058"/>
            <a:ext cx="4245610" cy="2143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1 Título"/>
          <p:cNvSpPr txBox="1">
            <a:spLocks/>
          </p:cNvSpPr>
          <p:nvPr/>
        </p:nvSpPr>
        <p:spPr>
          <a:xfrm>
            <a:off x="8286776" y="5857892"/>
            <a:ext cx="4143404" cy="1500198"/>
          </a:xfrm>
          <a:prstGeom prst="rect">
            <a:avLst/>
          </a:prstGeom>
        </p:spPr>
        <p:txBody>
          <a:bodyPr vert="horz" lIns="91440" tIns="45720" rIns="91440" bIns="45720" rtlCol="0" anchor="ctr">
            <a:normAutofit/>
          </a:bodyPr>
          <a:lstStyle/>
          <a:p>
            <a:r>
              <a:rPr lang="es-ES" sz="1600" b="1" dirty="0" err="1" smtClean="0">
                <a:latin typeface="Arial" pitchFamily="34" charset="0"/>
                <a:cs typeface="Arial" pitchFamily="34" charset="0"/>
              </a:rPr>
              <a:t>Pag</a:t>
            </a:r>
            <a:r>
              <a:rPr lang="es-ES" sz="1600" b="1" dirty="0" smtClean="0">
                <a:latin typeface="Arial" pitchFamily="34" charset="0"/>
                <a:cs typeface="Arial" pitchFamily="34" charset="0"/>
              </a:rPr>
              <a:t> 34</a:t>
            </a:r>
            <a:endParaRPr lang="es-EC" sz="1600" b="1"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agina 1.jpg"/>
          <p:cNvPicPr>
            <a:picLocks noChangeAspect="1"/>
          </p:cNvPicPr>
          <p:nvPr/>
        </p:nvPicPr>
        <p:blipFill>
          <a:blip r:embed="rId2" cstate="print"/>
          <a:stretch>
            <a:fillRect/>
          </a:stretch>
        </p:blipFill>
        <p:spPr>
          <a:xfrm>
            <a:off x="0" y="0"/>
            <a:ext cx="9144000" cy="6858000"/>
          </a:xfrm>
          <a:prstGeom prst="rect">
            <a:avLst/>
          </a:prstGeom>
        </p:spPr>
      </p:pic>
      <p:sp>
        <p:nvSpPr>
          <p:cNvPr id="5" name="1 Título"/>
          <p:cNvSpPr txBox="1">
            <a:spLocks/>
          </p:cNvSpPr>
          <p:nvPr/>
        </p:nvSpPr>
        <p:spPr>
          <a:xfrm>
            <a:off x="571472" y="21429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6000" noProof="0" dirty="0" smtClean="0">
                <a:solidFill>
                  <a:schemeClr val="accent6">
                    <a:lumMod val="75000"/>
                  </a:schemeClr>
                </a:solidFill>
                <a:latin typeface="Impact" pitchFamily="34" charset="0"/>
                <a:ea typeface="+mj-ea"/>
                <a:cs typeface="+mj-cs"/>
              </a:rPr>
              <a:t>Marco conceptual</a:t>
            </a:r>
            <a:endParaRPr kumimoji="0" lang="es-EC" sz="6000" b="0" i="0" u="none" strike="noStrike" kern="1200" cap="none" spc="0" normalizeH="0" baseline="0" noProof="0" dirty="0" smtClean="0">
              <a:ln>
                <a:noFill/>
              </a:ln>
              <a:solidFill>
                <a:schemeClr val="accent6">
                  <a:lumMod val="75000"/>
                </a:schemeClr>
              </a:solidFill>
              <a:effectLst/>
              <a:uLnTx/>
              <a:uFillTx/>
              <a:latin typeface="Impact" pitchFamily="34" charset="0"/>
              <a:ea typeface="+mj-ea"/>
              <a:cs typeface="+mj-cs"/>
            </a:endParaRPr>
          </a:p>
        </p:txBody>
      </p:sp>
      <p:sp>
        <p:nvSpPr>
          <p:cNvPr id="6" name="1 Título"/>
          <p:cNvSpPr txBox="1">
            <a:spLocks/>
          </p:cNvSpPr>
          <p:nvPr/>
        </p:nvSpPr>
        <p:spPr>
          <a:xfrm>
            <a:off x="785786" y="1734944"/>
            <a:ext cx="8072494" cy="1051113"/>
          </a:xfrm>
          <a:prstGeom prst="rect">
            <a:avLst/>
          </a:prstGeom>
        </p:spPr>
        <p:txBody>
          <a:bodyPr vert="horz" lIns="91440" tIns="45720" rIns="91440" bIns="45720" rtlCol="0" anchor="ctr">
            <a:normAutofit fontScale="92500" lnSpcReduction="20000"/>
          </a:bodyPr>
          <a:lstStyle/>
          <a:p>
            <a:pPr marL="0" marR="0" lvl="0" indent="0" defTabSz="914400" rtl="0" eaLnBrk="1" fontAlgn="auto" latinLnBrk="0" hangingPunct="1">
              <a:lnSpc>
                <a:spcPct val="100000"/>
              </a:lnSpc>
              <a:spcBef>
                <a:spcPct val="0"/>
              </a:spcBef>
              <a:spcAft>
                <a:spcPts val="0"/>
              </a:spcAft>
              <a:buClrTx/>
              <a:buSzTx/>
              <a:tabLst/>
              <a:defRPr/>
            </a:pPr>
            <a:r>
              <a:rPr kumimoji="0" lang="es-EC" sz="3200" b="0" i="0" u="none" strike="noStrike" kern="1200" cap="none" spc="0" normalizeH="0" baseline="0" noProof="0" dirty="0" smtClean="0">
                <a:ln>
                  <a:noFill/>
                </a:ln>
                <a:solidFill>
                  <a:schemeClr val="bg1"/>
                </a:solidFill>
                <a:effectLst/>
                <a:uLnTx/>
                <a:uFillTx/>
                <a:latin typeface="Impact" pitchFamily="34" charset="0"/>
                <a:ea typeface="+mj-ea"/>
                <a:cs typeface="+mj-cs"/>
              </a:rPr>
              <a:t> </a:t>
            </a:r>
          </a:p>
          <a:p>
            <a:pPr marL="0" marR="0" lvl="0" indent="0" defTabSz="914400" rtl="0" eaLnBrk="1" fontAlgn="auto" latinLnBrk="0" hangingPunct="1">
              <a:lnSpc>
                <a:spcPct val="100000"/>
              </a:lnSpc>
              <a:spcBef>
                <a:spcPct val="0"/>
              </a:spcBef>
              <a:spcAft>
                <a:spcPts val="0"/>
              </a:spcAft>
              <a:buClrTx/>
              <a:buSzTx/>
              <a:tabLst/>
              <a:defRPr/>
            </a:pPr>
            <a:r>
              <a:rPr lang="es-EC" sz="4700" dirty="0" smtClean="0">
                <a:solidFill>
                  <a:schemeClr val="bg1"/>
                </a:solidFill>
                <a:effectLst>
                  <a:outerShdw blurRad="38100" dist="38100" dir="2700000" algn="tl">
                    <a:srgbClr val="000000">
                      <a:alpha val="43137"/>
                    </a:srgbClr>
                  </a:outerShdw>
                </a:effectLst>
                <a:latin typeface="Impact" pitchFamily="34" charset="0"/>
              </a:rPr>
              <a:t>HORARIO DE TRANSMISIÓN</a:t>
            </a:r>
            <a:endParaRPr lang="es-EC" sz="4700" dirty="0">
              <a:solidFill>
                <a:schemeClr val="bg1"/>
              </a:solidFill>
              <a:effectLst>
                <a:outerShdw blurRad="38100" dist="38100" dir="2700000" algn="tl">
                  <a:srgbClr val="000000">
                    <a:alpha val="43137"/>
                  </a:srgbClr>
                </a:outerShdw>
              </a:effectLst>
              <a:latin typeface="Impact" pitchFamily="34" charset="0"/>
            </a:endParaRPr>
          </a:p>
          <a:p>
            <a:pPr lvl="0">
              <a:spcBef>
                <a:spcPct val="0"/>
              </a:spcBef>
              <a:buFont typeface="Arial" pitchFamily="34" charset="0"/>
              <a:buChar char="•"/>
            </a:pPr>
            <a:endParaRPr lang="es-EC" sz="3200" dirty="0">
              <a:solidFill>
                <a:schemeClr val="bg1"/>
              </a:solidFill>
              <a:latin typeface="Impact" pitchFamily="34" charset="0"/>
            </a:endParaRPr>
          </a:p>
          <a:p>
            <a:pPr>
              <a:spcBef>
                <a:spcPct val="0"/>
              </a:spcBef>
            </a:pPr>
            <a:endParaRPr lang="es-EC" sz="3200" dirty="0">
              <a:solidFill>
                <a:schemeClr val="bg1"/>
              </a:solidFill>
              <a:latin typeface="Impact"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0" i="0" u="none" strike="noStrike" kern="1200" cap="none" spc="0" normalizeH="0" baseline="0" noProof="0" dirty="0" smtClean="0">
              <a:ln>
                <a:noFill/>
              </a:ln>
              <a:solidFill>
                <a:schemeClr val="bg1"/>
              </a:solidFill>
              <a:effectLst/>
              <a:uLnTx/>
              <a:uFillTx/>
              <a:latin typeface="Impact" pitchFamily="34" charset="0"/>
              <a:ea typeface="+mj-ea"/>
              <a:cs typeface="+mj-cs"/>
            </a:endParaRPr>
          </a:p>
        </p:txBody>
      </p:sp>
      <p:sp>
        <p:nvSpPr>
          <p:cNvPr id="7" name="1 Título"/>
          <p:cNvSpPr txBox="1">
            <a:spLocks/>
          </p:cNvSpPr>
          <p:nvPr/>
        </p:nvSpPr>
        <p:spPr>
          <a:xfrm>
            <a:off x="857224" y="2357430"/>
            <a:ext cx="7215238" cy="1143000"/>
          </a:xfrm>
          <a:prstGeom prst="rect">
            <a:avLst/>
          </a:prstGeom>
        </p:spPr>
        <p:txBody>
          <a:bodyPr vert="horz" lIns="91440" tIns="45720" rIns="91440" bIns="45720" rtlCol="0" anchor="ctr">
            <a:noAutofit/>
          </a:bodyPr>
          <a:lstStyle/>
          <a:p>
            <a:pPr algn="ctr"/>
            <a:endParaRPr lang="es-EC" sz="2000" dirty="0" smtClean="0">
              <a:solidFill>
                <a:schemeClr val="bg1"/>
              </a:solidFill>
            </a:endParaRPr>
          </a:p>
          <a:p>
            <a:r>
              <a:rPr lang="es-EC" sz="2000" dirty="0" smtClean="0">
                <a:solidFill>
                  <a:schemeClr val="bg1"/>
                </a:solidFill>
              </a:rPr>
              <a:t>Debido a la información, target, y contenido que maneja nuestro programa, el horario más apropiado para su transmisión será de 12h30 a 13h00 de lunes a viernes.</a:t>
            </a:r>
            <a:endParaRPr lang="es-EC" sz="2000" dirty="0">
              <a:solidFill>
                <a:schemeClr val="bg1"/>
              </a:solidFill>
            </a:endParaRPr>
          </a:p>
        </p:txBody>
      </p:sp>
      <p:pic>
        <p:nvPicPr>
          <p:cNvPr id="8" name="7 Imagen" descr="viendo tele.jpg"/>
          <p:cNvPicPr>
            <a:picLocks noChangeAspect="1"/>
          </p:cNvPicPr>
          <p:nvPr/>
        </p:nvPicPr>
        <p:blipFill>
          <a:blip r:embed="rId3" cstate="print"/>
          <a:stretch>
            <a:fillRect/>
          </a:stretch>
        </p:blipFill>
        <p:spPr>
          <a:xfrm>
            <a:off x="2786050" y="3929066"/>
            <a:ext cx="3690940" cy="20458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1 Título"/>
          <p:cNvSpPr txBox="1">
            <a:spLocks/>
          </p:cNvSpPr>
          <p:nvPr/>
        </p:nvSpPr>
        <p:spPr>
          <a:xfrm>
            <a:off x="8286776" y="5857892"/>
            <a:ext cx="4143404" cy="1500198"/>
          </a:xfrm>
          <a:prstGeom prst="rect">
            <a:avLst/>
          </a:prstGeom>
        </p:spPr>
        <p:txBody>
          <a:bodyPr vert="horz" lIns="91440" tIns="45720" rIns="91440" bIns="45720" rtlCol="0" anchor="ctr">
            <a:normAutofit/>
          </a:bodyPr>
          <a:lstStyle/>
          <a:p>
            <a:r>
              <a:rPr lang="es-ES" sz="1600" b="1" dirty="0" err="1" smtClean="0">
                <a:latin typeface="Arial" pitchFamily="34" charset="0"/>
                <a:cs typeface="Arial" pitchFamily="34" charset="0"/>
              </a:rPr>
              <a:t>Pag</a:t>
            </a:r>
            <a:r>
              <a:rPr lang="es-ES" sz="1600" b="1" dirty="0" smtClean="0">
                <a:latin typeface="Arial" pitchFamily="34" charset="0"/>
                <a:cs typeface="Arial" pitchFamily="34" charset="0"/>
              </a:rPr>
              <a:t> 34</a:t>
            </a:r>
            <a:endParaRPr lang="es-EC" sz="1600" b="1"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agina 1.jpg"/>
          <p:cNvPicPr>
            <a:picLocks noChangeAspect="1"/>
          </p:cNvPicPr>
          <p:nvPr/>
        </p:nvPicPr>
        <p:blipFill>
          <a:blip r:embed="rId2" cstate="print"/>
          <a:stretch>
            <a:fillRect/>
          </a:stretch>
        </p:blipFill>
        <p:spPr>
          <a:xfrm>
            <a:off x="0" y="0"/>
            <a:ext cx="9144000" cy="6858000"/>
          </a:xfrm>
          <a:prstGeom prst="rect">
            <a:avLst/>
          </a:prstGeom>
        </p:spPr>
      </p:pic>
      <p:sp>
        <p:nvSpPr>
          <p:cNvPr id="5" name="1 Título"/>
          <p:cNvSpPr txBox="1">
            <a:spLocks/>
          </p:cNvSpPr>
          <p:nvPr/>
        </p:nvSpPr>
        <p:spPr>
          <a:xfrm>
            <a:off x="785786" y="1714488"/>
            <a:ext cx="8229600" cy="1071570"/>
          </a:xfrm>
          <a:prstGeom prst="rect">
            <a:avLst/>
          </a:prstGeom>
        </p:spPr>
        <p:txBody>
          <a:bodyPr vert="horz" lIns="91440" tIns="45720" rIns="91440" bIns="45720" rtlCol="0" anchor="ctr">
            <a:normAutofit fontScale="92500" lnSpcReduction="20000"/>
          </a:bodyPr>
          <a:lstStyle/>
          <a:p>
            <a:pPr marL="0" marR="0" lvl="0" indent="0" defTabSz="914400" rtl="0" eaLnBrk="1" fontAlgn="auto" latinLnBrk="0" hangingPunct="1">
              <a:lnSpc>
                <a:spcPct val="100000"/>
              </a:lnSpc>
              <a:spcBef>
                <a:spcPct val="0"/>
              </a:spcBef>
              <a:spcAft>
                <a:spcPts val="0"/>
              </a:spcAft>
              <a:buClrTx/>
              <a:buSzTx/>
              <a:tabLst/>
              <a:defRPr/>
            </a:pPr>
            <a:r>
              <a:rPr kumimoji="0" lang="es-EC" sz="3200" b="0" i="0" u="none" strike="noStrike" kern="1200" cap="none" spc="0" normalizeH="0" baseline="0" noProof="0" dirty="0" smtClean="0">
                <a:ln>
                  <a:noFill/>
                </a:ln>
                <a:solidFill>
                  <a:schemeClr val="bg1"/>
                </a:solidFill>
                <a:effectLst/>
                <a:uLnTx/>
                <a:uFillTx/>
                <a:latin typeface="Impact" pitchFamily="34" charset="0"/>
                <a:ea typeface="+mj-ea"/>
                <a:cs typeface="+mj-cs"/>
              </a:rPr>
              <a:t> </a:t>
            </a:r>
          </a:p>
          <a:p>
            <a:pPr marL="0" marR="0" lvl="0" indent="0" defTabSz="914400" rtl="0" eaLnBrk="1" fontAlgn="auto" latinLnBrk="0" hangingPunct="1">
              <a:lnSpc>
                <a:spcPct val="100000"/>
              </a:lnSpc>
              <a:spcBef>
                <a:spcPct val="0"/>
              </a:spcBef>
              <a:spcAft>
                <a:spcPts val="0"/>
              </a:spcAft>
              <a:buClrTx/>
              <a:buSzTx/>
              <a:tabLst/>
              <a:defRPr/>
            </a:pPr>
            <a:r>
              <a:rPr lang="es-EC" sz="5400" dirty="0" smtClean="0">
                <a:solidFill>
                  <a:schemeClr val="bg1"/>
                </a:solidFill>
                <a:effectLst>
                  <a:outerShdw blurRad="38100" dist="38100" dir="2700000" algn="tl">
                    <a:srgbClr val="000000">
                      <a:alpha val="43137"/>
                    </a:srgbClr>
                  </a:outerShdw>
                </a:effectLst>
                <a:latin typeface="Impact" pitchFamily="34" charset="0"/>
              </a:rPr>
              <a:t>TARGET</a:t>
            </a:r>
            <a:endParaRPr lang="es-EC" sz="5400" dirty="0">
              <a:solidFill>
                <a:schemeClr val="bg1"/>
              </a:solidFill>
              <a:effectLst>
                <a:outerShdw blurRad="38100" dist="38100" dir="2700000" algn="tl">
                  <a:srgbClr val="000000">
                    <a:alpha val="43137"/>
                  </a:srgbClr>
                </a:outerShdw>
              </a:effectLst>
              <a:latin typeface="Impact" pitchFamily="34" charset="0"/>
            </a:endParaRPr>
          </a:p>
          <a:p>
            <a:pPr lvl="0">
              <a:spcBef>
                <a:spcPct val="0"/>
              </a:spcBef>
              <a:buFont typeface="Arial" pitchFamily="34" charset="0"/>
              <a:buChar char="•"/>
            </a:pPr>
            <a:endParaRPr lang="es-EC" sz="3200" dirty="0">
              <a:solidFill>
                <a:schemeClr val="bg1"/>
              </a:solidFill>
              <a:latin typeface="Impact" pitchFamily="34" charset="0"/>
            </a:endParaRPr>
          </a:p>
          <a:p>
            <a:pPr>
              <a:spcBef>
                <a:spcPct val="0"/>
              </a:spcBef>
            </a:pPr>
            <a:endParaRPr lang="es-EC" sz="3200" dirty="0">
              <a:solidFill>
                <a:schemeClr val="bg1"/>
              </a:solidFill>
              <a:latin typeface="Impact"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0" i="0" u="none" strike="noStrike" kern="1200" cap="none" spc="0" normalizeH="0" baseline="0" noProof="0" dirty="0" smtClean="0">
              <a:ln>
                <a:noFill/>
              </a:ln>
              <a:solidFill>
                <a:schemeClr val="bg1"/>
              </a:solidFill>
              <a:effectLst/>
              <a:uLnTx/>
              <a:uFillTx/>
              <a:latin typeface="Impact" pitchFamily="34" charset="0"/>
              <a:ea typeface="+mj-ea"/>
              <a:cs typeface="+mj-cs"/>
            </a:endParaRPr>
          </a:p>
        </p:txBody>
      </p:sp>
      <p:sp>
        <p:nvSpPr>
          <p:cNvPr id="6" name="1 Título"/>
          <p:cNvSpPr txBox="1">
            <a:spLocks/>
          </p:cNvSpPr>
          <p:nvPr/>
        </p:nvSpPr>
        <p:spPr>
          <a:xfrm>
            <a:off x="571472" y="21429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6000" noProof="0" dirty="0" smtClean="0">
                <a:solidFill>
                  <a:schemeClr val="accent6">
                    <a:lumMod val="75000"/>
                  </a:schemeClr>
                </a:solidFill>
                <a:latin typeface="Impact" pitchFamily="34" charset="0"/>
                <a:ea typeface="+mj-ea"/>
                <a:cs typeface="+mj-cs"/>
              </a:rPr>
              <a:t>Marco conceptual</a:t>
            </a:r>
            <a:endParaRPr kumimoji="0" lang="es-EC" sz="6000" b="0" i="0" u="none" strike="noStrike" kern="1200" cap="none" spc="0" normalizeH="0" baseline="0" noProof="0" dirty="0" smtClean="0">
              <a:ln>
                <a:noFill/>
              </a:ln>
              <a:solidFill>
                <a:schemeClr val="accent6">
                  <a:lumMod val="75000"/>
                </a:schemeClr>
              </a:solidFill>
              <a:effectLst/>
              <a:uLnTx/>
              <a:uFillTx/>
              <a:latin typeface="Impact" pitchFamily="34" charset="0"/>
              <a:ea typeface="+mj-ea"/>
              <a:cs typeface="+mj-cs"/>
            </a:endParaRPr>
          </a:p>
        </p:txBody>
      </p:sp>
      <p:sp>
        <p:nvSpPr>
          <p:cNvPr id="7" name="1 Título"/>
          <p:cNvSpPr txBox="1">
            <a:spLocks/>
          </p:cNvSpPr>
          <p:nvPr/>
        </p:nvSpPr>
        <p:spPr>
          <a:xfrm>
            <a:off x="785786" y="2357430"/>
            <a:ext cx="4071966" cy="2286016"/>
          </a:xfrm>
          <a:prstGeom prst="rect">
            <a:avLst/>
          </a:prstGeom>
        </p:spPr>
        <p:txBody>
          <a:bodyPr vert="horz" lIns="91440" tIns="45720" rIns="91440" bIns="45720" rtlCol="0" anchor="ctr">
            <a:noAutofit/>
          </a:bodyPr>
          <a:lstStyle/>
          <a:p>
            <a:r>
              <a:rPr lang="es-EC" sz="2000" dirty="0">
                <a:solidFill>
                  <a:schemeClr val="bg1"/>
                </a:solidFill>
                <a:latin typeface="Arial" pitchFamily="34" charset="0"/>
                <a:cs typeface="Arial" pitchFamily="34" charset="0"/>
              </a:rPr>
              <a:t>Debido a que es considerada como la mejor televidente,  nuestro programa está dirigido principalmente a las amas de casa, ya que el contenido de nuestro programa les proveerá de una herramienta válida para ayudarle en su quehacer diario.</a:t>
            </a:r>
          </a:p>
        </p:txBody>
      </p:sp>
      <p:pic>
        <p:nvPicPr>
          <p:cNvPr id="1026" name="Picture 2" descr="C:\Users\cantos\Documents\TESIS MANUEL (Si la borras te mueres)\profesion-ser-ama-de-casa.jpg"/>
          <p:cNvPicPr>
            <a:picLocks noChangeAspect="1" noChangeArrowheads="1"/>
          </p:cNvPicPr>
          <p:nvPr/>
        </p:nvPicPr>
        <p:blipFill>
          <a:blip r:embed="rId3" cstate="print"/>
          <a:srcRect/>
          <a:stretch>
            <a:fillRect/>
          </a:stretch>
        </p:blipFill>
        <p:spPr bwMode="auto">
          <a:xfrm>
            <a:off x="5133704" y="2500306"/>
            <a:ext cx="3526106" cy="23574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1 Título"/>
          <p:cNvSpPr txBox="1">
            <a:spLocks/>
          </p:cNvSpPr>
          <p:nvPr/>
        </p:nvSpPr>
        <p:spPr>
          <a:xfrm>
            <a:off x="8286776" y="5857892"/>
            <a:ext cx="4143404" cy="1500198"/>
          </a:xfrm>
          <a:prstGeom prst="rect">
            <a:avLst/>
          </a:prstGeom>
        </p:spPr>
        <p:txBody>
          <a:bodyPr vert="horz" lIns="91440" tIns="45720" rIns="91440" bIns="45720" rtlCol="0" anchor="ctr">
            <a:normAutofit/>
          </a:bodyPr>
          <a:lstStyle/>
          <a:p>
            <a:r>
              <a:rPr lang="es-ES" sz="1600" b="1" dirty="0" err="1" smtClean="0">
                <a:latin typeface="Arial" pitchFamily="34" charset="0"/>
                <a:cs typeface="Arial" pitchFamily="34" charset="0"/>
              </a:rPr>
              <a:t>Pag</a:t>
            </a:r>
            <a:r>
              <a:rPr lang="es-ES" sz="1600" b="1" dirty="0" smtClean="0">
                <a:latin typeface="Arial" pitchFamily="34" charset="0"/>
                <a:cs typeface="Arial" pitchFamily="34" charset="0"/>
              </a:rPr>
              <a:t> 34</a:t>
            </a:r>
            <a:endParaRPr lang="es-EC"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TotalTime>
  <Words>928</Words>
  <Application>Microsoft Office PowerPoint</Application>
  <PresentationFormat>Presentación en pantalla (4:3)</PresentationFormat>
  <Paragraphs>260</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Presentación de PowerPoint</vt:lpstr>
      <vt:lpstr>PLAN ESTRATÉGICO</vt:lpstr>
      <vt:lpstr>Plan estratégico</vt:lpstr>
      <vt:lpstr>Presentación de PowerPoint</vt:lpstr>
      <vt:lpstr>Marco conceptual</vt:lpstr>
      <vt:lpstr>Presentación de PowerPoint</vt:lpstr>
      <vt:lpstr>Presentación de PowerPoint</vt:lpstr>
      <vt:lpstr>Presentación de PowerPoint</vt:lpstr>
      <vt:lpstr>Presentación de PowerPoint</vt:lpstr>
      <vt:lpstr>Presentación de PowerPoint</vt:lpstr>
      <vt:lpstr>Presentación de PowerPoint</vt:lpstr>
      <vt:lpstr>CRONOGRAMA GENERAL  Y COSTOS  DE LA PRODUCCIÓN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estratégico</dc:title>
  <dc:creator>Usuario</dc:creator>
  <cp:lastModifiedBy>Mercedez</cp:lastModifiedBy>
  <cp:revision>68</cp:revision>
  <dcterms:created xsi:type="dcterms:W3CDTF">2012-07-22T15:43:31Z</dcterms:created>
  <dcterms:modified xsi:type="dcterms:W3CDTF">2012-08-16T03:45:40Z</dcterms:modified>
</cp:coreProperties>
</file>