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charts/chart2.xml" ContentType="application/vnd.openxmlformats-officedocument.drawingml.chart+xml"/>
  <Override PartName="/ppt/notesSlides/notesSlide20.xml" ContentType="application/vnd.openxmlformats-officedocument.presentationml.notesSlide+xml"/>
  <Override PartName="/ppt/charts/chart3.xml" ContentType="application/vnd.openxmlformats-officedocument.drawingml.chart+xml"/>
  <Override PartName="/ppt/notesSlides/notesSlide21.xml" ContentType="application/vnd.openxmlformats-officedocument.presentationml.notesSlide+xml"/>
  <Override PartName="/ppt/charts/chart4.xml" ContentType="application/vnd.openxmlformats-officedocument.drawingml.chart+xml"/>
  <Override PartName="/ppt/notesSlides/notesSlide22.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7.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1"/>
  </p:sldMasterIdLst>
  <p:notesMasterIdLst>
    <p:notesMasterId r:id="rId38"/>
  </p:notesMasterIdLst>
  <p:sldIdLst>
    <p:sldId id="276" r:id="rId2"/>
    <p:sldId id="266" r:id="rId3"/>
    <p:sldId id="303" r:id="rId4"/>
    <p:sldId id="278" r:id="rId5"/>
    <p:sldId id="320" r:id="rId6"/>
    <p:sldId id="277" r:id="rId7"/>
    <p:sldId id="282" r:id="rId8"/>
    <p:sldId id="283" r:id="rId9"/>
    <p:sldId id="305" r:id="rId10"/>
    <p:sldId id="300" r:id="rId11"/>
    <p:sldId id="301" r:id="rId12"/>
    <p:sldId id="285" r:id="rId13"/>
    <p:sldId id="306" r:id="rId14"/>
    <p:sldId id="287" r:id="rId15"/>
    <p:sldId id="291" r:id="rId16"/>
    <p:sldId id="288" r:id="rId17"/>
    <p:sldId id="289" r:id="rId18"/>
    <p:sldId id="308" r:id="rId19"/>
    <p:sldId id="309" r:id="rId20"/>
    <p:sldId id="315" r:id="rId21"/>
    <p:sldId id="318" r:id="rId22"/>
    <p:sldId id="319" r:id="rId23"/>
    <p:sldId id="316" r:id="rId24"/>
    <p:sldId id="290" r:id="rId25"/>
    <p:sldId id="314" r:id="rId26"/>
    <p:sldId id="310" r:id="rId27"/>
    <p:sldId id="295" r:id="rId28"/>
    <p:sldId id="321" r:id="rId29"/>
    <p:sldId id="307" r:id="rId30"/>
    <p:sldId id="296" r:id="rId31"/>
    <p:sldId id="313" r:id="rId32"/>
    <p:sldId id="311" r:id="rId33"/>
    <p:sldId id="298" r:id="rId34"/>
    <p:sldId id="299" r:id="rId35"/>
    <p:sldId id="312" r:id="rId36"/>
    <p:sldId id="317" r:id="rId3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9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42" autoAdjust="0"/>
    <p:restoredTop sz="84402" autoAdjust="0"/>
  </p:normalViewPr>
  <p:slideViewPr>
    <p:cSldViewPr>
      <p:cViewPr>
        <p:scale>
          <a:sx n="70" d="100"/>
          <a:sy n="70" d="100"/>
        </p:scale>
        <p:origin x="-1098" y="16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F:\ISO27SOAMunicipio.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ERICKA\Desktop\ISO27SOAMunicipio.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ERICKA\Desktop\ISO27SOAMunicipio.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ISO27SOAMunicipio.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ISO27SOAMunicipio.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ERICKA\Desktop\ISO27SOAMunicipio.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F:\ISO27SOAMunicipi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barChart>
        <c:barDir val="col"/>
        <c:grouping val="clustered"/>
        <c:varyColors val="0"/>
        <c:ser>
          <c:idx val="0"/>
          <c:order val="0"/>
          <c:tx>
            <c:strRef>
              <c:f>'valocion de activos'!$E$1</c:f>
              <c:strCache>
                <c:ptCount val="1"/>
                <c:pt idx="0">
                  <c:v>Total</c:v>
                </c:pt>
              </c:strCache>
            </c:strRef>
          </c:tx>
          <c:invertIfNegative val="0"/>
          <c:dPt>
            <c:idx val="0"/>
            <c:invertIfNegative val="0"/>
            <c:bubble3D val="0"/>
            <c:spPr>
              <a:gradFill rotWithShape="1">
                <a:gsLst>
                  <a:gs pos="0">
                    <a:schemeClr val="accent3">
                      <a:tint val="60000"/>
                      <a:satMod val="160000"/>
                    </a:schemeClr>
                  </a:gs>
                  <a:gs pos="46000">
                    <a:schemeClr val="accent3">
                      <a:tint val="86000"/>
                      <a:satMod val="160000"/>
                    </a:schemeClr>
                  </a:gs>
                  <a:gs pos="100000">
                    <a:schemeClr val="accent3">
                      <a:shade val="40000"/>
                      <a:satMod val="160000"/>
                    </a:schemeClr>
                  </a:gs>
                </a:gsLst>
                <a:path path="circle">
                  <a:fillToRect l="50000" t="155000" r="50000" b="-55000"/>
                </a:path>
              </a:gradFill>
              <a:ln w="9525" cap="flat" cmpd="sng" algn="ctr">
                <a:solidFill>
                  <a:schemeClr val="accent3">
                    <a:satMod val="120000"/>
                  </a:schemeClr>
                </a:solidFill>
                <a:prstDash val="solid"/>
              </a:ln>
              <a:effectLst>
                <a:outerShdw blurRad="50800" dist="38100" dir="14700000" algn="t" rotWithShape="0">
                  <a:srgbClr val="000000">
                    <a:alpha val="60000"/>
                  </a:srgbClr>
                </a:outerShdw>
              </a:effectLst>
            </c:spPr>
          </c:dPt>
          <c:dPt>
            <c:idx val="5"/>
            <c:invertIfNegative val="0"/>
            <c:bubble3D val="0"/>
            <c:spPr>
              <a:gradFill rotWithShape="1">
                <a:gsLst>
                  <a:gs pos="0">
                    <a:schemeClr val="accent3">
                      <a:tint val="60000"/>
                      <a:satMod val="160000"/>
                    </a:schemeClr>
                  </a:gs>
                  <a:gs pos="46000">
                    <a:schemeClr val="accent3">
                      <a:tint val="86000"/>
                      <a:satMod val="160000"/>
                    </a:schemeClr>
                  </a:gs>
                  <a:gs pos="100000">
                    <a:schemeClr val="accent3">
                      <a:shade val="40000"/>
                      <a:satMod val="160000"/>
                    </a:schemeClr>
                  </a:gs>
                </a:gsLst>
                <a:path path="circle">
                  <a:fillToRect l="50000" t="155000" r="50000" b="-55000"/>
                </a:path>
              </a:gradFill>
              <a:ln w="9525" cap="flat" cmpd="sng" algn="ctr">
                <a:solidFill>
                  <a:schemeClr val="accent3">
                    <a:satMod val="120000"/>
                  </a:schemeClr>
                </a:solidFill>
                <a:prstDash val="solid"/>
              </a:ln>
              <a:effectLst>
                <a:outerShdw blurRad="50800" dist="38100" dir="14700000" algn="t" rotWithShape="0">
                  <a:srgbClr val="000000">
                    <a:alpha val="60000"/>
                  </a:srgbClr>
                </a:outerShdw>
              </a:effectLst>
            </c:spPr>
          </c:dPt>
          <c:dPt>
            <c:idx val="6"/>
            <c:invertIfNegative val="0"/>
            <c:bubble3D val="0"/>
            <c:spPr>
              <a:gradFill rotWithShape="1">
                <a:gsLst>
                  <a:gs pos="0">
                    <a:schemeClr val="accent3">
                      <a:tint val="60000"/>
                      <a:satMod val="160000"/>
                    </a:schemeClr>
                  </a:gs>
                  <a:gs pos="46000">
                    <a:schemeClr val="accent3">
                      <a:tint val="86000"/>
                      <a:satMod val="160000"/>
                    </a:schemeClr>
                  </a:gs>
                  <a:gs pos="100000">
                    <a:schemeClr val="accent3">
                      <a:shade val="40000"/>
                      <a:satMod val="160000"/>
                    </a:schemeClr>
                  </a:gs>
                </a:gsLst>
                <a:path path="circle">
                  <a:fillToRect l="50000" t="155000" r="50000" b="-55000"/>
                </a:path>
              </a:gradFill>
              <a:ln w="9525" cap="flat" cmpd="sng" algn="ctr">
                <a:solidFill>
                  <a:schemeClr val="accent3">
                    <a:satMod val="120000"/>
                  </a:schemeClr>
                </a:solidFill>
                <a:prstDash val="solid"/>
              </a:ln>
              <a:effectLst>
                <a:outerShdw blurRad="50800" dist="38100" dir="14700000" algn="t" rotWithShape="0">
                  <a:srgbClr val="000000">
                    <a:alpha val="60000"/>
                  </a:srgbClr>
                </a:outerShdw>
              </a:effectLst>
            </c:spPr>
          </c:dPt>
          <c:dPt>
            <c:idx val="10"/>
            <c:invertIfNegative val="0"/>
            <c:bubble3D val="0"/>
            <c:spPr>
              <a:gradFill rotWithShape="1">
                <a:gsLst>
                  <a:gs pos="0">
                    <a:schemeClr val="accent3">
                      <a:tint val="60000"/>
                      <a:satMod val="160000"/>
                    </a:schemeClr>
                  </a:gs>
                  <a:gs pos="46000">
                    <a:schemeClr val="accent3">
                      <a:tint val="86000"/>
                      <a:satMod val="160000"/>
                    </a:schemeClr>
                  </a:gs>
                  <a:gs pos="100000">
                    <a:schemeClr val="accent3">
                      <a:shade val="40000"/>
                      <a:satMod val="160000"/>
                    </a:schemeClr>
                  </a:gs>
                </a:gsLst>
                <a:path path="circle">
                  <a:fillToRect l="50000" t="155000" r="50000" b="-55000"/>
                </a:path>
              </a:gradFill>
              <a:ln w="9525" cap="flat" cmpd="sng" algn="ctr">
                <a:solidFill>
                  <a:schemeClr val="accent3">
                    <a:satMod val="120000"/>
                  </a:schemeClr>
                </a:solidFill>
                <a:prstDash val="solid"/>
              </a:ln>
              <a:effectLst>
                <a:outerShdw blurRad="50800" dist="38100" dir="14700000" algn="t" rotWithShape="0">
                  <a:srgbClr val="000000">
                    <a:alpha val="60000"/>
                  </a:srgbClr>
                </a:outerShdw>
              </a:effectLst>
            </c:spPr>
          </c:dPt>
          <c:dPt>
            <c:idx val="11"/>
            <c:invertIfNegative val="0"/>
            <c:bubble3D val="0"/>
            <c:spPr>
              <a:gradFill rotWithShape="1">
                <a:gsLst>
                  <a:gs pos="0">
                    <a:schemeClr val="accent3">
                      <a:tint val="60000"/>
                      <a:satMod val="160000"/>
                    </a:schemeClr>
                  </a:gs>
                  <a:gs pos="46000">
                    <a:schemeClr val="accent3">
                      <a:tint val="86000"/>
                      <a:satMod val="160000"/>
                    </a:schemeClr>
                  </a:gs>
                  <a:gs pos="100000">
                    <a:schemeClr val="accent3">
                      <a:shade val="40000"/>
                      <a:satMod val="160000"/>
                    </a:schemeClr>
                  </a:gs>
                </a:gsLst>
                <a:path path="circle">
                  <a:fillToRect l="50000" t="155000" r="50000" b="-55000"/>
                </a:path>
              </a:gradFill>
              <a:ln w="9525" cap="flat" cmpd="sng" algn="ctr">
                <a:solidFill>
                  <a:schemeClr val="accent3">
                    <a:satMod val="120000"/>
                  </a:schemeClr>
                </a:solidFill>
                <a:prstDash val="solid"/>
              </a:ln>
              <a:effectLst>
                <a:outerShdw blurRad="50800" dist="38100" dir="14700000" algn="t" rotWithShape="0">
                  <a:srgbClr val="000000">
                    <a:alpha val="60000"/>
                  </a:srgbClr>
                </a:outerShdw>
              </a:effectLst>
            </c:spPr>
          </c:dPt>
          <c:dPt>
            <c:idx val="12"/>
            <c:invertIfNegative val="0"/>
            <c:bubble3D val="0"/>
            <c:spPr>
              <a:gradFill rotWithShape="1">
                <a:gsLst>
                  <a:gs pos="0">
                    <a:schemeClr val="accent3">
                      <a:tint val="60000"/>
                      <a:satMod val="160000"/>
                    </a:schemeClr>
                  </a:gs>
                  <a:gs pos="46000">
                    <a:schemeClr val="accent3">
                      <a:tint val="86000"/>
                      <a:satMod val="160000"/>
                    </a:schemeClr>
                  </a:gs>
                  <a:gs pos="100000">
                    <a:schemeClr val="accent3">
                      <a:shade val="40000"/>
                      <a:satMod val="160000"/>
                    </a:schemeClr>
                  </a:gs>
                </a:gsLst>
                <a:path path="circle">
                  <a:fillToRect l="50000" t="155000" r="50000" b="-55000"/>
                </a:path>
              </a:gradFill>
              <a:ln w="9525" cap="flat" cmpd="sng" algn="ctr">
                <a:solidFill>
                  <a:schemeClr val="accent3">
                    <a:satMod val="120000"/>
                  </a:schemeClr>
                </a:solidFill>
                <a:prstDash val="solid"/>
              </a:ln>
              <a:effectLst>
                <a:outerShdw blurRad="50800" dist="38100" dir="14700000" algn="t" rotWithShape="0">
                  <a:srgbClr val="000000">
                    <a:alpha val="60000"/>
                  </a:srgbClr>
                </a:outerShdw>
              </a:effectLst>
            </c:spPr>
          </c:dPt>
          <c:cat>
            <c:strRef>
              <c:f>'valocion de activos'!$A$2:$A$14</c:f>
              <c:strCache>
                <c:ptCount val="13"/>
                <c:pt idx="0">
                  <c:v>DomainController</c:v>
                </c:pt>
                <c:pt idx="1">
                  <c:v>Active Directory</c:v>
                </c:pt>
                <c:pt idx="2">
                  <c:v>Exchange Server</c:v>
                </c:pt>
                <c:pt idx="3">
                  <c:v>SMS</c:v>
                </c:pt>
                <c:pt idx="4">
                  <c:v>Dataprotector</c:v>
                </c:pt>
                <c:pt idx="5">
                  <c:v>Isa Server</c:v>
                </c:pt>
                <c:pt idx="6">
                  <c:v>Sharepoint</c:v>
                </c:pt>
                <c:pt idx="7">
                  <c:v>HelpDesk</c:v>
                </c:pt>
                <c:pt idx="8">
                  <c:v>Ultimus</c:v>
                </c:pt>
                <c:pt idx="9">
                  <c:v>ON – BASE</c:v>
                </c:pt>
                <c:pt idx="10">
                  <c:v>Aplicaciones</c:v>
                </c:pt>
                <c:pt idx="11">
                  <c:v>Base de Datos</c:v>
                </c:pt>
                <c:pt idx="12">
                  <c:v>Claves de usuarios</c:v>
                </c:pt>
              </c:strCache>
            </c:strRef>
          </c:cat>
          <c:val>
            <c:numRef>
              <c:f>'valocion de activos'!$E$2:$E$14</c:f>
              <c:numCache>
                <c:formatCode>General</c:formatCode>
                <c:ptCount val="13"/>
                <c:pt idx="0">
                  <c:v>3</c:v>
                </c:pt>
                <c:pt idx="1">
                  <c:v>2</c:v>
                </c:pt>
                <c:pt idx="2">
                  <c:v>2</c:v>
                </c:pt>
                <c:pt idx="3">
                  <c:v>1</c:v>
                </c:pt>
                <c:pt idx="4">
                  <c:v>2</c:v>
                </c:pt>
                <c:pt idx="5">
                  <c:v>3</c:v>
                </c:pt>
                <c:pt idx="6">
                  <c:v>3</c:v>
                </c:pt>
                <c:pt idx="7">
                  <c:v>1</c:v>
                </c:pt>
                <c:pt idx="8">
                  <c:v>1</c:v>
                </c:pt>
                <c:pt idx="9">
                  <c:v>2</c:v>
                </c:pt>
                <c:pt idx="10">
                  <c:v>3</c:v>
                </c:pt>
                <c:pt idx="11">
                  <c:v>3</c:v>
                </c:pt>
                <c:pt idx="12">
                  <c:v>3</c:v>
                </c:pt>
              </c:numCache>
            </c:numRef>
          </c:val>
        </c:ser>
        <c:dLbls>
          <c:showLegendKey val="0"/>
          <c:showVal val="0"/>
          <c:showCatName val="0"/>
          <c:showSerName val="0"/>
          <c:showPercent val="0"/>
          <c:showBubbleSize val="0"/>
        </c:dLbls>
        <c:gapWidth val="150"/>
        <c:axId val="84228736"/>
        <c:axId val="84246912"/>
      </c:barChart>
      <c:catAx>
        <c:axId val="84228736"/>
        <c:scaling>
          <c:orientation val="minMax"/>
        </c:scaling>
        <c:delete val="0"/>
        <c:axPos val="b"/>
        <c:majorTickMark val="out"/>
        <c:minorTickMark val="none"/>
        <c:tickLblPos val="nextTo"/>
        <c:crossAx val="84246912"/>
        <c:crosses val="autoZero"/>
        <c:auto val="1"/>
        <c:lblAlgn val="ctr"/>
        <c:lblOffset val="100"/>
        <c:noMultiLvlLbl val="0"/>
      </c:catAx>
      <c:valAx>
        <c:axId val="84246912"/>
        <c:scaling>
          <c:orientation val="minMax"/>
        </c:scaling>
        <c:delete val="0"/>
        <c:axPos val="l"/>
        <c:majorGridlines/>
        <c:numFmt formatCode="General" sourceLinked="1"/>
        <c:majorTickMark val="out"/>
        <c:minorTickMark val="none"/>
        <c:tickLblPos val="nextTo"/>
        <c:crossAx val="84228736"/>
        <c:crosses val="autoZero"/>
        <c:crossBetween val="between"/>
      </c:valAx>
    </c:plotArea>
    <c:plotVisOnly val="1"/>
    <c:dispBlanksAs val="gap"/>
    <c:showDLblsOverMax val="0"/>
  </c:chart>
  <c:txPr>
    <a:bodyPr/>
    <a:lstStyle/>
    <a:p>
      <a:pPr>
        <a:defRPr sz="1800" b="1">
          <a:solidFill>
            <a:schemeClr val="bg1"/>
          </a:solidFill>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400" u="sng">
                <a:effectLst>
                  <a:outerShdw blurRad="38100" dist="38100" dir="2700000" algn="tl">
                    <a:srgbClr val="000000">
                      <a:alpha val="43137"/>
                    </a:srgbClr>
                  </a:outerShdw>
                </a:effectLst>
              </a:defRPr>
            </a:pPr>
            <a:r>
              <a:rPr lang="es-ES" sz="2400" u="sng" dirty="0">
                <a:effectLst>
                  <a:outerShdw blurRad="38100" dist="38100" dir="2700000" algn="tl">
                    <a:srgbClr val="000000">
                      <a:alpha val="43137"/>
                    </a:srgbClr>
                  </a:outerShdw>
                </a:effectLst>
              </a:rPr>
              <a:t>DOMAIN CONTROLLER</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domain!$A$11</c:f>
              <c:strCache>
                <c:ptCount val="1"/>
                <c:pt idx="0">
                  <c:v>Amenazas</c:v>
                </c:pt>
              </c:strCache>
            </c:strRef>
          </c:tx>
          <c:invertIfNegative val="0"/>
          <c:cat>
            <c:strRef>
              <c:f>domain!$B$10:$I$10</c:f>
              <c:strCache>
                <c:ptCount val="8"/>
                <c:pt idx="0">
                  <c:v>Ataques Maliciosos</c:v>
                </c:pt>
                <c:pt idx="1">
                  <c:v>Privacidad</c:v>
                </c:pt>
                <c:pt idx="2">
                  <c:v>Fallos de Conexión</c:v>
                </c:pt>
                <c:pt idx="3">
                  <c:v>Otros</c:v>
                </c:pt>
                <c:pt idx="4">
                  <c:v>Virus</c:v>
                </c:pt>
                <c:pt idx="5">
                  <c:v>Inserción de código malicioso</c:v>
                </c:pt>
                <c:pt idx="6">
                  <c:v>Sabotaje al Centro de Computo</c:v>
                </c:pt>
                <c:pt idx="7">
                  <c:v>Falla del hardware</c:v>
                </c:pt>
              </c:strCache>
            </c:strRef>
          </c:cat>
          <c:val>
            <c:numRef>
              <c:f>domain!$B$11:$I$11</c:f>
              <c:numCache>
                <c:formatCode>General</c:formatCode>
                <c:ptCount val="8"/>
                <c:pt idx="0">
                  <c:v>1</c:v>
                </c:pt>
                <c:pt idx="1">
                  <c:v>1</c:v>
                </c:pt>
                <c:pt idx="2">
                  <c:v>2</c:v>
                </c:pt>
                <c:pt idx="3">
                  <c:v>1</c:v>
                </c:pt>
              </c:numCache>
            </c:numRef>
          </c:val>
        </c:ser>
        <c:ser>
          <c:idx val="1"/>
          <c:order val="1"/>
          <c:tx>
            <c:strRef>
              <c:f>domain!$A$12</c:f>
              <c:strCache>
                <c:ptCount val="1"/>
                <c:pt idx="0">
                  <c:v>Vulnerabilidades</c:v>
                </c:pt>
              </c:strCache>
            </c:strRef>
          </c:tx>
          <c:invertIfNegative val="0"/>
          <c:cat>
            <c:strRef>
              <c:f>domain!$B$10:$I$10</c:f>
              <c:strCache>
                <c:ptCount val="8"/>
                <c:pt idx="0">
                  <c:v>Ataques Maliciosos</c:v>
                </c:pt>
                <c:pt idx="1">
                  <c:v>Privacidad</c:v>
                </c:pt>
                <c:pt idx="2">
                  <c:v>Fallos de Conexión</c:v>
                </c:pt>
                <c:pt idx="3">
                  <c:v>Otros</c:v>
                </c:pt>
                <c:pt idx="4">
                  <c:v>Virus</c:v>
                </c:pt>
                <c:pt idx="5">
                  <c:v>Inserción de código malicioso</c:v>
                </c:pt>
                <c:pt idx="6">
                  <c:v>Sabotaje al Centro de Computo</c:v>
                </c:pt>
                <c:pt idx="7">
                  <c:v>Falla del hardware</c:v>
                </c:pt>
              </c:strCache>
            </c:strRef>
          </c:cat>
          <c:val>
            <c:numRef>
              <c:f>domain!$B$12:$I$12</c:f>
              <c:numCache>
                <c:formatCode>General</c:formatCode>
                <c:ptCount val="8"/>
                <c:pt idx="4">
                  <c:v>2</c:v>
                </c:pt>
                <c:pt idx="5">
                  <c:v>2</c:v>
                </c:pt>
                <c:pt idx="6">
                  <c:v>1</c:v>
                </c:pt>
                <c:pt idx="7">
                  <c:v>2</c:v>
                </c:pt>
              </c:numCache>
            </c:numRef>
          </c:val>
        </c:ser>
        <c:dLbls>
          <c:showLegendKey val="0"/>
          <c:showVal val="0"/>
          <c:showCatName val="0"/>
          <c:showSerName val="0"/>
          <c:showPercent val="0"/>
          <c:showBubbleSize val="0"/>
        </c:dLbls>
        <c:gapWidth val="150"/>
        <c:shape val="box"/>
        <c:axId val="84273792"/>
        <c:axId val="88818048"/>
        <c:axId val="0"/>
      </c:bar3DChart>
      <c:catAx>
        <c:axId val="84273792"/>
        <c:scaling>
          <c:orientation val="minMax"/>
        </c:scaling>
        <c:delete val="0"/>
        <c:axPos val="b"/>
        <c:majorTickMark val="none"/>
        <c:minorTickMark val="none"/>
        <c:tickLblPos val="nextTo"/>
        <c:crossAx val="88818048"/>
        <c:crosses val="autoZero"/>
        <c:auto val="1"/>
        <c:lblAlgn val="ctr"/>
        <c:lblOffset val="100"/>
        <c:noMultiLvlLbl val="0"/>
      </c:catAx>
      <c:valAx>
        <c:axId val="88818048"/>
        <c:scaling>
          <c:orientation val="minMax"/>
        </c:scaling>
        <c:delete val="0"/>
        <c:axPos val="l"/>
        <c:majorGridlines/>
        <c:numFmt formatCode="General" sourceLinked="1"/>
        <c:majorTickMark val="out"/>
        <c:minorTickMark val="none"/>
        <c:tickLblPos val="nextTo"/>
        <c:crossAx val="84273792"/>
        <c:crosses val="autoZero"/>
        <c:crossBetween val="between"/>
      </c:valAx>
    </c:plotArea>
    <c:legend>
      <c:legendPos val="r"/>
      <c:layout>
        <c:manualLayout>
          <c:xMode val="edge"/>
          <c:yMode val="edge"/>
          <c:x val="0.70715649650038881"/>
          <c:y val="0.40985545765570208"/>
          <c:w val="0.2546301568344258"/>
          <c:h val="0.12484581485248078"/>
        </c:manualLayout>
      </c:layout>
      <c:overlay val="0"/>
    </c:legend>
    <c:plotVisOnly val="1"/>
    <c:dispBlanksAs val="gap"/>
    <c:showDLblsOverMax val="0"/>
  </c:chart>
  <c:txPr>
    <a:bodyPr/>
    <a:lstStyle/>
    <a:p>
      <a:pPr>
        <a:defRPr sz="1800" b="1">
          <a:solidFill>
            <a:schemeClr val="bg1"/>
          </a:solidFill>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3"/>
    </mc:Choice>
    <mc:Fallback>
      <c:style val="23"/>
    </mc:Fallback>
  </mc:AlternateContent>
  <c:chart>
    <c:title>
      <c:tx>
        <c:rich>
          <a:bodyPr/>
          <a:lstStyle/>
          <a:p>
            <a:pPr algn="ctr" rtl="0">
              <a:defRPr lang="es-ES" sz="2400" b="1" i="0" u="sng" strike="noStrike" kern="1200" baseline="0">
                <a:solidFill>
                  <a:srgbClr val="000000"/>
                </a:solidFill>
                <a:effectLst>
                  <a:outerShdw blurRad="38100" dist="38100" dir="2700000" algn="tl">
                    <a:srgbClr val="000000">
                      <a:alpha val="43137"/>
                    </a:srgbClr>
                  </a:outerShdw>
                </a:effectLst>
                <a:latin typeface="+mn-lt"/>
                <a:ea typeface="+mn-ea"/>
                <a:cs typeface="+mn-cs"/>
              </a:defRPr>
            </a:pPr>
            <a:r>
              <a:rPr lang="es-ES" sz="2400" b="1" i="0" u="sng" strike="noStrike" kern="1200" baseline="0" dirty="0">
                <a:solidFill>
                  <a:srgbClr val="000000"/>
                </a:solidFill>
                <a:effectLst>
                  <a:outerShdw blurRad="38100" dist="38100" dir="2700000" algn="tl">
                    <a:srgbClr val="000000">
                      <a:alpha val="43137"/>
                    </a:srgbClr>
                  </a:outerShdw>
                </a:effectLst>
                <a:latin typeface="+mn-lt"/>
                <a:ea typeface="+mn-ea"/>
                <a:cs typeface="+mn-cs"/>
              </a:rPr>
              <a:t>ISA SERVER</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isa!$A$14</c:f>
              <c:strCache>
                <c:ptCount val="1"/>
                <c:pt idx="0">
                  <c:v>Amenazas</c:v>
                </c:pt>
              </c:strCache>
            </c:strRef>
          </c:tx>
          <c:invertIfNegative val="0"/>
          <c:cat>
            <c:strRef>
              <c:f>isa!$B$13:$J$13</c:f>
              <c:strCache>
                <c:ptCount val="9"/>
                <c:pt idx="0">
                  <c:v>Ataques Maliciosos</c:v>
                </c:pt>
                <c:pt idx="1">
                  <c:v>Fallos de Conexión</c:v>
                </c:pt>
                <c:pt idx="2">
                  <c:v>Elevación de privilegios</c:v>
                </c:pt>
                <c:pt idx="3">
                  <c:v>Otros</c:v>
                </c:pt>
                <c:pt idx="4">
                  <c:v>Virus</c:v>
                </c:pt>
                <c:pt idx="5">
                  <c:v>Inserción de código malicioso</c:v>
                </c:pt>
                <c:pt idx="6">
                  <c:v>Sabotaje al Centro de Computo</c:v>
                </c:pt>
                <c:pt idx="7">
                  <c:v>Acceso no autorizado</c:v>
                </c:pt>
                <c:pt idx="8">
                  <c:v>Denegación de servicios</c:v>
                </c:pt>
              </c:strCache>
            </c:strRef>
          </c:cat>
          <c:val>
            <c:numRef>
              <c:f>isa!$B$14:$J$14</c:f>
              <c:numCache>
                <c:formatCode>General</c:formatCode>
                <c:ptCount val="9"/>
                <c:pt idx="0">
                  <c:v>1</c:v>
                </c:pt>
                <c:pt idx="1">
                  <c:v>1</c:v>
                </c:pt>
                <c:pt idx="2">
                  <c:v>2</c:v>
                </c:pt>
                <c:pt idx="3">
                  <c:v>1</c:v>
                </c:pt>
              </c:numCache>
            </c:numRef>
          </c:val>
        </c:ser>
        <c:ser>
          <c:idx val="1"/>
          <c:order val="1"/>
          <c:tx>
            <c:strRef>
              <c:f>isa!$A$15</c:f>
              <c:strCache>
                <c:ptCount val="1"/>
                <c:pt idx="0">
                  <c:v>Vulnerabilidades</c:v>
                </c:pt>
              </c:strCache>
            </c:strRef>
          </c:tx>
          <c:invertIfNegative val="0"/>
          <c:cat>
            <c:strRef>
              <c:f>isa!$B$13:$J$13</c:f>
              <c:strCache>
                <c:ptCount val="9"/>
                <c:pt idx="0">
                  <c:v>Ataques Maliciosos</c:v>
                </c:pt>
                <c:pt idx="1">
                  <c:v>Fallos de Conexión</c:v>
                </c:pt>
                <c:pt idx="2">
                  <c:v>Elevación de privilegios</c:v>
                </c:pt>
                <c:pt idx="3">
                  <c:v>Otros</c:v>
                </c:pt>
                <c:pt idx="4">
                  <c:v>Virus</c:v>
                </c:pt>
                <c:pt idx="5">
                  <c:v>Inserción de código malicioso</c:v>
                </c:pt>
                <c:pt idx="6">
                  <c:v>Sabotaje al Centro de Computo</c:v>
                </c:pt>
                <c:pt idx="7">
                  <c:v>Acceso no autorizado</c:v>
                </c:pt>
                <c:pt idx="8">
                  <c:v>Denegación de servicios</c:v>
                </c:pt>
              </c:strCache>
            </c:strRef>
          </c:cat>
          <c:val>
            <c:numRef>
              <c:f>isa!$B$15:$J$15</c:f>
              <c:numCache>
                <c:formatCode>General</c:formatCode>
                <c:ptCount val="9"/>
                <c:pt idx="4">
                  <c:v>2</c:v>
                </c:pt>
                <c:pt idx="5">
                  <c:v>2</c:v>
                </c:pt>
                <c:pt idx="6">
                  <c:v>1</c:v>
                </c:pt>
                <c:pt idx="7">
                  <c:v>2</c:v>
                </c:pt>
                <c:pt idx="8">
                  <c:v>1</c:v>
                </c:pt>
              </c:numCache>
            </c:numRef>
          </c:val>
        </c:ser>
        <c:dLbls>
          <c:showLegendKey val="0"/>
          <c:showVal val="0"/>
          <c:showCatName val="0"/>
          <c:showSerName val="0"/>
          <c:showPercent val="0"/>
          <c:showBubbleSize val="0"/>
        </c:dLbls>
        <c:gapWidth val="150"/>
        <c:shape val="box"/>
        <c:axId val="88849792"/>
        <c:axId val="89142400"/>
        <c:axId val="0"/>
      </c:bar3DChart>
      <c:catAx>
        <c:axId val="88849792"/>
        <c:scaling>
          <c:orientation val="minMax"/>
        </c:scaling>
        <c:delete val="0"/>
        <c:axPos val="b"/>
        <c:majorTickMark val="none"/>
        <c:minorTickMark val="none"/>
        <c:tickLblPos val="nextTo"/>
        <c:crossAx val="89142400"/>
        <c:crosses val="autoZero"/>
        <c:auto val="1"/>
        <c:lblAlgn val="ctr"/>
        <c:lblOffset val="100"/>
        <c:noMultiLvlLbl val="0"/>
      </c:catAx>
      <c:valAx>
        <c:axId val="89142400"/>
        <c:scaling>
          <c:orientation val="minMax"/>
        </c:scaling>
        <c:delete val="0"/>
        <c:axPos val="l"/>
        <c:majorGridlines/>
        <c:numFmt formatCode="General" sourceLinked="1"/>
        <c:majorTickMark val="none"/>
        <c:minorTickMark val="none"/>
        <c:tickLblPos val="nextTo"/>
        <c:crossAx val="88849792"/>
        <c:crosses val="autoZero"/>
        <c:crossBetween val="between"/>
      </c:valAx>
    </c:plotArea>
    <c:legend>
      <c:legendPos val="r"/>
      <c:layout/>
      <c:overlay val="0"/>
    </c:legend>
    <c:plotVisOnly val="1"/>
    <c:dispBlanksAs val="gap"/>
    <c:showDLblsOverMax val="0"/>
  </c:chart>
  <c:txPr>
    <a:bodyPr/>
    <a:lstStyle/>
    <a:p>
      <a:pPr>
        <a:defRPr sz="1800" b="1">
          <a:solidFill>
            <a:schemeClr val="bg1"/>
          </a:solidFill>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16"/>
    </mc:Choice>
    <mc:Fallback>
      <c:style val="16"/>
    </mc:Fallback>
  </mc:AlternateContent>
  <c:chart>
    <c:title>
      <c:tx>
        <c:rich>
          <a:bodyPr/>
          <a:lstStyle/>
          <a:p>
            <a:pPr algn="ctr" rtl="0">
              <a:defRPr lang="es-EC" sz="2400" b="1" i="0" u="sng" strike="noStrike" kern="1200" baseline="0">
                <a:solidFill>
                  <a:srgbClr val="000000"/>
                </a:solidFill>
                <a:effectLst>
                  <a:outerShdw blurRad="38100" dist="38100" dir="2700000" algn="tl">
                    <a:srgbClr val="000000">
                      <a:alpha val="43137"/>
                    </a:srgbClr>
                  </a:outerShdw>
                </a:effectLst>
                <a:latin typeface="+mn-lt"/>
                <a:ea typeface="+mn-ea"/>
                <a:cs typeface="+mn-cs"/>
              </a:defRPr>
            </a:pPr>
            <a:r>
              <a:rPr lang="es-EC" sz="2400" b="1" i="0" u="sng" strike="noStrike" kern="1200" baseline="0">
                <a:solidFill>
                  <a:srgbClr val="000000"/>
                </a:solidFill>
                <a:effectLst>
                  <a:outerShdw blurRad="38100" dist="38100" dir="2700000" algn="tl">
                    <a:srgbClr val="000000">
                      <a:alpha val="43137"/>
                    </a:srgbClr>
                  </a:outerShdw>
                </a:effectLst>
                <a:latin typeface="+mn-lt"/>
                <a:ea typeface="+mn-ea"/>
                <a:cs typeface="+mn-cs"/>
              </a:rPr>
              <a:t>SHAREPOINT</a:t>
            </a:r>
          </a:p>
        </c:rich>
      </c:tx>
      <c:layout/>
      <c:overlay val="0"/>
    </c:title>
    <c:autoTitleDeleted val="0"/>
    <c:plotArea>
      <c:layout/>
      <c:barChart>
        <c:barDir val="col"/>
        <c:grouping val="clustered"/>
        <c:varyColors val="0"/>
        <c:ser>
          <c:idx val="0"/>
          <c:order val="0"/>
          <c:tx>
            <c:strRef>
              <c:f>sharpo!$A$12</c:f>
              <c:strCache>
                <c:ptCount val="1"/>
                <c:pt idx="0">
                  <c:v>Amenazas</c:v>
                </c:pt>
              </c:strCache>
            </c:strRef>
          </c:tx>
          <c:invertIfNegative val="0"/>
          <c:cat>
            <c:strRef>
              <c:f>sharpo!$B$11:$J$11</c:f>
              <c:strCache>
                <c:ptCount val="9"/>
                <c:pt idx="0">
                  <c:v>Ataques Maliciosos</c:v>
                </c:pt>
                <c:pt idx="1">
                  <c:v>Fallos de Conexión</c:v>
                </c:pt>
                <c:pt idx="2">
                  <c:v>Elevación de privilegios</c:v>
                </c:pt>
                <c:pt idx="3">
                  <c:v>Otros</c:v>
                </c:pt>
                <c:pt idx="4">
                  <c:v>Virus</c:v>
                </c:pt>
                <c:pt idx="5">
                  <c:v>Inserción de código malicioso</c:v>
                </c:pt>
                <c:pt idx="6">
                  <c:v>Sabotaje al Centro de Computo</c:v>
                </c:pt>
                <c:pt idx="7">
                  <c:v>Acceso no autorizado</c:v>
                </c:pt>
                <c:pt idx="8">
                  <c:v>Denegación de servicios</c:v>
                </c:pt>
              </c:strCache>
            </c:strRef>
          </c:cat>
          <c:val>
            <c:numRef>
              <c:f>sharpo!$B$12:$J$12</c:f>
              <c:numCache>
                <c:formatCode>General</c:formatCode>
                <c:ptCount val="9"/>
                <c:pt idx="0">
                  <c:v>1</c:v>
                </c:pt>
                <c:pt idx="1">
                  <c:v>1</c:v>
                </c:pt>
                <c:pt idx="2">
                  <c:v>2</c:v>
                </c:pt>
                <c:pt idx="3">
                  <c:v>1</c:v>
                </c:pt>
              </c:numCache>
            </c:numRef>
          </c:val>
        </c:ser>
        <c:ser>
          <c:idx val="1"/>
          <c:order val="1"/>
          <c:tx>
            <c:strRef>
              <c:f>sharpo!$A$13</c:f>
              <c:strCache>
                <c:ptCount val="1"/>
                <c:pt idx="0">
                  <c:v>Vulnerabilidades</c:v>
                </c:pt>
              </c:strCache>
            </c:strRef>
          </c:tx>
          <c:invertIfNegative val="0"/>
          <c:cat>
            <c:strRef>
              <c:f>sharpo!$B$11:$J$11</c:f>
              <c:strCache>
                <c:ptCount val="9"/>
                <c:pt idx="0">
                  <c:v>Ataques Maliciosos</c:v>
                </c:pt>
                <c:pt idx="1">
                  <c:v>Fallos de Conexión</c:v>
                </c:pt>
                <c:pt idx="2">
                  <c:v>Elevación de privilegios</c:v>
                </c:pt>
                <c:pt idx="3">
                  <c:v>Otros</c:v>
                </c:pt>
                <c:pt idx="4">
                  <c:v>Virus</c:v>
                </c:pt>
                <c:pt idx="5">
                  <c:v>Inserción de código malicioso</c:v>
                </c:pt>
                <c:pt idx="6">
                  <c:v>Sabotaje al Centro de Computo</c:v>
                </c:pt>
                <c:pt idx="7">
                  <c:v>Acceso no autorizado</c:v>
                </c:pt>
                <c:pt idx="8">
                  <c:v>Denegación de servicios</c:v>
                </c:pt>
              </c:strCache>
            </c:strRef>
          </c:cat>
          <c:val>
            <c:numRef>
              <c:f>sharpo!$B$13:$J$13</c:f>
              <c:numCache>
                <c:formatCode>General</c:formatCode>
                <c:ptCount val="9"/>
                <c:pt idx="4">
                  <c:v>2</c:v>
                </c:pt>
                <c:pt idx="5">
                  <c:v>2</c:v>
                </c:pt>
                <c:pt idx="6">
                  <c:v>1</c:v>
                </c:pt>
                <c:pt idx="7">
                  <c:v>2</c:v>
                </c:pt>
                <c:pt idx="8">
                  <c:v>1</c:v>
                </c:pt>
              </c:numCache>
            </c:numRef>
          </c:val>
        </c:ser>
        <c:dLbls>
          <c:showLegendKey val="0"/>
          <c:showVal val="0"/>
          <c:showCatName val="0"/>
          <c:showSerName val="0"/>
          <c:showPercent val="0"/>
          <c:showBubbleSize val="0"/>
        </c:dLbls>
        <c:gapWidth val="150"/>
        <c:axId val="88875008"/>
        <c:axId val="88876544"/>
      </c:barChart>
      <c:catAx>
        <c:axId val="88875008"/>
        <c:scaling>
          <c:orientation val="minMax"/>
        </c:scaling>
        <c:delete val="0"/>
        <c:axPos val="b"/>
        <c:majorTickMark val="none"/>
        <c:minorTickMark val="none"/>
        <c:tickLblPos val="nextTo"/>
        <c:crossAx val="88876544"/>
        <c:crosses val="autoZero"/>
        <c:auto val="1"/>
        <c:lblAlgn val="ctr"/>
        <c:lblOffset val="100"/>
        <c:noMultiLvlLbl val="0"/>
      </c:catAx>
      <c:valAx>
        <c:axId val="88876544"/>
        <c:scaling>
          <c:orientation val="minMax"/>
        </c:scaling>
        <c:delete val="0"/>
        <c:axPos val="l"/>
        <c:majorGridlines/>
        <c:numFmt formatCode="General" sourceLinked="1"/>
        <c:majorTickMark val="out"/>
        <c:minorTickMark val="none"/>
        <c:tickLblPos val="nextTo"/>
        <c:crossAx val="88875008"/>
        <c:crosses val="autoZero"/>
        <c:crossBetween val="between"/>
      </c:valAx>
    </c:plotArea>
    <c:legend>
      <c:legendPos val="r"/>
      <c:layout/>
      <c:overlay val="0"/>
    </c:legend>
    <c:plotVisOnly val="1"/>
    <c:dispBlanksAs val="gap"/>
    <c:showDLblsOverMax val="0"/>
  </c:chart>
  <c:txPr>
    <a:bodyPr/>
    <a:lstStyle/>
    <a:p>
      <a:pPr>
        <a:defRPr sz="1800" b="1">
          <a:solidFill>
            <a:schemeClr val="bg1"/>
          </a:solidFill>
        </a:defRPr>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9"/>
    </mc:Choice>
    <mc:Fallback>
      <c:style val="29"/>
    </mc:Fallback>
  </mc:AlternateContent>
  <c:chart>
    <c:title>
      <c:tx>
        <c:rich>
          <a:bodyPr/>
          <a:lstStyle/>
          <a:p>
            <a:pPr algn="ctr" rtl="0">
              <a:defRPr lang="es-EC" sz="2400" b="1" i="0" u="sng" strike="noStrike" kern="1200" baseline="0">
                <a:solidFill>
                  <a:srgbClr val="000000"/>
                </a:solidFill>
                <a:effectLst>
                  <a:outerShdw blurRad="38100" dist="38100" dir="2700000" algn="tl">
                    <a:srgbClr val="000000">
                      <a:alpha val="43137"/>
                    </a:srgbClr>
                  </a:outerShdw>
                </a:effectLst>
                <a:latin typeface="+mn-lt"/>
                <a:ea typeface="+mn-ea"/>
                <a:cs typeface="+mn-cs"/>
              </a:defRPr>
            </a:pPr>
            <a:r>
              <a:rPr lang="es-EC" sz="2400" b="1" i="0" u="sng" strike="noStrike" kern="1200" baseline="0" dirty="0">
                <a:solidFill>
                  <a:srgbClr val="000000"/>
                </a:solidFill>
                <a:effectLst>
                  <a:outerShdw blurRad="38100" dist="38100" dir="2700000" algn="tl">
                    <a:srgbClr val="000000">
                      <a:alpha val="43137"/>
                    </a:srgbClr>
                  </a:outerShdw>
                </a:effectLst>
                <a:latin typeface="+mn-lt"/>
                <a:ea typeface="+mn-ea"/>
                <a:cs typeface="+mn-cs"/>
              </a:rPr>
              <a:t>APLICACIONES</a:t>
            </a:r>
          </a:p>
        </c:rich>
      </c:tx>
      <c:layout/>
      <c:overlay val="0"/>
    </c:title>
    <c:autoTitleDeleted val="0"/>
    <c:view3D>
      <c:rotX val="15"/>
      <c:rotY val="20"/>
      <c:rAngAx val="0"/>
      <c:perspective val="30"/>
    </c:view3D>
    <c:floor>
      <c:thickness val="0"/>
    </c:floor>
    <c:sideWall>
      <c:thickness val="0"/>
    </c:sideWall>
    <c:backWall>
      <c:thickness val="0"/>
    </c:backWall>
    <c:plotArea>
      <c:layout/>
      <c:bar3DChart>
        <c:barDir val="col"/>
        <c:grouping val="clustered"/>
        <c:varyColors val="0"/>
        <c:ser>
          <c:idx val="0"/>
          <c:order val="0"/>
          <c:tx>
            <c:strRef>
              <c:f>APLICA!$A$2</c:f>
              <c:strCache>
                <c:ptCount val="1"/>
                <c:pt idx="0">
                  <c:v>Amenazas</c:v>
                </c:pt>
              </c:strCache>
            </c:strRef>
          </c:tx>
          <c:invertIfNegative val="0"/>
          <c:cat>
            <c:strRef>
              <c:f>APLICA!$B$1:$I$1</c:f>
              <c:strCache>
                <c:ptCount val="8"/>
                <c:pt idx="0">
                  <c:v>Fallos de Conexión</c:v>
                </c:pt>
                <c:pt idx="1">
                  <c:v>Elevación de privilegios</c:v>
                </c:pt>
                <c:pt idx="2">
                  <c:v>Otros</c:v>
                </c:pt>
                <c:pt idx="3">
                  <c:v>Virus</c:v>
                </c:pt>
                <c:pt idx="4">
                  <c:v>Inserción de código malicioso</c:v>
                </c:pt>
                <c:pt idx="5">
                  <c:v>Sabotaje al Centro de Computo</c:v>
                </c:pt>
                <c:pt idx="6">
                  <c:v>Acceso no autorizado</c:v>
                </c:pt>
                <c:pt idx="7">
                  <c:v>Conexiones no autorizadas</c:v>
                </c:pt>
              </c:strCache>
            </c:strRef>
          </c:cat>
          <c:val>
            <c:numRef>
              <c:f>APLICA!$B$2:$I$2</c:f>
              <c:numCache>
                <c:formatCode>General</c:formatCode>
                <c:ptCount val="8"/>
                <c:pt idx="0">
                  <c:v>2</c:v>
                </c:pt>
                <c:pt idx="1">
                  <c:v>1</c:v>
                </c:pt>
                <c:pt idx="2">
                  <c:v>1</c:v>
                </c:pt>
              </c:numCache>
            </c:numRef>
          </c:val>
        </c:ser>
        <c:ser>
          <c:idx val="1"/>
          <c:order val="1"/>
          <c:tx>
            <c:strRef>
              <c:f>APLICA!$A$3</c:f>
              <c:strCache>
                <c:ptCount val="1"/>
                <c:pt idx="0">
                  <c:v>Vulnerabilidades</c:v>
                </c:pt>
              </c:strCache>
            </c:strRef>
          </c:tx>
          <c:invertIfNegative val="0"/>
          <c:cat>
            <c:strRef>
              <c:f>APLICA!$B$1:$I$1</c:f>
              <c:strCache>
                <c:ptCount val="8"/>
                <c:pt idx="0">
                  <c:v>Fallos de Conexión</c:v>
                </c:pt>
                <c:pt idx="1">
                  <c:v>Elevación de privilegios</c:v>
                </c:pt>
                <c:pt idx="2">
                  <c:v>Otros</c:v>
                </c:pt>
                <c:pt idx="3">
                  <c:v>Virus</c:v>
                </c:pt>
                <c:pt idx="4">
                  <c:v>Inserción de código malicioso</c:v>
                </c:pt>
                <c:pt idx="5">
                  <c:v>Sabotaje al Centro de Computo</c:v>
                </c:pt>
                <c:pt idx="6">
                  <c:v>Acceso no autorizado</c:v>
                </c:pt>
                <c:pt idx="7">
                  <c:v>Conexiones no autorizadas</c:v>
                </c:pt>
              </c:strCache>
            </c:strRef>
          </c:cat>
          <c:val>
            <c:numRef>
              <c:f>APLICA!$B$3:$I$3</c:f>
              <c:numCache>
                <c:formatCode>General</c:formatCode>
                <c:ptCount val="8"/>
                <c:pt idx="3">
                  <c:v>2</c:v>
                </c:pt>
                <c:pt idx="4">
                  <c:v>1</c:v>
                </c:pt>
                <c:pt idx="5">
                  <c:v>2</c:v>
                </c:pt>
                <c:pt idx="6">
                  <c:v>2</c:v>
                </c:pt>
                <c:pt idx="7">
                  <c:v>3</c:v>
                </c:pt>
              </c:numCache>
            </c:numRef>
          </c:val>
        </c:ser>
        <c:dLbls>
          <c:showLegendKey val="0"/>
          <c:showVal val="0"/>
          <c:showCatName val="0"/>
          <c:showSerName val="0"/>
          <c:showPercent val="0"/>
          <c:showBubbleSize val="0"/>
        </c:dLbls>
        <c:gapWidth val="150"/>
        <c:shape val="box"/>
        <c:axId val="88929024"/>
        <c:axId val="88930560"/>
        <c:axId val="0"/>
      </c:bar3DChart>
      <c:catAx>
        <c:axId val="88929024"/>
        <c:scaling>
          <c:orientation val="minMax"/>
        </c:scaling>
        <c:delete val="0"/>
        <c:axPos val="b"/>
        <c:majorTickMark val="none"/>
        <c:minorTickMark val="none"/>
        <c:tickLblPos val="nextTo"/>
        <c:crossAx val="88930560"/>
        <c:crosses val="autoZero"/>
        <c:auto val="1"/>
        <c:lblAlgn val="ctr"/>
        <c:lblOffset val="100"/>
        <c:noMultiLvlLbl val="0"/>
      </c:catAx>
      <c:valAx>
        <c:axId val="88930560"/>
        <c:scaling>
          <c:orientation val="minMax"/>
        </c:scaling>
        <c:delete val="0"/>
        <c:axPos val="l"/>
        <c:majorGridlines/>
        <c:numFmt formatCode="General" sourceLinked="1"/>
        <c:majorTickMark val="out"/>
        <c:minorTickMark val="none"/>
        <c:tickLblPos val="nextTo"/>
        <c:crossAx val="88929024"/>
        <c:crosses val="autoZero"/>
        <c:crossBetween val="between"/>
      </c:valAx>
    </c:plotArea>
    <c:legend>
      <c:legendPos val="r"/>
      <c:layout/>
      <c:overlay val="0"/>
    </c:legend>
    <c:plotVisOnly val="1"/>
    <c:dispBlanksAs val="gap"/>
    <c:showDLblsOverMax val="0"/>
  </c:chart>
  <c:txPr>
    <a:bodyPr/>
    <a:lstStyle/>
    <a:p>
      <a:pPr>
        <a:defRPr sz="1800" b="1">
          <a:solidFill>
            <a:schemeClr val="bg1"/>
          </a:solidFill>
        </a:defRPr>
      </a:pPr>
      <a:endParaRPr lang="es-EC"/>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13"/>
    </mc:Choice>
    <mc:Fallback>
      <c:style val="13"/>
    </mc:Fallback>
  </mc:AlternateContent>
  <c:chart>
    <c:title>
      <c:tx>
        <c:rich>
          <a:bodyPr/>
          <a:lstStyle/>
          <a:p>
            <a:pPr algn="ctr" rtl="0">
              <a:defRPr lang="es-ES" sz="2400" b="1" i="0" u="sng" strike="noStrike" kern="1200" baseline="0">
                <a:solidFill>
                  <a:srgbClr val="000000"/>
                </a:solidFill>
                <a:effectLst>
                  <a:outerShdw blurRad="38100" dist="38100" dir="2700000" algn="tl">
                    <a:srgbClr val="000000">
                      <a:alpha val="43137"/>
                    </a:srgbClr>
                  </a:outerShdw>
                </a:effectLst>
                <a:latin typeface="+mn-lt"/>
                <a:ea typeface="+mn-ea"/>
                <a:cs typeface="+mn-cs"/>
              </a:defRPr>
            </a:pPr>
            <a:r>
              <a:rPr lang="es-ES" sz="2400" b="1" i="0" u="sng" strike="noStrike" kern="1200" baseline="0">
                <a:solidFill>
                  <a:srgbClr val="000000"/>
                </a:solidFill>
                <a:effectLst>
                  <a:outerShdw blurRad="38100" dist="38100" dir="2700000" algn="tl">
                    <a:srgbClr val="000000">
                      <a:alpha val="43137"/>
                    </a:srgbClr>
                  </a:outerShdw>
                </a:effectLst>
                <a:latin typeface="+mn-lt"/>
                <a:ea typeface="+mn-ea"/>
                <a:cs typeface="+mn-cs"/>
              </a:rPr>
              <a:t>CLAVES DE USUARIO</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claves!$A$28</c:f>
              <c:strCache>
                <c:ptCount val="1"/>
                <c:pt idx="0">
                  <c:v>Amenazas</c:v>
                </c:pt>
              </c:strCache>
            </c:strRef>
          </c:tx>
          <c:invertIfNegative val="0"/>
          <c:cat>
            <c:strRef>
              <c:f>claves!$B$27:$H$27</c:f>
              <c:strCache>
                <c:ptCount val="7"/>
                <c:pt idx="0">
                  <c:v>Alteración de la informacion</c:v>
                </c:pt>
                <c:pt idx="1">
                  <c:v> Privacidad</c:v>
                </c:pt>
                <c:pt idx="2">
                  <c:v>Otros</c:v>
                </c:pt>
                <c:pt idx="3">
                  <c:v> Acceso no autorizado</c:v>
                </c:pt>
                <c:pt idx="4">
                  <c:v> Control de Documentos</c:v>
                </c:pt>
                <c:pt idx="5">
                  <c:v>Suplantación de la identidad del usuario</c:v>
                </c:pt>
                <c:pt idx="6">
                  <c:v>Abuso de privilegios de acceso</c:v>
                </c:pt>
              </c:strCache>
            </c:strRef>
          </c:cat>
          <c:val>
            <c:numRef>
              <c:f>claves!$B$28:$H$28</c:f>
              <c:numCache>
                <c:formatCode>General</c:formatCode>
                <c:ptCount val="7"/>
                <c:pt idx="0">
                  <c:v>1</c:v>
                </c:pt>
                <c:pt idx="1">
                  <c:v>2</c:v>
                </c:pt>
                <c:pt idx="2">
                  <c:v>1</c:v>
                </c:pt>
              </c:numCache>
            </c:numRef>
          </c:val>
        </c:ser>
        <c:ser>
          <c:idx val="1"/>
          <c:order val="1"/>
          <c:tx>
            <c:strRef>
              <c:f>claves!$A$29</c:f>
              <c:strCache>
                <c:ptCount val="1"/>
                <c:pt idx="0">
                  <c:v>Vulnerabilidades</c:v>
                </c:pt>
              </c:strCache>
            </c:strRef>
          </c:tx>
          <c:invertIfNegative val="0"/>
          <c:cat>
            <c:strRef>
              <c:f>claves!$B$27:$H$27</c:f>
              <c:strCache>
                <c:ptCount val="7"/>
                <c:pt idx="0">
                  <c:v>Alteración de la informacion</c:v>
                </c:pt>
                <c:pt idx="1">
                  <c:v> Privacidad</c:v>
                </c:pt>
                <c:pt idx="2">
                  <c:v>Otros</c:v>
                </c:pt>
                <c:pt idx="3">
                  <c:v> Acceso no autorizado</c:v>
                </c:pt>
                <c:pt idx="4">
                  <c:v> Control de Documentos</c:v>
                </c:pt>
                <c:pt idx="5">
                  <c:v>Suplantación de la identidad del usuario</c:v>
                </c:pt>
                <c:pt idx="6">
                  <c:v>Abuso de privilegios de acceso</c:v>
                </c:pt>
              </c:strCache>
            </c:strRef>
          </c:cat>
          <c:val>
            <c:numRef>
              <c:f>claves!$B$29:$H$29</c:f>
              <c:numCache>
                <c:formatCode>General</c:formatCode>
                <c:ptCount val="7"/>
                <c:pt idx="3">
                  <c:v>2</c:v>
                </c:pt>
                <c:pt idx="4">
                  <c:v>3</c:v>
                </c:pt>
                <c:pt idx="5">
                  <c:v>3</c:v>
                </c:pt>
                <c:pt idx="6">
                  <c:v>3</c:v>
                </c:pt>
              </c:numCache>
            </c:numRef>
          </c:val>
        </c:ser>
        <c:dLbls>
          <c:showLegendKey val="0"/>
          <c:showVal val="0"/>
          <c:showCatName val="0"/>
          <c:showSerName val="0"/>
          <c:showPercent val="0"/>
          <c:showBubbleSize val="0"/>
        </c:dLbls>
        <c:gapWidth val="150"/>
        <c:shape val="box"/>
        <c:axId val="88987136"/>
        <c:axId val="88988672"/>
        <c:axId val="0"/>
      </c:bar3DChart>
      <c:catAx>
        <c:axId val="88987136"/>
        <c:scaling>
          <c:orientation val="minMax"/>
        </c:scaling>
        <c:delete val="0"/>
        <c:axPos val="b"/>
        <c:majorTickMark val="none"/>
        <c:minorTickMark val="none"/>
        <c:tickLblPos val="nextTo"/>
        <c:crossAx val="88988672"/>
        <c:crosses val="autoZero"/>
        <c:auto val="1"/>
        <c:lblAlgn val="ctr"/>
        <c:lblOffset val="100"/>
        <c:noMultiLvlLbl val="0"/>
      </c:catAx>
      <c:valAx>
        <c:axId val="88988672"/>
        <c:scaling>
          <c:orientation val="minMax"/>
        </c:scaling>
        <c:delete val="0"/>
        <c:axPos val="l"/>
        <c:majorGridlines/>
        <c:numFmt formatCode="General" sourceLinked="1"/>
        <c:majorTickMark val="out"/>
        <c:minorTickMark val="none"/>
        <c:tickLblPos val="nextTo"/>
        <c:crossAx val="88987136"/>
        <c:crosses val="autoZero"/>
        <c:crossBetween val="between"/>
      </c:valAx>
    </c:plotArea>
    <c:legend>
      <c:legendPos val="r"/>
      <c:layout/>
      <c:overlay val="0"/>
    </c:legend>
    <c:plotVisOnly val="1"/>
    <c:dispBlanksAs val="gap"/>
    <c:showDLblsOverMax val="0"/>
  </c:chart>
  <c:txPr>
    <a:bodyPr/>
    <a:lstStyle/>
    <a:p>
      <a:pPr>
        <a:defRPr sz="1800" b="1">
          <a:solidFill>
            <a:schemeClr val="bg1"/>
          </a:solidFill>
        </a:defRPr>
      </a:pPr>
      <a:endParaRPr lang="es-EC"/>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lang="es-ES" sz="3200" kern="120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latin typeface="Copperplate Gothic Bold" pitchFamily="34" charset="0"/>
                <a:ea typeface="+mn-ea"/>
                <a:cs typeface="+mn-cs"/>
              </a:defRPr>
            </a:pPr>
            <a:r>
              <a:rPr lang="es-ES" sz="3200" kern="120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latin typeface="Copperplate Gothic Bold" pitchFamily="34" charset="0"/>
                <a:ea typeface="+mn-ea"/>
                <a:cs typeface="+mn-cs"/>
              </a:rPr>
              <a:t>Evaluación del Riesgo</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riesgo!$B$1</c:f>
              <c:strCache>
                <c:ptCount val="1"/>
                <c:pt idx="0">
                  <c:v>Ocurrencia</c:v>
                </c:pt>
              </c:strCache>
            </c:strRef>
          </c:tx>
          <c:invertIfNegative val="0"/>
          <c:cat>
            <c:strRef>
              <c:f>riesgo!$A$2:$A$7</c:f>
              <c:strCache>
                <c:ptCount val="6"/>
                <c:pt idx="0">
                  <c:v>DomainController</c:v>
                </c:pt>
                <c:pt idx="1">
                  <c:v>Isa Server</c:v>
                </c:pt>
                <c:pt idx="2">
                  <c:v>Claves de usuarios</c:v>
                </c:pt>
                <c:pt idx="3">
                  <c:v>Base de Datos</c:v>
                </c:pt>
                <c:pt idx="4">
                  <c:v>Sharepoint</c:v>
                </c:pt>
                <c:pt idx="5">
                  <c:v>Aplicaciones</c:v>
                </c:pt>
              </c:strCache>
            </c:strRef>
          </c:cat>
          <c:val>
            <c:numRef>
              <c:f>riesgo!$B$2:$B$7</c:f>
              <c:numCache>
                <c:formatCode>General</c:formatCode>
                <c:ptCount val="6"/>
                <c:pt idx="0">
                  <c:v>1</c:v>
                </c:pt>
                <c:pt idx="1">
                  <c:v>2</c:v>
                </c:pt>
                <c:pt idx="2">
                  <c:v>2</c:v>
                </c:pt>
                <c:pt idx="3">
                  <c:v>3</c:v>
                </c:pt>
                <c:pt idx="4">
                  <c:v>2</c:v>
                </c:pt>
                <c:pt idx="5">
                  <c:v>2</c:v>
                </c:pt>
              </c:numCache>
            </c:numRef>
          </c:val>
        </c:ser>
        <c:ser>
          <c:idx val="1"/>
          <c:order val="1"/>
          <c:tx>
            <c:strRef>
              <c:f>riesgo!$C$1</c:f>
              <c:strCache>
                <c:ptCount val="1"/>
                <c:pt idx="0">
                  <c:v>Vulnerabilidad</c:v>
                </c:pt>
              </c:strCache>
            </c:strRef>
          </c:tx>
          <c:invertIfNegative val="0"/>
          <c:cat>
            <c:strRef>
              <c:f>riesgo!$A$2:$A$7</c:f>
              <c:strCache>
                <c:ptCount val="6"/>
                <c:pt idx="0">
                  <c:v>DomainController</c:v>
                </c:pt>
                <c:pt idx="1">
                  <c:v>Isa Server</c:v>
                </c:pt>
                <c:pt idx="2">
                  <c:v>Claves de usuarios</c:v>
                </c:pt>
                <c:pt idx="3">
                  <c:v>Base de Datos</c:v>
                </c:pt>
                <c:pt idx="4">
                  <c:v>Sharepoint</c:v>
                </c:pt>
                <c:pt idx="5">
                  <c:v>Aplicaciones</c:v>
                </c:pt>
              </c:strCache>
            </c:strRef>
          </c:cat>
          <c:val>
            <c:numRef>
              <c:f>riesgo!$C$2:$C$7</c:f>
              <c:numCache>
                <c:formatCode>General</c:formatCode>
                <c:ptCount val="6"/>
                <c:pt idx="0">
                  <c:v>2</c:v>
                </c:pt>
                <c:pt idx="1">
                  <c:v>1</c:v>
                </c:pt>
                <c:pt idx="2">
                  <c:v>3</c:v>
                </c:pt>
                <c:pt idx="3">
                  <c:v>2</c:v>
                </c:pt>
                <c:pt idx="4">
                  <c:v>2</c:v>
                </c:pt>
                <c:pt idx="5">
                  <c:v>2</c:v>
                </c:pt>
              </c:numCache>
            </c:numRef>
          </c:val>
        </c:ser>
        <c:ser>
          <c:idx val="2"/>
          <c:order val="2"/>
          <c:tx>
            <c:strRef>
              <c:f>riesgo!$D$1</c:f>
              <c:strCache>
                <c:ptCount val="1"/>
                <c:pt idx="0">
                  <c:v>Total</c:v>
                </c:pt>
              </c:strCache>
            </c:strRef>
          </c:tx>
          <c:invertIfNegative val="0"/>
          <c:cat>
            <c:strRef>
              <c:f>riesgo!$A$2:$A$7</c:f>
              <c:strCache>
                <c:ptCount val="6"/>
                <c:pt idx="0">
                  <c:v>DomainController</c:v>
                </c:pt>
                <c:pt idx="1">
                  <c:v>Isa Server</c:v>
                </c:pt>
                <c:pt idx="2">
                  <c:v>Claves de usuarios</c:v>
                </c:pt>
                <c:pt idx="3">
                  <c:v>Base de Datos</c:v>
                </c:pt>
                <c:pt idx="4">
                  <c:v>Sharepoint</c:v>
                </c:pt>
                <c:pt idx="5">
                  <c:v>Aplicaciones</c:v>
                </c:pt>
              </c:strCache>
            </c:strRef>
          </c:cat>
          <c:val>
            <c:numRef>
              <c:f>riesgo!$D$2:$D$7</c:f>
              <c:numCache>
                <c:formatCode>General</c:formatCode>
                <c:ptCount val="6"/>
                <c:pt idx="0">
                  <c:v>2</c:v>
                </c:pt>
                <c:pt idx="1">
                  <c:v>2</c:v>
                </c:pt>
                <c:pt idx="2">
                  <c:v>6</c:v>
                </c:pt>
                <c:pt idx="3">
                  <c:v>6</c:v>
                </c:pt>
                <c:pt idx="4">
                  <c:v>4</c:v>
                </c:pt>
                <c:pt idx="5">
                  <c:v>4</c:v>
                </c:pt>
              </c:numCache>
            </c:numRef>
          </c:val>
        </c:ser>
        <c:dLbls>
          <c:showLegendKey val="0"/>
          <c:showVal val="0"/>
          <c:showCatName val="0"/>
          <c:showSerName val="0"/>
          <c:showPercent val="0"/>
          <c:showBubbleSize val="0"/>
        </c:dLbls>
        <c:gapWidth val="150"/>
        <c:shape val="box"/>
        <c:axId val="83326848"/>
        <c:axId val="83328384"/>
        <c:axId val="0"/>
      </c:bar3DChart>
      <c:catAx>
        <c:axId val="83326848"/>
        <c:scaling>
          <c:orientation val="minMax"/>
        </c:scaling>
        <c:delete val="0"/>
        <c:axPos val="b"/>
        <c:majorTickMark val="none"/>
        <c:minorTickMark val="none"/>
        <c:tickLblPos val="nextTo"/>
        <c:crossAx val="83328384"/>
        <c:crosses val="autoZero"/>
        <c:auto val="1"/>
        <c:lblAlgn val="ctr"/>
        <c:lblOffset val="100"/>
        <c:noMultiLvlLbl val="0"/>
      </c:catAx>
      <c:valAx>
        <c:axId val="83328384"/>
        <c:scaling>
          <c:orientation val="minMax"/>
        </c:scaling>
        <c:delete val="0"/>
        <c:axPos val="l"/>
        <c:majorGridlines/>
        <c:numFmt formatCode="General" sourceLinked="1"/>
        <c:majorTickMark val="out"/>
        <c:minorTickMark val="none"/>
        <c:tickLblPos val="nextTo"/>
        <c:crossAx val="83326848"/>
        <c:crosses val="autoZero"/>
        <c:crossBetween val="between"/>
      </c:valAx>
    </c:plotArea>
    <c:legend>
      <c:legendPos val="r"/>
      <c:layout/>
      <c:overlay val="0"/>
    </c:legend>
    <c:plotVisOnly val="1"/>
    <c:dispBlanksAs val="gap"/>
    <c:showDLblsOverMax val="0"/>
  </c:chart>
  <c:txPr>
    <a:bodyPr/>
    <a:lstStyle/>
    <a:p>
      <a:pPr>
        <a:defRPr sz="1800" b="1">
          <a:solidFill>
            <a:schemeClr val="bg1"/>
          </a:solidFill>
        </a:defRPr>
      </a:pPr>
      <a:endParaRPr lang="es-EC"/>
    </a:p>
  </c:txPr>
  <c:externalData r:id="rId1">
    <c:autoUpdate val="0"/>
  </c:externalData>
</c:chartSpace>
</file>

<file path=ppt/diagrams/_rels/data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image" Target="../media/image33.jpeg"/><Relationship Id="rId5" Type="http://schemas.openxmlformats.org/officeDocument/2006/relationships/image" Target="../media/image37.gif"/><Relationship Id="rId4" Type="http://schemas.openxmlformats.org/officeDocument/2006/relationships/image" Target="../media/image36.jpeg"/></Relationships>
</file>

<file path=ppt/diagrams/_rels/drawing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image" Target="../media/image33.jpeg"/><Relationship Id="rId5" Type="http://schemas.openxmlformats.org/officeDocument/2006/relationships/image" Target="../media/image37.gif"/><Relationship Id="rId4" Type="http://schemas.openxmlformats.org/officeDocument/2006/relationships/image" Target="../media/image36.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EDC39F-6B36-4169-A6FF-002A492B1730}" type="doc">
      <dgm:prSet loTypeId="urn:microsoft.com/office/officeart/2005/8/layout/hierarchy2" loCatId="hierarchy" qsTypeId="urn:microsoft.com/office/officeart/2005/8/quickstyle/simple1" qsCatId="simple" csTypeId="urn:microsoft.com/office/officeart/2005/8/colors/colorful4" csCatId="colorful" phldr="1"/>
      <dgm:spPr/>
      <dgm:t>
        <a:bodyPr/>
        <a:lstStyle/>
        <a:p>
          <a:endParaRPr lang="es-EC"/>
        </a:p>
      </dgm:t>
    </dgm:pt>
    <dgm:pt modelId="{3F8190F9-8648-4E99-A865-969567C373B0}">
      <dgm:prSet phldrT="[Tex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EC" b="1" dirty="0" smtClean="0">
              <a:ln/>
              <a:solidFill>
                <a:schemeClr val="tx1"/>
              </a:solidFill>
              <a:effectLst>
                <a:outerShdw blurRad="38100" dist="38100" dir="2700000" algn="tl">
                  <a:srgbClr val="000000">
                    <a:alpha val="43137"/>
                  </a:srgbClr>
                </a:outerShdw>
              </a:effectLst>
              <a:latin typeface="Arial Narrow" pitchFamily="34" charset="0"/>
            </a:rPr>
            <a:t>SISTEMA DE SEGURIDAD DE INFORMACION</a:t>
          </a:r>
          <a:endParaRPr lang="es-EC" b="1" dirty="0">
            <a:ln/>
            <a:solidFill>
              <a:schemeClr val="tx1"/>
            </a:solidFill>
            <a:effectLst>
              <a:outerShdw blurRad="38100" dist="38100" dir="2700000" algn="tl">
                <a:srgbClr val="000000">
                  <a:alpha val="43137"/>
                </a:srgbClr>
              </a:outerShdw>
            </a:effectLst>
            <a:latin typeface="Arial Narrow" pitchFamily="34" charset="0"/>
          </a:endParaRPr>
        </a:p>
      </dgm:t>
    </dgm:pt>
    <dgm:pt modelId="{8C952E05-6984-46F4-BEFE-E0D5546FD089}" type="parTrans" cxnId="{B5E8FE75-66A1-455F-9B99-5EB72396C1C4}">
      <dgm:prSet/>
      <dgm:spPr/>
      <dgm:t>
        <a:bodyPr/>
        <a:lstStyle/>
        <a:p>
          <a:endParaRPr lang="es-EC" b="1">
            <a:ln>
              <a:solidFill>
                <a:schemeClr val="bg1"/>
              </a:solidFill>
            </a:ln>
            <a:solidFill>
              <a:schemeClr val="bg1"/>
            </a:solidFill>
            <a:effectLst>
              <a:outerShdw blurRad="38100" dist="38100" dir="2700000" algn="tl">
                <a:srgbClr val="000000">
                  <a:alpha val="43137"/>
                </a:srgbClr>
              </a:outerShdw>
            </a:effectLst>
            <a:latin typeface="Arial Narrow" pitchFamily="34" charset="0"/>
          </a:endParaRPr>
        </a:p>
      </dgm:t>
    </dgm:pt>
    <dgm:pt modelId="{B49FBDF7-964F-495A-BB03-44AC907675B8}" type="sibTrans" cxnId="{B5E8FE75-66A1-455F-9B99-5EB72396C1C4}">
      <dgm:prSet/>
      <dgm:spPr/>
      <dgm:t>
        <a:bodyPr/>
        <a:lstStyle/>
        <a:p>
          <a:endParaRPr lang="es-EC" b="1">
            <a:ln>
              <a:solidFill>
                <a:schemeClr val="bg1"/>
              </a:solidFill>
            </a:ln>
            <a:solidFill>
              <a:schemeClr val="bg1"/>
            </a:solidFill>
            <a:effectLst>
              <a:outerShdw blurRad="38100" dist="38100" dir="2700000" algn="tl">
                <a:srgbClr val="000000">
                  <a:alpha val="43137"/>
                </a:srgbClr>
              </a:outerShdw>
            </a:effectLst>
            <a:latin typeface="Arial Narrow" pitchFamily="34" charset="0"/>
          </a:endParaRPr>
        </a:p>
      </dgm:t>
    </dgm:pt>
    <dgm:pt modelId="{CADFA26D-277A-434A-B0B5-51CF87BDFD72}">
      <dgm:prSet phldrT="[Texto]">
        <dgm:style>
          <a:lnRef idx="3">
            <a:schemeClr val="lt1"/>
          </a:lnRef>
          <a:fillRef idx="1">
            <a:schemeClr val="accent4"/>
          </a:fillRef>
          <a:effectRef idx="1">
            <a:schemeClr val="accent4"/>
          </a:effectRef>
          <a:fontRef idx="minor">
            <a:schemeClr val="lt1"/>
          </a:fontRef>
        </dgm:style>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EC" b="1" dirty="0" smtClean="0">
              <a:ln/>
              <a:solidFill>
                <a:schemeClr val="tx1"/>
              </a:solidFill>
              <a:effectLst>
                <a:outerShdw blurRad="38100" dist="38100" dir="2700000" algn="tl">
                  <a:srgbClr val="000000">
                    <a:alpha val="43137"/>
                  </a:srgbClr>
                </a:outerShdw>
              </a:effectLst>
              <a:latin typeface="Arial Narrow" pitchFamily="34" charset="0"/>
            </a:rPr>
            <a:t>CONFIABILIDAD</a:t>
          </a:r>
          <a:endParaRPr lang="es-EC" b="1" dirty="0">
            <a:ln/>
            <a:solidFill>
              <a:schemeClr val="tx1"/>
            </a:solidFill>
            <a:effectLst>
              <a:outerShdw blurRad="38100" dist="38100" dir="2700000" algn="tl">
                <a:srgbClr val="000000">
                  <a:alpha val="43137"/>
                </a:srgbClr>
              </a:outerShdw>
            </a:effectLst>
            <a:latin typeface="Arial Narrow" pitchFamily="34" charset="0"/>
          </a:endParaRPr>
        </a:p>
      </dgm:t>
    </dgm:pt>
    <dgm:pt modelId="{E51E0355-7C9D-4446-B4DE-0D99256D38C4}" type="parTrans" cxnId="{FC88C731-D082-4095-8FBF-4F15CC09BAFD}">
      <dgm:prSet/>
      <dgm:spPr/>
      <dgm:t>
        <a:bodyPr/>
        <a:lstStyle/>
        <a:p>
          <a:endParaRPr lang="es-EC" b="1">
            <a:ln>
              <a:solidFill>
                <a:schemeClr val="bg1"/>
              </a:solidFill>
            </a:ln>
            <a:solidFill>
              <a:schemeClr val="bg1"/>
            </a:solidFill>
            <a:effectLst>
              <a:outerShdw blurRad="38100" dist="38100" dir="2700000" algn="tl">
                <a:srgbClr val="000000">
                  <a:alpha val="43137"/>
                </a:srgbClr>
              </a:outerShdw>
            </a:effectLst>
            <a:latin typeface="Arial Narrow" pitchFamily="34" charset="0"/>
          </a:endParaRPr>
        </a:p>
      </dgm:t>
    </dgm:pt>
    <dgm:pt modelId="{4D2FE99B-5044-4B04-8D0D-F0A2C2C7F549}" type="sibTrans" cxnId="{FC88C731-D082-4095-8FBF-4F15CC09BAFD}">
      <dgm:prSet/>
      <dgm:spPr/>
      <dgm:t>
        <a:bodyPr/>
        <a:lstStyle/>
        <a:p>
          <a:endParaRPr lang="es-EC" b="1">
            <a:ln>
              <a:solidFill>
                <a:schemeClr val="bg1"/>
              </a:solidFill>
            </a:ln>
            <a:solidFill>
              <a:schemeClr val="bg1"/>
            </a:solidFill>
            <a:effectLst>
              <a:outerShdw blurRad="38100" dist="38100" dir="2700000" algn="tl">
                <a:srgbClr val="000000">
                  <a:alpha val="43137"/>
                </a:srgbClr>
              </a:outerShdw>
            </a:effectLst>
            <a:latin typeface="Arial Narrow" pitchFamily="34" charset="0"/>
          </a:endParaRPr>
        </a:p>
      </dgm:t>
    </dgm:pt>
    <dgm:pt modelId="{2779E772-7485-472A-81D9-3008AF69A145}">
      <dgm:prSet phldrT="[Texto]">
        <dgm:style>
          <a:lnRef idx="3">
            <a:schemeClr val="lt1"/>
          </a:lnRef>
          <a:fillRef idx="1">
            <a:schemeClr val="accent2"/>
          </a:fillRef>
          <a:effectRef idx="1">
            <a:schemeClr val="accent2"/>
          </a:effectRef>
          <a:fontRef idx="minor">
            <a:schemeClr val="lt1"/>
          </a:fontRef>
        </dgm:style>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EC" b="1" dirty="0" smtClean="0">
              <a:ln/>
              <a:solidFill>
                <a:schemeClr val="tx1"/>
              </a:solidFill>
              <a:effectLst>
                <a:outerShdw blurRad="38100" dist="38100" dir="2700000" algn="tl">
                  <a:srgbClr val="000000">
                    <a:alpha val="43137"/>
                  </a:srgbClr>
                </a:outerShdw>
              </a:effectLst>
              <a:latin typeface="Arial Narrow" pitchFamily="34" charset="0"/>
            </a:rPr>
            <a:t>INTEGRIDAD </a:t>
          </a:r>
          <a:endParaRPr lang="es-EC" b="1" dirty="0">
            <a:ln/>
            <a:solidFill>
              <a:schemeClr val="tx1"/>
            </a:solidFill>
            <a:effectLst>
              <a:outerShdw blurRad="38100" dist="38100" dir="2700000" algn="tl">
                <a:srgbClr val="000000">
                  <a:alpha val="43137"/>
                </a:srgbClr>
              </a:outerShdw>
            </a:effectLst>
            <a:latin typeface="Arial Narrow" pitchFamily="34" charset="0"/>
          </a:endParaRPr>
        </a:p>
      </dgm:t>
    </dgm:pt>
    <dgm:pt modelId="{80EE7C1D-2244-43FF-BD50-021C48B6B637}" type="parTrans" cxnId="{FDAAC83A-7356-484D-9C9C-FFC8B4745D45}">
      <dgm:prSet/>
      <dgm:spPr/>
      <dgm:t>
        <a:bodyPr/>
        <a:lstStyle/>
        <a:p>
          <a:endParaRPr lang="es-EC" b="1">
            <a:ln>
              <a:solidFill>
                <a:schemeClr val="bg1"/>
              </a:solidFill>
            </a:ln>
            <a:solidFill>
              <a:schemeClr val="bg1"/>
            </a:solidFill>
            <a:effectLst>
              <a:outerShdw blurRad="38100" dist="38100" dir="2700000" algn="tl">
                <a:srgbClr val="000000">
                  <a:alpha val="43137"/>
                </a:srgbClr>
              </a:outerShdw>
            </a:effectLst>
            <a:latin typeface="Arial Narrow" pitchFamily="34" charset="0"/>
          </a:endParaRPr>
        </a:p>
      </dgm:t>
    </dgm:pt>
    <dgm:pt modelId="{A616DDC4-D636-4B41-A516-87971A2ED697}" type="sibTrans" cxnId="{FDAAC83A-7356-484D-9C9C-FFC8B4745D45}">
      <dgm:prSet/>
      <dgm:spPr/>
      <dgm:t>
        <a:bodyPr/>
        <a:lstStyle/>
        <a:p>
          <a:endParaRPr lang="es-EC" b="1">
            <a:ln>
              <a:solidFill>
                <a:schemeClr val="bg1"/>
              </a:solidFill>
            </a:ln>
            <a:solidFill>
              <a:schemeClr val="bg1"/>
            </a:solidFill>
            <a:effectLst>
              <a:outerShdw blurRad="38100" dist="38100" dir="2700000" algn="tl">
                <a:srgbClr val="000000">
                  <a:alpha val="43137"/>
                </a:srgbClr>
              </a:outerShdw>
            </a:effectLst>
            <a:latin typeface="Arial Narrow" pitchFamily="34" charset="0"/>
          </a:endParaRPr>
        </a:p>
      </dgm:t>
    </dgm:pt>
    <dgm:pt modelId="{0D8CEDAB-910B-4CA8-9958-CE564EAEC3B3}">
      <dgm:prSet phldrT="[Texto]">
        <dgm:style>
          <a:lnRef idx="3">
            <a:schemeClr val="lt1"/>
          </a:lnRef>
          <a:fillRef idx="1">
            <a:schemeClr val="accent6"/>
          </a:fillRef>
          <a:effectRef idx="1">
            <a:schemeClr val="accent6"/>
          </a:effectRef>
          <a:fontRef idx="minor">
            <a:schemeClr val="lt1"/>
          </a:fontRef>
        </dgm:style>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EC" b="1" dirty="0" smtClean="0">
              <a:ln/>
              <a:solidFill>
                <a:schemeClr val="tx1"/>
              </a:solidFill>
              <a:effectLst>
                <a:outerShdw blurRad="38100" dist="38100" dir="2700000" algn="tl">
                  <a:srgbClr val="000000">
                    <a:alpha val="43137"/>
                  </a:srgbClr>
                </a:outerShdw>
              </a:effectLst>
              <a:latin typeface="Arial Narrow" pitchFamily="34" charset="0"/>
            </a:rPr>
            <a:t>DISPONIBILIDAD</a:t>
          </a:r>
          <a:endParaRPr lang="es-EC" b="1" dirty="0">
            <a:ln/>
            <a:solidFill>
              <a:schemeClr val="tx1"/>
            </a:solidFill>
            <a:effectLst>
              <a:outerShdw blurRad="38100" dist="38100" dir="2700000" algn="tl">
                <a:srgbClr val="000000">
                  <a:alpha val="43137"/>
                </a:srgbClr>
              </a:outerShdw>
            </a:effectLst>
            <a:latin typeface="Arial Narrow" pitchFamily="34" charset="0"/>
          </a:endParaRPr>
        </a:p>
      </dgm:t>
    </dgm:pt>
    <dgm:pt modelId="{F7C22C6D-3381-4556-AF01-4D758568CC9F}" type="parTrans" cxnId="{B39CC8AD-8014-42F3-8FF6-2F128AE24E9A}">
      <dgm:prSet/>
      <dgm:spPr/>
      <dgm:t>
        <a:bodyPr/>
        <a:lstStyle/>
        <a:p>
          <a:endParaRPr lang="es-EC" b="1">
            <a:ln>
              <a:solidFill>
                <a:schemeClr val="bg1"/>
              </a:solidFill>
            </a:ln>
            <a:solidFill>
              <a:schemeClr val="bg1"/>
            </a:solidFill>
            <a:effectLst>
              <a:outerShdw blurRad="38100" dist="38100" dir="2700000" algn="tl">
                <a:srgbClr val="000000">
                  <a:alpha val="43137"/>
                </a:srgbClr>
              </a:outerShdw>
            </a:effectLst>
            <a:latin typeface="Arial Narrow" pitchFamily="34" charset="0"/>
          </a:endParaRPr>
        </a:p>
      </dgm:t>
    </dgm:pt>
    <dgm:pt modelId="{CB7752C6-F4CF-4195-AE3D-204DA085F9B9}" type="sibTrans" cxnId="{B39CC8AD-8014-42F3-8FF6-2F128AE24E9A}">
      <dgm:prSet/>
      <dgm:spPr/>
      <dgm:t>
        <a:bodyPr/>
        <a:lstStyle/>
        <a:p>
          <a:endParaRPr lang="es-EC" b="1">
            <a:ln>
              <a:solidFill>
                <a:schemeClr val="bg1"/>
              </a:solidFill>
            </a:ln>
            <a:solidFill>
              <a:schemeClr val="bg1"/>
            </a:solidFill>
            <a:effectLst>
              <a:outerShdw blurRad="38100" dist="38100" dir="2700000" algn="tl">
                <a:srgbClr val="000000">
                  <a:alpha val="43137"/>
                </a:srgbClr>
              </a:outerShdw>
            </a:effectLst>
            <a:latin typeface="Arial Narrow" pitchFamily="34" charset="0"/>
          </a:endParaRPr>
        </a:p>
      </dgm:t>
    </dgm:pt>
    <dgm:pt modelId="{0B42B38E-5B29-4B07-A0ED-9E09E92E086B}" type="pres">
      <dgm:prSet presAssocID="{0FEDC39F-6B36-4169-A6FF-002A492B1730}" presName="diagram" presStyleCnt="0">
        <dgm:presLayoutVars>
          <dgm:chPref val="1"/>
          <dgm:dir/>
          <dgm:animOne val="branch"/>
          <dgm:animLvl val="lvl"/>
          <dgm:resizeHandles val="exact"/>
        </dgm:presLayoutVars>
      </dgm:prSet>
      <dgm:spPr/>
      <dgm:t>
        <a:bodyPr/>
        <a:lstStyle/>
        <a:p>
          <a:endParaRPr lang="es-EC"/>
        </a:p>
      </dgm:t>
    </dgm:pt>
    <dgm:pt modelId="{BFDF9A0D-8FCF-4D7B-8BAC-90347F55E8E9}" type="pres">
      <dgm:prSet presAssocID="{3F8190F9-8648-4E99-A865-969567C373B0}" presName="root1" presStyleCnt="0"/>
      <dgm:spPr/>
      <dgm:t>
        <a:bodyPr/>
        <a:lstStyle/>
        <a:p>
          <a:endParaRPr lang="es-EC"/>
        </a:p>
      </dgm:t>
    </dgm:pt>
    <dgm:pt modelId="{B5C8EEE9-C174-4047-875A-C7E4195CD61D}" type="pres">
      <dgm:prSet presAssocID="{3F8190F9-8648-4E99-A865-969567C373B0}" presName="LevelOneTextNode" presStyleLbl="node0" presStyleIdx="0" presStyleCnt="1">
        <dgm:presLayoutVars>
          <dgm:chPref val="3"/>
        </dgm:presLayoutVars>
      </dgm:prSet>
      <dgm:spPr/>
      <dgm:t>
        <a:bodyPr/>
        <a:lstStyle/>
        <a:p>
          <a:endParaRPr lang="es-EC"/>
        </a:p>
      </dgm:t>
    </dgm:pt>
    <dgm:pt modelId="{B228769C-0A77-42C8-8BF4-94BF561EBBB3}" type="pres">
      <dgm:prSet presAssocID="{3F8190F9-8648-4E99-A865-969567C373B0}" presName="level2hierChild" presStyleCnt="0"/>
      <dgm:spPr/>
      <dgm:t>
        <a:bodyPr/>
        <a:lstStyle/>
        <a:p>
          <a:endParaRPr lang="es-EC"/>
        </a:p>
      </dgm:t>
    </dgm:pt>
    <dgm:pt modelId="{B52DF2BA-7984-42D1-A0C2-9DC1BE0D3E3C}" type="pres">
      <dgm:prSet presAssocID="{E51E0355-7C9D-4446-B4DE-0D99256D38C4}" presName="conn2-1" presStyleLbl="parChTrans1D2" presStyleIdx="0" presStyleCnt="3"/>
      <dgm:spPr/>
      <dgm:t>
        <a:bodyPr/>
        <a:lstStyle/>
        <a:p>
          <a:endParaRPr lang="es-EC"/>
        </a:p>
      </dgm:t>
    </dgm:pt>
    <dgm:pt modelId="{28CE6B53-6F34-4048-8AAC-306D2DD16CE5}" type="pres">
      <dgm:prSet presAssocID="{E51E0355-7C9D-4446-B4DE-0D99256D38C4}" presName="connTx" presStyleLbl="parChTrans1D2" presStyleIdx="0" presStyleCnt="3"/>
      <dgm:spPr/>
      <dgm:t>
        <a:bodyPr/>
        <a:lstStyle/>
        <a:p>
          <a:endParaRPr lang="es-EC"/>
        </a:p>
      </dgm:t>
    </dgm:pt>
    <dgm:pt modelId="{9269F13B-02BE-431D-B046-CEA90D1D47AD}" type="pres">
      <dgm:prSet presAssocID="{CADFA26D-277A-434A-B0B5-51CF87BDFD72}" presName="root2" presStyleCnt="0"/>
      <dgm:spPr/>
      <dgm:t>
        <a:bodyPr/>
        <a:lstStyle/>
        <a:p>
          <a:endParaRPr lang="es-EC"/>
        </a:p>
      </dgm:t>
    </dgm:pt>
    <dgm:pt modelId="{99D375EF-0BA8-48B2-B83D-03E442B61D73}" type="pres">
      <dgm:prSet presAssocID="{CADFA26D-277A-434A-B0B5-51CF87BDFD72}" presName="LevelTwoTextNode" presStyleLbl="node2" presStyleIdx="0" presStyleCnt="3">
        <dgm:presLayoutVars>
          <dgm:chPref val="3"/>
        </dgm:presLayoutVars>
      </dgm:prSet>
      <dgm:spPr/>
      <dgm:t>
        <a:bodyPr/>
        <a:lstStyle/>
        <a:p>
          <a:endParaRPr lang="es-EC"/>
        </a:p>
      </dgm:t>
    </dgm:pt>
    <dgm:pt modelId="{11BCD3CE-13FA-4919-AC51-115728771519}" type="pres">
      <dgm:prSet presAssocID="{CADFA26D-277A-434A-B0B5-51CF87BDFD72}" presName="level3hierChild" presStyleCnt="0"/>
      <dgm:spPr/>
      <dgm:t>
        <a:bodyPr/>
        <a:lstStyle/>
        <a:p>
          <a:endParaRPr lang="es-EC"/>
        </a:p>
      </dgm:t>
    </dgm:pt>
    <dgm:pt modelId="{2F9C5EB0-F60A-4EC2-A4D9-0C4019919E9B}" type="pres">
      <dgm:prSet presAssocID="{80EE7C1D-2244-43FF-BD50-021C48B6B637}" presName="conn2-1" presStyleLbl="parChTrans1D2" presStyleIdx="1" presStyleCnt="3"/>
      <dgm:spPr/>
      <dgm:t>
        <a:bodyPr/>
        <a:lstStyle/>
        <a:p>
          <a:endParaRPr lang="es-EC"/>
        </a:p>
      </dgm:t>
    </dgm:pt>
    <dgm:pt modelId="{465525D2-C963-4078-B3F4-72165A1A17FF}" type="pres">
      <dgm:prSet presAssocID="{80EE7C1D-2244-43FF-BD50-021C48B6B637}" presName="connTx" presStyleLbl="parChTrans1D2" presStyleIdx="1" presStyleCnt="3"/>
      <dgm:spPr/>
      <dgm:t>
        <a:bodyPr/>
        <a:lstStyle/>
        <a:p>
          <a:endParaRPr lang="es-EC"/>
        </a:p>
      </dgm:t>
    </dgm:pt>
    <dgm:pt modelId="{B725D43D-86BE-4F1C-8128-584306F69B51}" type="pres">
      <dgm:prSet presAssocID="{2779E772-7485-472A-81D9-3008AF69A145}" presName="root2" presStyleCnt="0"/>
      <dgm:spPr/>
      <dgm:t>
        <a:bodyPr/>
        <a:lstStyle/>
        <a:p>
          <a:endParaRPr lang="es-EC"/>
        </a:p>
      </dgm:t>
    </dgm:pt>
    <dgm:pt modelId="{F2EC725F-424A-4BE1-ADC0-2DB4FB121542}" type="pres">
      <dgm:prSet presAssocID="{2779E772-7485-472A-81D9-3008AF69A145}" presName="LevelTwoTextNode" presStyleLbl="node2" presStyleIdx="1" presStyleCnt="3">
        <dgm:presLayoutVars>
          <dgm:chPref val="3"/>
        </dgm:presLayoutVars>
      </dgm:prSet>
      <dgm:spPr/>
      <dgm:t>
        <a:bodyPr/>
        <a:lstStyle/>
        <a:p>
          <a:endParaRPr lang="es-EC"/>
        </a:p>
      </dgm:t>
    </dgm:pt>
    <dgm:pt modelId="{809AE876-F9A7-41C0-A926-133C9F3E617F}" type="pres">
      <dgm:prSet presAssocID="{2779E772-7485-472A-81D9-3008AF69A145}" presName="level3hierChild" presStyleCnt="0"/>
      <dgm:spPr/>
      <dgm:t>
        <a:bodyPr/>
        <a:lstStyle/>
        <a:p>
          <a:endParaRPr lang="es-EC"/>
        </a:p>
      </dgm:t>
    </dgm:pt>
    <dgm:pt modelId="{C961AFAA-9715-4AF1-BEA4-B8EAF1D5EFD6}" type="pres">
      <dgm:prSet presAssocID="{F7C22C6D-3381-4556-AF01-4D758568CC9F}" presName="conn2-1" presStyleLbl="parChTrans1D2" presStyleIdx="2" presStyleCnt="3"/>
      <dgm:spPr/>
      <dgm:t>
        <a:bodyPr/>
        <a:lstStyle/>
        <a:p>
          <a:endParaRPr lang="es-EC"/>
        </a:p>
      </dgm:t>
    </dgm:pt>
    <dgm:pt modelId="{A1D659E3-0120-43A4-AF54-588A1E0A7272}" type="pres">
      <dgm:prSet presAssocID="{F7C22C6D-3381-4556-AF01-4D758568CC9F}" presName="connTx" presStyleLbl="parChTrans1D2" presStyleIdx="2" presStyleCnt="3"/>
      <dgm:spPr/>
      <dgm:t>
        <a:bodyPr/>
        <a:lstStyle/>
        <a:p>
          <a:endParaRPr lang="es-EC"/>
        </a:p>
      </dgm:t>
    </dgm:pt>
    <dgm:pt modelId="{5C091CD3-8DB4-4648-A2B1-5D311499E75E}" type="pres">
      <dgm:prSet presAssocID="{0D8CEDAB-910B-4CA8-9958-CE564EAEC3B3}" presName="root2" presStyleCnt="0"/>
      <dgm:spPr/>
      <dgm:t>
        <a:bodyPr/>
        <a:lstStyle/>
        <a:p>
          <a:endParaRPr lang="es-EC"/>
        </a:p>
      </dgm:t>
    </dgm:pt>
    <dgm:pt modelId="{7B15E8B6-C56B-4F72-8CE3-958085324923}" type="pres">
      <dgm:prSet presAssocID="{0D8CEDAB-910B-4CA8-9958-CE564EAEC3B3}" presName="LevelTwoTextNode" presStyleLbl="node2" presStyleIdx="2" presStyleCnt="3">
        <dgm:presLayoutVars>
          <dgm:chPref val="3"/>
        </dgm:presLayoutVars>
      </dgm:prSet>
      <dgm:spPr/>
      <dgm:t>
        <a:bodyPr/>
        <a:lstStyle/>
        <a:p>
          <a:endParaRPr lang="es-EC"/>
        </a:p>
      </dgm:t>
    </dgm:pt>
    <dgm:pt modelId="{2C59FAFD-DB0B-4046-9AE6-C83BCA780B72}" type="pres">
      <dgm:prSet presAssocID="{0D8CEDAB-910B-4CA8-9958-CE564EAEC3B3}" presName="level3hierChild" presStyleCnt="0"/>
      <dgm:spPr/>
      <dgm:t>
        <a:bodyPr/>
        <a:lstStyle/>
        <a:p>
          <a:endParaRPr lang="es-EC"/>
        </a:p>
      </dgm:t>
    </dgm:pt>
  </dgm:ptLst>
  <dgm:cxnLst>
    <dgm:cxn modelId="{8812D110-9C16-4074-8E24-54B6AA36DDE3}" type="presOf" srcId="{3F8190F9-8648-4E99-A865-969567C373B0}" destId="{B5C8EEE9-C174-4047-875A-C7E4195CD61D}" srcOrd="0" destOrd="0" presId="urn:microsoft.com/office/officeart/2005/8/layout/hierarchy2"/>
    <dgm:cxn modelId="{D1CD5422-6DEC-42D6-9143-6021B4EBD9C1}" type="presOf" srcId="{0D8CEDAB-910B-4CA8-9958-CE564EAEC3B3}" destId="{7B15E8B6-C56B-4F72-8CE3-958085324923}" srcOrd="0" destOrd="0" presId="urn:microsoft.com/office/officeart/2005/8/layout/hierarchy2"/>
    <dgm:cxn modelId="{07CFBFB3-7963-482A-9AE1-1D6EFC79D7CA}" type="presOf" srcId="{80EE7C1D-2244-43FF-BD50-021C48B6B637}" destId="{2F9C5EB0-F60A-4EC2-A4D9-0C4019919E9B}" srcOrd="0" destOrd="0" presId="urn:microsoft.com/office/officeart/2005/8/layout/hierarchy2"/>
    <dgm:cxn modelId="{30FE2711-F751-4014-B803-EB7D4A35EFB2}" type="presOf" srcId="{CADFA26D-277A-434A-B0B5-51CF87BDFD72}" destId="{99D375EF-0BA8-48B2-B83D-03E442B61D73}" srcOrd="0" destOrd="0" presId="urn:microsoft.com/office/officeart/2005/8/layout/hierarchy2"/>
    <dgm:cxn modelId="{89628525-2425-4FE2-9E5B-EB76564B49E5}" type="presOf" srcId="{F7C22C6D-3381-4556-AF01-4D758568CC9F}" destId="{A1D659E3-0120-43A4-AF54-588A1E0A7272}" srcOrd="1" destOrd="0" presId="urn:microsoft.com/office/officeart/2005/8/layout/hierarchy2"/>
    <dgm:cxn modelId="{47B80571-044C-487E-A062-A85170C15932}" type="presOf" srcId="{0FEDC39F-6B36-4169-A6FF-002A492B1730}" destId="{0B42B38E-5B29-4B07-A0ED-9E09E92E086B}" srcOrd="0" destOrd="0" presId="urn:microsoft.com/office/officeart/2005/8/layout/hierarchy2"/>
    <dgm:cxn modelId="{ECF407A6-5CFB-4EFD-BB72-EC18FDC2714B}" type="presOf" srcId="{E51E0355-7C9D-4446-B4DE-0D99256D38C4}" destId="{B52DF2BA-7984-42D1-A0C2-9DC1BE0D3E3C}" srcOrd="0" destOrd="0" presId="urn:microsoft.com/office/officeart/2005/8/layout/hierarchy2"/>
    <dgm:cxn modelId="{3C60DB82-0856-4F46-9F3D-1E325ABC35B0}" type="presOf" srcId="{2779E772-7485-472A-81D9-3008AF69A145}" destId="{F2EC725F-424A-4BE1-ADC0-2DB4FB121542}" srcOrd="0" destOrd="0" presId="urn:microsoft.com/office/officeart/2005/8/layout/hierarchy2"/>
    <dgm:cxn modelId="{FC88C731-D082-4095-8FBF-4F15CC09BAFD}" srcId="{3F8190F9-8648-4E99-A865-969567C373B0}" destId="{CADFA26D-277A-434A-B0B5-51CF87BDFD72}" srcOrd="0" destOrd="0" parTransId="{E51E0355-7C9D-4446-B4DE-0D99256D38C4}" sibTransId="{4D2FE99B-5044-4B04-8D0D-F0A2C2C7F549}"/>
    <dgm:cxn modelId="{FDAAC83A-7356-484D-9C9C-FFC8B4745D45}" srcId="{3F8190F9-8648-4E99-A865-969567C373B0}" destId="{2779E772-7485-472A-81D9-3008AF69A145}" srcOrd="1" destOrd="0" parTransId="{80EE7C1D-2244-43FF-BD50-021C48B6B637}" sibTransId="{A616DDC4-D636-4B41-A516-87971A2ED697}"/>
    <dgm:cxn modelId="{B5E8FE75-66A1-455F-9B99-5EB72396C1C4}" srcId="{0FEDC39F-6B36-4169-A6FF-002A492B1730}" destId="{3F8190F9-8648-4E99-A865-969567C373B0}" srcOrd="0" destOrd="0" parTransId="{8C952E05-6984-46F4-BEFE-E0D5546FD089}" sibTransId="{B49FBDF7-964F-495A-BB03-44AC907675B8}"/>
    <dgm:cxn modelId="{8755A7F9-5687-4AE3-8673-1EFBF89BD07A}" type="presOf" srcId="{80EE7C1D-2244-43FF-BD50-021C48B6B637}" destId="{465525D2-C963-4078-B3F4-72165A1A17FF}" srcOrd="1" destOrd="0" presId="urn:microsoft.com/office/officeart/2005/8/layout/hierarchy2"/>
    <dgm:cxn modelId="{45DED934-A2F4-43B1-962E-3B3061FE87C4}" type="presOf" srcId="{E51E0355-7C9D-4446-B4DE-0D99256D38C4}" destId="{28CE6B53-6F34-4048-8AAC-306D2DD16CE5}" srcOrd="1" destOrd="0" presId="urn:microsoft.com/office/officeart/2005/8/layout/hierarchy2"/>
    <dgm:cxn modelId="{B39CC8AD-8014-42F3-8FF6-2F128AE24E9A}" srcId="{3F8190F9-8648-4E99-A865-969567C373B0}" destId="{0D8CEDAB-910B-4CA8-9958-CE564EAEC3B3}" srcOrd="2" destOrd="0" parTransId="{F7C22C6D-3381-4556-AF01-4D758568CC9F}" sibTransId="{CB7752C6-F4CF-4195-AE3D-204DA085F9B9}"/>
    <dgm:cxn modelId="{5204F3DE-1525-4492-B421-2D8363DD92D3}" type="presOf" srcId="{F7C22C6D-3381-4556-AF01-4D758568CC9F}" destId="{C961AFAA-9715-4AF1-BEA4-B8EAF1D5EFD6}" srcOrd="0" destOrd="0" presId="urn:microsoft.com/office/officeart/2005/8/layout/hierarchy2"/>
    <dgm:cxn modelId="{857FF271-7108-4672-8BE7-85ABED1915A3}" type="presParOf" srcId="{0B42B38E-5B29-4B07-A0ED-9E09E92E086B}" destId="{BFDF9A0D-8FCF-4D7B-8BAC-90347F55E8E9}" srcOrd="0" destOrd="0" presId="urn:microsoft.com/office/officeart/2005/8/layout/hierarchy2"/>
    <dgm:cxn modelId="{00FABCC8-A460-4FCA-93A3-D74D11EC38F0}" type="presParOf" srcId="{BFDF9A0D-8FCF-4D7B-8BAC-90347F55E8E9}" destId="{B5C8EEE9-C174-4047-875A-C7E4195CD61D}" srcOrd="0" destOrd="0" presId="urn:microsoft.com/office/officeart/2005/8/layout/hierarchy2"/>
    <dgm:cxn modelId="{2478E2C1-E680-47B9-8812-4FB3253E6BFA}" type="presParOf" srcId="{BFDF9A0D-8FCF-4D7B-8BAC-90347F55E8E9}" destId="{B228769C-0A77-42C8-8BF4-94BF561EBBB3}" srcOrd="1" destOrd="0" presId="urn:microsoft.com/office/officeart/2005/8/layout/hierarchy2"/>
    <dgm:cxn modelId="{4BF58E23-467A-4630-A825-05B2CE062368}" type="presParOf" srcId="{B228769C-0A77-42C8-8BF4-94BF561EBBB3}" destId="{B52DF2BA-7984-42D1-A0C2-9DC1BE0D3E3C}" srcOrd="0" destOrd="0" presId="urn:microsoft.com/office/officeart/2005/8/layout/hierarchy2"/>
    <dgm:cxn modelId="{98096170-0CFD-424B-A64B-1F0DBF5E2130}" type="presParOf" srcId="{B52DF2BA-7984-42D1-A0C2-9DC1BE0D3E3C}" destId="{28CE6B53-6F34-4048-8AAC-306D2DD16CE5}" srcOrd="0" destOrd="0" presId="urn:microsoft.com/office/officeart/2005/8/layout/hierarchy2"/>
    <dgm:cxn modelId="{7DD92FBC-18A9-4A70-A98A-3689BAF35577}" type="presParOf" srcId="{B228769C-0A77-42C8-8BF4-94BF561EBBB3}" destId="{9269F13B-02BE-431D-B046-CEA90D1D47AD}" srcOrd="1" destOrd="0" presId="urn:microsoft.com/office/officeart/2005/8/layout/hierarchy2"/>
    <dgm:cxn modelId="{7089B622-16A1-4804-9C39-C02D5E7CC33B}" type="presParOf" srcId="{9269F13B-02BE-431D-B046-CEA90D1D47AD}" destId="{99D375EF-0BA8-48B2-B83D-03E442B61D73}" srcOrd="0" destOrd="0" presId="urn:microsoft.com/office/officeart/2005/8/layout/hierarchy2"/>
    <dgm:cxn modelId="{AA0E7311-A309-45E6-87D5-27341CE3745A}" type="presParOf" srcId="{9269F13B-02BE-431D-B046-CEA90D1D47AD}" destId="{11BCD3CE-13FA-4919-AC51-115728771519}" srcOrd="1" destOrd="0" presId="urn:microsoft.com/office/officeart/2005/8/layout/hierarchy2"/>
    <dgm:cxn modelId="{CB5457E4-DBA5-406D-BC22-F995F5888EE3}" type="presParOf" srcId="{B228769C-0A77-42C8-8BF4-94BF561EBBB3}" destId="{2F9C5EB0-F60A-4EC2-A4D9-0C4019919E9B}" srcOrd="2" destOrd="0" presId="urn:microsoft.com/office/officeart/2005/8/layout/hierarchy2"/>
    <dgm:cxn modelId="{B2687AEC-705B-40F4-861D-711C07CB7BB7}" type="presParOf" srcId="{2F9C5EB0-F60A-4EC2-A4D9-0C4019919E9B}" destId="{465525D2-C963-4078-B3F4-72165A1A17FF}" srcOrd="0" destOrd="0" presId="urn:microsoft.com/office/officeart/2005/8/layout/hierarchy2"/>
    <dgm:cxn modelId="{2A417750-CD68-4852-AE03-10897AB3B4CE}" type="presParOf" srcId="{B228769C-0A77-42C8-8BF4-94BF561EBBB3}" destId="{B725D43D-86BE-4F1C-8128-584306F69B51}" srcOrd="3" destOrd="0" presId="urn:microsoft.com/office/officeart/2005/8/layout/hierarchy2"/>
    <dgm:cxn modelId="{7FF1C8A3-A49E-4E89-A8A7-E7BCA1EC125A}" type="presParOf" srcId="{B725D43D-86BE-4F1C-8128-584306F69B51}" destId="{F2EC725F-424A-4BE1-ADC0-2DB4FB121542}" srcOrd="0" destOrd="0" presId="urn:microsoft.com/office/officeart/2005/8/layout/hierarchy2"/>
    <dgm:cxn modelId="{828EC32E-28EA-4816-8C93-609CFDFEED58}" type="presParOf" srcId="{B725D43D-86BE-4F1C-8128-584306F69B51}" destId="{809AE876-F9A7-41C0-A926-133C9F3E617F}" srcOrd="1" destOrd="0" presId="urn:microsoft.com/office/officeart/2005/8/layout/hierarchy2"/>
    <dgm:cxn modelId="{38946DF9-FB07-4FF6-8A02-4E06CCAF95DA}" type="presParOf" srcId="{B228769C-0A77-42C8-8BF4-94BF561EBBB3}" destId="{C961AFAA-9715-4AF1-BEA4-B8EAF1D5EFD6}" srcOrd="4" destOrd="0" presId="urn:microsoft.com/office/officeart/2005/8/layout/hierarchy2"/>
    <dgm:cxn modelId="{3A637E69-A460-437B-BF40-E1C64C5E87EF}" type="presParOf" srcId="{C961AFAA-9715-4AF1-BEA4-B8EAF1D5EFD6}" destId="{A1D659E3-0120-43A4-AF54-588A1E0A7272}" srcOrd="0" destOrd="0" presId="urn:microsoft.com/office/officeart/2005/8/layout/hierarchy2"/>
    <dgm:cxn modelId="{8ABED745-347D-4941-AF80-2858CBA8335E}" type="presParOf" srcId="{B228769C-0A77-42C8-8BF4-94BF561EBBB3}" destId="{5C091CD3-8DB4-4648-A2B1-5D311499E75E}" srcOrd="5" destOrd="0" presId="urn:microsoft.com/office/officeart/2005/8/layout/hierarchy2"/>
    <dgm:cxn modelId="{024FE719-C746-4FD0-AC27-46FDF6F8145A}" type="presParOf" srcId="{5C091CD3-8DB4-4648-A2B1-5D311499E75E}" destId="{7B15E8B6-C56B-4F72-8CE3-958085324923}" srcOrd="0" destOrd="0" presId="urn:microsoft.com/office/officeart/2005/8/layout/hierarchy2"/>
    <dgm:cxn modelId="{32488587-1D69-48C4-8985-8E7FF19970AC}" type="presParOf" srcId="{5C091CD3-8DB4-4648-A2B1-5D311499E75E}" destId="{2C59FAFD-DB0B-4046-9AE6-C83BCA780B72}"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D3AB01-68D2-41B3-9BC9-060E8B668FC1}" type="doc">
      <dgm:prSet loTypeId="urn:microsoft.com/office/officeart/2005/8/layout/arrow5" loCatId="relationship" qsTypeId="urn:microsoft.com/office/officeart/2005/8/quickstyle/3d5" qsCatId="3D" csTypeId="urn:microsoft.com/office/officeart/2005/8/colors/colorful1" csCatId="colorful" phldr="1"/>
      <dgm:spPr/>
    </dgm:pt>
    <dgm:pt modelId="{37CC2D88-1F1B-44D6-83D6-C7D0304F8394}">
      <dgm:prSet phldrT="[Texto]" custT="1"/>
      <dgm:spPr/>
      <dgm:t>
        <a:bodyPr/>
        <a:lstStyle/>
        <a:p>
          <a:endParaRPr lang="es-EC" sz="2000" dirty="0">
            <a:effectLst>
              <a:outerShdw blurRad="38100" dist="38100" dir="2700000" algn="tl">
                <a:srgbClr val="000000">
                  <a:alpha val="43137"/>
                </a:srgbClr>
              </a:outerShdw>
            </a:effectLst>
          </a:endParaRPr>
        </a:p>
      </dgm:t>
    </dgm:pt>
    <dgm:pt modelId="{7183749D-728A-4A57-A287-EA788A9B0248}" type="parTrans" cxnId="{771123A8-7C29-4668-8FC6-42D9C6C4867D}">
      <dgm:prSet/>
      <dgm:spPr/>
      <dgm:t>
        <a:bodyPr/>
        <a:lstStyle/>
        <a:p>
          <a:endParaRPr lang="es-EC" sz="3600">
            <a:solidFill>
              <a:schemeClr val="bg1"/>
            </a:solidFill>
            <a:effectLst>
              <a:outerShdw blurRad="38100" dist="38100" dir="2700000" algn="tl">
                <a:srgbClr val="000000">
                  <a:alpha val="43137"/>
                </a:srgbClr>
              </a:outerShdw>
            </a:effectLst>
          </a:endParaRPr>
        </a:p>
      </dgm:t>
    </dgm:pt>
    <dgm:pt modelId="{B9583B4B-858A-4B13-93BA-BBE4C0F80FEF}" type="sibTrans" cxnId="{771123A8-7C29-4668-8FC6-42D9C6C4867D}">
      <dgm:prSet/>
      <dgm:spPr/>
      <dgm:t>
        <a:bodyPr/>
        <a:lstStyle/>
        <a:p>
          <a:endParaRPr lang="es-EC" sz="3600">
            <a:solidFill>
              <a:schemeClr val="bg1"/>
            </a:solidFill>
            <a:effectLst>
              <a:outerShdw blurRad="38100" dist="38100" dir="2700000" algn="tl">
                <a:srgbClr val="000000">
                  <a:alpha val="43137"/>
                </a:srgbClr>
              </a:outerShdw>
            </a:effectLst>
          </a:endParaRPr>
        </a:p>
      </dgm:t>
    </dgm:pt>
    <dgm:pt modelId="{926A786A-9B27-43B4-9D53-B4AA7F749FC5}">
      <dgm:prSet phldrT="[Texto]" custT="1"/>
      <dgm:spPr/>
      <dgm:t>
        <a:bodyPr/>
        <a:lstStyle/>
        <a:p>
          <a:endParaRPr lang="es-EC" sz="1200" dirty="0">
            <a:effectLst>
              <a:outerShdw blurRad="38100" dist="38100" dir="2700000" algn="tl">
                <a:srgbClr val="000000">
                  <a:alpha val="43137"/>
                </a:srgbClr>
              </a:outerShdw>
            </a:effectLst>
          </a:endParaRPr>
        </a:p>
      </dgm:t>
    </dgm:pt>
    <dgm:pt modelId="{CE350D18-69F3-44C7-98EE-C07F80AA682F}" type="parTrans" cxnId="{6A796481-FE1B-4ABD-AB68-FFB639C760CC}">
      <dgm:prSet/>
      <dgm:spPr/>
      <dgm:t>
        <a:bodyPr/>
        <a:lstStyle/>
        <a:p>
          <a:endParaRPr lang="es-EC" sz="3600">
            <a:solidFill>
              <a:schemeClr val="bg1"/>
            </a:solidFill>
            <a:effectLst>
              <a:outerShdw blurRad="38100" dist="38100" dir="2700000" algn="tl">
                <a:srgbClr val="000000">
                  <a:alpha val="43137"/>
                </a:srgbClr>
              </a:outerShdw>
            </a:effectLst>
          </a:endParaRPr>
        </a:p>
      </dgm:t>
    </dgm:pt>
    <dgm:pt modelId="{15B4A9D2-965A-4FD0-8DDB-4B3AC26E7832}" type="sibTrans" cxnId="{6A796481-FE1B-4ABD-AB68-FFB639C760CC}">
      <dgm:prSet/>
      <dgm:spPr/>
      <dgm:t>
        <a:bodyPr/>
        <a:lstStyle/>
        <a:p>
          <a:endParaRPr lang="es-EC" sz="3600">
            <a:solidFill>
              <a:schemeClr val="bg1"/>
            </a:solidFill>
            <a:effectLst>
              <a:outerShdw blurRad="38100" dist="38100" dir="2700000" algn="tl">
                <a:srgbClr val="000000">
                  <a:alpha val="43137"/>
                </a:srgbClr>
              </a:outerShdw>
            </a:effectLst>
          </a:endParaRPr>
        </a:p>
      </dgm:t>
    </dgm:pt>
    <dgm:pt modelId="{85C72617-5D6F-46E9-A3D7-7D9AD5C3592B}">
      <dgm:prSet phldrT="[Texto]" custT="1"/>
      <dgm:spPr/>
      <dgm:t>
        <a:bodyPr/>
        <a:lstStyle/>
        <a:p>
          <a:endParaRPr lang="es-EC" sz="1200" dirty="0">
            <a:effectLst>
              <a:outerShdw blurRad="38100" dist="38100" dir="2700000" algn="tl">
                <a:srgbClr val="000000">
                  <a:alpha val="43137"/>
                </a:srgbClr>
              </a:outerShdw>
            </a:effectLst>
          </a:endParaRPr>
        </a:p>
      </dgm:t>
    </dgm:pt>
    <dgm:pt modelId="{9315BB4B-896C-4028-A88E-C6378CF40DE1}" type="parTrans" cxnId="{FABE9BBE-74D6-4815-A3F9-50820F8008EC}">
      <dgm:prSet/>
      <dgm:spPr/>
      <dgm:t>
        <a:bodyPr/>
        <a:lstStyle/>
        <a:p>
          <a:endParaRPr lang="es-EC" sz="3600">
            <a:solidFill>
              <a:schemeClr val="bg1"/>
            </a:solidFill>
            <a:effectLst>
              <a:outerShdw blurRad="38100" dist="38100" dir="2700000" algn="tl">
                <a:srgbClr val="000000">
                  <a:alpha val="43137"/>
                </a:srgbClr>
              </a:outerShdw>
            </a:effectLst>
          </a:endParaRPr>
        </a:p>
      </dgm:t>
    </dgm:pt>
    <dgm:pt modelId="{3E1642B2-C36D-4A04-9A0D-50B7727E9D4F}" type="sibTrans" cxnId="{FABE9BBE-74D6-4815-A3F9-50820F8008EC}">
      <dgm:prSet/>
      <dgm:spPr/>
      <dgm:t>
        <a:bodyPr/>
        <a:lstStyle/>
        <a:p>
          <a:endParaRPr lang="es-EC" sz="3600">
            <a:solidFill>
              <a:schemeClr val="bg1"/>
            </a:solidFill>
            <a:effectLst>
              <a:outerShdw blurRad="38100" dist="38100" dir="2700000" algn="tl">
                <a:srgbClr val="000000">
                  <a:alpha val="43137"/>
                </a:srgbClr>
              </a:outerShdw>
            </a:effectLst>
          </a:endParaRPr>
        </a:p>
      </dgm:t>
    </dgm:pt>
    <dgm:pt modelId="{C84CDD52-6429-4F12-A32B-3FACC8DCB239}">
      <dgm:prSet phldrT="[Texto]" custT="1"/>
      <dgm:spPr/>
      <dgm:t>
        <a:bodyPr/>
        <a:lstStyle/>
        <a:p>
          <a:endParaRPr lang="es-EC" sz="1200" dirty="0">
            <a:effectLst>
              <a:outerShdw blurRad="38100" dist="38100" dir="2700000" algn="tl">
                <a:srgbClr val="000000">
                  <a:alpha val="43137"/>
                </a:srgbClr>
              </a:outerShdw>
            </a:effectLst>
          </a:endParaRPr>
        </a:p>
      </dgm:t>
    </dgm:pt>
    <dgm:pt modelId="{335C2D2A-8CAC-4BAD-B99F-CEED0051F4A2}" type="sibTrans" cxnId="{17B3227C-7D70-417D-AE52-1EDDF156E5BA}">
      <dgm:prSet/>
      <dgm:spPr/>
      <dgm:t>
        <a:bodyPr/>
        <a:lstStyle/>
        <a:p>
          <a:endParaRPr lang="es-EC" sz="3600">
            <a:solidFill>
              <a:schemeClr val="bg1"/>
            </a:solidFill>
            <a:effectLst>
              <a:outerShdw blurRad="38100" dist="38100" dir="2700000" algn="tl">
                <a:srgbClr val="000000">
                  <a:alpha val="43137"/>
                </a:srgbClr>
              </a:outerShdw>
            </a:effectLst>
          </a:endParaRPr>
        </a:p>
      </dgm:t>
    </dgm:pt>
    <dgm:pt modelId="{CD07A3CA-D219-475B-87E6-0E226D5AE3A9}" type="parTrans" cxnId="{17B3227C-7D70-417D-AE52-1EDDF156E5BA}">
      <dgm:prSet/>
      <dgm:spPr/>
      <dgm:t>
        <a:bodyPr/>
        <a:lstStyle/>
        <a:p>
          <a:endParaRPr lang="es-EC" sz="3600">
            <a:solidFill>
              <a:schemeClr val="bg1"/>
            </a:solidFill>
            <a:effectLst>
              <a:outerShdw blurRad="38100" dist="38100" dir="2700000" algn="tl">
                <a:srgbClr val="000000">
                  <a:alpha val="43137"/>
                </a:srgbClr>
              </a:outerShdw>
            </a:effectLst>
          </a:endParaRPr>
        </a:p>
      </dgm:t>
    </dgm:pt>
    <dgm:pt modelId="{8359DB38-EBA1-4FB4-B8FE-5F393CE21605}" type="pres">
      <dgm:prSet presAssocID="{22D3AB01-68D2-41B3-9BC9-060E8B668FC1}" presName="diagram" presStyleCnt="0">
        <dgm:presLayoutVars>
          <dgm:dir/>
          <dgm:resizeHandles val="exact"/>
        </dgm:presLayoutVars>
      </dgm:prSet>
      <dgm:spPr/>
    </dgm:pt>
    <dgm:pt modelId="{E29EBE9C-A4E7-49F6-BD94-5054055E9148}" type="pres">
      <dgm:prSet presAssocID="{37CC2D88-1F1B-44D6-83D6-C7D0304F8394}" presName="arrow" presStyleLbl="node1" presStyleIdx="0" presStyleCnt="4" custRadScaleRad="103242" custRadScaleInc="-379">
        <dgm:presLayoutVars>
          <dgm:bulletEnabled val="1"/>
        </dgm:presLayoutVars>
      </dgm:prSet>
      <dgm:spPr/>
      <dgm:t>
        <a:bodyPr/>
        <a:lstStyle/>
        <a:p>
          <a:endParaRPr lang="es-EC"/>
        </a:p>
      </dgm:t>
    </dgm:pt>
    <dgm:pt modelId="{447179D4-569D-40D6-A573-16C07E1E75DF}" type="pres">
      <dgm:prSet presAssocID="{C84CDD52-6429-4F12-A32B-3FACC8DCB239}" presName="arrow" presStyleLbl="node1" presStyleIdx="1" presStyleCnt="4" custRadScaleRad="119062" custRadScaleInc="1451">
        <dgm:presLayoutVars>
          <dgm:bulletEnabled val="1"/>
        </dgm:presLayoutVars>
      </dgm:prSet>
      <dgm:spPr/>
      <dgm:t>
        <a:bodyPr/>
        <a:lstStyle/>
        <a:p>
          <a:endParaRPr lang="es-EC"/>
        </a:p>
      </dgm:t>
    </dgm:pt>
    <dgm:pt modelId="{3B20D83D-2D65-4189-83F8-02260353F6C7}" type="pres">
      <dgm:prSet presAssocID="{926A786A-9B27-43B4-9D53-B4AA7F749FC5}" presName="arrow" presStyleLbl="node1" presStyleIdx="2" presStyleCnt="4" custRadScaleRad="107829" custRadScaleInc="4019">
        <dgm:presLayoutVars>
          <dgm:bulletEnabled val="1"/>
        </dgm:presLayoutVars>
      </dgm:prSet>
      <dgm:spPr/>
      <dgm:t>
        <a:bodyPr/>
        <a:lstStyle/>
        <a:p>
          <a:endParaRPr lang="es-EC"/>
        </a:p>
      </dgm:t>
    </dgm:pt>
    <dgm:pt modelId="{757FE631-CD84-4CE5-8FCF-1D260127B182}" type="pres">
      <dgm:prSet presAssocID="{85C72617-5D6F-46E9-A3D7-7D9AD5C3592B}" presName="arrow" presStyleLbl="node1" presStyleIdx="3" presStyleCnt="4" custRadScaleRad="139642" custRadScaleInc="142">
        <dgm:presLayoutVars>
          <dgm:bulletEnabled val="1"/>
        </dgm:presLayoutVars>
      </dgm:prSet>
      <dgm:spPr/>
      <dgm:t>
        <a:bodyPr/>
        <a:lstStyle/>
        <a:p>
          <a:endParaRPr lang="es-EC"/>
        </a:p>
      </dgm:t>
    </dgm:pt>
  </dgm:ptLst>
  <dgm:cxnLst>
    <dgm:cxn modelId="{4EA673E7-667A-487B-82B6-42A2558D4A43}" type="presOf" srcId="{22D3AB01-68D2-41B3-9BC9-060E8B668FC1}" destId="{8359DB38-EBA1-4FB4-B8FE-5F393CE21605}" srcOrd="0" destOrd="0" presId="urn:microsoft.com/office/officeart/2005/8/layout/arrow5"/>
    <dgm:cxn modelId="{FABE9BBE-74D6-4815-A3F9-50820F8008EC}" srcId="{22D3AB01-68D2-41B3-9BC9-060E8B668FC1}" destId="{85C72617-5D6F-46E9-A3D7-7D9AD5C3592B}" srcOrd="3" destOrd="0" parTransId="{9315BB4B-896C-4028-A88E-C6378CF40DE1}" sibTransId="{3E1642B2-C36D-4A04-9A0D-50B7727E9D4F}"/>
    <dgm:cxn modelId="{781AA255-AB71-47FF-BE49-50822536642B}" type="presOf" srcId="{926A786A-9B27-43B4-9D53-B4AA7F749FC5}" destId="{3B20D83D-2D65-4189-83F8-02260353F6C7}" srcOrd="0" destOrd="0" presId="urn:microsoft.com/office/officeart/2005/8/layout/arrow5"/>
    <dgm:cxn modelId="{3EF92F3B-A14F-4CDF-A6D5-215B5C90CFEE}" type="presOf" srcId="{C84CDD52-6429-4F12-A32B-3FACC8DCB239}" destId="{447179D4-569D-40D6-A573-16C07E1E75DF}" srcOrd="0" destOrd="0" presId="urn:microsoft.com/office/officeart/2005/8/layout/arrow5"/>
    <dgm:cxn modelId="{5E07EC79-09AC-467D-8E05-D9BA1605168F}" type="presOf" srcId="{85C72617-5D6F-46E9-A3D7-7D9AD5C3592B}" destId="{757FE631-CD84-4CE5-8FCF-1D260127B182}" srcOrd="0" destOrd="0" presId="urn:microsoft.com/office/officeart/2005/8/layout/arrow5"/>
    <dgm:cxn modelId="{771123A8-7C29-4668-8FC6-42D9C6C4867D}" srcId="{22D3AB01-68D2-41B3-9BC9-060E8B668FC1}" destId="{37CC2D88-1F1B-44D6-83D6-C7D0304F8394}" srcOrd="0" destOrd="0" parTransId="{7183749D-728A-4A57-A287-EA788A9B0248}" sibTransId="{B9583B4B-858A-4B13-93BA-BBE4C0F80FEF}"/>
    <dgm:cxn modelId="{EE93E287-CBA4-4F6F-A99B-C29DA0D9FF48}" type="presOf" srcId="{37CC2D88-1F1B-44D6-83D6-C7D0304F8394}" destId="{E29EBE9C-A4E7-49F6-BD94-5054055E9148}" srcOrd="0" destOrd="0" presId="urn:microsoft.com/office/officeart/2005/8/layout/arrow5"/>
    <dgm:cxn modelId="{17B3227C-7D70-417D-AE52-1EDDF156E5BA}" srcId="{22D3AB01-68D2-41B3-9BC9-060E8B668FC1}" destId="{C84CDD52-6429-4F12-A32B-3FACC8DCB239}" srcOrd="1" destOrd="0" parTransId="{CD07A3CA-D219-475B-87E6-0E226D5AE3A9}" sibTransId="{335C2D2A-8CAC-4BAD-B99F-CEED0051F4A2}"/>
    <dgm:cxn modelId="{6A796481-FE1B-4ABD-AB68-FFB639C760CC}" srcId="{22D3AB01-68D2-41B3-9BC9-060E8B668FC1}" destId="{926A786A-9B27-43B4-9D53-B4AA7F749FC5}" srcOrd="2" destOrd="0" parTransId="{CE350D18-69F3-44C7-98EE-C07F80AA682F}" sibTransId="{15B4A9D2-965A-4FD0-8DDB-4B3AC26E7832}"/>
    <dgm:cxn modelId="{1EB8B60E-D238-4C3D-9B53-113FE66C9C8D}" type="presParOf" srcId="{8359DB38-EBA1-4FB4-B8FE-5F393CE21605}" destId="{E29EBE9C-A4E7-49F6-BD94-5054055E9148}" srcOrd="0" destOrd="0" presId="urn:microsoft.com/office/officeart/2005/8/layout/arrow5"/>
    <dgm:cxn modelId="{F75EA4E0-7EC2-4B4C-83AE-FE4C9A15FB75}" type="presParOf" srcId="{8359DB38-EBA1-4FB4-B8FE-5F393CE21605}" destId="{447179D4-569D-40D6-A573-16C07E1E75DF}" srcOrd="1" destOrd="0" presId="urn:microsoft.com/office/officeart/2005/8/layout/arrow5"/>
    <dgm:cxn modelId="{33C727D8-9D91-4DC8-831C-D140DF577B3A}" type="presParOf" srcId="{8359DB38-EBA1-4FB4-B8FE-5F393CE21605}" destId="{3B20D83D-2D65-4189-83F8-02260353F6C7}" srcOrd="2" destOrd="0" presId="urn:microsoft.com/office/officeart/2005/8/layout/arrow5"/>
    <dgm:cxn modelId="{A63F1800-DF5C-45BA-99CD-0A89A89BC5B1}" type="presParOf" srcId="{8359DB38-EBA1-4FB4-B8FE-5F393CE21605}" destId="{757FE631-CD84-4CE5-8FCF-1D260127B182}" srcOrd="3"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777B7D-2F6D-403B-8466-02E0804201E6}" type="doc">
      <dgm:prSet loTypeId="urn:microsoft.com/office/officeart/2005/8/layout/arrow3" loCatId="relationship" qsTypeId="urn:microsoft.com/office/officeart/2005/8/quickstyle/simple1" qsCatId="simple" csTypeId="urn:microsoft.com/office/officeart/2005/8/colors/colorful2" csCatId="colorful" phldr="1"/>
      <dgm:spPr/>
      <dgm:t>
        <a:bodyPr/>
        <a:lstStyle/>
        <a:p>
          <a:endParaRPr lang="es-EC"/>
        </a:p>
      </dgm:t>
    </dgm:pt>
    <dgm:pt modelId="{3ECB1555-AAF4-4326-A5CD-5C99591C78F1}">
      <dgm:prSet phldrT="[Texto]"/>
      <dgm:spPr/>
      <dgm:t>
        <a:bodyPr/>
        <a:lstStyle/>
        <a:p>
          <a:r>
            <a:rPr lang="es-EC" b="1" cap="none" spc="0" dirty="0" smtClean="0">
              <a:ln w="10541" cmpd="sng">
                <a:noFill/>
                <a:prstDash val="solid"/>
              </a:ln>
              <a:solidFill>
                <a:sysClr val="windowText" lastClr="000000"/>
              </a:solidFill>
              <a:effectLst/>
            </a:rPr>
            <a:t>Documento</a:t>
          </a:r>
          <a:r>
            <a:rPr lang="es-EC" b="1" cap="none" spc="0" dirty="0" smtClean="0">
              <a:ln w="17780" cmpd="sng">
                <a:noFill/>
                <a:prstDash val="solid"/>
                <a:miter lim="800000"/>
              </a:ln>
              <a:solidFill>
                <a:sysClr val="windowText" lastClr="000000"/>
              </a:solidFill>
              <a:effectLst>
                <a:outerShdw blurRad="50800" algn="tl" rotWithShape="0">
                  <a:srgbClr val="000000"/>
                </a:outerShdw>
              </a:effectLst>
            </a:rPr>
            <a:t> de Política de Seguridad de la Información</a:t>
          </a:r>
          <a:endParaRPr lang="es-EC" b="1" cap="none" spc="0" dirty="0">
            <a:ln w="17780" cmpd="sng">
              <a:noFill/>
              <a:prstDash val="solid"/>
              <a:miter lim="800000"/>
            </a:ln>
            <a:solidFill>
              <a:sysClr val="windowText" lastClr="000000"/>
            </a:solidFill>
            <a:effectLst>
              <a:outerShdw blurRad="50800" algn="tl" rotWithShape="0">
                <a:srgbClr val="000000"/>
              </a:outerShdw>
            </a:effectLst>
          </a:endParaRPr>
        </a:p>
      </dgm:t>
    </dgm:pt>
    <dgm:pt modelId="{3F67F70D-1960-462F-88C5-21CDF52DCE8F}" type="parTrans" cxnId="{FB5B94C5-875F-4A05-AB68-44F6B2058CF7}">
      <dgm:prSet/>
      <dgm:spPr/>
      <dgm:t>
        <a:bodyPr/>
        <a:lstStyle/>
        <a:p>
          <a:endParaRPr lang="es-EC" b="1" cap="none" spc="0">
            <a:ln w="17780" cmpd="sng">
              <a:solidFill>
                <a:srgbClr val="FFFFFF"/>
              </a:solidFill>
              <a:prstDash val="solid"/>
              <a:miter lim="800000"/>
            </a:ln>
            <a:solidFill>
              <a:schemeClr val="bg1"/>
            </a:solidFill>
            <a:effectLst>
              <a:outerShdw blurRad="50800" algn="tl" rotWithShape="0">
                <a:srgbClr val="000000"/>
              </a:outerShdw>
            </a:effectLst>
          </a:endParaRPr>
        </a:p>
      </dgm:t>
    </dgm:pt>
    <dgm:pt modelId="{CF9EB1C1-69B8-4EDE-90ED-6DFB4495EC0D}" type="sibTrans" cxnId="{FB5B94C5-875F-4A05-AB68-44F6B2058CF7}">
      <dgm:prSet/>
      <dgm:spPr/>
      <dgm:t>
        <a:bodyPr/>
        <a:lstStyle/>
        <a:p>
          <a:endParaRPr lang="es-EC" b="1" cap="none" spc="0">
            <a:ln w="17780" cmpd="sng">
              <a:solidFill>
                <a:srgbClr val="FFFFFF"/>
              </a:solidFill>
              <a:prstDash val="solid"/>
              <a:miter lim="800000"/>
            </a:ln>
            <a:solidFill>
              <a:schemeClr val="bg1"/>
            </a:solidFill>
            <a:effectLst>
              <a:outerShdw blurRad="50800" algn="tl" rotWithShape="0">
                <a:srgbClr val="000000"/>
              </a:outerShdw>
            </a:effectLst>
          </a:endParaRPr>
        </a:p>
      </dgm:t>
    </dgm:pt>
    <dgm:pt modelId="{7F4266BB-955C-4ADE-B9C6-AD1B9835DB4F}">
      <dgm:prSet phldrT="[Texto]"/>
      <dgm:spPr/>
      <dgm:t>
        <a:bodyPr>
          <a:scene3d>
            <a:camera prst="orthographicFront"/>
            <a:lightRig rig="balanced" dir="t">
              <a:rot lat="0" lon="0" rev="2100000"/>
            </a:lightRig>
          </a:scene3d>
          <a:sp3d extrusionH="57150" prstMaterial="metal">
            <a:bevelT w="38100" h="25400"/>
            <a:contourClr>
              <a:schemeClr val="bg2"/>
            </a:contourClr>
          </a:sp3d>
        </a:bodyPr>
        <a:lstStyle/>
        <a:p>
          <a:r>
            <a:rPr lang="es-EC" b="1" cap="none" spc="0" dirty="0" smtClean="0">
              <a:ln w="17780" cmpd="sng">
                <a:noFill/>
                <a:prstDash val="solid"/>
                <a:miter lim="800000"/>
              </a:ln>
              <a:solidFill>
                <a:sysClr val="windowText" lastClr="000000"/>
              </a:solidFill>
              <a:effectLst>
                <a:outerShdw blurRad="50800" algn="tl" rotWithShape="0">
                  <a:srgbClr val="000000"/>
                </a:outerShdw>
              </a:effectLst>
            </a:rPr>
            <a:t>Revisión de la política de seguridad de la Información </a:t>
          </a:r>
          <a:endParaRPr lang="es-EC" b="1" cap="none" spc="0" dirty="0">
            <a:ln w="17780" cmpd="sng">
              <a:noFill/>
              <a:prstDash val="solid"/>
              <a:miter lim="800000"/>
            </a:ln>
            <a:solidFill>
              <a:sysClr val="windowText" lastClr="000000"/>
            </a:solidFill>
            <a:effectLst>
              <a:outerShdw blurRad="50800" algn="tl" rotWithShape="0">
                <a:srgbClr val="000000"/>
              </a:outerShdw>
            </a:effectLst>
          </a:endParaRPr>
        </a:p>
      </dgm:t>
    </dgm:pt>
    <dgm:pt modelId="{A395E4F8-6F54-442E-A525-87AF43216308}" type="parTrans" cxnId="{4866EBB5-F361-44FD-B224-E2ED83630BC8}">
      <dgm:prSet/>
      <dgm:spPr/>
      <dgm:t>
        <a:bodyPr/>
        <a:lstStyle/>
        <a:p>
          <a:endParaRPr lang="es-EC" b="1" cap="none" spc="0">
            <a:ln w="17780" cmpd="sng">
              <a:solidFill>
                <a:srgbClr val="FFFFFF"/>
              </a:solidFill>
              <a:prstDash val="solid"/>
              <a:miter lim="800000"/>
            </a:ln>
            <a:solidFill>
              <a:schemeClr val="bg1"/>
            </a:solidFill>
            <a:effectLst>
              <a:outerShdw blurRad="50800" algn="tl" rotWithShape="0">
                <a:srgbClr val="000000"/>
              </a:outerShdw>
            </a:effectLst>
          </a:endParaRPr>
        </a:p>
      </dgm:t>
    </dgm:pt>
    <dgm:pt modelId="{D98C9DEE-C5B3-4632-8752-4149CDC2C52D}" type="sibTrans" cxnId="{4866EBB5-F361-44FD-B224-E2ED83630BC8}">
      <dgm:prSet/>
      <dgm:spPr/>
      <dgm:t>
        <a:bodyPr/>
        <a:lstStyle/>
        <a:p>
          <a:endParaRPr lang="es-EC" b="1" cap="none" spc="0">
            <a:ln w="17780" cmpd="sng">
              <a:solidFill>
                <a:srgbClr val="FFFFFF"/>
              </a:solidFill>
              <a:prstDash val="solid"/>
              <a:miter lim="800000"/>
            </a:ln>
            <a:solidFill>
              <a:schemeClr val="bg1"/>
            </a:solidFill>
            <a:effectLst>
              <a:outerShdw blurRad="50800" algn="tl" rotWithShape="0">
                <a:srgbClr val="000000"/>
              </a:outerShdw>
            </a:effectLst>
          </a:endParaRPr>
        </a:p>
      </dgm:t>
    </dgm:pt>
    <dgm:pt modelId="{C5377BD3-90BB-4FE3-B4D8-3DA804E74738}" type="pres">
      <dgm:prSet presAssocID="{67777B7D-2F6D-403B-8466-02E0804201E6}" presName="compositeShape" presStyleCnt="0">
        <dgm:presLayoutVars>
          <dgm:chMax val="2"/>
          <dgm:dir/>
          <dgm:resizeHandles val="exact"/>
        </dgm:presLayoutVars>
      </dgm:prSet>
      <dgm:spPr/>
      <dgm:t>
        <a:bodyPr/>
        <a:lstStyle/>
        <a:p>
          <a:endParaRPr lang="es-EC"/>
        </a:p>
      </dgm:t>
    </dgm:pt>
    <dgm:pt modelId="{53DAECF6-93C0-4E99-B0E0-B796B7E9905E}" type="pres">
      <dgm:prSet presAssocID="{67777B7D-2F6D-403B-8466-02E0804201E6}" presName="divider" presStyleLbl="fgShp" presStyleIdx="0" presStyleCnt="1"/>
      <dgm:spPr/>
    </dgm:pt>
    <dgm:pt modelId="{EA74144B-FFFC-4ABD-8C88-0D376DE6CFEE}" type="pres">
      <dgm:prSet presAssocID="{3ECB1555-AAF4-4326-A5CD-5C99591C78F1}" presName="downArrow" presStyleLbl="node1" presStyleIdx="0" presStyleCnt="2"/>
      <dgm:spPr/>
    </dgm:pt>
    <dgm:pt modelId="{B227C011-69B1-486D-A5F7-A2A5C2214A26}" type="pres">
      <dgm:prSet presAssocID="{3ECB1555-AAF4-4326-A5CD-5C99591C78F1}" presName="downArrowText" presStyleLbl="revTx" presStyleIdx="0" presStyleCnt="2" custScaleX="137447" custLinFactX="-29434" custLinFactNeighborX="-100000" custLinFactNeighborY="1393">
        <dgm:presLayoutVars>
          <dgm:bulletEnabled val="1"/>
        </dgm:presLayoutVars>
      </dgm:prSet>
      <dgm:spPr/>
      <dgm:t>
        <a:bodyPr/>
        <a:lstStyle/>
        <a:p>
          <a:endParaRPr lang="es-EC"/>
        </a:p>
      </dgm:t>
    </dgm:pt>
    <dgm:pt modelId="{1C630BAD-2F51-4CC4-B612-BC64FDD5AC99}" type="pres">
      <dgm:prSet presAssocID="{7F4266BB-955C-4ADE-B9C6-AD1B9835DB4F}" presName="upArrow" presStyleLbl="node1" presStyleIdx="1" presStyleCnt="2"/>
      <dgm:spPr/>
    </dgm:pt>
    <dgm:pt modelId="{4087A27D-2AB9-441B-AC60-1E6A12BC9D91}" type="pres">
      <dgm:prSet presAssocID="{7F4266BB-955C-4ADE-B9C6-AD1B9835DB4F}" presName="upArrowText" presStyleLbl="revTx" presStyleIdx="1" presStyleCnt="2" custScaleX="140331" custLinFactX="45460" custLinFactNeighborX="100000" custLinFactNeighborY="-1917">
        <dgm:presLayoutVars>
          <dgm:bulletEnabled val="1"/>
        </dgm:presLayoutVars>
      </dgm:prSet>
      <dgm:spPr/>
      <dgm:t>
        <a:bodyPr/>
        <a:lstStyle/>
        <a:p>
          <a:endParaRPr lang="es-EC"/>
        </a:p>
      </dgm:t>
    </dgm:pt>
  </dgm:ptLst>
  <dgm:cxnLst>
    <dgm:cxn modelId="{E0505BD4-86E6-4D56-84F8-1C5ED10A845E}" type="presOf" srcId="{67777B7D-2F6D-403B-8466-02E0804201E6}" destId="{C5377BD3-90BB-4FE3-B4D8-3DA804E74738}" srcOrd="0" destOrd="0" presId="urn:microsoft.com/office/officeart/2005/8/layout/arrow3"/>
    <dgm:cxn modelId="{FB5B94C5-875F-4A05-AB68-44F6B2058CF7}" srcId="{67777B7D-2F6D-403B-8466-02E0804201E6}" destId="{3ECB1555-AAF4-4326-A5CD-5C99591C78F1}" srcOrd="0" destOrd="0" parTransId="{3F67F70D-1960-462F-88C5-21CDF52DCE8F}" sibTransId="{CF9EB1C1-69B8-4EDE-90ED-6DFB4495EC0D}"/>
    <dgm:cxn modelId="{732158AB-7619-47AD-9D39-CB8E8ED1958D}" type="presOf" srcId="{7F4266BB-955C-4ADE-B9C6-AD1B9835DB4F}" destId="{4087A27D-2AB9-441B-AC60-1E6A12BC9D91}" srcOrd="0" destOrd="0" presId="urn:microsoft.com/office/officeart/2005/8/layout/arrow3"/>
    <dgm:cxn modelId="{7E24362D-67BF-4A7E-A06B-8E62E14ACB10}" type="presOf" srcId="{3ECB1555-AAF4-4326-A5CD-5C99591C78F1}" destId="{B227C011-69B1-486D-A5F7-A2A5C2214A26}" srcOrd="0" destOrd="0" presId="urn:microsoft.com/office/officeart/2005/8/layout/arrow3"/>
    <dgm:cxn modelId="{4866EBB5-F361-44FD-B224-E2ED83630BC8}" srcId="{67777B7D-2F6D-403B-8466-02E0804201E6}" destId="{7F4266BB-955C-4ADE-B9C6-AD1B9835DB4F}" srcOrd="1" destOrd="0" parTransId="{A395E4F8-6F54-442E-A525-87AF43216308}" sibTransId="{D98C9DEE-C5B3-4632-8752-4149CDC2C52D}"/>
    <dgm:cxn modelId="{9AE93A69-A9F2-4BFC-9C15-C8760ADE4F3C}" type="presParOf" srcId="{C5377BD3-90BB-4FE3-B4D8-3DA804E74738}" destId="{53DAECF6-93C0-4E99-B0E0-B796B7E9905E}" srcOrd="0" destOrd="0" presId="urn:microsoft.com/office/officeart/2005/8/layout/arrow3"/>
    <dgm:cxn modelId="{CE31186C-8911-45A9-B842-17430F98BAE6}" type="presParOf" srcId="{C5377BD3-90BB-4FE3-B4D8-3DA804E74738}" destId="{EA74144B-FFFC-4ABD-8C88-0D376DE6CFEE}" srcOrd="1" destOrd="0" presId="urn:microsoft.com/office/officeart/2005/8/layout/arrow3"/>
    <dgm:cxn modelId="{25BEEAD7-5D93-4977-8767-CAC5D7FD876C}" type="presParOf" srcId="{C5377BD3-90BB-4FE3-B4D8-3DA804E74738}" destId="{B227C011-69B1-486D-A5F7-A2A5C2214A26}" srcOrd="2" destOrd="0" presId="urn:microsoft.com/office/officeart/2005/8/layout/arrow3"/>
    <dgm:cxn modelId="{A12FA3A3-2AB7-4A8F-BBEA-AEDE53B5C014}" type="presParOf" srcId="{C5377BD3-90BB-4FE3-B4D8-3DA804E74738}" destId="{1C630BAD-2F51-4CC4-B612-BC64FDD5AC99}" srcOrd="3" destOrd="0" presId="urn:microsoft.com/office/officeart/2005/8/layout/arrow3"/>
    <dgm:cxn modelId="{5D54337C-37FB-4B47-8D49-21BCEF44F000}" type="presParOf" srcId="{C5377BD3-90BB-4FE3-B4D8-3DA804E74738}" destId="{4087A27D-2AB9-441B-AC60-1E6A12BC9D91}" srcOrd="4" destOrd="0" presId="urn:microsoft.com/office/officeart/2005/8/layout/arrow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B3EA2F-E9E9-4086-9F53-257F25A34B3C}" type="doc">
      <dgm:prSet loTypeId="urn:microsoft.com/office/officeart/2005/8/layout/pyramid2" loCatId="list" qsTypeId="urn:microsoft.com/office/officeart/2005/8/quickstyle/simple5" qsCatId="simple" csTypeId="urn:microsoft.com/office/officeart/2005/8/colors/colorful3" csCatId="colorful" phldr="1"/>
      <dgm:spPr/>
    </dgm:pt>
    <dgm:pt modelId="{77A3CD05-933E-4613-9E8B-EFCDEE5E4AC5}">
      <dgm:prSet phldrT="[Texto]" custT="1"/>
      <dgm:spPr/>
      <dgm:t>
        <a:bodyPr/>
        <a:lstStyle/>
        <a:p>
          <a:pPr algn="ctr"/>
          <a:r>
            <a:rPr lang="es-ES" sz="2000" b="1" smtClean="0">
              <a:effectLst/>
            </a:rPr>
            <a:t>Domain Controller</a:t>
          </a:r>
          <a:endParaRPr lang="es-EC" sz="2000" b="1" dirty="0"/>
        </a:p>
      </dgm:t>
    </dgm:pt>
    <dgm:pt modelId="{702B1C43-258C-4E95-97B2-5F4F93CFFBC9}" type="parTrans" cxnId="{C879A636-09D1-4E0D-B124-8B59FD4EAABD}">
      <dgm:prSet/>
      <dgm:spPr/>
      <dgm:t>
        <a:bodyPr/>
        <a:lstStyle/>
        <a:p>
          <a:pPr algn="ctr"/>
          <a:endParaRPr lang="es-EC" sz="6000" b="1"/>
        </a:p>
      </dgm:t>
    </dgm:pt>
    <dgm:pt modelId="{0FDD2EE7-2C0A-4149-A449-8C66A86BE694}" type="sibTrans" cxnId="{C879A636-09D1-4E0D-B124-8B59FD4EAABD}">
      <dgm:prSet/>
      <dgm:spPr/>
      <dgm:t>
        <a:bodyPr/>
        <a:lstStyle/>
        <a:p>
          <a:pPr algn="ctr"/>
          <a:endParaRPr lang="es-EC" sz="6000" b="1"/>
        </a:p>
      </dgm:t>
    </dgm:pt>
    <dgm:pt modelId="{0351BEC5-E6B6-4C11-8E4E-01F41AD66A66}">
      <dgm:prSet phldrT="[Texto]" custT="1"/>
      <dgm:spPr/>
      <dgm:t>
        <a:bodyPr/>
        <a:lstStyle/>
        <a:p>
          <a:pPr algn="ctr"/>
          <a:r>
            <a:rPr lang="es-ES" sz="2000" b="1" smtClean="0">
              <a:effectLst/>
            </a:rPr>
            <a:t>Active Directory</a:t>
          </a:r>
          <a:endParaRPr lang="es-EC" sz="2000" b="1" dirty="0"/>
        </a:p>
      </dgm:t>
    </dgm:pt>
    <dgm:pt modelId="{A29B4DEC-4FA4-4263-9DE6-3F834D61E16D}" type="parTrans" cxnId="{F145DCA1-8C6D-45AE-B021-615E370C0D9A}">
      <dgm:prSet/>
      <dgm:spPr/>
      <dgm:t>
        <a:bodyPr/>
        <a:lstStyle/>
        <a:p>
          <a:pPr algn="ctr"/>
          <a:endParaRPr lang="es-EC" sz="6000" b="1"/>
        </a:p>
      </dgm:t>
    </dgm:pt>
    <dgm:pt modelId="{2CCADAC7-78F7-4D2B-8D2C-7D82A755FFE3}" type="sibTrans" cxnId="{F145DCA1-8C6D-45AE-B021-615E370C0D9A}">
      <dgm:prSet/>
      <dgm:spPr/>
      <dgm:t>
        <a:bodyPr/>
        <a:lstStyle/>
        <a:p>
          <a:pPr algn="ctr"/>
          <a:endParaRPr lang="es-EC" sz="6000" b="1"/>
        </a:p>
      </dgm:t>
    </dgm:pt>
    <dgm:pt modelId="{8B82AA49-193A-48B9-8C1D-50CAFCE6D0A0}">
      <dgm:prSet phldrT="[Texto]" custT="1"/>
      <dgm:spPr/>
      <dgm:t>
        <a:bodyPr/>
        <a:lstStyle/>
        <a:p>
          <a:pPr algn="ctr"/>
          <a:r>
            <a:rPr lang="es-ES" sz="2000" b="1" smtClean="0">
              <a:effectLst/>
            </a:rPr>
            <a:t>Exchange Server</a:t>
          </a:r>
          <a:endParaRPr lang="es-EC" sz="2000" b="1" dirty="0"/>
        </a:p>
      </dgm:t>
    </dgm:pt>
    <dgm:pt modelId="{20AEE538-4966-4259-883A-7053232B2A3D}" type="parTrans" cxnId="{51D44344-BB32-4A2D-97A6-FE5756FFCCF9}">
      <dgm:prSet/>
      <dgm:spPr/>
      <dgm:t>
        <a:bodyPr/>
        <a:lstStyle/>
        <a:p>
          <a:pPr algn="ctr"/>
          <a:endParaRPr lang="es-EC" sz="6000" b="1"/>
        </a:p>
      </dgm:t>
    </dgm:pt>
    <dgm:pt modelId="{44EFC3D6-A32D-4C6C-B0B6-CCE515CF5027}" type="sibTrans" cxnId="{51D44344-BB32-4A2D-97A6-FE5756FFCCF9}">
      <dgm:prSet/>
      <dgm:spPr/>
      <dgm:t>
        <a:bodyPr/>
        <a:lstStyle/>
        <a:p>
          <a:pPr algn="ctr"/>
          <a:endParaRPr lang="es-EC" sz="6000" b="1"/>
        </a:p>
      </dgm:t>
    </dgm:pt>
    <dgm:pt modelId="{E0B90DB4-FF61-4FB3-A560-0060B1C57F5C}">
      <dgm:prSet phldrT="[Texto]" custT="1"/>
      <dgm:spPr/>
      <dgm:t>
        <a:bodyPr/>
        <a:lstStyle/>
        <a:p>
          <a:pPr algn="ctr"/>
          <a:r>
            <a:rPr lang="es-ES" sz="2000" b="1" smtClean="0">
              <a:effectLst/>
            </a:rPr>
            <a:t>Dataprotector</a:t>
          </a:r>
          <a:endParaRPr lang="es-EC" sz="2000" b="1" dirty="0"/>
        </a:p>
      </dgm:t>
    </dgm:pt>
    <dgm:pt modelId="{0E4796CE-416C-4266-8A02-E907E8468F20}" type="parTrans" cxnId="{AA7B4F99-4FD4-4256-A614-1E2E6983EAC3}">
      <dgm:prSet/>
      <dgm:spPr/>
      <dgm:t>
        <a:bodyPr/>
        <a:lstStyle/>
        <a:p>
          <a:pPr algn="ctr"/>
          <a:endParaRPr lang="es-EC" sz="6000" b="1"/>
        </a:p>
      </dgm:t>
    </dgm:pt>
    <dgm:pt modelId="{44626BD1-503C-4B8B-9D38-94F1EC9FC0EB}" type="sibTrans" cxnId="{AA7B4F99-4FD4-4256-A614-1E2E6983EAC3}">
      <dgm:prSet/>
      <dgm:spPr/>
      <dgm:t>
        <a:bodyPr/>
        <a:lstStyle/>
        <a:p>
          <a:pPr algn="ctr"/>
          <a:endParaRPr lang="es-EC" sz="6000" b="1"/>
        </a:p>
      </dgm:t>
    </dgm:pt>
    <dgm:pt modelId="{C13248EB-AB78-4DD5-BB8E-D8E1CD483EC6}">
      <dgm:prSet phldrT="[Texto]" custT="1"/>
      <dgm:spPr/>
      <dgm:t>
        <a:bodyPr/>
        <a:lstStyle/>
        <a:p>
          <a:pPr algn="ctr"/>
          <a:r>
            <a:rPr lang="es-ES" sz="2000" b="1" smtClean="0">
              <a:effectLst/>
            </a:rPr>
            <a:t>Isa Server</a:t>
          </a:r>
          <a:endParaRPr lang="es-EC" sz="2000" b="1" dirty="0"/>
        </a:p>
      </dgm:t>
    </dgm:pt>
    <dgm:pt modelId="{BD1233CA-381D-4D89-96AD-173BE55A2361}" type="parTrans" cxnId="{4D4EB069-389D-4DCF-B5AD-CAB1C623C6AD}">
      <dgm:prSet/>
      <dgm:spPr/>
      <dgm:t>
        <a:bodyPr/>
        <a:lstStyle/>
        <a:p>
          <a:pPr algn="ctr"/>
          <a:endParaRPr lang="es-EC" sz="6000" b="1"/>
        </a:p>
      </dgm:t>
    </dgm:pt>
    <dgm:pt modelId="{CC990E88-1F85-4DEF-A4EF-47CF3393EF60}" type="sibTrans" cxnId="{4D4EB069-389D-4DCF-B5AD-CAB1C623C6AD}">
      <dgm:prSet/>
      <dgm:spPr/>
      <dgm:t>
        <a:bodyPr/>
        <a:lstStyle/>
        <a:p>
          <a:pPr algn="ctr"/>
          <a:endParaRPr lang="es-EC" sz="6000" b="1"/>
        </a:p>
      </dgm:t>
    </dgm:pt>
    <dgm:pt modelId="{601562DE-B48A-4D88-9AB5-047F4990597B}">
      <dgm:prSet phldrT="[Texto]" custT="1"/>
      <dgm:spPr/>
      <dgm:t>
        <a:bodyPr/>
        <a:lstStyle/>
        <a:p>
          <a:pPr algn="ctr"/>
          <a:r>
            <a:rPr lang="es-ES" sz="2000" b="1" smtClean="0">
              <a:effectLst/>
            </a:rPr>
            <a:t>Isa Server Informática</a:t>
          </a:r>
          <a:endParaRPr lang="es-EC" sz="2000" b="1" dirty="0"/>
        </a:p>
      </dgm:t>
    </dgm:pt>
    <dgm:pt modelId="{D88E2D99-4309-4553-B3B3-ECC81A1C5B43}" type="parTrans" cxnId="{7525C35D-FE38-4B86-A6EB-B1D5FBA894F9}">
      <dgm:prSet/>
      <dgm:spPr/>
      <dgm:t>
        <a:bodyPr/>
        <a:lstStyle/>
        <a:p>
          <a:pPr algn="ctr"/>
          <a:endParaRPr lang="es-EC" sz="6000" b="1"/>
        </a:p>
      </dgm:t>
    </dgm:pt>
    <dgm:pt modelId="{113C9159-F4BB-439C-BEEA-58FB905E15AE}" type="sibTrans" cxnId="{7525C35D-FE38-4B86-A6EB-B1D5FBA894F9}">
      <dgm:prSet/>
      <dgm:spPr/>
      <dgm:t>
        <a:bodyPr/>
        <a:lstStyle/>
        <a:p>
          <a:pPr algn="ctr"/>
          <a:endParaRPr lang="es-EC" sz="6000" b="1"/>
        </a:p>
      </dgm:t>
    </dgm:pt>
    <dgm:pt modelId="{6B9595D8-278F-4AA9-A09F-59F665262892}">
      <dgm:prSet phldrT="[Texto]" custT="1"/>
      <dgm:spPr/>
      <dgm:t>
        <a:bodyPr/>
        <a:lstStyle/>
        <a:p>
          <a:pPr algn="ctr"/>
          <a:r>
            <a:rPr lang="es-ES" sz="2000" b="1" smtClean="0">
              <a:effectLst/>
            </a:rPr>
            <a:t>Sharepoint</a:t>
          </a:r>
          <a:endParaRPr lang="es-EC" sz="2000" b="1" dirty="0"/>
        </a:p>
      </dgm:t>
    </dgm:pt>
    <dgm:pt modelId="{44203DBE-E505-44C6-90E2-8BC37DDC8ECB}" type="parTrans" cxnId="{59057467-B875-4C06-AF0B-D0E04CB710F8}">
      <dgm:prSet/>
      <dgm:spPr/>
      <dgm:t>
        <a:bodyPr/>
        <a:lstStyle/>
        <a:p>
          <a:pPr algn="ctr"/>
          <a:endParaRPr lang="es-EC" sz="6000" b="1"/>
        </a:p>
      </dgm:t>
    </dgm:pt>
    <dgm:pt modelId="{475305D0-1832-4A01-8197-8B936588F71E}" type="sibTrans" cxnId="{59057467-B875-4C06-AF0B-D0E04CB710F8}">
      <dgm:prSet/>
      <dgm:spPr/>
      <dgm:t>
        <a:bodyPr/>
        <a:lstStyle/>
        <a:p>
          <a:pPr algn="ctr"/>
          <a:endParaRPr lang="es-EC" sz="6000" b="1"/>
        </a:p>
      </dgm:t>
    </dgm:pt>
    <dgm:pt modelId="{05D74071-B2F6-4670-8688-935DE8B56056}">
      <dgm:prSet phldrT="[Texto]" custT="1"/>
      <dgm:spPr/>
      <dgm:t>
        <a:bodyPr/>
        <a:lstStyle/>
        <a:p>
          <a:pPr algn="ctr"/>
          <a:r>
            <a:rPr lang="es-ES" sz="2000" b="1" smtClean="0">
              <a:effectLst/>
            </a:rPr>
            <a:t>Help Desk</a:t>
          </a:r>
          <a:endParaRPr lang="es-EC" sz="2000" b="1" dirty="0"/>
        </a:p>
      </dgm:t>
    </dgm:pt>
    <dgm:pt modelId="{40BD5ED7-AD12-4AA3-B53C-BAA41CAC9EA7}" type="parTrans" cxnId="{9E309E26-0F8E-40BF-B260-ACCE2BC86F8A}">
      <dgm:prSet/>
      <dgm:spPr/>
      <dgm:t>
        <a:bodyPr/>
        <a:lstStyle/>
        <a:p>
          <a:pPr algn="ctr"/>
          <a:endParaRPr lang="es-EC" sz="6000" b="1"/>
        </a:p>
      </dgm:t>
    </dgm:pt>
    <dgm:pt modelId="{CDCF040E-034A-4B0C-8EFF-019A8669EAA9}" type="sibTrans" cxnId="{9E309E26-0F8E-40BF-B260-ACCE2BC86F8A}">
      <dgm:prSet/>
      <dgm:spPr/>
      <dgm:t>
        <a:bodyPr/>
        <a:lstStyle/>
        <a:p>
          <a:pPr algn="ctr"/>
          <a:endParaRPr lang="es-EC" sz="6000" b="1"/>
        </a:p>
      </dgm:t>
    </dgm:pt>
    <dgm:pt modelId="{4B5D577D-4A43-43D1-AAD7-DD17BBFFB54C}">
      <dgm:prSet phldrT="[Texto]" custT="1"/>
      <dgm:spPr/>
      <dgm:t>
        <a:bodyPr/>
        <a:lstStyle/>
        <a:p>
          <a:pPr algn="ctr"/>
          <a:r>
            <a:rPr lang="es-ES" sz="2000" b="1" smtClean="0">
              <a:effectLst/>
            </a:rPr>
            <a:t>Ultimus – Desarrollo</a:t>
          </a:r>
          <a:endParaRPr lang="es-EC" sz="2000" b="1" dirty="0"/>
        </a:p>
      </dgm:t>
    </dgm:pt>
    <dgm:pt modelId="{EDDC6200-1588-4626-9239-3D142B341EBF}" type="parTrans" cxnId="{A5198559-4093-4639-92B5-05F1355635DB}">
      <dgm:prSet/>
      <dgm:spPr/>
      <dgm:t>
        <a:bodyPr/>
        <a:lstStyle/>
        <a:p>
          <a:pPr algn="ctr"/>
          <a:endParaRPr lang="es-EC" sz="6000" b="1"/>
        </a:p>
      </dgm:t>
    </dgm:pt>
    <dgm:pt modelId="{67ADA44F-04FB-4E2D-BE36-DD8B348610E6}" type="sibTrans" cxnId="{A5198559-4093-4639-92B5-05F1355635DB}">
      <dgm:prSet/>
      <dgm:spPr/>
      <dgm:t>
        <a:bodyPr/>
        <a:lstStyle/>
        <a:p>
          <a:pPr algn="ctr"/>
          <a:endParaRPr lang="es-EC" sz="6000" b="1"/>
        </a:p>
      </dgm:t>
    </dgm:pt>
    <dgm:pt modelId="{0F21921B-80B0-4969-AF1D-7BA5BF46ACB0}">
      <dgm:prSet phldrT="[Texto]" custT="1"/>
      <dgm:spPr/>
      <dgm:t>
        <a:bodyPr/>
        <a:lstStyle/>
        <a:p>
          <a:pPr algn="ctr"/>
          <a:r>
            <a:rPr lang="es-ES" sz="2000" b="1" dirty="0" smtClean="0">
              <a:effectLst/>
            </a:rPr>
            <a:t>Aplicaciones</a:t>
          </a:r>
          <a:endParaRPr lang="es-EC" sz="2000" b="1" dirty="0"/>
        </a:p>
      </dgm:t>
    </dgm:pt>
    <dgm:pt modelId="{635AF408-9CDD-4FB7-BCAF-A65F17E377B1}" type="parTrans" cxnId="{2CAF175B-FA5A-465E-BA36-720CE4ACE6B2}">
      <dgm:prSet/>
      <dgm:spPr/>
      <dgm:t>
        <a:bodyPr/>
        <a:lstStyle/>
        <a:p>
          <a:pPr algn="ctr"/>
          <a:endParaRPr lang="es-EC" sz="6000" b="1"/>
        </a:p>
      </dgm:t>
    </dgm:pt>
    <dgm:pt modelId="{6BE44297-7FE8-4E80-9722-703EBC1A04C8}" type="sibTrans" cxnId="{2CAF175B-FA5A-465E-BA36-720CE4ACE6B2}">
      <dgm:prSet/>
      <dgm:spPr/>
      <dgm:t>
        <a:bodyPr/>
        <a:lstStyle/>
        <a:p>
          <a:pPr algn="ctr"/>
          <a:endParaRPr lang="es-EC" sz="6000" b="1"/>
        </a:p>
      </dgm:t>
    </dgm:pt>
    <dgm:pt modelId="{0F9DA45B-E92F-4153-A3CF-5609BFB3C3BC}">
      <dgm:prSet phldrT="[Texto]" custT="1"/>
      <dgm:spPr/>
      <dgm:t>
        <a:bodyPr/>
        <a:lstStyle/>
        <a:p>
          <a:pPr algn="ctr"/>
          <a:r>
            <a:rPr lang="es-ES" sz="2000" b="1" smtClean="0">
              <a:effectLst/>
            </a:rPr>
            <a:t>Ultimus – Producción</a:t>
          </a:r>
          <a:endParaRPr lang="es-EC" sz="2000" b="1" dirty="0"/>
        </a:p>
      </dgm:t>
    </dgm:pt>
    <dgm:pt modelId="{7BFFAFC3-D844-40FF-AFA0-C8E8C6FBDF63}" type="parTrans" cxnId="{5A0631C1-DD8F-458E-BF90-31FD6452D537}">
      <dgm:prSet/>
      <dgm:spPr/>
      <dgm:t>
        <a:bodyPr/>
        <a:lstStyle/>
        <a:p>
          <a:pPr algn="ctr"/>
          <a:endParaRPr lang="es-EC" sz="6000" b="1"/>
        </a:p>
      </dgm:t>
    </dgm:pt>
    <dgm:pt modelId="{4072A6F5-A24E-4E7C-ACFF-1EB400BC7BF1}" type="sibTrans" cxnId="{5A0631C1-DD8F-458E-BF90-31FD6452D537}">
      <dgm:prSet/>
      <dgm:spPr/>
      <dgm:t>
        <a:bodyPr/>
        <a:lstStyle/>
        <a:p>
          <a:pPr algn="ctr"/>
          <a:endParaRPr lang="es-EC" sz="6000" b="1"/>
        </a:p>
      </dgm:t>
    </dgm:pt>
    <dgm:pt modelId="{B72113F5-4E95-4A72-876B-C7F0EBADCFF6}">
      <dgm:prSet phldrT="[Texto]" custT="1"/>
      <dgm:spPr/>
      <dgm:t>
        <a:bodyPr/>
        <a:lstStyle/>
        <a:p>
          <a:pPr algn="ctr"/>
          <a:r>
            <a:rPr lang="es-ES" sz="2000" b="1" smtClean="0">
              <a:effectLst/>
            </a:rPr>
            <a:t>ON - BASE</a:t>
          </a:r>
          <a:endParaRPr lang="es-EC" sz="2000" b="1" dirty="0"/>
        </a:p>
      </dgm:t>
    </dgm:pt>
    <dgm:pt modelId="{49244114-AA01-4115-B72C-CDB805984EC7}" type="parTrans" cxnId="{FEFD3AF9-59D3-4C21-9D0E-3C9A3FF494C1}">
      <dgm:prSet/>
      <dgm:spPr/>
      <dgm:t>
        <a:bodyPr/>
        <a:lstStyle/>
        <a:p>
          <a:pPr algn="ctr"/>
          <a:endParaRPr lang="es-EC" sz="6000" b="1"/>
        </a:p>
      </dgm:t>
    </dgm:pt>
    <dgm:pt modelId="{565FABA1-DA78-44CD-8852-7EA420794531}" type="sibTrans" cxnId="{FEFD3AF9-59D3-4C21-9D0E-3C9A3FF494C1}">
      <dgm:prSet/>
      <dgm:spPr/>
      <dgm:t>
        <a:bodyPr/>
        <a:lstStyle/>
        <a:p>
          <a:pPr algn="ctr"/>
          <a:endParaRPr lang="es-EC" sz="6000" b="1"/>
        </a:p>
      </dgm:t>
    </dgm:pt>
    <dgm:pt modelId="{42511ABD-670D-4520-837E-64C41D6A1F9B}">
      <dgm:prSet phldrT="[Texto]" custT="1"/>
      <dgm:spPr/>
      <dgm:t>
        <a:bodyPr/>
        <a:lstStyle/>
        <a:p>
          <a:pPr algn="ctr"/>
          <a:r>
            <a:rPr lang="es-EC" sz="2000" b="1" dirty="0" smtClean="0"/>
            <a:t>SMS</a:t>
          </a:r>
          <a:endParaRPr lang="es-EC" sz="2000" b="1" dirty="0"/>
        </a:p>
      </dgm:t>
    </dgm:pt>
    <dgm:pt modelId="{B0D0381C-CFBA-43EE-9A9C-03BE80C79F46}" type="parTrans" cxnId="{A3AB9578-EB0F-4882-86A9-0E65035DEAB4}">
      <dgm:prSet/>
      <dgm:spPr/>
      <dgm:t>
        <a:bodyPr/>
        <a:lstStyle/>
        <a:p>
          <a:pPr algn="ctr"/>
          <a:endParaRPr lang="es-EC" sz="6000" b="1"/>
        </a:p>
      </dgm:t>
    </dgm:pt>
    <dgm:pt modelId="{2A536706-3256-461B-9740-941955A0E7F2}" type="sibTrans" cxnId="{A3AB9578-EB0F-4882-86A9-0E65035DEAB4}">
      <dgm:prSet/>
      <dgm:spPr/>
      <dgm:t>
        <a:bodyPr/>
        <a:lstStyle/>
        <a:p>
          <a:pPr algn="ctr"/>
          <a:endParaRPr lang="es-EC" sz="6000" b="1"/>
        </a:p>
      </dgm:t>
    </dgm:pt>
    <dgm:pt modelId="{DFAB1459-8D1B-4CED-92E4-0DBF289BA441}">
      <dgm:prSet phldrT="[Texto]" custT="1"/>
      <dgm:spPr/>
      <dgm:t>
        <a:bodyPr/>
        <a:lstStyle/>
        <a:p>
          <a:pPr algn="ctr"/>
          <a:r>
            <a:rPr lang="es-ES" sz="2000" b="1" dirty="0" smtClean="0">
              <a:effectLst/>
            </a:rPr>
            <a:t>Base de Datos </a:t>
          </a:r>
          <a:endParaRPr lang="es-EC" sz="2000" b="1" dirty="0"/>
        </a:p>
      </dgm:t>
    </dgm:pt>
    <dgm:pt modelId="{77513EBE-D44D-4D2A-B85E-59EFEBD04930}" type="parTrans" cxnId="{5786375E-EDF3-49D9-8569-ED8340F864AC}">
      <dgm:prSet/>
      <dgm:spPr/>
      <dgm:t>
        <a:bodyPr/>
        <a:lstStyle/>
        <a:p>
          <a:pPr algn="ctr"/>
          <a:endParaRPr lang="es-EC" sz="6000" b="1"/>
        </a:p>
      </dgm:t>
    </dgm:pt>
    <dgm:pt modelId="{F3AA4AFD-E360-43A4-8D02-90019EDDB78A}" type="sibTrans" cxnId="{5786375E-EDF3-49D9-8569-ED8340F864AC}">
      <dgm:prSet/>
      <dgm:spPr/>
      <dgm:t>
        <a:bodyPr/>
        <a:lstStyle/>
        <a:p>
          <a:pPr algn="ctr"/>
          <a:endParaRPr lang="es-EC" sz="6000" b="1"/>
        </a:p>
      </dgm:t>
    </dgm:pt>
    <dgm:pt modelId="{6EF2CCB7-4396-4961-8883-85F0DDA8C1EC}">
      <dgm:prSet custT="1"/>
      <dgm:spPr/>
      <dgm:t>
        <a:bodyPr/>
        <a:lstStyle/>
        <a:p>
          <a:pPr algn="ctr"/>
          <a:r>
            <a:rPr lang="es-ES" sz="2000" b="1" smtClean="0">
              <a:effectLst/>
            </a:rPr>
            <a:t>Claves de usuarios</a:t>
          </a:r>
          <a:endParaRPr lang="es-EC" sz="2000" b="1" dirty="0">
            <a:effectLst/>
            <a:latin typeface="Calibri"/>
            <a:ea typeface="Calibri"/>
            <a:cs typeface="Times New Roman"/>
          </a:endParaRPr>
        </a:p>
      </dgm:t>
    </dgm:pt>
    <dgm:pt modelId="{DFDB4052-37E6-4B6B-9DD5-4A07EC005740}" type="sibTrans" cxnId="{7DE4DFC4-C8FD-4E46-91C9-48E4EBE954BD}">
      <dgm:prSet/>
      <dgm:spPr/>
      <dgm:t>
        <a:bodyPr/>
        <a:lstStyle/>
        <a:p>
          <a:pPr algn="ctr"/>
          <a:endParaRPr lang="es-EC" sz="6000" b="1"/>
        </a:p>
      </dgm:t>
    </dgm:pt>
    <dgm:pt modelId="{6F2753EF-3144-43A5-9A4A-E214331FCE7D}" type="parTrans" cxnId="{7DE4DFC4-C8FD-4E46-91C9-48E4EBE954BD}">
      <dgm:prSet/>
      <dgm:spPr/>
      <dgm:t>
        <a:bodyPr/>
        <a:lstStyle/>
        <a:p>
          <a:pPr algn="ctr"/>
          <a:endParaRPr lang="es-EC" sz="6000" b="1"/>
        </a:p>
      </dgm:t>
    </dgm:pt>
    <dgm:pt modelId="{A32CCBE5-9B25-41D8-A745-66E531EBDEB1}" type="pres">
      <dgm:prSet presAssocID="{E8B3EA2F-E9E9-4086-9F53-257F25A34B3C}" presName="compositeShape" presStyleCnt="0">
        <dgm:presLayoutVars>
          <dgm:dir/>
          <dgm:resizeHandles/>
        </dgm:presLayoutVars>
      </dgm:prSet>
      <dgm:spPr/>
    </dgm:pt>
    <dgm:pt modelId="{9B804D2C-F3F2-43F4-9092-4E4E463D105D}" type="pres">
      <dgm:prSet presAssocID="{E8B3EA2F-E9E9-4086-9F53-257F25A34B3C}" presName="pyramid" presStyleLbl="node1" presStyleIdx="0" presStyleCnt="1"/>
      <dgm:spPr/>
    </dgm:pt>
    <dgm:pt modelId="{A9E6C6BB-9AA2-4F68-9D03-1922358A9712}" type="pres">
      <dgm:prSet presAssocID="{E8B3EA2F-E9E9-4086-9F53-257F25A34B3C}" presName="theList" presStyleCnt="0"/>
      <dgm:spPr/>
    </dgm:pt>
    <dgm:pt modelId="{5F106944-089D-474D-A736-D116837BE660}" type="pres">
      <dgm:prSet presAssocID="{77A3CD05-933E-4613-9E8B-EFCDEE5E4AC5}" presName="aNode" presStyleLbl="fgAcc1" presStyleIdx="0" presStyleCnt="15">
        <dgm:presLayoutVars>
          <dgm:bulletEnabled val="1"/>
        </dgm:presLayoutVars>
      </dgm:prSet>
      <dgm:spPr/>
      <dgm:t>
        <a:bodyPr/>
        <a:lstStyle/>
        <a:p>
          <a:endParaRPr lang="es-EC"/>
        </a:p>
      </dgm:t>
    </dgm:pt>
    <dgm:pt modelId="{9518D085-D3F0-410E-BEF5-CD2C0783FA25}" type="pres">
      <dgm:prSet presAssocID="{77A3CD05-933E-4613-9E8B-EFCDEE5E4AC5}" presName="aSpace" presStyleCnt="0"/>
      <dgm:spPr/>
    </dgm:pt>
    <dgm:pt modelId="{88390CE7-7EE7-474D-B525-6C8A023D9A92}" type="pres">
      <dgm:prSet presAssocID="{0351BEC5-E6B6-4C11-8E4E-01F41AD66A66}" presName="aNode" presStyleLbl="fgAcc1" presStyleIdx="1" presStyleCnt="15">
        <dgm:presLayoutVars>
          <dgm:bulletEnabled val="1"/>
        </dgm:presLayoutVars>
      </dgm:prSet>
      <dgm:spPr/>
      <dgm:t>
        <a:bodyPr/>
        <a:lstStyle/>
        <a:p>
          <a:endParaRPr lang="es-EC"/>
        </a:p>
      </dgm:t>
    </dgm:pt>
    <dgm:pt modelId="{299A958F-ED97-49A5-AF8A-540E5E03081A}" type="pres">
      <dgm:prSet presAssocID="{0351BEC5-E6B6-4C11-8E4E-01F41AD66A66}" presName="aSpace" presStyleCnt="0"/>
      <dgm:spPr/>
    </dgm:pt>
    <dgm:pt modelId="{97BB59BA-105C-413C-8F6A-C29EEE19BE7A}" type="pres">
      <dgm:prSet presAssocID="{8B82AA49-193A-48B9-8C1D-50CAFCE6D0A0}" presName="aNode" presStyleLbl="fgAcc1" presStyleIdx="2" presStyleCnt="15">
        <dgm:presLayoutVars>
          <dgm:bulletEnabled val="1"/>
        </dgm:presLayoutVars>
      </dgm:prSet>
      <dgm:spPr/>
      <dgm:t>
        <a:bodyPr/>
        <a:lstStyle/>
        <a:p>
          <a:endParaRPr lang="es-EC"/>
        </a:p>
      </dgm:t>
    </dgm:pt>
    <dgm:pt modelId="{357DEA52-25FC-42EC-A4D6-EB82E586AB5E}" type="pres">
      <dgm:prSet presAssocID="{8B82AA49-193A-48B9-8C1D-50CAFCE6D0A0}" presName="aSpace" presStyleCnt="0"/>
      <dgm:spPr/>
    </dgm:pt>
    <dgm:pt modelId="{0F9F04C5-60FA-4956-9E20-8E165D05D1FB}" type="pres">
      <dgm:prSet presAssocID="{E0B90DB4-FF61-4FB3-A560-0060B1C57F5C}" presName="aNode" presStyleLbl="fgAcc1" presStyleIdx="3" presStyleCnt="15">
        <dgm:presLayoutVars>
          <dgm:bulletEnabled val="1"/>
        </dgm:presLayoutVars>
      </dgm:prSet>
      <dgm:spPr/>
      <dgm:t>
        <a:bodyPr/>
        <a:lstStyle/>
        <a:p>
          <a:endParaRPr lang="es-EC"/>
        </a:p>
      </dgm:t>
    </dgm:pt>
    <dgm:pt modelId="{8215EF2D-E35D-44B9-9286-64D868852D56}" type="pres">
      <dgm:prSet presAssocID="{E0B90DB4-FF61-4FB3-A560-0060B1C57F5C}" presName="aSpace" presStyleCnt="0"/>
      <dgm:spPr/>
    </dgm:pt>
    <dgm:pt modelId="{64629CC9-43A0-4335-8686-9712B2D402DF}" type="pres">
      <dgm:prSet presAssocID="{C13248EB-AB78-4DD5-BB8E-D8E1CD483EC6}" presName="aNode" presStyleLbl="fgAcc1" presStyleIdx="4" presStyleCnt="15">
        <dgm:presLayoutVars>
          <dgm:bulletEnabled val="1"/>
        </dgm:presLayoutVars>
      </dgm:prSet>
      <dgm:spPr/>
      <dgm:t>
        <a:bodyPr/>
        <a:lstStyle/>
        <a:p>
          <a:endParaRPr lang="es-EC"/>
        </a:p>
      </dgm:t>
    </dgm:pt>
    <dgm:pt modelId="{93C6B02D-BC30-4ACB-BB17-4DE5973B7E3E}" type="pres">
      <dgm:prSet presAssocID="{C13248EB-AB78-4DD5-BB8E-D8E1CD483EC6}" presName="aSpace" presStyleCnt="0"/>
      <dgm:spPr/>
    </dgm:pt>
    <dgm:pt modelId="{B39CA6D8-5F0C-49EA-8C42-3F9DBD0A9AAF}" type="pres">
      <dgm:prSet presAssocID="{601562DE-B48A-4D88-9AB5-047F4990597B}" presName="aNode" presStyleLbl="fgAcc1" presStyleIdx="5" presStyleCnt="15">
        <dgm:presLayoutVars>
          <dgm:bulletEnabled val="1"/>
        </dgm:presLayoutVars>
      </dgm:prSet>
      <dgm:spPr/>
      <dgm:t>
        <a:bodyPr/>
        <a:lstStyle/>
        <a:p>
          <a:endParaRPr lang="es-EC"/>
        </a:p>
      </dgm:t>
    </dgm:pt>
    <dgm:pt modelId="{A223CB2C-E2B3-40D4-BC17-C829DE182E96}" type="pres">
      <dgm:prSet presAssocID="{601562DE-B48A-4D88-9AB5-047F4990597B}" presName="aSpace" presStyleCnt="0"/>
      <dgm:spPr/>
    </dgm:pt>
    <dgm:pt modelId="{D8CE6837-E070-4C84-A576-B3E0C4D99F47}" type="pres">
      <dgm:prSet presAssocID="{6B9595D8-278F-4AA9-A09F-59F665262892}" presName="aNode" presStyleLbl="fgAcc1" presStyleIdx="6" presStyleCnt="15">
        <dgm:presLayoutVars>
          <dgm:bulletEnabled val="1"/>
        </dgm:presLayoutVars>
      </dgm:prSet>
      <dgm:spPr/>
      <dgm:t>
        <a:bodyPr/>
        <a:lstStyle/>
        <a:p>
          <a:endParaRPr lang="es-EC"/>
        </a:p>
      </dgm:t>
    </dgm:pt>
    <dgm:pt modelId="{80925089-2FBC-4937-8A49-6C8798881C86}" type="pres">
      <dgm:prSet presAssocID="{6B9595D8-278F-4AA9-A09F-59F665262892}" presName="aSpace" presStyleCnt="0"/>
      <dgm:spPr/>
    </dgm:pt>
    <dgm:pt modelId="{48073160-6787-40DA-8CD9-9FAD29DCC9B8}" type="pres">
      <dgm:prSet presAssocID="{05D74071-B2F6-4670-8688-935DE8B56056}" presName="aNode" presStyleLbl="fgAcc1" presStyleIdx="7" presStyleCnt="15">
        <dgm:presLayoutVars>
          <dgm:bulletEnabled val="1"/>
        </dgm:presLayoutVars>
      </dgm:prSet>
      <dgm:spPr/>
      <dgm:t>
        <a:bodyPr/>
        <a:lstStyle/>
        <a:p>
          <a:endParaRPr lang="es-EC"/>
        </a:p>
      </dgm:t>
    </dgm:pt>
    <dgm:pt modelId="{B4C66184-5204-4B2B-AA77-0636933CD55E}" type="pres">
      <dgm:prSet presAssocID="{05D74071-B2F6-4670-8688-935DE8B56056}" presName="aSpace" presStyleCnt="0"/>
      <dgm:spPr/>
    </dgm:pt>
    <dgm:pt modelId="{10EE6DDE-0A16-4EE0-BD06-986D1D6D1960}" type="pres">
      <dgm:prSet presAssocID="{4B5D577D-4A43-43D1-AAD7-DD17BBFFB54C}" presName="aNode" presStyleLbl="fgAcc1" presStyleIdx="8" presStyleCnt="15">
        <dgm:presLayoutVars>
          <dgm:bulletEnabled val="1"/>
        </dgm:presLayoutVars>
      </dgm:prSet>
      <dgm:spPr/>
      <dgm:t>
        <a:bodyPr/>
        <a:lstStyle/>
        <a:p>
          <a:endParaRPr lang="es-EC"/>
        </a:p>
      </dgm:t>
    </dgm:pt>
    <dgm:pt modelId="{F2E67A8D-B644-49F9-BE0C-43E26291E0D7}" type="pres">
      <dgm:prSet presAssocID="{4B5D577D-4A43-43D1-AAD7-DD17BBFFB54C}" presName="aSpace" presStyleCnt="0"/>
      <dgm:spPr/>
    </dgm:pt>
    <dgm:pt modelId="{8370E70A-AF28-475F-B727-0B533D4A430B}" type="pres">
      <dgm:prSet presAssocID="{0F9DA45B-E92F-4153-A3CF-5609BFB3C3BC}" presName="aNode" presStyleLbl="fgAcc1" presStyleIdx="9" presStyleCnt="15">
        <dgm:presLayoutVars>
          <dgm:bulletEnabled val="1"/>
        </dgm:presLayoutVars>
      </dgm:prSet>
      <dgm:spPr/>
      <dgm:t>
        <a:bodyPr/>
        <a:lstStyle/>
        <a:p>
          <a:endParaRPr lang="es-EC"/>
        </a:p>
      </dgm:t>
    </dgm:pt>
    <dgm:pt modelId="{97F28A0E-5D41-4091-9F9A-FCF9F8336025}" type="pres">
      <dgm:prSet presAssocID="{0F9DA45B-E92F-4153-A3CF-5609BFB3C3BC}" presName="aSpace" presStyleCnt="0"/>
      <dgm:spPr/>
    </dgm:pt>
    <dgm:pt modelId="{B00CA5F2-CCF4-43F5-BD3F-E26E935573DA}" type="pres">
      <dgm:prSet presAssocID="{B72113F5-4E95-4A72-876B-C7F0EBADCFF6}" presName="aNode" presStyleLbl="fgAcc1" presStyleIdx="10" presStyleCnt="15">
        <dgm:presLayoutVars>
          <dgm:bulletEnabled val="1"/>
        </dgm:presLayoutVars>
      </dgm:prSet>
      <dgm:spPr/>
      <dgm:t>
        <a:bodyPr/>
        <a:lstStyle/>
        <a:p>
          <a:endParaRPr lang="es-EC"/>
        </a:p>
      </dgm:t>
    </dgm:pt>
    <dgm:pt modelId="{FCE0A455-EB2C-441A-9DE2-97177AAC5E60}" type="pres">
      <dgm:prSet presAssocID="{B72113F5-4E95-4A72-876B-C7F0EBADCFF6}" presName="aSpace" presStyleCnt="0"/>
      <dgm:spPr/>
    </dgm:pt>
    <dgm:pt modelId="{3B9F5C39-8118-479C-A813-38BBCC618C68}" type="pres">
      <dgm:prSet presAssocID="{0F21921B-80B0-4969-AF1D-7BA5BF46ACB0}" presName="aNode" presStyleLbl="fgAcc1" presStyleIdx="11" presStyleCnt="15">
        <dgm:presLayoutVars>
          <dgm:bulletEnabled val="1"/>
        </dgm:presLayoutVars>
      </dgm:prSet>
      <dgm:spPr/>
      <dgm:t>
        <a:bodyPr/>
        <a:lstStyle/>
        <a:p>
          <a:endParaRPr lang="es-EC"/>
        </a:p>
      </dgm:t>
    </dgm:pt>
    <dgm:pt modelId="{B6480541-2F15-4054-A8CF-734B4CD16713}" type="pres">
      <dgm:prSet presAssocID="{0F21921B-80B0-4969-AF1D-7BA5BF46ACB0}" presName="aSpace" presStyleCnt="0"/>
      <dgm:spPr/>
    </dgm:pt>
    <dgm:pt modelId="{E6296712-6130-49BE-95EF-D7FB8A6F2B91}" type="pres">
      <dgm:prSet presAssocID="{DFAB1459-8D1B-4CED-92E4-0DBF289BA441}" presName="aNode" presStyleLbl="fgAcc1" presStyleIdx="12" presStyleCnt="15">
        <dgm:presLayoutVars>
          <dgm:bulletEnabled val="1"/>
        </dgm:presLayoutVars>
      </dgm:prSet>
      <dgm:spPr/>
      <dgm:t>
        <a:bodyPr/>
        <a:lstStyle/>
        <a:p>
          <a:endParaRPr lang="es-EC"/>
        </a:p>
      </dgm:t>
    </dgm:pt>
    <dgm:pt modelId="{973AB27E-372F-4D1C-98C4-9D0289B5B05A}" type="pres">
      <dgm:prSet presAssocID="{DFAB1459-8D1B-4CED-92E4-0DBF289BA441}" presName="aSpace" presStyleCnt="0"/>
      <dgm:spPr/>
    </dgm:pt>
    <dgm:pt modelId="{74BFDB89-C8CF-417D-9A15-8041652F6A22}" type="pres">
      <dgm:prSet presAssocID="{6EF2CCB7-4396-4961-8883-85F0DDA8C1EC}" presName="aNode" presStyleLbl="fgAcc1" presStyleIdx="13" presStyleCnt="15">
        <dgm:presLayoutVars>
          <dgm:bulletEnabled val="1"/>
        </dgm:presLayoutVars>
      </dgm:prSet>
      <dgm:spPr/>
      <dgm:t>
        <a:bodyPr/>
        <a:lstStyle/>
        <a:p>
          <a:endParaRPr lang="es-EC"/>
        </a:p>
      </dgm:t>
    </dgm:pt>
    <dgm:pt modelId="{A5E3E0B9-4810-4382-B80E-26603134EC2F}" type="pres">
      <dgm:prSet presAssocID="{6EF2CCB7-4396-4961-8883-85F0DDA8C1EC}" presName="aSpace" presStyleCnt="0"/>
      <dgm:spPr/>
    </dgm:pt>
    <dgm:pt modelId="{E245EEF5-B200-4A6C-8C9D-C7DE79B0FC95}" type="pres">
      <dgm:prSet presAssocID="{42511ABD-670D-4520-837E-64C41D6A1F9B}" presName="aNode" presStyleLbl="fgAcc1" presStyleIdx="14" presStyleCnt="15">
        <dgm:presLayoutVars>
          <dgm:bulletEnabled val="1"/>
        </dgm:presLayoutVars>
      </dgm:prSet>
      <dgm:spPr/>
      <dgm:t>
        <a:bodyPr/>
        <a:lstStyle/>
        <a:p>
          <a:endParaRPr lang="es-EC"/>
        </a:p>
      </dgm:t>
    </dgm:pt>
    <dgm:pt modelId="{C130F975-DC5E-4287-8BDB-1AE6A1F07C89}" type="pres">
      <dgm:prSet presAssocID="{42511ABD-670D-4520-837E-64C41D6A1F9B}" presName="aSpace" presStyleCnt="0"/>
      <dgm:spPr/>
    </dgm:pt>
  </dgm:ptLst>
  <dgm:cxnLst>
    <dgm:cxn modelId="{E849F7AD-A715-46E9-9A7A-716D0875229D}" type="presOf" srcId="{C13248EB-AB78-4DD5-BB8E-D8E1CD483EC6}" destId="{64629CC9-43A0-4335-8686-9712B2D402DF}" srcOrd="0" destOrd="0" presId="urn:microsoft.com/office/officeart/2005/8/layout/pyramid2"/>
    <dgm:cxn modelId="{C879A636-09D1-4E0D-B124-8B59FD4EAABD}" srcId="{E8B3EA2F-E9E9-4086-9F53-257F25A34B3C}" destId="{77A3CD05-933E-4613-9E8B-EFCDEE5E4AC5}" srcOrd="0" destOrd="0" parTransId="{702B1C43-258C-4E95-97B2-5F4F93CFFBC9}" sibTransId="{0FDD2EE7-2C0A-4149-A449-8C66A86BE694}"/>
    <dgm:cxn modelId="{712B5A00-6F3A-439A-A653-BDF380666C8F}" type="presOf" srcId="{DFAB1459-8D1B-4CED-92E4-0DBF289BA441}" destId="{E6296712-6130-49BE-95EF-D7FB8A6F2B91}" srcOrd="0" destOrd="0" presId="urn:microsoft.com/office/officeart/2005/8/layout/pyramid2"/>
    <dgm:cxn modelId="{A5198559-4093-4639-92B5-05F1355635DB}" srcId="{E8B3EA2F-E9E9-4086-9F53-257F25A34B3C}" destId="{4B5D577D-4A43-43D1-AAD7-DD17BBFFB54C}" srcOrd="8" destOrd="0" parTransId="{EDDC6200-1588-4626-9239-3D142B341EBF}" sibTransId="{67ADA44F-04FB-4E2D-BE36-DD8B348610E6}"/>
    <dgm:cxn modelId="{09ADF87B-697E-4B21-BC26-793AA7DD0DDF}" type="presOf" srcId="{0351BEC5-E6B6-4C11-8E4E-01F41AD66A66}" destId="{88390CE7-7EE7-474D-B525-6C8A023D9A92}" srcOrd="0" destOrd="0" presId="urn:microsoft.com/office/officeart/2005/8/layout/pyramid2"/>
    <dgm:cxn modelId="{633901EE-8CC7-45B3-82E3-8503F8C63CAD}" type="presOf" srcId="{0F21921B-80B0-4969-AF1D-7BA5BF46ACB0}" destId="{3B9F5C39-8118-479C-A813-38BBCC618C68}" srcOrd="0" destOrd="0" presId="urn:microsoft.com/office/officeart/2005/8/layout/pyramid2"/>
    <dgm:cxn modelId="{FEFD3AF9-59D3-4C21-9D0E-3C9A3FF494C1}" srcId="{E8B3EA2F-E9E9-4086-9F53-257F25A34B3C}" destId="{B72113F5-4E95-4A72-876B-C7F0EBADCFF6}" srcOrd="10" destOrd="0" parTransId="{49244114-AA01-4115-B72C-CDB805984EC7}" sibTransId="{565FABA1-DA78-44CD-8852-7EA420794531}"/>
    <dgm:cxn modelId="{8480CAF7-5D87-441E-A728-C2E27E2A4F98}" type="presOf" srcId="{0F9DA45B-E92F-4153-A3CF-5609BFB3C3BC}" destId="{8370E70A-AF28-475F-B727-0B533D4A430B}" srcOrd="0" destOrd="0" presId="urn:microsoft.com/office/officeart/2005/8/layout/pyramid2"/>
    <dgm:cxn modelId="{B600A317-707D-4FB7-823B-EEDCAB885CDC}" type="presOf" srcId="{6B9595D8-278F-4AA9-A09F-59F665262892}" destId="{D8CE6837-E070-4C84-A576-B3E0C4D99F47}" srcOrd="0" destOrd="0" presId="urn:microsoft.com/office/officeart/2005/8/layout/pyramid2"/>
    <dgm:cxn modelId="{59057467-B875-4C06-AF0B-D0E04CB710F8}" srcId="{E8B3EA2F-E9E9-4086-9F53-257F25A34B3C}" destId="{6B9595D8-278F-4AA9-A09F-59F665262892}" srcOrd="6" destOrd="0" parTransId="{44203DBE-E505-44C6-90E2-8BC37DDC8ECB}" sibTransId="{475305D0-1832-4A01-8197-8B936588F71E}"/>
    <dgm:cxn modelId="{5786375E-EDF3-49D9-8569-ED8340F864AC}" srcId="{E8B3EA2F-E9E9-4086-9F53-257F25A34B3C}" destId="{DFAB1459-8D1B-4CED-92E4-0DBF289BA441}" srcOrd="12" destOrd="0" parTransId="{77513EBE-D44D-4D2A-B85E-59EFEBD04930}" sibTransId="{F3AA4AFD-E360-43A4-8D02-90019EDDB78A}"/>
    <dgm:cxn modelId="{6C1649C0-40C8-430B-AC80-73C399FECE3E}" type="presOf" srcId="{E8B3EA2F-E9E9-4086-9F53-257F25A34B3C}" destId="{A32CCBE5-9B25-41D8-A745-66E531EBDEB1}" srcOrd="0" destOrd="0" presId="urn:microsoft.com/office/officeart/2005/8/layout/pyramid2"/>
    <dgm:cxn modelId="{51D44344-BB32-4A2D-97A6-FE5756FFCCF9}" srcId="{E8B3EA2F-E9E9-4086-9F53-257F25A34B3C}" destId="{8B82AA49-193A-48B9-8C1D-50CAFCE6D0A0}" srcOrd="2" destOrd="0" parTransId="{20AEE538-4966-4259-883A-7053232B2A3D}" sibTransId="{44EFC3D6-A32D-4C6C-B0B6-CCE515CF5027}"/>
    <dgm:cxn modelId="{E50A9A63-9703-4612-ABC1-15D4D837D5E1}" type="presOf" srcId="{4B5D577D-4A43-43D1-AAD7-DD17BBFFB54C}" destId="{10EE6DDE-0A16-4EE0-BD06-986D1D6D1960}" srcOrd="0" destOrd="0" presId="urn:microsoft.com/office/officeart/2005/8/layout/pyramid2"/>
    <dgm:cxn modelId="{7525C35D-FE38-4B86-A6EB-B1D5FBA894F9}" srcId="{E8B3EA2F-E9E9-4086-9F53-257F25A34B3C}" destId="{601562DE-B48A-4D88-9AB5-047F4990597B}" srcOrd="5" destOrd="0" parTransId="{D88E2D99-4309-4553-B3B3-ECC81A1C5B43}" sibTransId="{113C9159-F4BB-439C-BEEA-58FB905E15AE}"/>
    <dgm:cxn modelId="{4D4EB069-389D-4DCF-B5AD-CAB1C623C6AD}" srcId="{E8B3EA2F-E9E9-4086-9F53-257F25A34B3C}" destId="{C13248EB-AB78-4DD5-BB8E-D8E1CD483EC6}" srcOrd="4" destOrd="0" parTransId="{BD1233CA-381D-4D89-96AD-173BE55A2361}" sibTransId="{CC990E88-1F85-4DEF-A4EF-47CF3393EF60}"/>
    <dgm:cxn modelId="{AA1EB3C2-B5B2-4A62-861E-90E5F387DC4F}" type="presOf" srcId="{05D74071-B2F6-4670-8688-935DE8B56056}" destId="{48073160-6787-40DA-8CD9-9FAD29DCC9B8}" srcOrd="0" destOrd="0" presId="urn:microsoft.com/office/officeart/2005/8/layout/pyramid2"/>
    <dgm:cxn modelId="{4FC06CF8-4397-4011-AC7E-0E7583F87B16}" type="presOf" srcId="{8B82AA49-193A-48B9-8C1D-50CAFCE6D0A0}" destId="{97BB59BA-105C-413C-8F6A-C29EEE19BE7A}" srcOrd="0" destOrd="0" presId="urn:microsoft.com/office/officeart/2005/8/layout/pyramid2"/>
    <dgm:cxn modelId="{F145DCA1-8C6D-45AE-B021-615E370C0D9A}" srcId="{E8B3EA2F-E9E9-4086-9F53-257F25A34B3C}" destId="{0351BEC5-E6B6-4C11-8E4E-01F41AD66A66}" srcOrd="1" destOrd="0" parTransId="{A29B4DEC-4FA4-4263-9DE6-3F834D61E16D}" sibTransId="{2CCADAC7-78F7-4D2B-8D2C-7D82A755FFE3}"/>
    <dgm:cxn modelId="{2CAF175B-FA5A-465E-BA36-720CE4ACE6B2}" srcId="{E8B3EA2F-E9E9-4086-9F53-257F25A34B3C}" destId="{0F21921B-80B0-4969-AF1D-7BA5BF46ACB0}" srcOrd="11" destOrd="0" parTransId="{635AF408-9CDD-4FB7-BCAF-A65F17E377B1}" sibTransId="{6BE44297-7FE8-4E80-9722-703EBC1A04C8}"/>
    <dgm:cxn modelId="{47645ACB-0BB7-4830-B5F0-5D896D18A782}" type="presOf" srcId="{B72113F5-4E95-4A72-876B-C7F0EBADCFF6}" destId="{B00CA5F2-CCF4-43F5-BD3F-E26E935573DA}" srcOrd="0" destOrd="0" presId="urn:microsoft.com/office/officeart/2005/8/layout/pyramid2"/>
    <dgm:cxn modelId="{5A0631C1-DD8F-458E-BF90-31FD6452D537}" srcId="{E8B3EA2F-E9E9-4086-9F53-257F25A34B3C}" destId="{0F9DA45B-E92F-4153-A3CF-5609BFB3C3BC}" srcOrd="9" destOrd="0" parTransId="{7BFFAFC3-D844-40FF-AFA0-C8E8C6FBDF63}" sibTransId="{4072A6F5-A24E-4E7C-ACFF-1EB400BC7BF1}"/>
    <dgm:cxn modelId="{6D5D5B12-DEC3-4ED2-9C56-A77D437E1284}" type="presOf" srcId="{77A3CD05-933E-4613-9E8B-EFCDEE5E4AC5}" destId="{5F106944-089D-474D-A736-D116837BE660}" srcOrd="0" destOrd="0" presId="urn:microsoft.com/office/officeart/2005/8/layout/pyramid2"/>
    <dgm:cxn modelId="{9E309E26-0F8E-40BF-B260-ACCE2BC86F8A}" srcId="{E8B3EA2F-E9E9-4086-9F53-257F25A34B3C}" destId="{05D74071-B2F6-4670-8688-935DE8B56056}" srcOrd="7" destOrd="0" parTransId="{40BD5ED7-AD12-4AA3-B53C-BAA41CAC9EA7}" sibTransId="{CDCF040E-034A-4B0C-8EFF-019A8669EAA9}"/>
    <dgm:cxn modelId="{7DE4DFC4-C8FD-4E46-91C9-48E4EBE954BD}" srcId="{E8B3EA2F-E9E9-4086-9F53-257F25A34B3C}" destId="{6EF2CCB7-4396-4961-8883-85F0DDA8C1EC}" srcOrd="13" destOrd="0" parTransId="{6F2753EF-3144-43A5-9A4A-E214331FCE7D}" sibTransId="{DFDB4052-37E6-4B6B-9DD5-4A07EC005740}"/>
    <dgm:cxn modelId="{AA7B4F99-4FD4-4256-A614-1E2E6983EAC3}" srcId="{E8B3EA2F-E9E9-4086-9F53-257F25A34B3C}" destId="{E0B90DB4-FF61-4FB3-A560-0060B1C57F5C}" srcOrd="3" destOrd="0" parTransId="{0E4796CE-416C-4266-8A02-E907E8468F20}" sibTransId="{44626BD1-503C-4B8B-9D38-94F1EC9FC0EB}"/>
    <dgm:cxn modelId="{5639AB29-0DB6-4076-A5EB-0C96CF0AB225}" type="presOf" srcId="{E0B90DB4-FF61-4FB3-A560-0060B1C57F5C}" destId="{0F9F04C5-60FA-4956-9E20-8E165D05D1FB}" srcOrd="0" destOrd="0" presId="urn:microsoft.com/office/officeart/2005/8/layout/pyramid2"/>
    <dgm:cxn modelId="{A3AB9578-EB0F-4882-86A9-0E65035DEAB4}" srcId="{E8B3EA2F-E9E9-4086-9F53-257F25A34B3C}" destId="{42511ABD-670D-4520-837E-64C41D6A1F9B}" srcOrd="14" destOrd="0" parTransId="{B0D0381C-CFBA-43EE-9A9C-03BE80C79F46}" sibTransId="{2A536706-3256-461B-9740-941955A0E7F2}"/>
    <dgm:cxn modelId="{9A111E69-6320-425B-AEEC-F970A992ACD8}" type="presOf" srcId="{6EF2CCB7-4396-4961-8883-85F0DDA8C1EC}" destId="{74BFDB89-C8CF-417D-9A15-8041652F6A22}" srcOrd="0" destOrd="0" presId="urn:microsoft.com/office/officeart/2005/8/layout/pyramid2"/>
    <dgm:cxn modelId="{D3D78E3C-4505-4005-AB5C-A6D3971FBCBF}" type="presOf" srcId="{601562DE-B48A-4D88-9AB5-047F4990597B}" destId="{B39CA6D8-5F0C-49EA-8C42-3F9DBD0A9AAF}" srcOrd="0" destOrd="0" presId="urn:microsoft.com/office/officeart/2005/8/layout/pyramid2"/>
    <dgm:cxn modelId="{4CC5E8C1-449C-48C8-B70A-6E2D5BEC7DF5}" type="presOf" srcId="{42511ABD-670D-4520-837E-64C41D6A1F9B}" destId="{E245EEF5-B200-4A6C-8C9D-C7DE79B0FC95}" srcOrd="0" destOrd="0" presId="urn:microsoft.com/office/officeart/2005/8/layout/pyramid2"/>
    <dgm:cxn modelId="{D3CE2322-C348-4669-80CF-BF9EE2E06511}" type="presParOf" srcId="{A32CCBE5-9B25-41D8-A745-66E531EBDEB1}" destId="{9B804D2C-F3F2-43F4-9092-4E4E463D105D}" srcOrd="0" destOrd="0" presId="urn:microsoft.com/office/officeart/2005/8/layout/pyramid2"/>
    <dgm:cxn modelId="{94BDE0B9-F375-4070-9FB3-71348E51E75D}" type="presParOf" srcId="{A32CCBE5-9B25-41D8-A745-66E531EBDEB1}" destId="{A9E6C6BB-9AA2-4F68-9D03-1922358A9712}" srcOrd="1" destOrd="0" presId="urn:microsoft.com/office/officeart/2005/8/layout/pyramid2"/>
    <dgm:cxn modelId="{C7236C1D-AC62-4255-81C1-354400D69E51}" type="presParOf" srcId="{A9E6C6BB-9AA2-4F68-9D03-1922358A9712}" destId="{5F106944-089D-474D-A736-D116837BE660}" srcOrd="0" destOrd="0" presId="urn:microsoft.com/office/officeart/2005/8/layout/pyramid2"/>
    <dgm:cxn modelId="{D308206D-AA8F-4E52-B529-4F7ED3B3F763}" type="presParOf" srcId="{A9E6C6BB-9AA2-4F68-9D03-1922358A9712}" destId="{9518D085-D3F0-410E-BEF5-CD2C0783FA25}" srcOrd="1" destOrd="0" presId="urn:microsoft.com/office/officeart/2005/8/layout/pyramid2"/>
    <dgm:cxn modelId="{2284B3BA-FD34-4685-B8ED-0396098371A5}" type="presParOf" srcId="{A9E6C6BB-9AA2-4F68-9D03-1922358A9712}" destId="{88390CE7-7EE7-474D-B525-6C8A023D9A92}" srcOrd="2" destOrd="0" presId="urn:microsoft.com/office/officeart/2005/8/layout/pyramid2"/>
    <dgm:cxn modelId="{5DD987D0-0777-49E5-8EDE-377850108805}" type="presParOf" srcId="{A9E6C6BB-9AA2-4F68-9D03-1922358A9712}" destId="{299A958F-ED97-49A5-AF8A-540E5E03081A}" srcOrd="3" destOrd="0" presId="urn:microsoft.com/office/officeart/2005/8/layout/pyramid2"/>
    <dgm:cxn modelId="{37E2B755-5495-4B61-9213-CFA3A8F82EDC}" type="presParOf" srcId="{A9E6C6BB-9AA2-4F68-9D03-1922358A9712}" destId="{97BB59BA-105C-413C-8F6A-C29EEE19BE7A}" srcOrd="4" destOrd="0" presId="urn:microsoft.com/office/officeart/2005/8/layout/pyramid2"/>
    <dgm:cxn modelId="{76DA45D8-6497-4C9F-8E0C-BFB7A6AD1DDA}" type="presParOf" srcId="{A9E6C6BB-9AA2-4F68-9D03-1922358A9712}" destId="{357DEA52-25FC-42EC-A4D6-EB82E586AB5E}" srcOrd="5" destOrd="0" presId="urn:microsoft.com/office/officeart/2005/8/layout/pyramid2"/>
    <dgm:cxn modelId="{D98FD5E3-6D0B-41F8-B536-A89B20C351E2}" type="presParOf" srcId="{A9E6C6BB-9AA2-4F68-9D03-1922358A9712}" destId="{0F9F04C5-60FA-4956-9E20-8E165D05D1FB}" srcOrd="6" destOrd="0" presId="urn:microsoft.com/office/officeart/2005/8/layout/pyramid2"/>
    <dgm:cxn modelId="{94BBAD1C-6DCE-4BEC-9BD3-EC7718139047}" type="presParOf" srcId="{A9E6C6BB-9AA2-4F68-9D03-1922358A9712}" destId="{8215EF2D-E35D-44B9-9286-64D868852D56}" srcOrd="7" destOrd="0" presId="urn:microsoft.com/office/officeart/2005/8/layout/pyramid2"/>
    <dgm:cxn modelId="{D33E0669-5FE1-4E09-882D-B2ADEC8EA646}" type="presParOf" srcId="{A9E6C6BB-9AA2-4F68-9D03-1922358A9712}" destId="{64629CC9-43A0-4335-8686-9712B2D402DF}" srcOrd="8" destOrd="0" presId="urn:microsoft.com/office/officeart/2005/8/layout/pyramid2"/>
    <dgm:cxn modelId="{5847435D-6931-46D4-A2D2-02A07A4B2026}" type="presParOf" srcId="{A9E6C6BB-9AA2-4F68-9D03-1922358A9712}" destId="{93C6B02D-BC30-4ACB-BB17-4DE5973B7E3E}" srcOrd="9" destOrd="0" presId="urn:microsoft.com/office/officeart/2005/8/layout/pyramid2"/>
    <dgm:cxn modelId="{73BAED08-E2A8-4803-B9B7-05CD2A76C0F4}" type="presParOf" srcId="{A9E6C6BB-9AA2-4F68-9D03-1922358A9712}" destId="{B39CA6D8-5F0C-49EA-8C42-3F9DBD0A9AAF}" srcOrd="10" destOrd="0" presId="urn:microsoft.com/office/officeart/2005/8/layout/pyramid2"/>
    <dgm:cxn modelId="{934B6CC4-88E2-49E7-A4CF-DFDB962EC62E}" type="presParOf" srcId="{A9E6C6BB-9AA2-4F68-9D03-1922358A9712}" destId="{A223CB2C-E2B3-40D4-BC17-C829DE182E96}" srcOrd="11" destOrd="0" presId="urn:microsoft.com/office/officeart/2005/8/layout/pyramid2"/>
    <dgm:cxn modelId="{41B0B803-CAF6-4704-9C0D-6F2ABEBF74E2}" type="presParOf" srcId="{A9E6C6BB-9AA2-4F68-9D03-1922358A9712}" destId="{D8CE6837-E070-4C84-A576-B3E0C4D99F47}" srcOrd="12" destOrd="0" presId="urn:microsoft.com/office/officeart/2005/8/layout/pyramid2"/>
    <dgm:cxn modelId="{7391A77C-64EE-4632-ACBB-82C11B7FE9B3}" type="presParOf" srcId="{A9E6C6BB-9AA2-4F68-9D03-1922358A9712}" destId="{80925089-2FBC-4937-8A49-6C8798881C86}" srcOrd="13" destOrd="0" presId="urn:microsoft.com/office/officeart/2005/8/layout/pyramid2"/>
    <dgm:cxn modelId="{8E298CFD-AD6F-442C-8172-6B01EB73A502}" type="presParOf" srcId="{A9E6C6BB-9AA2-4F68-9D03-1922358A9712}" destId="{48073160-6787-40DA-8CD9-9FAD29DCC9B8}" srcOrd="14" destOrd="0" presId="urn:microsoft.com/office/officeart/2005/8/layout/pyramid2"/>
    <dgm:cxn modelId="{09D52FC1-BC0C-4E83-BD6E-DFEA66224814}" type="presParOf" srcId="{A9E6C6BB-9AA2-4F68-9D03-1922358A9712}" destId="{B4C66184-5204-4B2B-AA77-0636933CD55E}" srcOrd="15" destOrd="0" presId="urn:microsoft.com/office/officeart/2005/8/layout/pyramid2"/>
    <dgm:cxn modelId="{2A6CF106-C9E8-4967-8AC5-2D357AAC60CD}" type="presParOf" srcId="{A9E6C6BB-9AA2-4F68-9D03-1922358A9712}" destId="{10EE6DDE-0A16-4EE0-BD06-986D1D6D1960}" srcOrd="16" destOrd="0" presId="urn:microsoft.com/office/officeart/2005/8/layout/pyramid2"/>
    <dgm:cxn modelId="{EAF3AF11-8920-4C5F-B62B-2FD87188BB14}" type="presParOf" srcId="{A9E6C6BB-9AA2-4F68-9D03-1922358A9712}" destId="{F2E67A8D-B644-49F9-BE0C-43E26291E0D7}" srcOrd="17" destOrd="0" presId="urn:microsoft.com/office/officeart/2005/8/layout/pyramid2"/>
    <dgm:cxn modelId="{EF4DAFF9-5F0F-41D5-93EB-BE3159FE6EEF}" type="presParOf" srcId="{A9E6C6BB-9AA2-4F68-9D03-1922358A9712}" destId="{8370E70A-AF28-475F-B727-0B533D4A430B}" srcOrd="18" destOrd="0" presId="urn:microsoft.com/office/officeart/2005/8/layout/pyramid2"/>
    <dgm:cxn modelId="{83464E4B-3E62-4F31-922F-E4D02043F953}" type="presParOf" srcId="{A9E6C6BB-9AA2-4F68-9D03-1922358A9712}" destId="{97F28A0E-5D41-4091-9F9A-FCF9F8336025}" srcOrd="19" destOrd="0" presId="urn:microsoft.com/office/officeart/2005/8/layout/pyramid2"/>
    <dgm:cxn modelId="{949AD538-CDF5-4768-B69F-7EDB054EE358}" type="presParOf" srcId="{A9E6C6BB-9AA2-4F68-9D03-1922358A9712}" destId="{B00CA5F2-CCF4-43F5-BD3F-E26E935573DA}" srcOrd="20" destOrd="0" presId="urn:microsoft.com/office/officeart/2005/8/layout/pyramid2"/>
    <dgm:cxn modelId="{8F01FF86-CE21-46D2-93F5-F335A551EFD6}" type="presParOf" srcId="{A9E6C6BB-9AA2-4F68-9D03-1922358A9712}" destId="{FCE0A455-EB2C-441A-9DE2-97177AAC5E60}" srcOrd="21" destOrd="0" presId="urn:microsoft.com/office/officeart/2005/8/layout/pyramid2"/>
    <dgm:cxn modelId="{F50200F2-5DA0-4CDB-A9EF-3BD0DFF45A1D}" type="presParOf" srcId="{A9E6C6BB-9AA2-4F68-9D03-1922358A9712}" destId="{3B9F5C39-8118-479C-A813-38BBCC618C68}" srcOrd="22" destOrd="0" presId="urn:microsoft.com/office/officeart/2005/8/layout/pyramid2"/>
    <dgm:cxn modelId="{77C7CB51-86E3-4A83-A1F1-BE092B74FD10}" type="presParOf" srcId="{A9E6C6BB-9AA2-4F68-9D03-1922358A9712}" destId="{B6480541-2F15-4054-A8CF-734B4CD16713}" srcOrd="23" destOrd="0" presId="urn:microsoft.com/office/officeart/2005/8/layout/pyramid2"/>
    <dgm:cxn modelId="{CFA4AEE9-E676-4390-AC42-4BCD85B7F51E}" type="presParOf" srcId="{A9E6C6BB-9AA2-4F68-9D03-1922358A9712}" destId="{E6296712-6130-49BE-95EF-D7FB8A6F2B91}" srcOrd="24" destOrd="0" presId="urn:microsoft.com/office/officeart/2005/8/layout/pyramid2"/>
    <dgm:cxn modelId="{2E7CDB6E-9103-4DEC-B816-E6A78276571B}" type="presParOf" srcId="{A9E6C6BB-9AA2-4F68-9D03-1922358A9712}" destId="{973AB27E-372F-4D1C-98C4-9D0289B5B05A}" srcOrd="25" destOrd="0" presId="urn:microsoft.com/office/officeart/2005/8/layout/pyramid2"/>
    <dgm:cxn modelId="{7DBE5277-A826-42A3-B28E-46864244B1F5}" type="presParOf" srcId="{A9E6C6BB-9AA2-4F68-9D03-1922358A9712}" destId="{74BFDB89-C8CF-417D-9A15-8041652F6A22}" srcOrd="26" destOrd="0" presId="urn:microsoft.com/office/officeart/2005/8/layout/pyramid2"/>
    <dgm:cxn modelId="{C0DFA5EB-BEA1-47C0-B746-5323BEDF16D9}" type="presParOf" srcId="{A9E6C6BB-9AA2-4F68-9D03-1922358A9712}" destId="{A5E3E0B9-4810-4382-B80E-26603134EC2F}" srcOrd="27" destOrd="0" presId="urn:microsoft.com/office/officeart/2005/8/layout/pyramid2"/>
    <dgm:cxn modelId="{DBFC9449-5BD1-4466-9A90-8D7F61802D34}" type="presParOf" srcId="{A9E6C6BB-9AA2-4F68-9D03-1922358A9712}" destId="{E245EEF5-B200-4A6C-8C9D-C7DE79B0FC95}" srcOrd="28" destOrd="0" presId="urn:microsoft.com/office/officeart/2005/8/layout/pyramid2"/>
    <dgm:cxn modelId="{7611EE1E-568D-4287-B24D-E2F362F25A32}" type="presParOf" srcId="{A9E6C6BB-9AA2-4F68-9D03-1922358A9712}" destId="{C130F975-DC5E-4287-8BDB-1AE6A1F07C89}" srcOrd="2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4A60AF-5D6D-4567-A2C0-80E07AC790E3}" type="doc">
      <dgm:prSet loTypeId="urn:microsoft.com/office/officeart/2005/8/layout/hProcess4" loCatId="process" qsTypeId="urn:microsoft.com/office/officeart/2005/8/quickstyle/simple3" qsCatId="simple" csTypeId="urn:microsoft.com/office/officeart/2005/8/colors/colorful4" csCatId="colorful" phldr="1"/>
      <dgm:spPr/>
      <dgm:t>
        <a:bodyPr/>
        <a:lstStyle/>
        <a:p>
          <a:endParaRPr lang="es-EC"/>
        </a:p>
      </dgm:t>
    </dgm:pt>
    <dgm:pt modelId="{5F7E012D-0215-46BC-BDCC-E5C65572BBB3}">
      <dgm:prSet phldrT="[Texto]" custT="1"/>
      <dgm:spPr/>
      <dgm:t>
        <a:bodyPr/>
        <a:lstStyle/>
        <a:p>
          <a:endParaRPr lang="es-EC" sz="1800" b="1" i="0" dirty="0">
            <a:effectLst>
              <a:outerShdw blurRad="63500" dir="3600000" algn="tl" rotWithShape="0">
                <a:srgbClr val="000000">
                  <a:alpha val="70000"/>
                </a:srgbClr>
              </a:outerShdw>
              <a:reflection blurRad="6350" stA="60000" endA="900" endPos="58000" dir="5400000" sy="-100000" algn="bl" rotWithShape="0"/>
            </a:effectLst>
            <a:latin typeface="Gulim" pitchFamily="34" charset="-127"/>
            <a:ea typeface="Gulim" pitchFamily="34" charset="-127"/>
          </a:endParaRPr>
        </a:p>
      </dgm:t>
    </dgm:pt>
    <dgm:pt modelId="{9F8EC363-10C3-471B-9FE1-CC7F711CE9C5}" type="parTrans" cxnId="{3A114F3E-8E90-451F-956A-7E29F813666B}">
      <dgm:prSet/>
      <dgm:spPr/>
      <dgm:t>
        <a:bodyPr/>
        <a:lstStyle/>
        <a:p>
          <a:endParaRPr lang="es-EC" sz="1400"/>
        </a:p>
      </dgm:t>
    </dgm:pt>
    <dgm:pt modelId="{95D93A3D-AC11-4736-BA13-EFD73CA2F566}" type="sibTrans" cxnId="{3A114F3E-8E90-451F-956A-7E29F813666B}">
      <dgm:prSet/>
      <dgm:spPr/>
      <dgm:t>
        <a:bodyPr/>
        <a:lstStyle/>
        <a:p>
          <a:endParaRPr lang="es-EC" sz="1400"/>
        </a:p>
      </dgm:t>
    </dgm:pt>
    <dgm:pt modelId="{07FE3A7F-C1D0-45FE-96EB-32052C86F399}">
      <dgm:prSet phldrT="[Texto]" custT="1"/>
      <dgm:spPr/>
      <dgm:t>
        <a:bodyPr/>
        <a:lstStyle/>
        <a:p>
          <a:pPr algn="l"/>
          <a:r>
            <a:rPr lang="es-EC" sz="1800" b="1" dirty="0" smtClean="0">
              <a:effectLst>
                <a:outerShdw blurRad="38100" dist="38100" dir="2700000" algn="tl">
                  <a:srgbClr val="000000">
                    <a:alpha val="43137"/>
                  </a:srgbClr>
                </a:outerShdw>
              </a:effectLst>
            </a:rPr>
            <a:t>1 </a:t>
          </a:r>
          <a:r>
            <a:rPr lang="es-EC" sz="1800" b="1" dirty="0" smtClean="0">
              <a:effectLst>
                <a:outerShdw blurRad="38100" dist="38100" dir="2700000" algn="tl">
                  <a:srgbClr val="000000">
                    <a:alpha val="43137"/>
                  </a:srgbClr>
                </a:outerShdw>
              </a:effectLst>
              <a:sym typeface="Wingdings" pitchFamily="2" charset="2"/>
            </a:rPr>
            <a:t> </a:t>
          </a:r>
          <a:r>
            <a:rPr lang="es-EC" sz="1800" b="1" dirty="0" smtClean="0">
              <a:effectLst>
                <a:outerShdw blurRad="38100" dist="38100" dir="2700000" algn="tl">
                  <a:srgbClr val="000000">
                    <a:alpha val="43137"/>
                  </a:srgbClr>
                </a:outerShdw>
              </a:effectLst>
            </a:rPr>
            <a:t>PUBLICA</a:t>
          </a:r>
          <a:endParaRPr lang="es-EC" sz="1800" b="1" dirty="0">
            <a:effectLst>
              <a:outerShdw blurRad="38100" dist="38100" dir="2700000" algn="tl">
                <a:srgbClr val="000000">
                  <a:alpha val="43137"/>
                </a:srgbClr>
              </a:outerShdw>
            </a:effectLst>
          </a:endParaRPr>
        </a:p>
      </dgm:t>
    </dgm:pt>
    <dgm:pt modelId="{CDEB274C-9DDB-4E9E-BDD3-6EEC39F3489C}" type="parTrans" cxnId="{5FCEEB0C-E718-4782-B3B3-7CB167BEE95C}">
      <dgm:prSet/>
      <dgm:spPr/>
      <dgm:t>
        <a:bodyPr/>
        <a:lstStyle/>
        <a:p>
          <a:endParaRPr lang="es-EC" sz="1400"/>
        </a:p>
      </dgm:t>
    </dgm:pt>
    <dgm:pt modelId="{A6FA362E-08EE-421C-ADAF-43F57DB78811}" type="sibTrans" cxnId="{5FCEEB0C-E718-4782-B3B3-7CB167BEE95C}">
      <dgm:prSet/>
      <dgm:spPr/>
      <dgm:t>
        <a:bodyPr/>
        <a:lstStyle/>
        <a:p>
          <a:endParaRPr lang="es-EC" sz="1400"/>
        </a:p>
      </dgm:t>
    </dgm:pt>
    <dgm:pt modelId="{52E1F161-2B7D-4466-AC7E-F267D81D04BE}">
      <dgm:prSet phldrT="[Texto]" custT="1"/>
      <dgm:spPr/>
      <dgm:t>
        <a:bodyPr/>
        <a:lstStyle/>
        <a:p>
          <a:pPr algn="l"/>
          <a:r>
            <a:rPr lang="es-EC" sz="1800" b="1" dirty="0" smtClean="0">
              <a:effectLst>
                <a:outerShdw blurRad="38100" dist="38100" dir="2700000" algn="tl">
                  <a:srgbClr val="000000">
                    <a:alpha val="43137"/>
                  </a:srgbClr>
                </a:outerShdw>
              </a:effectLst>
            </a:rPr>
            <a:t>3 </a:t>
          </a:r>
          <a:r>
            <a:rPr lang="es-EC" sz="1800" b="1" dirty="0" smtClean="0">
              <a:effectLst>
                <a:outerShdw blurRad="38100" dist="38100" dir="2700000" algn="tl">
                  <a:srgbClr val="000000">
                    <a:alpha val="43137"/>
                  </a:srgbClr>
                </a:outerShdw>
              </a:effectLst>
              <a:sym typeface="Wingdings" pitchFamily="2" charset="2"/>
            </a:rPr>
            <a:t> </a:t>
          </a:r>
          <a:r>
            <a:rPr lang="es-EC" sz="1800" b="1" dirty="0" smtClean="0">
              <a:effectLst>
                <a:outerShdw blurRad="38100" dist="38100" dir="2700000" algn="tl">
                  <a:srgbClr val="000000">
                    <a:alpha val="43137"/>
                  </a:srgbClr>
                </a:outerShdw>
              </a:effectLst>
            </a:rPr>
            <a:t>SECRETO</a:t>
          </a:r>
          <a:endParaRPr lang="es-EC" sz="1800" b="1" dirty="0">
            <a:effectLst>
              <a:outerShdw blurRad="38100" dist="38100" dir="2700000" algn="tl">
                <a:srgbClr val="000000">
                  <a:alpha val="43137"/>
                </a:srgbClr>
              </a:outerShdw>
            </a:effectLst>
          </a:endParaRPr>
        </a:p>
      </dgm:t>
    </dgm:pt>
    <dgm:pt modelId="{C8D10FC4-C85C-44AC-8B99-A23330102C68}" type="parTrans" cxnId="{3E40BF9A-6CD1-43DB-B939-EBB8DEEBDE6F}">
      <dgm:prSet/>
      <dgm:spPr/>
      <dgm:t>
        <a:bodyPr/>
        <a:lstStyle/>
        <a:p>
          <a:endParaRPr lang="es-EC" sz="1400"/>
        </a:p>
      </dgm:t>
    </dgm:pt>
    <dgm:pt modelId="{D375F94B-0E5D-4F55-81B9-A3FC2B105B2D}" type="sibTrans" cxnId="{3E40BF9A-6CD1-43DB-B939-EBB8DEEBDE6F}">
      <dgm:prSet/>
      <dgm:spPr/>
      <dgm:t>
        <a:bodyPr/>
        <a:lstStyle/>
        <a:p>
          <a:endParaRPr lang="es-EC" sz="1400"/>
        </a:p>
      </dgm:t>
    </dgm:pt>
    <dgm:pt modelId="{013B85C8-8D1D-42A8-9C3E-770CFB5FF54A}">
      <dgm:prSet phldrT="[Texto]" custT="1"/>
      <dgm:spPr/>
      <dgm:t>
        <a:bodyPr/>
        <a:lstStyle/>
        <a:p>
          <a:endParaRPr lang="es-EC" sz="2000" b="0" i="0" cap="none" spc="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latin typeface="Gulim" pitchFamily="34" charset="-127"/>
            <a:ea typeface="Gulim" pitchFamily="34" charset="-127"/>
          </a:endParaRPr>
        </a:p>
      </dgm:t>
    </dgm:pt>
    <dgm:pt modelId="{498591C4-9BFC-4B02-83F1-DF41B11280B8}" type="parTrans" cxnId="{72A20CA6-259E-40DC-8FE7-521C45A5C79A}">
      <dgm:prSet/>
      <dgm:spPr/>
      <dgm:t>
        <a:bodyPr/>
        <a:lstStyle/>
        <a:p>
          <a:endParaRPr lang="es-EC" sz="1400"/>
        </a:p>
      </dgm:t>
    </dgm:pt>
    <dgm:pt modelId="{859F73A6-18CD-4F43-91A5-7298CB21732A}" type="sibTrans" cxnId="{72A20CA6-259E-40DC-8FE7-521C45A5C79A}">
      <dgm:prSet/>
      <dgm:spPr/>
      <dgm:t>
        <a:bodyPr/>
        <a:lstStyle/>
        <a:p>
          <a:endParaRPr lang="es-EC" sz="1400"/>
        </a:p>
      </dgm:t>
    </dgm:pt>
    <dgm:pt modelId="{45CC1CBB-71F8-4BDD-9C05-BDC52C24173F}">
      <dgm:prSet phldrT="[Texto]" custT="1"/>
      <dgm:spPr/>
      <dgm:t>
        <a:bodyPr/>
        <a:lstStyle/>
        <a:p>
          <a:pPr algn="l"/>
          <a:r>
            <a:rPr lang="es-EC" sz="1800" b="1" dirty="0" smtClean="0">
              <a:effectLst>
                <a:outerShdw blurRad="38100" dist="38100" dir="2700000" algn="tl">
                  <a:srgbClr val="000000">
                    <a:alpha val="43137"/>
                  </a:srgbClr>
                </a:outerShdw>
              </a:effectLst>
            </a:rPr>
            <a:t>1 </a:t>
          </a:r>
          <a:r>
            <a:rPr lang="es-EC" sz="1800" b="1" dirty="0" smtClean="0">
              <a:effectLst>
                <a:outerShdw blurRad="38100" dist="38100" dir="2700000" algn="tl">
                  <a:srgbClr val="000000">
                    <a:alpha val="43137"/>
                  </a:srgbClr>
                </a:outerShdw>
              </a:effectLst>
              <a:sym typeface="Wingdings" pitchFamily="2" charset="2"/>
            </a:rPr>
            <a:t> </a:t>
          </a:r>
          <a:r>
            <a:rPr lang="es-EC" sz="1800" b="1" dirty="0" smtClean="0">
              <a:effectLst>
                <a:outerShdw blurRad="38100" dist="38100" dir="2700000" algn="tl">
                  <a:srgbClr val="000000">
                    <a:alpha val="43137"/>
                  </a:srgbClr>
                </a:outerShdw>
              </a:effectLst>
            </a:rPr>
            <a:t>NO NECESARIA</a:t>
          </a:r>
        </a:p>
      </dgm:t>
    </dgm:pt>
    <dgm:pt modelId="{DC6429DD-2CEF-41B9-9E52-71AAD2696EC8}" type="parTrans" cxnId="{6AE72F99-1426-476D-B5C4-3EEECB47E4C8}">
      <dgm:prSet/>
      <dgm:spPr/>
      <dgm:t>
        <a:bodyPr/>
        <a:lstStyle/>
        <a:p>
          <a:endParaRPr lang="es-EC" sz="1400"/>
        </a:p>
      </dgm:t>
    </dgm:pt>
    <dgm:pt modelId="{BA00060B-1C8B-49DE-ABDA-DA0C953E86B0}" type="sibTrans" cxnId="{6AE72F99-1426-476D-B5C4-3EEECB47E4C8}">
      <dgm:prSet/>
      <dgm:spPr/>
      <dgm:t>
        <a:bodyPr/>
        <a:lstStyle/>
        <a:p>
          <a:endParaRPr lang="es-EC" sz="1400"/>
        </a:p>
      </dgm:t>
    </dgm:pt>
    <dgm:pt modelId="{34916CF1-74BA-4591-87D8-99CAEF893EA6}">
      <dgm:prSet phldrT="[Texto]" custT="1"/>
      <dgm:spPr/>
      <dgm:t>
        <a:bodyPr/>
        <a:lstStyle/>
        <a:p>
          <a:pPr algn="l"/>
          <a:r>
            <a:rPr lang="es-EC" sz="1800" b="1" dirty="0" smtClean="0">
              <a:effectLst>
                <a:outerShdw blurRad="38100" dist="38100" dir="2700000" algn="tl">
                  <a:srgbClr val="000000">
                    <a:alpha val="43137"/>
                  </a:srgbClr>
                </a:outerShdw>
              </a:effectLst>
            </a:rPr>
            <a:t>3 </a:t>
          </a:r>
          <a:r>
            <a:rPr lang="es-EC" sz="1800" b="1" dirty="0" smtClean="0">
              <a:effectLst>
                <a:outerShdw blurRad="38100" dist="38100" dir="2700000" algn="tl">
                  <a:srgbClr val="000000">
                    <a:alpha val="43137"/>
                  </a:srgbClr>
                </a:outerShdw>
              </a:effectLst>
              <a:sym typeface="Wingdings" pitchFamily="2" charset="2"/>
            </a:rPr>
            <a:t> IMPORTANTE</a:t>
          </a:r>
          <a:endParaRPr lang="es-EC" sz="1800" b="1" dirty="0" smtClean="0">
            <a:effectLst>
              <a:outerShdw blurRad="38100" dist="38100" dir="2700000" algn="tl">
                <a:srgbClr val="000000">
                  <a:alpha val="43137"/>
                </a:srgbClr>
              </a:outerShdw>
            </a:effectLst>
          </a:endParaRPr>
        </a:p>
      </dgm:t>
    </dgm:pt>
    <dgm:pt modelId="{ED77629E-C8AA-458E-B793-DE38657E4AC8}" type="parTrans" cxnId="{757306F2-6879-4F06-ADA9-D6A1B75AA6B8}">
      <dgm:prSet/>
      <dgm:spPr/>
      <dgm:t>
        <a:bodyPr/>
        <a:lstStyle/>
        <a:p>
          <a:endParaRPr lang="es-EC" sz="1400"/>
        </a:p>
      </dgm:t>
    </dgm:pt>
    <dgm:pt modelId="{4085943E-80B3-4590-BA20-914F5E04A38F}" type="sibTrans" cxnId="{757306F2-6879-4F06-ADA9-D6A1B75AA6B8}">
      <dgm:prSet/>
      <dgm:spPr/>
      <dgm:t>
        <a:bodyPr/>
        <a:lstStyle/>
        <a:p>
          <a:endParaRPr lang="es-EC" sz="1400"/>
        </a:p>
      </dgm:t>
    </dgm:pt>
    <dgm:pt modelId="{1EB33CE3-5F49-439C-90E6-05055E476C6E}">
      <dgm:prSet phldrT="[Texto]" custT="1"/>
      <dgm:spPr/>
      <dgm:t>
        <a:bodyPr/>
        <a:lstStyle/>
        <a:p>
          <a:endParaRPr lang="es-EC" sz="1600" b="1" i="0" dirty="0" smtClean="0">
            <a:effectLst>
              <a:outerShdw blurRad="38100" dist="38100" dir="2700000" algn="tl">
                <a:srgbClr val="000000">
                  <a:alpha val="43137"/>
                </a:srgbClr>
              </a:outerShdw>
            </a:effectLst>
            <a:latin typeface="Gulim" pitchFamily="34" charset="-127"/>
            <a:ea typeface="Gulim" pitchFamily="34" charset="-127"/>
          </a:endParaRPr>
        </a:p>
      </dgm:t>
    </dgm:pt>
    <dgm:pt modelId="{AB024F2F-3DED-47A3-BB60-E5042B5DFBB3}" type="parTrans" cxnId="{EE6C258A-E9E8-4EB1-B31F-02F2341E5B8B}">
      <dgm:prSet/>
      <dgm:spPr/>
      <dgm:t>
        <a:bodyPr/>
        <a:lstStyle/>
        <a:p>
          <a:endParaRPr lang="es-EC" sz="1400"/>
        </a:p>
      </dgm:t>
    </dgm:pt>
    <dgm:pt modelId="{5982FCBB-E736-482F-A096-5C6E8C7C8A9E}" type="sibTrans" cxnId="{EE6C258A-E9E8-4EB1-B31F-02F2341E5B8B}">
      <dgm:prSet/>
      <dgm:spPr/>
      <dgm:t>
        <a:bodyPr/>
        <a:lstStyle/>
        <a:p>
          <a:endParaRPr lang="es-EC" sz="1400"/>
        </a:p>
      </dgm:t>
    </dgm:pt>
    <dgm:pt modelId="{2FC7675B-ABF8-41BB-8F80-306784A63C50}">
      <dgm:prSet phldrT="[Texto]" custT="1"/>
      <dgm:spPr/>
      <dgm:t>
        <a:bodyPr/>
        <a:lstStyle/>
        <a:p>
          <a:pPr algn="l"/>
          <a:r>
            <a:rPr lang="es-EC" sz="1800" b="1" dirty="0" smtClean="0">
              <a:effectLst>
                <a:outerShdw blurRad="38100" dist="38100" dir="2700000" algn="tl">
                  <a:srgbClr val="000000">
                    <a:alpha val="43137"/>
                  </a:srgbClr>
                </a:outerShdw>
              </a:effectLst>
            </a:rPr>
            <a:t>1 </a:t>
          </a:r>
          <a:r>
            <a:rPr lang="es-EC" sz="1800" b="1" dirty="0" smtClean="0">
              <a:effectLst>
                <a:outerShdw blurRad="38100" dist="38100" dir="2700000" algn="tl">
                  <a:srgbClr val="000000">
                    <a:alpha val="43137"/>
                  </a:srgbClr>
                </a:outerShdw>
              </a:effectLst>
              <a:sym typeface="Wingdings" pitchFamily="2" charset="2"/>
            </a:rPr>
            <a:t> BAJO</a:t>
          </a:r>
          <a:endParaRPr lang="es-EC" sz="1800" b="1" dirty="0" smtClean="0">
            <a:effectLst>
              <a:outerShdw blurRad="38100" dist="38100" dir="2700000" algn="tl">
                <a:srgbClr val="000000">
                  <a:alpha val="43137"/>
                </a:srgbClr>
              </a:outerShdw>
            </a:effectLst>
          </a:endParaRPr>
        </a:p>
      </dgm:t>
    </dgm:pt>
    <dgm:pt modelId="{3E410370-F5E2-4CC1-826E-A0FC53A8FB4A}" type="parTrans" cxnId="{FBE9C547-12ED-4A9B-A231-3B020C25C204}">
      <dgm:prSet/>
      <dgm:spPr/>
      <dgm:t>
        <a:bodyPr/>
        <a:lstStyle/>
        <a:p>
          <a:endParaRPr lang="es-EC" sz="1400"/>
        </a:p>
      </dgm:t>
    </dgm:pt>
    <dgm:pt modelId="{00939132-4844-4A4E-9C13-3E332B966E3E}" type="sibTrans" cxnId="{FBE9C547-12ED-4A9B-A231-3B020C25C204}">
      <dgm:prSet/>
      <dgm:spPr/>
      <dgm:t>
        <a:bodyPr/>
        <a:lstStyle/>
        <a:p>
          <a:endParaRPr lang="es-EC" sz="1400"/>
        </a:p>
      </dgm:t>
    </dgm:pt>
    <dgm:pt modelId="{E2BB67EB-9697-43BE-AFE9-E7CF3796127A}">
      <dgm:prSet phldrT="[Texto]" custT="1"/>
      <dgm:spPr/>
      <dgm:t>
        <a:bodyPr/>
        <a:lstStyle/>
        <a:p>
          <a:pPr algn="l"/>
          <a:r>
            <a:rPr lang="es-EC" sz="1800" b="1" dirty="0" smtClean="0">
              <a:effectLst>
                <a:outerShdw blurRad="38100" dist="38100" dir="2700000" algn="tl">
                  <a:srgbClr val="000000">
                    <a:alpha val="43137"/>
                  </a:srgbClr>
                </a:outerShdw>
              </a:effectLst>
            </a:rPr>
            <a:t>2 </a:t>
          </a:r>
          <a:r>
            <a:rPr lang="es-EC" sz="1800" b="1" dirty="0" smtClean="0">
              <a:effectLst>
                <a:outerShdw blurRad="38100" dist="38100" dir="2700000" algn="tl">
                  <a:srgbClr val="000000">
                    <a:alpha val="43137"/>
                  </a:srgbClr>
                </a:outerShdw>
              </a:effectLst>
              <a:sym typeface="Wingdings" pitchFamily="2" charset="2"/>
            </a:rPr>
            <a:t> MEDIANO</a:t>
          </a:r>
          <a:endParaRPr lang="es-EC" sz="1800" b="1" dirty="0" smtClean="0">
            <a:effectLst>
              <a:outerShdw blurRad="38100" dist="38100" dir="2700000" algn="tl">
                <a:srgbClr val="000000">
                  <a:alpha val="43137"/>
                </a:srgbClr>
              </a:outerShdw>
            </a:effectLst>
          </a:endParaRPr>
        </a:p>
      </dgm:t>
    </dgm:pt>
    <dgm:pt modelId="{FCA9F607-5B7A-4109-8FFB-849FAB23F47E}" type="parTrans" cxnId="{BB66409A-7302-4598-8585-0D739DD4F6D1}">
      <dgm:prSet/>
      <dgm:spPr/>
      <dgm:t>
        <a:bodyPr/>
        <a:lstStyle/>
        <a:p>
          <a:endParaRPr lang="es-EC" sz="1400"/>
        </a:p>
      </dgm:t>
    </dgm:pt>
    <dgm:pt modelId="{56A59D6B-A1F7-483C-9F94-512CA70C34D6}" type="sibTrans" cxnId="{BB66409A-7302-4598-8585-0D739DD4F6D1}">
      <dgm:prSet/>
      <dgm:spPr/>
      <dgm:t>
        <a:bodyPr/>
        <a:lstStyle/>
        <a:p>
          <a:endParaRPr lang="es-EC" sz="1400"/>
        </a:p>
      </dgm:t>
    </dgm:pt>
    <dgm:pt modelId="{66734353-6262-47FB-A7D2-DE42CAC834BE}">
      <dgm:prSet phldrT="[Texto]" custT="1"/>
      <dgm:spPr/>
      <dgm:t>
        <a:bodyPr/>
        <a:lstStyle/>
        <a:p>
          <a:pPr algn="l"/>
          <a:r>
            <a:rPr lang="es-EC" sz="1800" b="1" dirty="0" smtClean="0">
              <a:effectLst>
                <a:outerShdw blurRad="38100" dist="38100" dir="2700000" algn="tl">
                  <a:srgbClr val="000000">
                    <a:alpha val="43137"/>
                  </a:srgbClr>
                </a:outerShdw>
              </a:effectLst>
            </a:rPr>
            <a:t>2 </a:t>
          </a:r>
          <a:r>
            <a:rPr lang="es-EC" sz="1800" b="1" dirty="0" smtClean="0">
              <a:effectLst>
                <a:outerShdw blurRad="38100" dist="38100" dir="2700000" algn="tl">
                  <a:srgbClr val="000000">
                    <a:alpha val="43137"/>
                  </a:srgbClr>
                </a:outerShdw>
              </a:effectLst>
              <a:sym typeface="Wingdings" pitchFamily="2" charset="2"/>
            </a:rPr>
            <a:t> </a:t>
          </a:r>
          <a:r>
            <a:rPr lang="es-EC" sz="1800" b="1" dirty="0" smtClean="0">
              <a:effectLst>
                <a:outerShdw blurRad="38100" dist="38100" dir="2700000" algn="tl">
                  <a:srgbClr val="000000">
                    <a:alpha val="43137"/>
                  </a:srgbClr>
                </a:outerShdw>
              </a:effectLst>
            </a:rPr>
            <a:t>USO INTERNO</a:t>
          </a:r>
          <a:endParaRPr lang="es-EC" sz="1800" b="1" dirty="0">
            <a:effectLst>
              <a:outerShdw blurRad="38100" dist="38100" dir="2700000" algn="tl">
                <a:srgbClr val="000000">
                  <a:alpha val="43137"/>
                </a:srgbClr>
              </a:outerShdw>
            </a:effectLst>
          </a:endParaRPr>
        </a:p>
      </dgm:t>
    </dgm:pt>
    <dgm:pt modelId="{DD8ECABC-A59B-4067-82C5-09E7384EB1C1}" type="parTrans" cxnId="{8E06799E-2CCB-4777-8358-5DDFCFB3EF22}">
      <dgm:prSet/>
      <dgm:spPr/>
      <dgm:t>
        <a:bodyPr/>
        <a:lstStyle/>
        <a:p>
          <a:endParaRPr lang="es-EC" sz="1400"/>
        </a:p>
      </dgm:t>
    </dgm:pt>
    <dgm:pt modelId="{5794F1FF-64EF-4D12-92ED-48AFD4F0EE7A}" type="sibTrans" cxnId="{8E06799E-2CCB-4777-8358-5DDFCFB3EF22}">
      <dgm:prSet/>
      <dgm:spPr/>
      <dgm:t>
        <a:bodyPr/>
        <a:lstStyle/>
        <a:p>
          <a:endParaRPr lang="es-EC" sz="1400"/>
        </a:p>
      </dgm:t>
    </dgm:pt>
    <dgm:pt modelId="{C7177A51-CEB3-44A4-80E1-E0F036A724CF}">
      <dgm:prSet phldrT="[Texto]" custT="1"/>
      <dgm:spPr/>
      <dgm:t>
        <a:bodyPr/>
        <a:lstStyle/>
        <a:p>
          <a:pPr algn="l"/>
          <a:r>
            <a:rPr lang="es-EC" sz="1800" b="1" dirty="0" smtClean="0">
              <a:effectLst>
                <a:outerShdw blurRad="38100" dist="38100" dir="2700000" algn="tl">
                  <a:srgbClr val="000000">
                    <a:alpha val="43137"/>
                  </a:srgbClr>
                </a:outerShdw>
              </a:effectLst>
            </a:rPr>
            <a:t>2 </a:t>
          </a:r>
          <a:r>
            <a:rPr lang="es-EC" sz="1800" b="1" dirty="0" smtClean="0">
              <a:effectLst>
                <a:outerShdw blurRad="38100" dist="38100" dir="2700000" algn="tl">
                  <a:srgbClr val="000000">
                    <a:alpha val="43137"/>
                  </a:srgbClr>
                </a:outerShdw>
              </a:effectLst>
              <a:sym typeface="Wingdings" pitchFamily="2" charset="2"/>
            </a:rPr>
            <a:t> </a:t>
          </a:r>
          <a:r>
            <a:rPr lang="es-EC" sz="1800" b="1" dirty="0" smtClean="0">
              <a:effectLst>
                <a:outerShdw blurRad="38100" dist="38100" dir="2700000" algn="tl">
                  <a:srgbClr val="000000">
                    <a:alpha val="43137"/>
                  </a:srgbClr>
                </a:outerShdw>
              </a:effectLst>
            </a:rPr>
            <a:t>NECESARIA</a:t>
          </a:r>
        </a:p>
      </dgm:t>
    </dgm:pt>
    <dgm:pt modelId="{176B9B23-07C6-4323-97BF-0921A0659B56}" type="parTrans" cxnId="{BBAE4208-001E-452A-87AD-0F66F026873A}">
      <dgm:prSet/>
      <dgm:spPr/>
      <dgm:t>
        <a:bodyPr/>
        <a:lstStyle/>
        <a:p>
          <a:endParaRPr lang="es-EC" sz="1400"/>
        </a:p>
      </dgm:t>
    </dgm:pt>
    <dgm:pt modelId="{07CB3EF8-81E2-4561-9315-EA157BD4246E}" type="sibTrans" cxnId="{BBAE4208-001E-452A-87AD-0F66F026873A}">
      <dgm:prSet/>
      <dgm:spPr/>
      <dgm:t>
        <a:bodyPr/>
        <a:lstStyle/>
        <a:p>
          <a:endParaRPr lang="es-EC" sz="1400"/>
        </a:p>
      </dgm:t>
    </dgm:pt>
    <dgm:pt modelId="{C29A7D3C-4311-4C66-9EA1-3D971F7AE0B8}">
      <dgm:prSet phldrT="[Texto]" custT="1"/>
      <dgm:spPr/>
      <dgm:t>
        <a:bodyPr/>
        <a:lstStyle/>
        <a:p>
          <a:pPr algn="l"/>
          <a:r>
            <a:rPr lang="es-EC" sz="1800" b="1" dirty="0" smtClean="0">
              <a:effectLst>
                <a:outerShdw blurRad="38100" dist="38100" dir="2700000" algn="tl">
                  <a:srgbClr val="000000">
                    <a:alpha val="43137"/>
                  </a:srgbClr>
                </a:outerShdw>
              </a:effectLst>
            </a:rPr>
            <a:t>3 </a:t>
          </a:r>
          <a:r>
            <a:rPr lang="es-EC" sz="1800" b="1" dirty="0" smtClean="0">
              <a:effectLst>
                <a:outerShdw blurRad="38100" dist="38100" dir="2700000" algn="tl">
                  <a:srgbClr val="000000">
                    <a:alpha val="43137"/>
                  </a:srgbClr>
                </a:outerShdw>
              </a:effectLst>
              <a:sym typeface="Wingdings" pitchFamily="2" charset="2"/>
            </a:rPr>
            <a:t> ALTO</a:t>
          </a:r>
          <a:endParaRPr lang="es-EC" sz="1800" b="1" dirty="0" smtClean="0">
            <a:effectLst>
              <a:outerShdw blurRad="38100" dist="38100" dir="2700000" algn="tl">
                <a:srgbClr val="000000">
                  <a:alpha val="43137"/>
                </a:srgbClr>
              </a:outerShdw>
            </a:effectLst>
          </a:endParaRPr>
        </a:p>
      </dgm:t>
    </dgm:pt>
    <dgm:pt modelId="{651BA4D4-D521-4339-B61B-E9610C5B8F5E}" type="parTrans" cxnId="{B64B72AD-FDBA-4257-99B1-1ACAA1D11B43}">
      <dgm:prSet/>
      <dgm:spPr/>
      <dgm:t>
        <a:bodyPr/>
        <a:lstStyle/>
        <a:p>
          <a:endParaRPr lang="es-EC" sz="1400"/>
        </a:p>
      </dgm:t>
    </dgm:pt>
    <dgm:pt modelId="{F49CBE91-AC1A-421E-9CEF-E9FA050BB98E}" type="sibTrans" cxnId="{B64B72AD-FDBA-4257-99B1-1ACAA1D11B43}">
      <dgm:prSet/>
      <dgm:spPr/>
      <dgm:t>
        <a:bodyPr/>
        <a:lstStyle/>
        <a:p>
          <a:endParaRPr lang="es-EC" sz="1400"/>
        </a:p>
      </dgm:t>
    </dgm:pt>
    <dgm:pt modelId="{BC40BB13-B20F-4C90-9197-6A7286DD43C0}" type="pres">
      <dgm:prSet presAssocID="{D84A60AF-5D6D-4567-A2C0-80E07AC790E3}" presName="Name0" presStyleCnt="0">
        <dgm:presLayoutVars>
          <dgm:dir/>
          <dgm:animLvl val="lvl"/>
          <dgm:resizeHandles val="exact"/>
        </dgm:presLayoutVars>
      </dgm:prSet>
      <dgm:spPr/>
      <dgm:t>
        <a:bodyPr/>
        <a:lstStyle/>
        <a:p>
          <a:endParaRPr lang="es-EC"/>
        </a:p>
      </dgm:t>
    </dgm:pt>
    <dgm:pt modelId="{613B755F-E3F8-4A39-ACF2-C16F86352FA9}" type="pres">
      <dgm:prSet presAssocID="{D84A60AF-5D6D-4567-A2C0-80E07AC790E3}" presName="tSp" presStyleCnt="0"/>
      <dgm:spPr/>
      <dgm:t>
        <a:bodyPr/>
        <a:lstStyle/>
        <a:p>
          <a:endParaRPr lang="es-EC"/>
        </a:p>
      </dgm:t>
    </dgm:pt>
    <dgm:pt modelId="{EA4E625B-4251-48DE-B4ED-67305005FBC5}" type="pres">
      <dgm:prSet presAssocID="{D84A60AF-5D6D-4567-A2C0-80E07AC790E3}" presName="bSp" presStyleCnt="0"/>
      <dgm:spPr/>
      <dgm:t>
        <a:bodyPr/>
        <a:lstStyle/>
        <a:p>
          <a:endParaRPr lang="es-EC"/>
        </a:p>
      </dgm:t>
    </dgm:pt>
    <dgm:pt modelId="{6201EBDA-972D-47B4-B908-2D4B8F88E233}" type="pres">
      <dgm:prSet presAssocID="{D84A60AF-5D6D-4567-A2C0-80E07AC790E3}" presName="process" presStyleCnt="0"/>
      <dgm:spPr/>
      <dgm:t>
        <a:bodyPr/>
        <a:lstStyle/>
        <a:p>
          <a:endParaRPr lang="es-EC"/>
        </a:p>
      </dgm:t>
    </dgm:pt>
    <dgm:pt modelId="{FD763E09-9783-42D7-AADA-A88B67818268}" type="pres">
      <dgm:prSet presAssocID="{5F7E012D-0215-46BC-BDCC-E5C65572BBB3}" presName="composite1" presStyleCnt="0"/>
      <dgm:spPr/>
      <dgm:t>
        <a:bodyPr/>
        <a:lstStyle/>
        <a:p>
          <a:endParaRPr lang="es-EC"/>
        </a:p>
      </dgm:t>
    </dgm:pt>
    <dgm:pt modelId="{4880C73B-48E4-4D3D-A843-2B7F43C8F9B9}" type="pres">
      <dgm:prSet presAssocID="{5F7E012D-0215-46BC-BDCC-E5C65572BBB3}" presName="dummyNode1" presStyleLbl="node1" presStyleIdx="0" presStyleCnt="3"/>
      <dgm:spPr/>
      <dgm:t>
        <a:bodyPr/>
        <a:lstStyle/>
        <a:p>
          <a:endParaRPr lang="es-EC"/>
        </a:p>
      </dgm:t>
    </dgm:pt>
    <dgm:pt modelId="{C2CAA014-D9CD-4E19-A59A-FEB8701D1756}" type="pres">
      <dgm:prSet presAssocID="{5F7E012D-0215-46BC-BDCC-E5C65572BBB3}" presName="childNode1" presStyleLbl="bgAcc1" presStyleIdx="0" presStyleCnt="3" custScaleX="117067" custScaleY="112243" custLinFactNeighborX="13199" custLinFactNeighborY="-18490">
        <dgm:presLayoutVars>
          <dgm:bulletEnabled val="1"/>
        </dgm:presLayoutVars>
      </dgm:prSet>
      <dgm:spPr/>
      <dgm:t>
        <a:bodyPr/>
        <a:lstStyle/>
        <a:p>
          <a:endParaRPr lang="es-EC"/>
        </a:p>
      </dgm:t>
    </dgm:pt>
    <dgm:pt modelId="{41DD74F1-9F2C-4DAD-978B-9FC241FFD5FA}" type="pres">
      <dgm:prSet presAssocID="{5F7E012D-0215-46BC-BDCC-E5C65572BBB3}" presName="childNode1tx" presStyleLbl="bgAcc1" presStyleIdx="0" presStyleCnt="3">
        <dgm:presLayoutVars>
          <dgm:bulletEnabled val="1"/>
        </dgm:presLayoutVars>
      </dgm:prSet>
      <dgm:spPr/>
      <dgm:t>
        <a:bodyPr/>
        <a:lstStyle/>
        <a:p>
          <a:endParaRPr lang="es-EC"/>
        </a:p>
      </dgm:t>
    </dgm:pt>
    <dgm:pt modelId="{83700079-FF55-465E-867E-3F0024E38B56}" type="pres">
      <dgm:prSet presAssocID="{5F7E012D-0215-46BC-BDCC-E5C65572BBB3}" presName="parentNode1" presStyleLbl="node1" presStyleIdx="0" presStyleCnt="3" custScaleX="151274" custScaleY="149512">
        <dgm:presLayoutVars>
          <dgm:chMax val="1"/>
          <dgm:bulletEnabled val="1"/>
        </dgm:presLayoutVars>
      </dgm:prSet>
      <dgm:spPr/>
      <dgm:t>
        <a:bodyPr/>
        <a:lstStyle/>
        <a:p>
          <a:endParaRPr lang="es-EC"/>
        </a:p>
      </dgm:t>
    </dgm:pt>
    <dgm:pt modelId="{1C1B8226-F7A2-461C-803C-0F2552327DA4}" type="pres">
      <dgm:prSet presAssocID="{5F7E012D-0215-46BC-BDCC-E5C65572BBB3}" presName="connSite1" presStyleCnt="0"/>
      <dgm:spPr/>
      <dgm:t>
        <a:bodyPr/>
        <a:lstStyle/>
        <a:p>
          <a:endParaRPr lang="es-EC"/>
        </a:p>
      </dgm:t>
    </dgm:pt>
    <dgm:pt modelId="{4787EBB8-04A2-41C7-81E2-2EC8C3DE2C3E}" type="pres">
      <dgm:prSet presAssocID="{95D93A3D-AC11-4736-BA13-EFD73CA2F566}" presName="Name9" presStyleLbl="sibTrans2D1" presStyleIdx="0" presStyleCnt="2"/>
      <dgm:spPr/>
      <dgm:t>
        <a:bodyPr/>
        <a:lstStyle/>
        <a:p>
          <a:endParaRPr lang="es-EC"/>
        </a:p>
      </dgm:t>
    </dgm:pt>
    <dgm:pt modelId="{06CDACC8-7FED-4A4A-86BB-81673CC04386}" type="pres">
      <dgm:prSet presAssocID="{013B85C8-8D1D-42A8-9C3E-770CFB5FF54A}" presName="composite2" presStyleCnt="0"/>
      <dgm:spPr/>
      <dgm:t>
        <a:bodyPr/>
        <a:lstStyle/>
        <a:p>
          <a:endParaRPr lang="es-EC"/>
        </a:p>
      </dgm:t>
    </dgm:pt>
    <dgm:pt modelId="{F3E041DD-E681-41BB-BDC1-999397705F87}" type="pres">
      <dgm:prSet presAssocID="{013B85C8-8D1D-42A8-9C3E-770CFB5FF54A}" presName="dummyNode2" presStyleLbl="node1" presStyleIdx="0" presStyleCnt="3"/>
      <dgm:spPr/>
      <dgm:t>
        <a:bodyPr/>
        <a:lstStyle/>
        <a:p>
          <a:endParaRPr lang="es-EC"/>
        </a:p>
      </dgm:t>
    </dgm:pt>
    <dgm:pt modelId="{E4617541-DDE6-4812-9097-A1DB1E99D4B6}" type="pres">
      <dgm:prSet presAssocID="{013B85C8-8D1D-42A8-9C3E-770CFB5FF54A}" presName="childNode2" presStyleLbl="bgAcc1" presStyleIdx="1" presStyleCnt="3" custScaleX="127669" custScaleY="116010" custLinFactNeighborX="6624" custLinFactNeighborY="17972">
        <dgm:presLayoutVars>
          <dgm:bulletEnabled val="1"/>
        </dgm:presLayoutVars>
      </dgm:prSet>
      <dgm:spPr/>
      <dgm:t>
        <a:bodyPr/>
        <a:lstStyle/>
        <a:p>
          <a:endParaRPr lang="es-EC"/>
        </a:p>
      </dgm:t>
    </dgm:pt>
    <dgm:pt modelId="{F289BE64-94C9-42DA-B89D-967420C77F0E}" type="pres">
      <dgm:prSet presAssocID="{013B85C8-8D1D-42A8-9C3E-770CFB5FF54A}" presName="childNode2tx" presStyleLbl="bgAcc1" presStyleIdx="1" presStyleCnt="3">
        <dgm:presLayoutVars>
          <dgm:bulletEnabled val="1"/>
        </dgm:presLayoutVars>
      </dgm:prSet>
      <dgm:spPr/>
      <dgm:t>
        <a:bodyPr/>
        <a:lstStyle/>
        <a:p>
          <a:endParaRPr lang="es-EC"/>
        </a:p>
      </dgm:t>
    </dgm:pt>
    <dgm:pt modelId="{C13915CF-5663-4C7F-8F6D-EA4945F7CF0F}" type="pres">
      <dgm:prSet presAssocID="{013B85C8-8D1D-42A8-9C3E-770CFB5FF54A}" presName="parentNode2" presStyleLbl="node1" presStyleIdx="1" presStyleCnt="3" custScaleX="140172" custScaleY="141509">
        <dgm:presLayoutVars>
          <dgm:chMax val="0"/>
          <dgm:bulletEnabled val="1"/>
        </dgm:presLayoutVars>
      </dgm:prSet>
      <dgm:spPr/>
      <dgm:t>
        <a:bodyPr/>
        <a:lstStyle/>
        <a:p>
          <a:endParaRPr lang="es-EC"/>
        </a:p>
      </dgm:t>
    </dgm:pt>
    <dgm:pt modelId="{BAE1814E-277A-44C8-8CD7-85E6524167B9}" type="pres">
      <dgm:prSet presAssocID="{013B85C8-8D1D-42A8-9C3E-770CFB5FF54A}" presName="connSite2" presStyleCnt="0"/>
      <dgm:spPr/>
      <dgm:t>
        <a:bodyPr/>
        <a:lstStyle/>
        <a:p>
          <a:endParaRPr lang="es-EC"/>
        </a:p>
      </dgm:t>
    </dgm:pt>
    <dgm:pt modelId="{35F0AE06-7B77-477A-8682-FACA3E76C0A4}" type="pres">
      <dgm:prSet presAssocID="{859F73A6-18CD-4F43-91A5-7298CB21732A}" presName="Name18" presStyleLbl="sibTrans2D1" presStyleIdx="1" presStyleCnt="2"/>
      <dgm:spPr/>
      <dgm:t>
        <a:bodyPr/>
        <a:lstStyle/>
        <a:p>
          <a:endParaRPr lang="es-EC"/>
        </a:p>
      </dgm:t>
    </dgm:pt>
    <dgm:pt modelId="{FF4CA687-C1B5-4699-9D80-00CD8FF73D6A}" type="pres">
      <dgm:prSet presAssocID="{1EB33CE3-5F49-439C-90E6-05055E476C6E}" presName="composite1" presStyleCnt="0"/>
      <dgm:spPr/>
      <dgm:t>
        <a:bodyPr/>
        <a:lstStyle/>
        <a:p>
          <a:endParaRPr lang="es-EC"/>
        </a:p>
      </dgm:t>
    </dgm:pt>
    <dgm:pt modelId="{CFD5862E-8F8F-43BA-8D82-0F2E064673F4}" type="pres">
      <dgm:prSet presAssocID="{1EB33CE3-5F49-439C-90E6-05055E476C6E}" presName="dummyNode1" presStyleLbl="node1" presStyleIdx="1" presStyleCnt="3"/>
      <dgm:spPr/>
      <dgm:t>
        <a:bodyPr/>
        <a:lstStyle/>
        <a:p>
          <a:endParaRPr lang="es-EC"/>
        </a:p>
      </dgm:t>
    </dgm:pt>
    <dgm:pt modelId="{4C0254F5-E47C-4F24-87D6-6A81DF9EB4F0}" type="pres">
      <dgm:prSet presAssocID="{1EB33CE3-5F49-439C-90E6-05055E476C6E}" presName="childNode1" presStyleLbl="bgAcc1" presStyleIdx="2" presStyleCnt="3" custLinFactNeighborX="13519" custLinFactNeighborY="-34637">
        <dgm:presLayoutVars>
          <dgm:bulletEnabled val="1"/>
        </dgm:presLayoutVars>
      </dgm:prSet>
      <dgm:spPr/>
      <dgm:t>
        <a:bodyPr/>
        <a:lstStyle/>
        <a:p>
          <a:endParaRPr lang="es-EC"/>
        </a:p>
      </dgm:t>
    </dgm:pt>
    <dgm:pt modelId="{3F14A099-6124-4999-B8F1-1047C88E85BB}" type="pres">
      <dgm:prSet presAssocID="{1EB33CE3-5F49-439C-90E6-05055E476C6E}" presName="childNode1tx" presStyleLbl="bgAcc1" presStyleIdx="2" presStyleCnt="3">
        <dgm:presLayoutVars>
          <dgm:bulletEnabled val="1"/>
        </dgm:presLayoutVars>
      </dgm:prSet>
      <dgm:spPr/>
      <dgm:t>
        <a:bodyPr/>
        <a:lstStyle/>
        <a:p>
          <a:endParaRPr lang="es-EC"/>
        </a:p>
      </dgm:t>
    </dgm:pt>
    <dgm:pt modelId="{297440A5-F45A-4FC1-8AFB-84729F64A979}" type="pres">
      <dgm:prSet presAssocID="{1EB33CE3-5F49-439C-90E6-05055E476C6E}" presName="parentNode1" presStyleLbl="node1" presStyleIdx="2" presStyleCnt="3" custScaleX="133103" custScaleY="136306" custLinFactNeighborX="-5076" custLinFactNeighborY="-41793">
        <dgm:presLayoutVars>
          <dgm:chMax val="1"/>
          <dgm:bulletEnabled val="1"/>
        </dgm:presLayoutVars>
      </dgm:prSet>
      <dgm:spPr/>
      <dgm:t>
        <a:bodyPr/>
        <a:lstStyle/>
        <a:p>
          <a:endParaRPr lang="es-EC"/>
        </a:p>
      </dgm:t>
    </dgm:pt>
    <dgm:pt modelId="{7108C459-352C-4B6A-AFE8-8DBAFA210EFC}" type="pres">
      <dgm:prSet presAssocID="{1EB33CE3-5F49-439C-90E6-05055E476C6E}" presName="connSite1" presStyleCnt="0"/>
      <dgm:spPr/>
      <dgm:t>
        <a:bodyPr/>
        <a:lstStyle/>
        <a:p>
          <a:endParaRPr lang="es-EC"/>
        </a:p>
      </dgm:t>
    </dgm:pt>
  </dgm:ptLst>
  <dgm:cxnLst>
    <dgm:cxn modelId="{BB66409A-7302-4598-8585-0D739DD4F6D1}" srcId="{1EB33CE3-5F49-439C-90E6-05055E476C6E}" destId="{E2BB67EB-9697-43BE-AFE9-E7CF3796127A}" srcOrd="1" destOrd="0" parTransId="{FCA9F607-5B7A-4109-8FFB-849FAB23F47E}" sibTransId="{56A59D6B-A1F7-483C-9F94-512CA70C34D6}"/>
    <dgm:cxn modelId="{D76059F8-7AA5-4CE7-AA61-124465623E56}" type="presOf" srcId="{66734353-6262-47FB-A7D2-DE42CAC834BE}" destId="{C2CAA014-D9CD-4E19-A59A-FEB8701D1756}" srcOrd="0" destOrd="1" presId="urn:microsoft.com/office/officeart/2005/8/layout/hProcess4"/>
    <dgm:cxn modelId="{CF42A8AF-8854-4B30-82FD-BBC24EA8C722}" type="presOf" srcId="{859F73A6-18CD-4F43-91A5-7298CB21732A}" destId="{35F0AE06-7B77-477A-8682-FACA3E76C0A4}" srcOrd="0" destOrd="0" presId="urn:microsoft.com/office/officeart/2005/8/layout/hProcess4"/>
    <dgm:cxn modelId="{377ED586-35BF-4378-9B63-689578068120}" type="presOf" srcId="{34916CF1-74BA-4591-87D8-99CAEF893EA6}" destId="{E4617541-DDE6-4812-9097-A1DB1E99D4B6}" srcOrd="0" destOrd="2" presId="urn:microsoft.com/office/officeart/2005/8/layout/hProcess4"/>
    <dgm:cxn modelId="{B01AC27E-7078-49D6-97D1-8C481BDEA35B}" type="presOf" srcId="{07FE3A7F-C1D0-45FE-96EB-32052C86F399}" destId="{C2CAA014-D9CD-4E19-A59A-FEB8701D1756}" srcOrd="0" destOrd="0" presId="urn:microsoft.com/office/officeart/2005/8/layout/hProcess4"/>
    <dgm:cxn modelId="{CC6F423C-7944-48E7-B599-9663BB468C7D}" type="presOf" srcId="{013B85C8-8D1D-42A8-9C3E-770CFB5FF54A}" destId="{C13915CF-5663-4C7F-8F6D-EA4945F7CF0F}" srcOrd="0" destOrd="0" presId="urn:microsoft.com/office/officeart/2005/8/layout/hProcess4"/>
    <dgm:cxn modelId="{52938F62-8308-406F-90AF-A458A228176D}" type="presOf" srcId="{07FE3A7F-C1D0-45FE-96EB-32052C86F399}" destId="{41DD74F1-9F2C-4DAD-978B-9FC241FFD5FA}" srcOrd="1" destOrd="0" presId="urn:microsoft.com/office/officeart/2005/8/layout/hProcess4"/>
    <dgm:cxn modelId="{3E40BF9A-6CD1-43DB-B939-EBB8DEEBDE6F}" srcId="{5F7E012D-0215-46BC-BDCC-E5C65572BBB3}" destId="{52E1F161-2B7D-4466-AC7E-F267D81D04BE}" srcOrd="2" destOrd="0" parTransId="{C8D10FC4-C85C-44AC-8B99-A23330102C68}" sibTransId="{D375F94B-0E5D-4F55-81B9-A3FC2B105B2D}"/>
    <dgm:cxn modelId="{BBAE4208-001E-452A-87AD-0F66F026873A}" srcId="{013B85C8-8D1D-42A8-9C3E-770CFB5FF54A}" destId="{C7177A51-CEB3-44A4-80E1-E0F036A724CF}" srcOrd="1" destOrd="0" parTransId="{176B9B23-07C6-4323-97BF-0921A0659B56}" sibTransId="{07CB3EF8-81E2-4561-9315-EA157BD4246E}"/>
    <dgm:cxn modelId="{FBE9C547-12ED-4A9B-A231-3B020C25C204}" srcId="{1EB33CE3-5F49-439C-90E6-05055E476C6E}" destId="{2FC7675B-ABF8-41BB-8F80-306784A63C50}" srcOrd="0" destOrd="0" parTransId="{3E410370-F5E2-4CC1-826E-A0FC53A8FB4A}" sibTransId="{00939132-4844-4A4E-9C13-3E332B966E3E}"/>
    <dgm:cxn modelId="{97BE742F-BFF5-41D2-834C-8E050FC172FA}" type="presOf" srcId="{52E1F161-2B7D-4466-AC7E-F267D81D04BE}" destId="{41DD74F1-9F2C-4DAD-978B-9FC241FFD5FA}" srcOrd="1" destOrd="2" presId="urn:microsoft.com/office/officeart/2005/8/layout/hProcess4"/>
    <dgm:cxn modelId="{C9EE99F1-3CED-45E4-87BE-6061E66B23EC}" type="presOf" srcId="{95D93A3D-AC11-4736-BA13-EFD73CA2F566}" destId="{4787EBB8-04A2-41C7-81E2-2EC8C3DE2C3E}" srcOrd="0" destOrd="0" presId="urn:microsoft.com/office/officeart/2005/8/layout/hProcess4"/>
    <dgm:cxn modelId="{B64B72AD-FDBA-4257-99B1-1ACAA1D11B43}" srcId="{1EB33CE3-5F49-439C-90E6-05055E476C6E}" destId="{C29A7D3C-4311-4C66-9EA1-3D971F7AE0B8}" srcOrd="2" destOrd="0" parTransId="{651BA4D4-D521-4339-B61B-E9610C5B8F5E}" sibTransId="{F49CBE91-AC1A-421E-9CEF-E9FA050BB98E}"/>
    <dgm:cxn modelId="{EE6C258A-E9E8-4EB1-B31F-02F2341E5B8B}" srcId="{D84A60AF-5D6D-4567-A2C0-80E07AC790E3}" destId="{1EB33CE3-5F49-439C-90E6-05055E476C6E}" srcOrd="2" destOrd="0" parTransId="{AB024F2F-3DED-47A3-BB60-E5042B5DFBB3}" sibTransId="{5982FCBB-E736-482F-A096-5C6E8C7C8A9E}"/>
    <dgm:cxn modelId="{6E3DA77F-1655-45B2-A22C-A7CE4CFA981F}" type="presOf" srcId="{34916CF1-74BA-4591-87D8-99CAEF893EA6}" destId="{F289BE64-94C9-42DA-B89D-967420C77F0E}" srcOrd="1" destOrd="2" presId="urn:microsoft.com/office/officeart/2005/8/layout/hProcess4"/>
    <dgm:cxn modelId="{25DF9CE6-CFFB-4616-84B6-AA65D45A3C16}" type="presOf" srcId="{1EB33CE3-5F49-439C-90E6-05055E476C6E}" destId="{297440A5-F45A-4FC1-8AFB-84729F64A979}" srcOrd="0" destOrd="0" presId="urn:microsoft.com/office/officeart/2005/8/layout/hProcess4"/>
    <dgm:cxn modelId="{94E57352-4D3F-445E-B1D0-F12BBFBB6F82}" type="presOf" srcId="{66734353-6262-47FB-A7D2-DE42CAC834BE}" destId="{41DD74F1-9F2C-4DAD-978B-9FC241FFD5FA}" srcOrd="1" destOrd="1" presId="urn:microsoft.com/office/officeart/2005/8/layout/hProcess4"/>
    <dgm:cxn modelId="{62096658-C851-4E3D-AD30-318F2001D957}" type="presOf" srcId="{C29A7D3C-4311-4C66-9EA1-3D971F7AE0B8}" destId="{3F14A099-6124-4999-B8F1-1047C88E85BB}" srcOrd="1" destOrd="2" presId="urn:microsoft.com/office/officeart/2005/8/layout/hProcess4"/>
    <dgm:cxn modelId="{798DF8AF-FBC9-40C6-A8B9-0331B4884BC1}" type="presOf" srcId="{D84A60AF-5D6D-4567-A2C0-80E07AC790E3}" destId="{BC40BB13-B20F-4C90-9197-6A7286DD43C0}" srcOrd="0" destOrd="0" presId="urn:microsoft.com/office/officeart/2005/8/layout/hProcess4"/>
    <dgm:cxn modelId="{757306F2-6879-4F06-ADA9-D6A1B75AA6B8}" srcId="{013B85C8-8D1D-42A8-9C3E-770CFB5FF54A}" destId="{34916CF1-74BA-4591-87D8-99CAEF893EA6}" srcOrd="2" destOrd="0" parTransId="{ED77629E-C8AA-458E-B793-DE38657E4AC8}" sibTransId="{4085943E-80B3-4590-BA20-914F5E04A38F}"/>
    <dgm:cxn modelId="{32926DB2-D1BA-4DAB-807E-77CFF43BF434}" type="presOf" srcId="{2FC7675B-ABF8-41BB-8F80-306784A63C50}" destId="{3F14A099-6124-4999-B8F1-1047C88E85BB}" srcOrd="1" destOrd="0" presId="urn:microsoft.com/office/officeart/2005/8/layout/hProcess4"/>
    <dgm:cxn modelId="{26EC2F93-1F25-446E-8E3D-C78045D0EE51}" type="presOf" srcId="{5F7E012D-0215-46BC-BDCC-E5C65572BBB3}" destId="{83700079-FF55-465E-867E-3F0024E38B56}" srcOrd="0" destOrd="0" presId="urn:microsoft.com/office/officeart/2005/8/layout/hProcess4"/>
    <dgm:cxn modelId="{C38662E7-7433-426A-868D-60EE965E1D85}" type="presOf" srcId="{45CC1CBB-71F8-4BDD-9C05-BDC52C24173F}" destId="{F289BE64-94C9-42DA-B89D-967420C77F0E}" srcOrd="1" destOrd="0" presId="urn:microsoft.com/office/officeart/2005/8/layout/hProcess4"/>
    <dgm:cxn modelId="{72A20CA6-259E-40DC-8FE7-521C45A5C79A}" srcId="{D84A60AF-5D6D-4567-A2C0-80E07AC790E3}" destId="{013B85C8-8D1D-42A8-9C3E-770CFB5FF54A}" srcOrd="1" destOrd="0" parTransId="{498591C4-9BFC-4B02-83F1-DF41B11280B8}" sibTransId="{859F73A6-18CD-4F43-91A5-7298CB21732A}"/>
    <dgm:cxn modelId="{BB0160BF-1422-48B8-AD5E-5EBD4C828467}" type="presOf" srcId="{2FC7675B-ABF8-41BB-8F80-306784A63C50}" destId="{4C0254F5-E47C-4F24-87D6-6A81DF9EB4F0}" srcOrd="0" destOrd="0" presId="urn:microsoft.com/office/officeart/2005/8/layout/hProcess4"/>
    <dgm:cxn modelId="{B017450B-A3A5-4B37-B2C7-EBD509639D80}" type="presOf" srcId="{C7177A51-CEB3-44A4-80E1-E0F036A724CF}" destId="{F289BE64-94C9-42DA-B89D-967420C77F0E}" srcOrd="1" destOrd="1" presId="urn:microsoft.com/office/officeart/2005/8/layout/hProcess4"/>
    <dgm:cxn modelId="{8E06799E-2CCB-4777-8358-5DDFCFB3EF22}" srcId="{5F7E012D-0215-46BC-BDCC-E5C65572BBB3}" destId="{66734353-6262-47FB-A7D2-DE42CAC834BE}" srcOrd="1" destOrd="0" parTransId="{DD8ECABC-A59B-4067-82C5-09E7384EB1C1}" sibTransId="{5794F1FF-64EF-4D12-92ED-48AFD4F0EE7A}"/>
    <dgm:cxn modelId="{5FCEEB0C-E718-4782-B3B3-7CB167BEE95C}" srcId="{5F7E012D-0215-46BC-BDCC-E5C65572BBB3}" destId="{07FE3A7F-C1D0-45FE-96EB-32052C86F399}" srcOrd="0" destOrd="0" parTransId="{CDEB274C-9DDB-4E9E-BDD3-6EEC39F3489C}" sibTransId="{A6FA362E-08EE-421C-ADAF-43F57DB78811}"/>
    <dgm:cxn modelId="{3A114F3E-8E90-451F-956A-7E29F813666B}" srcId="{D84A60AF-5D6D-4567-A2C0-80E07AC790E3}" destId="{5F7E012D-0215-46BC-BDCC-E5C65572BBB3}" srcOrd="0" destOrd="0" parTransId="{9F8EC363-10C3-471B-9FE1-CC7F711CE9C5}" sibTransId="{95D93A3D-AC11-4736-BA13-EFD73CA2F566}"/>
    <dgm:cxn modelId="{926B417A-47FE-4709-BAD8-0085C3116381}" type="presOf" srcId="{E2BB67EB-9697-43BE-AFE9-E7CF3796127A}" destId="{3F14A099-6124-4999-B8F1-1047C88E85BB}" srcOrd="1" destOrd="1" presId="urn:microsoft.com/office/officeart/2005/8/layout/hProcess4"/>
    <dgm:cxn modelId="{0B125720-927C-424B-B0F4-EA909A14AF1D}" type="presOf" srcId="{45CC1CBB-71F8-4BDD-9C05-BDC52C24173F}" destId="{E4617541-DDE6-4812-9097-A1DB1E99D4B6}" srcOrd="0" destOrd="0" presId="urn:microsoft.com/office/officeart/2005/8/layout/hProcess4"/>
    <dgm:cxn modelId="{6BCBB6BE-1245-4CA4-A145-EDE6C89943D5}" type="presOf" srcId="{52E1F161-2B7D-4466-AC7E-F267D81D04BE}" destId="{C2CAA014-D9CD-4E19-A59A-FEB8701D1756}" srcOrd="0" destOrd="2" presId="urn:microsoft.com/office/officeart/2005/8/layout/hProcess4"/>
    <dgm:cxn modelId="{33A41EE0-F213-4A7C-BA19-7E2697DB82AF}" type="presOf" srcId="{C7177A51-CEB3-44A4-80E1-E0F036A724CF}" destId="{E4617541-DDE6-4812-9097-A1DB1E99D4B6}" srcOrd="0" destOrd="1" presId="urn:microsoft.com/office/officeart/2005/8/layout/hProcess4"/>
    <dgm:cxn modelId="{FBFDDC8A-BF74-41F0-829E-6DC50F9F2659}" type="presOf" srcId="{E2BB67EB-9697-43BE-AFE9-E7CF3796127A}" destId="{4C0254F5-E47C-4F24-87D6-6A81DF9EB4F0}" srcOrd="0" destOrd="1" presId="urn:microsoft.com/office/officeart/2005/8/layout/hProcess4"/>
    <dgm:cxn modelId="{80ED9F93-484B-4C90-8897-B411C1083DCE}" type="presOf" srcId="{C29A7D3C-4311-4C66-9EA1-3D971F7AE0B8}" destId="{4C0254F5-E47C-4F24-87D6-6A81DF9EB4F0}" srcOrd="0" destOrd="2" presId="urn:microsoft.com/office/officeart/2005/8/layout/hProcess4"/>
    <dgm:cxn modelId="{6AE72F99-1426-476D-B5C4-3EEECB47E4C8}" srcId="{013B85C8-8D1D-42A8-9C3E-770CFB5FF54A}" destId="{45CC1CBB-71F8-4BDD-9C05-BDC52C24173F}" srcOrd="0" destOrd="0" parTransId="{DC6429DD-2CEF-41B9-9E52-71AAD2696EC8}" sibTransId="{BA00060B-1C8B-49DE-ABDA-DA0C953E86B0}"/>
    <dgm:cxn modelId="{5DF86334-F16E-4226-8E4C-94AD6A538BC8}" type="presParOf" srcId="{BC40BB13-B20F-4C90-9197-6A7286DD43C0}" destId="{613B755F-E3F8-4A39-ACF2-C16F86352FA9}" srcOrd="0" destOrd="0" presId="urn:microsoft.com/office/officeart/2005/8/layout/hProcess4"/>
    <dgm:cxn modelId="{9C7B3752-FB9B-4BE6-ABCD-8970E13403A3}" type="presParOf" srcId="{BC40BB13-B20F-4C90-9197-6A7286DD43C0}" destId="{EA4E625B-4251-48DE-B4ED-67305005FBC5}" srcOrd="1" destOrd="0" presId="urn:microsoft.com/office/officeart/2005/8/layout/hProcess4"/>
    <dgm:cxn modelId="{F65AFEE3-0215-40B2-92A3-D52DCEE1EC72}" type="presParOf" srcId="{BC40BB13-B20F-4C90-9197-6A7286DD43C0}" destId="{6201EBDA-972D-47B4-B908-2D4B8F88E233}" srcOrd="2" destOrd="0" presId="urn:microsoft.com/office/officeart/2005/8/layout/hProcess4"/>
    <dgm:cxn modelId="{42B4DC01-0207-4DA2-AA95-2763E52B13FF}" type="presParOf" srcId="{6201EBDA-972D-47B4-B908-2D4B8F88E233}" destId="{FD763E09-9783-42D7-AADA-A88B67818268}" srcOrd="0" destOrd="0" presId="urn:microsoft.com/office/officeart/2005/8/layout/hProcess4"/>
    <dgm:cxn modelId="{D5AE77EB-15C9-40D5-B699-60F8A78005E9}" type="presParOf" srcId="{FD763E09-9783-42D7-AADA-A88B67818268}" destId="{4880C73B-48E4-4D3D-A843-2B7F43C8F9B9}" srcOrd="0" destOrd="0" presId="urn:microsoft.com/office/officeart/2005/8/layout/hProcess4"/>
    <dgm:cxn modelId="{6A9D3518-9B99-4156-8D13-3F002BB32B75}" type="presParOf" srcId="{FD763E09-9783-42D7-AADA-A88B67818268}" destId="{C2CAA014-D9CD-4E19-A59A-FEB8701D1756}" srcOrd="1" destOrd="0" presId="urn:microsoft.com/office/officeart/2005/8/layout/hProcess4"/>
    <dgm:cxn modelId="{6C6611C1-358A-4C00-861E-8BC22C1808C6}" type="presParOf" srcId="{FD763E09-9783-42D7-AADA-A88B67818268}" destId="{41DD74F1-9F2C-4DAD-978B-9FC241FFD5FA}" srcOrd="2" destOrd="0" presId="urn:microsoft.com/office/officeart/2005/8/layout/hProcess4"/>
    <dgm:cxn modelId="{5889DA6F-B1E7-4351-91F4-05D468E1072E}" type="presParOf" srcId="{FD763E09-9783-42D7-AADA-A88B67818268}" destId="{83700079-FF55-465E-867E-3F0024E38B56}" srcOrd="3" destOrd="0" presId="urn:microsoft.com/office/officeart/2005/8/layout/hProcess4"/>
    <dgm:cxn modelId="{CDD0E794-5E14-4300-9CAB-19C72606424E}" type="presParOf" srcId="{FD763E09-9783-42D7-AADA-A88B67818268}" destId="{1C1B8226-F7A2-461C-803C-0F2552327DA4}" srcOrd="4" destOrd="0" presId="urn:microsoft.com/office/officeart/2005/8/layout/hProcess4"/>
    <dgm:cxn modelId="{7F287263-1E7A-49BF-AAEC-687EA3CE20B1}" type="presParOf" srcId="{6201EBDA-972D-47B4-B908-2D4B8F88E233}" destId="{4787EBB8-04A2-41C7-81E2-2EC8C3DE2C3E}" srcOrd="1" destOrd="0" presId="urn:microsoft.com/office/officeart/2005/8/layout/hProcess4"/>
    <dgm:cxn modelId="{A5DF7DA1-63FB-44FB-9F32-544B40D1101D}" type="presParOf" srcId="{6201EBDA-972D-47B4-B908-2D4B8F88E233}" destId="{06CDACC8-7FED-4A4A-86BB-81673CC04386}" srcOrd="2" destOrd="0" presId="urn:microsoft.com/office/officeart/2005/8/layout/hProcess4"/>
    <dgm:cxn modelId="{39BAEB2A-1E4B-4FF5-ABE2-5C47ACF038ED}" type="presParOf" srcId="{06CDACC8-7FED-4A4A-86BB-81673CC04386}" destId="{F3E041DD-E681-41BB-BDC1-999397705F87}" srcOrd="0" destOrd="0" presId="urn:microsoft.com/office/officeart/2005/8/layout/hProcess4"/>
    <dgm:cxn modelId="{F7D147B0-9ACD-410F-B167-AC2DE152AFD0}" type="presParOf" srcId="{06CDACC8-7FED-4A4A-86BB-81673CC04386}" destId="{E4617541-DDE6-4812-9097-A1DB1E99D4B6}" srcOrd="1" destOrd="0" presId="urn:microsoft.com/office/officeart/2005/8/layout/hProcess4"/>
    <dgm:cxn modelId="{6438C423-00A6-4A05-ADA6-E97C8201DEE5}" type="presParOf" srcId="{06CDACC8-7FED-4A4A-86BB-81673CC04386}" destId="{F289BE64-94C9-42DA-B89D-967420C77F0E}" srcOrd="2" destOrd="0" presId="urn:microsoft.com/office/officeart/2005/8/layout/hProcess4"/>
    <dgm:cxn modelId="{91838D81-F429-4ED3-A902-A09FDBE4D68D}" type="presParOf" srcId="{06CDACC8-7FED-4A4A-86BB-81673CC04386}" destId="{C13915CF-5663-4C7F-8F6D-EA4945F7CF0F}" srcOrd="3" destOrd="0" presId="urn:microsoft.com/office/officeart/2005/8/layout/hProcess4"/>
    <dgm:cxn modelId="{EF5E651C-F97B-4C84-95A6-0018B7E5397D}" type="presParOf" srcId="{06CDACC8-7FED-4A4A-86BB-81673CC04386}" destId="{BAE1814E-277A-44C8-8CD7-85E6524167B9}" srcOrd="4" destOrd="0" presId="urn:microsoft.com/office/officeart/2005/8/layout/hProcess4"/>
    <dgm:cxn modelId="{4F407A40-9245-4DBD-B47D-C2AC4CA18BDB}" type="presParOf" srcId="{6201EBDA-972D-47B4-B908-2D4B8F88E233}" destId="{35F0AE06-7B77-477A-8682-FACA3E76C0A4}" srcOrd="3" destOrd="0" presId="urn:microsoft.com/office/officeart/2005/8/layout/hProcess4"/>
    <dgm:cxn modelId="{CE002851-434C-46C7-A019-08DEA247522F}" type="presParOf" srcId="{6201EBDA-972D-47B4-B908-2D4B8F88E233}" destId="{FF4CA687-C1B5-4699-9D80-00CD8FF73D6A}" srcOrd="4" destOrd="0" presId="urn:microsoft.com/office/officeart/2005/8/layout/hProcess4"/>
    <dgm:cxn modelId="{A269F14C-B8C5-4DBD-A54C-1CB4648CC960}" type="presParOf" srcId="{FF4CA687-C1B5-4699-9D80-00CD8FF73D6A}" destId="{CFD5862E-8F8F-43BA-8D82-0F2E064673F4}" srcOrd="0" destOrd="0" presId="urn:microsoft.com/office/officeart/2005/8/layout/hProcess4"/>
    <dgm:cxn modelId="{FC845141-F81D-498E-8FCB-6B1EA468B17F}" type="presParOf" srcId="{FF4CA687-C1B5-4699-9D80-00CD8FF73D6A}" destId="{4C0254F5-E47C-4F24-87D6-6A81DF9EB4F0}" srcOrd="1" destOrd="0" presId="urn:microsoft.com/office/officeart/2005/8/layout/hProcess4"/>
    <dgm:cxn modelId="{B9ADFCB6-08A5-4A04-8F46-3C178300771A}" type="presParOf" srcId="{FF4CA687-C1B5-4699-9D80-00CD8FF73D6A}" destId="{3F14A099-6124-4999-B8F1-1047C88E85BB}" srcOrd="2" destOrd="0" presId="urn:microsoft.com/office/officeart/2005/8/layout/hProcess4"/>
    <dgm:cxn modelId="{70EE66FA-F33D-4493-B641-3E2F3CE05342}" type="presParOf" srcId="{FF4CA687-C1B5-4699-9D80-00CD8FF73D6A}" destId="{297440A5-F45A-4FC1-8AFB-84729F64A979}" srcOrd="3" destOrd="0" presId="urn:microsoft.com/office/officeart/2005/8/layout/hProcess4"/>
    <dgm:cxn modelId="{85C735DD-99DA-460A-AD7B-F89040C02175}" type="presParOf" srcId="{FF4CA687-C1B5-4699-9D80-00CD8FF73D6A}" destId="{7108C459-352C-4B6A-AFE8-8DBAFA210EFC}"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4A60AF-5D6D-4567-A2C0-80E07AC790E3}" type="doc">
      <dgm:prSet loTypeId="urn:microsoft.com/office/officeart/2005/8/layout/hProcess4" loCatId="process" qsTypeId="urn:microsoft.com/office/officeart/2005/8/quickstyle/3d3" qsCatId="3D" csTypeId="urn:microsoft.com/office/officeart/2005/8/colors/colorful4" csCatId="colorful" phldr="1"/>
      <dgm:spPr/>
      <dgm:t>
        <a:bodyPr/>
        <a:lstStyle/>
        <a:p>
          <a:endParaRPr lang="es-EC"/>
        </a:p>
      </dgm:t>
    </dgm:pt>
    <dgm:pt modelId="{5F7E012D-0215-46BC-BDCC-E5C65572BBB3}">
      <dgm:prSet phldrT="[Texto]" custT="1"/>
      <dgm:spPr/>
      <dgm:t>
        <a:bodyPr>
          <a:prstTxWarp prst="textWave2">
            <a:avLst/>
          </a:prstTxWarp>
        </a:bodyPr>
        <a:lstStyle/>
        <a:p>
          <a:endParaRPr lang="es-EC" sz="1800" b="1" i="0" dirty="0">
            <a:effectLst>
              <a:outerShdw blurRad="63500" dir="3600000" algn="tl" rotWithShape="0">
                <a:srgbClr val="000000">
                  <a:alpha val="70000"/>
                </a:srgbClr>
              </a:outerShdw>
              <a:reflection blurRad="6350" stA="60000" endA="900" endPos="58000" dir="5400000" sy="-100000" algn="bl" rotWithShape="0"/>
            </a:effectLst>
            <a:latin typeface="Gulim" pitchFamily="34" charset="-127"/>
            <a:ea typeface="Gulim" pitchFamily="34" charset="-127"/>
          </a:endParaRPr>
        </a:p>
      </dgm:t>
    </dgm:pt>
    <dgm:pt modelId="{9F8EC363-10C3-471B-9FE1-CC7F711CE9C5}" type="parTrans" cxnId="{3A114F3E-8E90-451F-956A-7E29F813666B}">
      <dgm:prSet/>
      <dgm:spPr/>
      <dgm:t>
        <a:bodyPr/>
        <a:lstStyle/>
        <a:p>
          <a:endParaRPr lang="es-EC" sz="1400"/>
        </a:p>
      </dgm:t>
    </dgm:pt>
    <dgm:pt modelId="{95D93A3D-AC11-4736-BA13-EFD73CA2F566}" type="sibTrans" cxnId="{3A114F3E-8E90-451F-956A-7E29F813666B}">
      <dgm:prSet/>
      <dgm:spPr/>
      <dgm:t>
        <a:bodyPr/>
        <a:lstStyle/>
        <a:p>
          <a:endParaRPr lang="es-EC" sz="1400"/>
        </a:p>
      </dgm:t>
    </dgm:pt>
    <dgm:pt modelId="{07FE3A7F-C1D0-45FE-96EB-32052C86F399}">
      <dgm:prSet phldrT="[Texto]" custT="1">
        <dgm:style>
          <a:lnRef idx="1">
            <a:schemeClr val="accent2"/>
          </a:lnRef>
          <a:fillRef idx="2">
            <a:schemeClr val="accent2"/>
          </a:fillRef>
          <a:effectRef idx="1">
            <a:schemeClr val="accent2"/>
          </a:effectRef>
          <a:fontRef idx="minor">
            <a:schemeClr val="dk1"/>
          </a:fontRef>
        </dgm:style>
      </dgm:prSet>
      <dgm:spPr/>
      <dgm:t>
        <a:bodyPr/>
        <a:lstStyle/>
        <a:p>
          <a:pPr algn="l"/>
          <a:r>
            <a:rPr lang="es-EC" sz="2000" b="1" dirty="0" smtClean="0">
              <a:effectLst>
                <a:outerShdw blurRad="38100" dist="38100" dir="2700000" algn="tl">
                  <a:srgbClr val="000000">
                    <a:alpha val="43137"/>
                  </a:srgbClr>
                </a:outerShdw>
              </a:effectLst>
            </a:rPr>
            <a:t>1 </a:t>
          </a:r>
          <a:r>
            <a:rPr lang="es-EC" sz="2000" b="1" dirty="0" smtClean="0">
              <a:effectLst>
                <a:outerShdw blurRad="38100" dist="38100" dir="2700000" algn="tl">
                  <a:srgbClr val="000000">
                    <a:alpha val="43137"/>
                  </a:srgbClr>
                </a:outerShdw>
              </a:effectLst>
              <a:sym typeface="Wingdings" pitchFamily="2" charset="2"/>
            </a:rPr>
            <a:t> </a:t>
          </a:r>
          <a:r>
            <a:rPr lang="es-EC" sz="2000" b="1" dirty="0" smtClean="0">
              <a:effectLst>
                <a:outerShdw blurRad="38100" dist="38100" dir="2700000" algn="tl">
                  <a:srgbClr val="000000">
                    <a:alpha val="43137"/>
                  </a:srgbClr>
                </a:outerShdw>
              </a:effectLst>
            </a:rPr>
            <a:t>ALTO</a:t>
          </a:r>
          <a:endParaRPr lang="es-EC" sz="2000" b="1" dirty="0">
            <a:effectLst>
              <a:outerShdw blurRad="38100" dist="38100" dir="2700000" algn="tl">
                <a:srgbClr val="000000">
                  <a:alpha val="43137"/>
                </a:srgbClr>
              </a:outerShdw>
            </a:effectLst>
          </a:endParaRPr>
        </a:p>
      </dgm:t>
    </dgm:pt>
    <dgm:pt modelId="{CDEB274C-9DDB-4E9E-BDD3-6EEC39F3489C}" type="parTrans" cxnId="{5FCEEB0C-E718-4782-B3B3-7CB167BEE95C}">
      <dgm:prSet/>
      <dgm:spPr/>
      <dgm:t>
        <a:bodyPr/>
        <a:lstStyle/>
        <a:p>
          <a:endParaRPr lang="es-EC" sz="1400"/>
        </a:p>
      </dgm:t>
    </dgm:pt>
    <dgm:pt modelId="{A6FA362E-08EE-421C-ADAF-43F57DB78811}" type="sibTrans" cxnId="{5FCEEB0C-E718-4782-B3B3-7CB167BEE95C}">
      <dgm:prSet/>
      <dgm:spPr/>
      <dgm:t>
        <a:bodyPr/>
        <a:lstStyle/>
        <a:p>
          <a:endParaRPr lang="es-EC" sz="1400"/>
        </a:p>
      </dgm:t>
    </dgm:pt>
    <dgm:pt modelId="{52E1F161-2B7D-4466-AC7E-F267D81D04BE}">
      <dgm:prSet phldrT="[Texto]" custT="1">
        <dgm:style>
          <a:lnRef idx="1">
            <a:schemeClr val="accent2"/>
          </a:lnRef>
          <a:fillRef idx="2">
            <a:schemeClr val="accent2"/>
          </a:fillRef>
          <a:effectRef idx="1">
            <a:schemeClr val="accent2"/>
          </a:effectRef>
          <a:fontRef idx="minor">
            <a:schemeClr val="dk1"/>
          </a:fontRef>
        </dgm:style>
      </dgm:prSet>
      <dgm:spPr/>
      <dgm:t>
        <a:bodyPr/>
        <a:lstStyle/>
        <a:p>
          <a:pPr algn="l"/>
          <a:r>
            <a:rPr lang="es-EC" sz="2000" b="1" dirty="0" smtClean="0">
              <a:effectLst>
                <a:outerShdw blurRad="38100" dist="38100" dir="2700000" algn="tl">
                  <a:srgbClr val="000000">
                    <a:alpha val="43137"/>
                  </a:srgbClr>
                </a:outerShdw>
              </a:effectLst>
            </a:rPr>
            <a:t>3 </a:t>
          </a:r>
          <a:r>
            <a:rPr lang="es-EC" sz="2000" b="1" dirty="0" smtClean="0">
              <a:effectLst>
                <a:outerShdw blurRad="38100" dist="38100" dir="2700000" algn="tl">
                  <a:srgbClr val="000000">
                    <a:alpha val="43137"/>
                  </a:srgbClr>
                </a:outerShdw>
              </a:effectLst>
              <a:sym typeface="Wingdings" pitchFamily="2" charset="2"/>
            </a:rPr>
            <a:t> BAJO</a:t>
          </a:r>
          <a:endParaRPr lang="es-EC" sz="2000" b="1" dirty="0">
            <a:effectLst>
              <a:outerShdw blurRad="38100" dist="38100" dir="2700000" algn="tl">
                <a:srgbClr val="000000">
                  <a:alpha val="43137"/>
                </a:srgbClr>
              </a:outerShdw>
            </a:effectLst>
          </a:endParaRPr>
        </a:p>
      </dgm:t>
    </dgm:pt>
    <dgm:pt modelId="{C8D10FC4-C85C-44AC-8B99-A23330102C68}" type="parTrans" cxnId="{3E40BF9A-6CD1-43DB-B939-EBB8DEEBDE6F}">
      <dgm:prSet/>
      <dgm:spPr/>
      <dgm:t>
        <a:bodyPr/>
        <a:lstStyle/>
        <a:p>
          <a:endParaRPr lang="es-EC" sz="1400"/>
        </a:p>
      </dgm:t>
    </dgm:pt>
    <dgm:pt modelId="{D375F94B-0E5D-4F55-81B9-A3FC2B105B2D}" type="sibTrans" cxnId="{3E40BF9A-6CD1-43DB-B939-EBB8DEEBDE6F}">
      <dgm:prSet/>
      <dgm:spPr/>
      <dgm:t>
        <a:bodyPr/>
        <a:lstStyle/>
        <a:p>
          <a:endParaRPr lang="es-EC" sz="1400"/>
        </a:p>
      </dgm:t>
    </dgm:pt>
    <dgm:pt modelId="{013B85C8-8D1D-42A8-9C3E-770CFB5FF54A}">
      <dgm:prSet phldrT="[Texto]" custT="1"/>
      <dgm:spPr/>
      <dgm:t>
        <a:bodyPr>
          <a:prstTxWarp prst="textWave1">
            <a:avLst/>
          </a:prstTxWarp>
        </a:bodyPr>
        <a:lstStyle/>
        <a:p>
          <a:endParaRPr lang="es-EC" sz="2000" b="0" i="0" cap="none" spc="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latin typeface="Gulim" pitchFamily="34" charset="-127"/>
            <a:ea typeface="Gulim" pitchFamily="34" charset="-127"/>
          </a:endParaRPr>
        </a:p>
      </dgm:t>
    </dgm:pt>
    <dgm:pt modelId="{498591C4-9BFC-4B02-83F1-DF41B11280B8}" type="parTrans" cxnId="{72A20CA6-259E-40DC-8FE7-521C45A5C79A}">
      <dgm:prSet/>
      <dgm:spPr/>
      <dgm:t>
        <a:bodyPr/>
        <a:lstStyle/>
        <a:p>
          <a:endParaRPr lang="es-EC" sz="1400"/>
        </a:p>
      </dgm:t>
    </dgm:pt>
    <dgm:pt modelId="{859F73A6-18CD-4F43-91A5-7298CB21732A}" type="sibTrans" cxnId="{72A20CA6-259E-40DC-8FE7-521C45A5C79A}">
      <dgm:prSet/>
      <dgm:spPr/>
      <dgm:t>
        <a:bodyPr/>
        <a:lstStyle/>
        <a:p>
          <a:endParaRPr lang="es-EC" sz="1400"/>
        </a:p>
      </dgm:t>
    </dgm:pt>
    <dgm:pt modelId="{45CC1CBB-71F8-4BDD-9C05-BDC52C24173F}">
      <dgm:prSet phldrT="[Texto]" custT="1">
        <dgm:style>
          <a:lnRef idx="1">
            <a:schemeClr val="accent6"/>
          </a:lnRef>
          <a:fillRef idx="2">
            <a:schemeClr val="accent6"/>
          </a:fillRef>
          <a:effectRef idx="1">
            <a:schemeClr val="accent6"/>
          </a:effectRef>
          <a:fontRef idx="minor">
            <a:schemeClr val="dk1"/>
          </a:fontRef>
        </dgm:style>
      </dgm:prSet>
      <dgm:spPr/>
      <dgm:t>
        <a:bodyPr/>
        <a:lstStyle/>
        <a:p>
          <a:pPr algn="l"/>
          <a:r>
            <a:rPr lang="es-EC" sz="1800" b="1" dirty="0" smtClean="0">
              <a:effectLst>
                <a:outerShdw blurRad="38100" dist="38100" dir="2700000" algn="tl">
                  <a:srgbClr val="000000">
                    <a:alpha val="43137"/>
                  </a:srgbClr>
                </a:outerShdw>
              </a:effectLst>
            </a:rPr>
            <a:t>1 </a:t>
          </a:r>
          <a:r>
            <a:rPr lang="es-EC" sz="1800" b="1" dirty="0" smtClean="0">
              <a:effectLst>
                <a:outerShdw blurRad="38100" dist="38100" dir="2700000" algn="tl">
                  <a:srgbClr val="000000">
                    <a:alpha val="43137"/>
                  </a:srgbClr>
                </a:outerShdw>
              </a:effectLst>
              <a:sym typeface="Wingdings" pitchFamily="2" charset="2"/>
            </a:rPr>
            <a:t> </a:t>
          </a:r>
          <a:r>
            <a:rPr lang="es-EC" sz="1800" b="1" dirty="0" smtClean="0">
              <a:effectLst>
                <a:outerShdw blurRad="38100" dist="38100" dir="2700000" algn="tl">
                  <a:srgbClr val="000000">
                    <a:alpha val="43137"/>
                  </a:srgbClr>
                </a:outerShdw>
              </a:effectLst>
            </a:rPr>
            <a:t>NULA</a:t>
          </a:r>
        </a:p>
      </dgm:t>
    </dgm:pt>
    <dgm:pt modelId="{DC6429DD-2CEF-41B9-9E52-71AAD2696EC8}" type="parTrans" cxnId="{6AE72F99-1426-476D-B5C4-3EEECB47E4C8}">
      <dgm:prSet/>
      <dgm:spPr/>
      <dgm:t>
        <a:bodyPr/>
        <a:lstStyle/>
        <a:p>
          <a:endParaRPr lang="es-EC" sz="1400"/>
        </a:p>
      </dgm:t>
    </dgm:pt>
    <dgm:pt modelId="{BA00060B-1C8B-49DE-ABDA-DA0C953E86B0}" type="sibTrans" cxnId="{6AE72F99-1426-476D-B5C4-3EEECB47E4C8}">
      <dgm:prSet/>
      <dgm:spPr/>
      <dgm:t>
        <a:bodyPr/>
        <a:lstStyle/>
        <a:p>
          <a:endParaRPr lang="es-EC" sz="1400"/>
        </a:p>
      </dgm:t>
    </dgm:pt>
    <dgm:pt modelId="{34916CF1-74BA-4591-87D8-99CAEF893EA6}">
      <dgm:prSet phldrT="[Texto]" custT="1">
        <dgm:style>
          <a:lnRef idx="1">
            <a:schemeClr val="accent6"/>
          </a:lnRef>
          <a:fillRef idx="2">
            <a:schemeClr val="accent6"/>
          </a:fillRef>
          <a:effectRef idx="1">
            <a:schemeClr val="accent6"/>
          </a:effectRef>
          <a:fontRef idx="minor">
            <a:schemeClr val="dk1"/>
          </a:fontRef>
        </dgm:style>
      </dgm:prSet>
      <dgm:spPr/>
      <dgm:t>
        <a:bodyPr/>
        <a:lstStyle/>
        <a:p>
          <a:pPr algn="l"/>
          <a:r>
            <a:rPr lang="es-EC" sz="1800" b="1" dirty="0" smtClean="0">
              <a:effectLst>
                <a:outerShdw blurRad="38100" dist="38100" dir="2700000" algn="tl">
                  <a:srgbClr val="000000">
                    <a:alpha val="43137"/>
                  </a:srgbClr>
                </a:outerShdw>
              </a:effectLst>
            </a:rPr>
            <a:t>3 </a:t>
          </a:r>
          <a:r>
            <a:rPr lang="es-EC" sz="1800" b="1" dirty="0" smtClean="0">
              <a:effectLst>
                <a:outerShdw blurRad="38100" dist="38100" dir="2700000" algn="tl">
                  <a:srgbClr val="000000">
                    <a:alpha val="43137"/>
                  </a:srgbClr>
                </a:outerShdw>
              </a:effectLst>
              <a:sym typeface="Wingdings" pitchFamily="2" charset="2"/>
            </a:rPr>
            <a:t> MEDIANA</a:t>
          </a:r>
          <a:endParaRPr lang="es-EC" sz="1800" b="1" dirty="0" smtClean="0">
            <a:effectLst>
              <a:outerShdw blurRad="38100" dist="38100" dir="2700000" algn="tl">
                <a:srgbClr val="000000">
                  <a:alpha val="43137"/>
                </a:srgbClr>
              </a:outerShdw>
            </a:effectLst>
          </a:endParaRPr>
        </a:p>
      </dgm:t>
    </dgm:pt>
    <dgm:pt modelId="{ED77629E-C8AA-458E-B793-DE38657E4AC8}" type="parTrans" cxnId="{757306F2-6879-4F06-ADA9-D6A1B75AA6B8}">
      <dgm:prSet/>
      <dgm:spPr/>
      <dgm:t>
        <a:bodyPr/>
        <a:lstStyle/>
        <a:p>
          <a:endParaRPr lang="es-EC" sz="1400"/>
        </a:p>
      </dgm:t>
    </dgm:pt>
    <dgm:pt modelId="{4085943E-80B3-4590-BA20-914F5E04A38F}" type="sibTrans" cxnId="{757306F2-6879-4F06-ADA9-D6A1B75AA6B8}">
      <dgm:prSet/>
      <dgm:spPr/>
      <dgm:t>
        <a:bodyPr/>
        <a:lstStyle/>
        <a:p>
          <a:endParaRPr lang="es-EC" sz="1400"/>
        </a:p>
      </dgm:t>
    </dgm:pt>
    <dgm:pt modelId="{1EB33CE3-5F49-439C-90E6-05055E476C6E}">
      <dgm:prSet phldrT="[Texto]" custT="1">
        <dgm:style>
          <a:lnRef idx="1">
            <a:schemeClr val="accent1"/>
          </a:lnRef>
          <a:fillRef idx="3">
            <a:schemeClr val="accent1"/>
          </a:fillRef>
          <a:effectRef idx="2">
            <a:schemeClr val="accent1"/>
          </a:effectRef>
          <a:fontRef idx="minor">
            <a:schemeClr val="lt1"/>
          </a:fontRef>
        </dgm:style>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prstTxWarp prst="textWave2">
            <a:avLst/>
          </a:prstTxWarp>
        </a:bodyPr>
        <a:lstStyle/>
        <a:p>
          <a:endParaRPr lang="es-EC" sz="1600" b="1" i="0" dirty="0" smtClean="0">
            <a:effectLst>
              <a:outerShdw blurRad="38100" dist="38100" dir="2700000" algn="tl">
                <a:srgbClr val="000000">
                  <a:alpha val="43137"/>
                </a:srgbClr>
              </a:outerShdw>
            </a:effectLst>
            <a:latin typeface="Gulim" pitchFamily="34" charset="-127"/>
            <a:ea typeface="Gulim" pitchFamily="34" charset="-127"/>
          </a:endParaRPr>
        </a:p>
      </dgm:t>
    </dgm:pt>
    <dgm:pt modelId="{AB024F2F-3DED-47A3-BB60-E5042B5DFBB3}" type="parTrans" cxnId="{EE6C258A-E9E8-4EB1-B31F-02F2341E5B8B}">
      <dgm:prSet/>
      <dgm:spPr/>
      <dgm:t>
        <a:bodyPr/>
        <a:lstStyle/>
        <a:p>
          <a:endParaRPr lang="es-EC" sz="1400"/>
        </a:p>
      </dgm:t>
    </dgm:pt>
    <dgm:pt modelId="{5982FCBB-E736-482F-A096-5C6E8C7C8A9E}" type="sibTrans" cxnId="{EE6C258A-E9E8-4EB1-B31F-02F2341E5B8B}">
      <dgm:prSet/>
      <dgm:spPr/>
      <dgm:t>
        <a:bodyPr/>
        <a:lstStyle/>
        <a:p>
          <a:endParaRPr lang="es-EC" sz="1400"/>
        </a:p>
      </dgm:t>
    </dgm:pt>
    <dgm:pt modelId="{2FC7675B-ABF8-41BB-8F80-306784A63C50}">
      <dgm:prSet phldrT="[Texto]" custT="1">
        <dgm:style>
          <a:lnRef idx="1">
            <a:schemeClr val="accent1"/>
          </a:lnRef>
          <a:fillRef idx="2">
            <a:schemeClr val="accent1"/>
          </a:fillRef>
          <a:effectRef idx="1">
            <a:schemeClr val="accent1"/>
          </a:effectRef>
          <a:fontRef idx="minor">
            <a:schemeClr val="dk1"/>
          </a:fontRef>
        </dgm:style>
      </dgm:prSet>
      <dgm:spPr/>
      <dgm:t>
        <a:bodyPr/>
        <a:lstStyle/>
        <a:p>
          <a:pPr algn="l"/>
          <a:r>
            <a:rPr lang="es-EC" sz="1600" b="1" dirty="0" smtClean="0">
              <a:effectLst>
                <a:outerShdw blurRad="38100" dist="38100" dir="2700000" algn="tl">
                  <a:srgbClr val="000000">
                    <a:alpha val="43137"/>
                  </a:srgbClr>
                </a:outerShdw>
              </a:effectLst>
            </a:rPr>
            <a:t>1 </a:t>
          </a:r>
          <a:r>
            <a:rPr lang="es-EC" sz="1600" b="1" dirty="0" smtClean="0">
              <a:effectLst>
                <a:outerShdw blurRad="38100" dist="38100" dir="2700000" algn="tl">
                  <a:srgbClr val="000000">
                    <a:alpha val="43137"/>
                  </a:srgbClr>
                </a:outerShdw>
              </a:effectLst>
              <a:sym typeface="Wingdings" pitchFamily="2" charset="2"/>
            </a:rPr>
            <a:t> INSIGNIFICANTE</a:t>
          </a:r>
          <a:endParaRPr lang="es-EC" sz="1600" b="1" dirty="0" smtClean="0">
            <a:effectLst>
              <a:outerShdw blurRad="38100" dist="38100" dir="2700000" algn="tl">
                <a:srgbClr val="000000">
                  <a:alpha val="43137"/>
                </a:srgbClr>
              </a:outerShdw>
            </a:effectLst>
          </a:endParaRPr>
        </a:p>
      </dgm:t>
    </dgm:pt>
    <dgm:pt modelId="{3E410370-F5E2-4CC1-826E-A0FC53A8FB4A}" type="parTrans" cxnId="{FBE9C547-12ED-4A9B-A231-3B020C25C204}">
      <dgm:prSet/>
      <dgm:spPr/>
      <dgm:t>
        <a:bodyPr/>
        <a:lstStyle/>
        <a:p>
          <a:endParaRPr lang="es-EC" sz="1400"/>
        </a:p>
      </dgm:t>
    </dgm:pt>
    <dgm:pt modelId="{00939132-4844-4A4E-9C13-3E332B966E3E}" type="sibTrans" cxnId="{FBE9C547-12ED-4A9B-A231-3B020C25C204}">
      <dgm:prSet/>
      <dgm:spPr/>
      <dgm:t>
        <a:bodyPr/>
        <a:lstStyle/>
        <a:p>
          <a:endParaRPr lang="es-EC" sz="1400"/>
        </a:p>
      </dgm:t>
    </dgm:pt>
    <dgm:pt modelId="{E2BB67EB-9697-43BE-AFE9-E7CF3796127A}">
      <dgm:prSet phldrT="[Texto]" custT="1">
        <dgm:style>
          <a:lnRef idx="1">
            <a:schemeClr val="accent1"/>
          </a:lnRef>
          <a:fillRef idx="2">
            <a:schemeClr val="accent1"/>
          </a:fillRef>
          <a:effectRef idx="1">
            <a:schemeClr val="accent1"/>
          </a:effectRef>
          <a:fontRef idx="minor">
            <a:schemeClr val="dk1"/>
          </a:fontRef>
        </dgm:style>
      </dgm:prSet>
      <dgm:spPr/>
      <dgm:t>
        <a:bodyPr/>
        <a:lstStyle/>
        <a:p>
          <a:pPr algn="l"/>
          <a:r>
            <a:rPr lang="es-EC" sz="1600" b="1" dirty="0" smtClean="0">
              <a:effectLst>
                <a:outerShdw blurRad="38100" dist="38100" dir="2700000" algn="tl">
                  <a:srgbClr val="000000">
                    <a:alpha val="43137"/>
                  </a:srgbClr>
                </a:outerShdw>
              </a:effectLst>
            </a:rPr>
            <a:t>2 </a:t>
          </a:r>
          <a:r>
            <a:rPr lang="es-EC" sz="1600" b="1" dirty="0" smtClean="0">
              <a:effectLst>
                <a:outerShdw blurRad="38100" dist="38100" dir="2700000" algn="tl">
                  <a:srgbClr val="000000">
                    <a:alpha val="43137"/>
                  </a:srgbClr>
                </a:outerShdw>
              </a:effectLst>
              <a:sym typeface="Wingdings" pitchFamily="2" charset="2"/>
            </a:rPr>
            <a:t> MENOR</a:t>
          </a:r>
          <a:endParaRPr lang="es-EC" sz="1600" b="1" dirty="0" smtClean="0">
            <a:effectLst>
              <a:outerShdw blurRad="38100" dist="38100" dir="2700000" algn="tl">
                <a:srgbClr val="000000">
                  <a:alpha val="43137"/>
                </a:srgbClr>
              </a:outerShdw>
            </a:effectLst>
          </a:endParaRPr>
        </a:p>
      </dgm:t>
    </dgm:pt>
    <dgm:pt modelId="{FCA9F607-5B7A-4109-8FFB-849FAB23F47E}" type="parTrans" cxnId="{BB66409A-7302-4598-8585-0D739DD4F6D1}">
      <dgm:prSet/>
      <dgm:spPr/>
      <dgm:t>
        <a:bodyPr/>
        <a:lstStyle/>
        <a:p>
          <a:endParaRPr lang="es-EC" sz="1400"/>
        </a:p>
      </dgm:t>
    </dgm:pt>
    <dgm:pt modelId="{56A59D6B-A1F7-483C-9F94-512CA70C34D6}" type="sibTrans" cxnId="{BB66409A-7302-4598-8585-0D739DD4F6D1}">
      <dgm:prSet/>
      <dgm:spPr/>
      <dgm:t>
        <a:bodyPr/>
        <a:lstStyle/>
        <a:p>
          <a:endParaRPr lang="es-EC" sz="1400"/>
        </a:p>
      </dgm:t>
    </dgm:pt>
    <dgm:pt modelId="{66734353-6262-47FB-A7D2-DE42CAC834BE}">
      <dgm:prSet phldrT="[Texto]" custT="1">
        <dgm:style>
          <a:lnRef idx="1">
            <a:schemeClr val="accent2"/>
          </a:lnRef>
          <a:fillRef idx="2">
            <a:schemeClr val="accent2"/>
          </a:fillRef>
          <a:effectRef idx="1">
            <a:schemeClr val="accent2"/>
          </a:effectRef>
          <a:fontRef idx="minor">
            <a:schemeClr val="dk1"/>
          </a:fontRef>
        </dgm:style>
      </dgm:prSet>
      <dgm:spPr/>
      <dgm:t>
        <a:bodyPr/>
        <a:lstStyle/>
        <a:p>
          <a:pPr algn="l"/>
          <a:r>
            <a:rPr lang="es-EC" sz="2000" b="1" dirty="0" smtClean="0">
              <a:effectLst>
                <a:outerShdw blurRad="38100" dist="38100" dir="2700000" algn="tl">
                  <a:srgbClr val="000000">
                    <a:alpha val="43137"/>
                  </a:srgbClr>
                </a:outerShdw>
              </a:effectLst>
            </a:rPr>
            <a:t>2 </a:t>
          </a:r>
          <a:r>
            <a:rPr lang="es-EC" sz="2000" b="1" dirty="0" smtClean="0">
              <a:effectLst>
                <a:outerShdw blurRad="38100" dist="38100" dir="2700000" algn="tl">
                  <a:srgbClr val="000000">
                    <a:alpha val="43137"/>
                  </a:srgbClr>
                </a:outerShdw>
              </a:effectLst>
              <a:sym typeface="Wingdings" pitchFamily="2" charset="2"/>
            </a:rPr>
            <a:t> </a:t>
          </a:r>
          <a:r>
            <a:rPr lang="es-EC" sz="2000" b="1" dirty="0" smtClean="0">
              <a:effectLst>
                <a:outerShdw blurRad="38100" dist="38100" dir="2700000" algn="tl">
                  <a:srgbClr val="000000">
                    <a:alpha val="43137"/>
                  </a:srgbClr>
                </a:outerShdw>
              </a:effectLst>
            </a:rPr>
            <a:t>MEDIA</a:t>
          </a:r>
          <a:endParaRPr lang="es-EC" sz="2000" b="1" dirty="0">
            <a:effectLst>
              <a:outerShdw blurRad="38100" dist="38100" dir="2700000" algn="tl">
                <a:srgbClr val="000000">
                  <a:alpha val="43137"/>
                </a:srgbClr>
              </a:outerShdw>
            </a:effectLst>
          </a:endParaRPr>
        </a:p>
      </dgm:t>
    </dgm:pt>
    <dgm:pt modelId="{DD8ECABC-A59B-4067-82C5-09E7384EB1C1}" type="parTrans" cxnId="{8E06799E-2CCB-4777-8358-5DDFCFB3EF22}">
      <dgm:prSet/>
      <dgm:spPr/>
      <dgm:t>
        <a:bodyPr/>
        <a:lstStyle/>
        <a:p>
          <a:endParaRPr lang="es-EC" sz="1400"/>
        </a:p>
      </dgm:t>
    </dgm:pt>
    <dgm:pt modelId="{5794F1FF-64EF-4D12-92ED-48AFD4F0EE7A}" type="sibTrans" cxnId="{8E06799E-2CCB-4777-8358-5DDFCFB3EF22}">
      <dgm:prSet/>
      <dgm:spPr/>
      <dgm:t>
        <a:bodyPr/>
        <a:lstStyle/>
        <a:p>
          <a:endParaRPr lang="es-EC" sz="1400"/>
        </a:p>
      </dgm:t>
    </dgm:pt>
    <dgm:pt modelId="{C7177A51-CEB3-44A4-80E1-E0F036A724CF}">
      <dgm:prSet phldrT="[Texto]" custT="1">
        <dgm:style>
          <a:lnRef idx="1">
            <a:schemeClr val="accent6"/>
          </a:lnRef>
          <a:fillRef idx="2">
            <a:schemeClr val="accent6"/>
          </a:fillRef>
          <a:effectRef idx="1">
            <a:schemeClr val="accent6"/>
          </a:effectRef>
          <a:fontRef idx="minor">
            <a:schemeClr val="dk1"/>
          </a:fontRef>
        </dgm:style>
      </dgm:prSet>
      <dgm:spPr/>
      <dgm:t>
        <a:bodyPr/>
        <a:lstStyle/>
        <a:p>
          <a:pPr algn="l"/>
          <a:r>
            <a:rPr lang="es-EC" sz="1800" b="1" dirty="0" smtClean="0">
              <a:effectLst>
                <a:outerShdw blurRad="38100" dist="38100" dir="2700000" algn="tl">
                  <a:srgbClr val="000000">
                    <a:alpha val="43137"/>
                  </a:srgbClr>
                </a:outerShdw>
              </a:effectLst>
            </a:rPr>
            <a:t>2 </a:t>
          </a:r>
          <a:r>
            <a:rPr lang="es-EC" sz="1800" b="1" dirty="0" smtClean="0">
              <a:effectLst>
                <a:outerShdw blurRad="38100" dist="38100" dir="2700000" algn="tl">
                  <a:srgbClr val="000000">
                    <a:alpha val="43137"/>
                  </a:srgbClr>
                </a:outerShdw>
              </a:effectLst>
              <a:sym typeface="Wingdings" pitchFamily="2" charset="2"/>
            </a:rPr>
            <a:t> BAJA</a:t>
          </a:r>
          <a:endParaRPr lang="es-EC" sz="1800" b="1" dirty="0" smtClean="0">
            <a:effectLst>
              <a:outerShdw blurRad="38100" dist="38100" dir="2700000" algn="tl">
                <a:srgbClr val="000000">
                  <a:alpha val="43137"/>
                </a:srgbClr>
              </a:outerShdw>
            </a:effectLst>
          </a:endParaRPr>
        </a:p>
      </dgm:t>
    </dgm:pt>
    <dgm:pt modelId="{176B9B23-07C6-4323-97BF-0921A0659B56}" type="parTrans" cxnId="{BBAE4208-001E-452A-87AD-0F66F026873A}">
      <dgm:prSet/>
      <dgm:spPr/>
      <dgm:t>
        <a:bodyPr/>
        <a:lstStyle/>
        <a:p>
          <a:endParaRPr lang="es-EC" sz="1400"/>
        </a:p>
      </dgm:t>
    </dgm:pt>
    <dgm:pt modelId="{07CB3EF8-81E2-4561-9315-EA157BD4246E}" type="sibTrans" cxnId="{BBAE4208-001E-452A-87AD-0F66F026873A}">
      <dgm:prSet/>
      <dgm:spPr/>
      <dgm:t>
        <a:bodyPr/>
        <a:lstStyle/>
        <a:p>
          <a:endParaRPr lang="es-EC" sz="1400"/>
        </a:p>
      </dgm:t>
    </dgm:pt>
    <dgm:pt modelId="{C29A7D3C-4311-4C66-9EA1-3D971F7AE0B8}">
      <dgm:prSet phldrT="[Texto]" custT="1">
        <dgm:style>
          <a:lnRef idx="1">
            <a:schemeClr val="accent1"/>
          </a:lnRef>
          <a:fillRef idx="2">
            <a:schemeClr val="accent1"/>
          </a:fillRef>
          <a:effectRef idx="1">
            <a:schemeClr val="accent1"/>
          </a:effectRef>
          <a:fontRef idx="minor">
            <a:schemeClr val="dk1"/>
          </a:fontRef>
        </dgm:style>
      </dgm:prSet>
      <dgm:spPr/>
      <dgm:t>
        <a:bodyPr/>
        <a:lstStyle/>
        <a:p>
          <a:pPr algn="l"/>
          <a:r>
            <a:rPr lang="es-EC" sz="1600" b="1" dirty="0" smtClean="0">
              <a:effectLst>
                <a:outerShdw blurRad="38100" dist="38100" dir="2700000" algn="tl">
                  <a:srgbClr val="000000">
                    <a:alpha val="43137"/>
                  </a:srgbClr>
                </a:outerShdw>
              </a:effectLst>
            </a:rPr>
            <a:t>3 </a:t>
          </a:r>
          <a:r>
            <a:rPr lang="es-EC" sz="1600" b="1" dirty="0" smtClean="0">
              <a:effectLst>
                <a:outerShdw blurRad="38100" dist="38100" dir="2700000" algn="tl">
                  <a:srgbClr val="000000">
                    <a:alpha val="43137"/>
                  </a:srgbClr>
                </a:outerShdw>
              </a:effectLst>
              <a:sym typeface="Wingdings" pitchFamily="2" charset="2"/>
            </a:rPr>
            <a:t> POCO SIGNIFICANTE</a:t>
          </a:r>
          <a:endParaRPr lang="es-EC" sz="1600" b="1" dirty="0" smtClean="0">
            <a:effectLst>
              <a:outerShdw blurRad="38100" dist="38100" dir="2700000" algn="tl">
                <a:srgbClr val="000000">
                  <a:alpha val="43137"/>
                </a:srgbClr>
              </a:outerShdw>
            </a:effectLst>
          </a:endParaRPr>
        </a:p>
      </dgm:t>
    </dgm:pt>
    <dgm:pt modelId="{651BA4D4-D521-4339-B61B-E9610C5B8F5E}" type="parTrans" cxnId="{B64B72AD-FDBA-4257-99B1-1ACAA1D11B43}">
      <dgm:prSet/>
      <dgm:spPr/>
      <dgm:t>
        <a:bodyPr/>
        <a:lstStyle/>
        <a:p>
          <a:endParaRPr lang="es-EC" sz="1400"/>
        </a:p>
      </dgm:t>
    </dgm:pt>
    <dgm:pt modelId="{F49CBE91-AC1A-421E-9CEF-E9FA050BB98E}" type="sibTrans" cxnId="{B64B72AD-FDBA-4257-99B1-1ACAA1D11B43}">
      <dgm:prSet/>
      <dgm:spPr/>
      <dgm:t>
        <a:bodyPr/>
        <a:lstStyle/>
        <a:p>
          <a:endParaRPr lang="es-EC" sz="1400"/>
        </a:p>
      </dgm:t>
    </dgm:pt>
    <dgm:pt modelId="{9339A0DC-E8D3-4750-A436-62804CF12B66}">
      <dgm:prSet phldrT="[Texto]" custT="1">
        <dgm:style>
          <a:lnRef idx="1">
            <a:schemeClr val="accent6"/>
          </a:lnRef>
          <a:fillRef idx="2">
            <a:schemeClr val="accent6"/>
          </a:fillRef>
          <a:effectRef idx="1">
            <a:schemeClr val="accent6"/>
          </a:effectRef>
          <a:fontRef idx="minor">
            <a:schemeClr val="dk1"/>
          </a:fontRef>
        </dgm:style>
      </dgm:prSet>
      <dgm:spPr/>
      <dgm:t>
        <a:bodyPr/>
        <a:lstStyle/>
        <a:p>
          <a:pPr algn="l"/>
          <a:r>
            <a:rPr lang="es-EC" sz="1800" b="1" dirty="0" smtClean="0">
              <a:effectLst>
                <a:outerShdw blurRad="38100" dist="38100" dir="2700000" algn="tl">
                  <a:srgbClr val="000000">
                    <a:alpha val="43137"/>
                  </a:srgbClr>
                </a:outerShdw>
              </a:effectLst>
            </a:rPr>
            <a:t>4 </a:t>
          </a:r>
          <a:r>
            <a:rPr lang="es-EC" sz="1800" b="1" dirty="0" smtClean="0">
              <a:effectLst>
                <a:outerShdw blurRad="38100" dist="38100" dir="2700000" algn="tl">
                  <a:srgbClr val="000000">
                    <a:alpha val="43137"/>
                  </a:srgbClr>
                </a:outerShdw>
              </a:effectLst>
              <a:sym typeface="Wingdings" pitchFamily="2" charset="2"/>
            </a:rPr>
            <a:t> ALTA</a:t>
          </a:r>
          <a:endParaRPr lang="es-EC" sz="1800" b="1" dirty="0" smtClean="0">
            <a:effectLst>
              <a:outerShdw blurRad="38100" dist="38100" dir="2700000" algn="tl">
                <a:srgbClr val="000000">
                  <a:alpha val="43137"/>
                </a:srgbClr>
              </a:outerShdw>
            </a:effectLst>
          </a:endParaRPr>
        </a:p>
      </dgm:t>
    </dgm:pt>
    <dgm:pt modelId="{77F5225A-FFCA-4388-849A-EC7A2FE2C758}" type="parTrans" cxnId="{29AEA1A0-03F0-4E7B-887B-C2F7A20B031B}">
      <dgm:prSet/>
      <dgm:spPr/>
      <dgm:t>
        <a:bodyPr/>
        <a:lstStyle/>
        <a:p>
          <a:endParaRPr lang="es-EC"/>
        </a:p>
      </dgm:t>
    </dgm:pt>
    <dgm:pt modelId="{DA964D48-BAA0-42FE-BD20-7631A8572419}" type="sibTrans" cxnId="{29AEA1A0-03F0-4E7B-887B-C2F7A20B031B}">
      <dgm:prSet/>
      <dgm:spPr/>
      <dgm:t>
        <a:bodyPr/>
        <a:lstStyle/>
        <a:p>
          <a:endParaRPr lang="es-EC"/>
        </a:p>
      </dgm:t>
    </dgm:pt>
    <dgm:pt modelId="{77E37B6F-1EE8-40F6-B289-C1A5AD4E13F8}">
      <dgm:prSet phldrT="[Texto]" custT="1">
        <dgm:style>
          <a:lnRef idx="1">
            <a:schemeClr val="accent1"/>
          </a:lnRef>
          <a:fillRef idx="2">
            <a:schemeClr val="accent1"/>
          </a:fillRef>
          <a:effectRef idx="1">
            <a:schemeClr val="accent1"/>
          </a:effectRef>
          <a:fontRef idx="minor">
            <a:schemeClr val="dk1"/>
          </a:fontRef>
        </dgm:style>
      </dgm:prSet>
      <dgm:spPr/>
      <dgm:t>
        <a:bodyPr/>
        <a:lstStyle/>
        <a:p>
          <a:pPr algn="l"/>
          <a:r>
            <a:rPr lang="es-EC" sz="1600" b="1" dirty="0" smtClean="0">
              <a:effectLst>
                <a:outerShdw blurRad="38100" dist="38100" dir="2700000" algn="tl">
                  <a:srgbClr val="000000">
                    <a:alpha val="43137"/>
                  </a:srgbClr>
                </a:outerShdw>
              </a:effectLst>
              <a:sym typeface="Wingdings" pitchFamily="2" charset="2"/>
            </a:rPr>
            <a:t>4  SIGNIFICATIVO</a:t>
          </a:r>
          <a:endParaRPr lang="es-EC" sz="1600" b="1" dirty="0" smtClean="0">
            <a:effectLst>
              <a:outerShdw blurRad="38100" dist="38100" dir="2700000" algn="tl">
                <a:srgbClr val="000000">
                  <a:alpha val="43137"/>
                </a:srgbClr>
              </a:outerShdw>
            </a:effectLst>
          </a:endParaRPr>
        </a:p>
      </dgm:t>
    </dgm:pt>
    <dgm:pt modelId="{036D7ABC-1240-42B1-B17A-0474FA74C462}" type="parTrans" cxnId="{7C48182F-217A-4A37-B42C-0C32F9588567}">
      <dgm:prSet/>
      <dgm:spPr/>
      <dgm:t>
        <a:bodyPr/>
        <a:lstStyle/>
        <a:p>
          <a:endParaRPr lang="es-EC"/>
        </a:p>
      </dgm:t>
    </dgm:pt>
    <dgm:pt modelId="{6602423F-783B-4550-9B43-D3394B777C85}" type="sibTrans" cxnId="{7C48182F-217A-4A37-B42C-0C32F9588567}">
      <dgm:prSet/>
      <dgm:spPr/>
      <dgm:t>
        <a:bodyPr/>
        <a:lstStyle/>
        <a:p>
          <a:endParaRPr lang="es-EC"/>
        </a:p>
      </dgm:t>
    </dgm:pt>
    <dgm:pt modelId="{16BD2AE5-E5E9-47E7-A3BA-D3D0A81E2B9E}">
      <dgm:prSet phldrT="[Texto]" custT="1">
        <dgm:style>
          <a:lnRef idx="1">
            <a:schemeClr val="accent1"/>
          </a:lnRef>
          <a:fillRef idx="2">
            <a:schemeClr val="accent1"/>
          </a:fillRef>
          <a:effectRef idx="1">
            <a:schemeClr val="accent1"/>
          </a:effectRef>
          <a:fontRef idx="minor">
            <a:schemeClr val="dk1"/>
          </a:fontRef>
        </dgm:style>
      </dgm:prSet>
      <dgm:spPr/>
      <dgm:t>
        <a:bodyPr/>
        <a:lstStyle/>
        <a:p>
          <a:pPr algn="l"/>
          <a:r>
            <a:rPr lang="es-EC" sz="1600" b="1" dirty="0" smtClean="0">
              <a:effectLst>
                <a:outerShdw blurRad="38100" dist="38100" dir="2700000" algn="tl">
                  <a:srgbClr val="000000">
                    <a:alpha val="43137"/>
                  </a:srgbClr>
                </a:outerShdw>
              </a:effectLst>
            </a:rPr>
            <a:t>5 </a:t>
          </a:r>
          <a:r>
            <a:rPr lang="es-EC" sz="1600" b="1" dirty="0" smtClean="0">
              <a:effectLst>
                <a:outerShdw blurRad="38100" dist="38100" dir="2700000" algn="tl">
                  <a:srgbClr val="000000">
                    <a:alpha val="43137"/>
                  </a:srgbClr>
                </a:outerShdw>
              </a:effectLst>
              <a:sym typeface="Wingdings" pitchFamily="2" charset="2"/>
            </a:rPr>
            <a:t> IMPORTANTE</a:t>
          </a:r>
          <a:endParaRPr lang="es-EC" sz="1600" b="1" dirty="0" smtClean="0">
            <a:effectLst>
              <a:outerShdw blurRad="38100" dist="38100" dir="2700000" algn="tl">
                <a:srgbClr val="000000">
                  <a:alpha val="43137"/>
                </a:srgbClr>
              </a:outerShdw>
            </a:effectLst>
          </a:endParaRPr>
        </a:p>
      </dgm:t>
    </dgm:pt>
    <dgm:pt modelId="{24C47143-CB38-42DF-A416-C15569F36812}" type="parTrans" cxnId="{015DBE87-3ACB-43AD-8546-B2BAD3EEC928}">
      <dgm:prSet/>
      <dgm:spPr/>
      <dgm:t>
        <a:bodyPr/>
        <a:lstStyle/>
        <a:p>
          <a:endParaRPr lang="es-EC"/>
        </a:p>
      </dgm:t>
    </dgm:pt>
    <dgm:pt modelId="{32E77CB2-1589-401D-A88F-919F6A03EDF7}" type="sibTrans" cxnId="{015DBE87-3ACB-43AD-8546-B2BAD3EEC928}">
      <dgm:prSet/>
      <dgm:spPr/>
      <dgm:t>
        <a:bodyPr/>
        <a:lstStyle/>
        <a:p>
          <a:endParaRPr lang="es-EC"/>
        </a:p>
      </dgm:t>
    </dgm:pt>
    <dgm:pt modelId="{E536204D-58EA-4A84-B720-6FB92B34A4DB}">
      <dgm:prSet phldrT="[Texto]" custT="1">
        <dgm:style>
          <a:lnRef idx="1">
            <a:schemeClr val="accent1"/>
          </a:lnRef>
          <a:fillRef idx="2">
            <a:schemeClr val="accent1"/>
          </a:fillRef>
          <a:effectRef idx="1">
            <a:schemeClr val="accent1"/>
          </a:effectRef>
          <a:fontRef idx="minor">
            <a:schemeClr val="dk1"/>
          </a:fontRef>
        </dgm:style>
      </dgm:prSet>
      <dgm:spPr/>
      <dgm:t>
        <a:bodyPr/>
        <a:lstStyle/>
        <a:p>
          <a:pPr algn="l"/>
          <a:r>
            <a:rPr lang="es-EC" sz="1600" b="1" dirty="0" smtClean="0">
              <a:effectLst>
                <a:outerShdw blurRad="38100" dist="38100" dir="2700000" algn="tl">
                  <a:srgbClr val="000000">
                    <a:alpha val="43137"/>
                  </a:srgbClr>
                </a:outerShdw>
              </a:effectLst>
            </a:rPr>
            <a:t>6 </a:t>
          </a:r>
          <a:r>
            <a:rPr lang="es-EC" sz="1600" b="1" dirty="0" smtClean="0">
              <a:effectLst>
                <a:outerShdw blurRad="38100" dist="38100" dir="2700000" algn="tl">
                  <a:srgbClr val="000000">
                    <a:alpha val="43137"/>
                  </a:srgbClr>
                </a:outerShdw>
              </a:effectLst>
              <a:sym typeface="Wingdings" pitchFamily="2" charset="2"/>
            </a:rPr>
            <a:t> MAYOR</a:t>
          </a:r>
          <a:endParaRPr lang="es-EC" sz="1600" b="1" dirty="0" smtClean="0">
            <a:effectLst>
              <a:outerShdw blurRad="38100" dist="38100" dir="2700000" algn="tl">
                <a:srgbClr val="000000">
                  <a:alpha val="43137"/>
                </a:srgbClr>
              </a:outerShdw>
            </a:effectLst>
          </a:endParaRPr>
        </a:p>
      </dgm:t>
    </dgm:pt>
    <dgm:pt modelId="{2823635B-1958-4F69-B46D-99237651602B}" type="parTrans" cxnId="{C4512229-B85F-43DA-845A-88D5DF0B05B1}">
      <dgm:prSet/>
      <dgm:spPr/>
      <dgm:t>
        <a:bodyPr/>
        <a:lstStyle/>
        <a:p>
          <a:endParaRPr lang="es-EC"/>
        </a:p>
      </dgm:t>
    </dgm:pt>
    <dgm:pt modelId="{5D78361E-0D43-4020-81E9-867A0A02BAED}" type="sibTrans" cxnId="{C4512229-B85F-43DA-845A-88D5DF0B05B1}">
      <dgm:prSet/>
      <dgm:spPr/>
      <dgm:t>
        <a:bodyPr/>
        <a:lstStyle/>
        <a:p>
          <a:endParaRPr lang="es-EC"/>
        </a:p>
      </dgm:t>
    </dgm:pt>
    <dgm:pt modelId="{BC40BB13-B20F-4C90-9197-6A7286DD43C0}" type="pres">
      <dgm:prSet presAssocID="{D84A60AF-5D6D-4567-A2C0-80E07AC790E3}" presName="Name0" presStyleCnt="0">
        <dgm:presLayoutVars>
          <dgm:dir/>
          <dgm:animLvl val="lvl"/>
          <dgm:resizeHandles val="exact"/>
        </dgm:presLayoutVars>
      </dgm:prSet>
      <dgm:spPr/>
      <dgm:t>
        <a:bodyPr/>
        <a:lstStyle/>
        <a:p>
          <a:endParaRPr lang="es-EC"/>
        </a:p>
      </dgm:t>
    </dgm:pt>
    <dgm:pt modelId="{613B755F-E3F8-4A39-ACF2-C16F86352FA9}" type="pres">
      <dgm:prSet presAssocID="{D84A60AF-5D6D-4567-A2C0-80E07AC790E3}" presName="tSp" presStyleCnt="0"/>
      <dgm:spPr/>
    </dgm:pt>
    <dgm:pt modelId="{EA4E625B-4251-48DE-B4ED-67305005FBC5}" type="pres">
      <dgm:prSet presAssocID="{D84A60AF-5D6D-4567-A2C0-80E07AC790E3}" presName="bSp" presStyleCnt="0"/>
      <dgm:spPr/>
    </dgm:pt>
    <dgm:pt modelId="{6201EBDA-972D-47B4-B908-2D4B8F88E233}" type="pres">
      <dgm:prSet presAssocID="{D84A60AF-5D6D-4567-A2C0-80E07AC790E3}" presName="process" presStyleCnt="0"/>
      <dgm:spPr/>
    </dgm:pt>
    <dgm:pt modelId="{FD763E09-9783-42D7-AADA-A88B67818268}" type="pres">
      <dgm:prSet presAssocID="{5F7E012D-0215-46BC-BDCC-E5C65572BBB3}" presName="composite1" presStyleCnt="0"/>
      <dgm:spPr/>
    </dgm:pt>
    <dgm:pt modelId="{4880C73B-48E4-4D3D-A843-2B7F43C8F9B9}" type="pres">
      <dgm:prSet presAssocID="{5F7E012D-0215-46BC-BDCC-E5C65572BBB3}" presName="dummyNode1" presStyleLbl="node1" presStyleIdx="0" presStyleCnt="3"/>
      <dgm:spPr/>
    </dgm:pt>
    <dgm:pt modelId="{C2CAA014-D9CD-4E19-A59A-FEB8701D1756}" type="pres">
      <dgm:prSet presAssocID="{5F7E012D-0215-46BC-BDCC-E5C65572BBB3}" presName="childNode1" presStyleLbl="bgAcc1" presStyleIdx="0" presStyleCnt="3" custLinFactNeighborX="17414" custLinFactNeighborY="-3545">
        <dgm:presLayoutVars>
          <dgm:bulletEnabled val="1"/>
        </dgm:presLayoutVars>
      </dgm:prSet>
      <dgm:spPr/>
      <dgm:t>
        <a:bodyPr/>
        <a:lstStyle/>
        <a:p>
          <a:endParaRPr lang="es-EC"/>
        </a:p>
      </dgm:t>
    </dgm:pt>
    <dgm:pt modelId="{41DD74F1-9F2C-4DAD-978B-9FC241FFD5FA}" type="pres">
      <dgm:prSet presAssocID="{5F7E012D-0215-46BC-BDCC-E5C65572BBB3}" presName="childNode1tx" presStyleLbl="bgAcc1" presStyleIdx="0" presStyleCnt="3">
        <dgm:presLayoutVars>
          <dgm:bulletEnabled val="1"/>
        </dgm:presLayoutVars>
      </dgm:prSet>
      <dgm:spPr/>
      <dgm:t>
        <a:bodyPr/>
        <a:lstStyle/>
        <a:p>
          <a:endParaRPr lang="es-EC"/>
        </a:p>
      </dgm:t>
    </dgm:pt>
    <dgm:pt modelId="{83700079-FF55-465E-867E-3F0024E38B56}" type="pres">
      <dgm:prSet presAssocID="{5F7E012D-0215-46BC-BDCC-E5C65572BBB3}" presName="parentNode1" presStyleLbl="node1" presStyleIdx="0" presStyleCnt="3" custScaleX="135213" custScaleY="149512">
        <dgm:presLayoutVars>
          <dgm:chMax val="1"/>
          <dgm:bulletEnabled val="1"/>
        </dgm:presLayoutVars>
      </dgm:prSet>
      <dgm:spPr/>
      <dgm:t>
        <a:bodyPr/>
        <a:lstStyle/>
        <a:p>
          <a:endParaRPr lang="es-EC"/>
        </a:p>
      </dgm:t>
    </dgm:pt>
    <dgm:pt modelId="{1C1B8226-F7A2-461C-803C-0F2552327DA4}" type="pres">
      <dgm:prSet presAssocID="{5F7E012D-0215-46BC-BDCC-E5C65572BBB3}" presName="connSite1" presStyleCnt="0"/>
      <dgm:spPr/>
    </dgm:pt>
    <dgm:pt modelId="{4787EBB8-04A2-41C7-81E2-2EC8C3DE2C3E}" type="pres">
      <dgm:prSet presAssocID="{95D93A3D-AC11-4736-BA13-EFD73CA2F566}" presName="Name9" presStyleLbl="sibTrans2D1" presStyleIdx="0" presStyleCnt="2"/>
      <dgm:spPr/>
      <dgm:t>
        <a:bodyPr/>
        <a:lstStyle/>
        <a:p>
          <a:endParaRPr lang="es-EC"/>
        </a:p>
      </dgm:t>
    </dgm:pt>
    <dgm:pt modelId="{06CDACC8-7FED-4A4A-86BB-81673CC04386}" type="pres">
      <dgm:prSet presAssocID="{013B85C8-8D1D-42A8-9C3E-770CFB5FF54A}" presName="composite2" presStyleCnt="0"/>
      <dgm:spPr/>
    </dgm:pt>
    <dgm:pt modelId="{F3E041DD-E681-41BB-BDC1-999397705F87}" type="pres">
      <dgm:prSet presAssocID="{013B85C8-8D1D-42A8-9C3E-770CFB5FF54A}" presName="dummyNode2" presStyleLbl="node1" presStyleIdx="0" presStyleCnt="3"/>
      <dgm:spPr/>
    </dgm:pt>
    <dgm:pt modelId="{E4617541-DDE6-4812-9097-A1DB1E99D4B6}" type="pres">
      <dgm:prSet presAssocID="{013B85C8-8D1D-42A8-9C3E-770CFB5FF54A}" presName="childNode2" presStyleLbl="bgAcc1" presStyleIdx="1" presStyleCnt="3" custLinFactNeighborX="11928" custLinFactNeighborY="11308">
        <dgm:presLayoutVars>
          <dgm:bulletEnabled val="1"/>
        </dgm:presLayoutVars>
      </dgm:prSet>
      <dgm:spPr/>
      <dgm:t>
        <a:bodyPr/>
        <a:lstStyle/>
        <a:p>
          <a:endParaRPr lang="es-EC"/>
        </a:p>
      </dgm:t>
    </dgm:pt>
    <dgm:pt modelId="{F289BE64-94C9-42DA-B89D-967420C77F0E}" type="pres">
      <dgm:prSet presAssocID="{013B85C8-8D1D-42A8-9C3E-770CFB5FF54A}" presName="childNode2tx" presStyleLbl="bgAcc1" presStyleIdx="1" presStyleCnt="3">
        <dgm:presLayoutVars>
          <dgm:bulletEnabled val="1"/>
        </dgm:presLayoutVars>
      </dgm:prSet>
      <dgm:spPr/>
      <dgm:t>
        <a:bodyPr/>
        <a:lstStyle/>
        <a:p>
          <a:endParaRPr lang="es-EC"/>
        </a:p>
      </dgm:t>
    </dgm:pt>
    <dgm:pt modelId="{C13915CF-5663-4C7F-8F6D-EA4945F7CF0F}" type="pres">
      <dgm:prSet presAssocID="{013B85C8-8D1D-42A8-9C3E-770CFB5FF54A}" presName="parentNode2" presStyleLbl="node1" presStyleIdx="1" presStyleCnt="3" custScaleX="139563" custScaleY="127223" custLinFactNeighborX="-5331" custLinFactNeighborY="9709">
        <dgm:presLayoutVars>
          <dgm:chMax val="0"/>
          <dgm:bulletEnabled val="1"/>
        </dgm:presLayoutVars>
      </dgm:prSet>
      <dgm:spPr/>
      <dgm:t>
        <a:bodyPr/>
        <a:lstStyle/>
        <a:p>
          <a:endParaRPr lang="es-EC"/>
        </a:p>
      </dgm:t>
    </dgm:pt>
    <dgm:pt modelId="{BAE1814E-277A-44C8-8CD7-85E6524167B9}" type="pres">
      <dgm:prSet presAssocID="{013B85C8-8D1D-42A8-9C3E-770CFB5FF54A}" presName="connSite2" presStyleCnt="0"/>
      <dgm:spPr/>
    </dgm:pt>
    <dgm:pt modelId="{35F0AE06-7B77-477A-8682-FACA3E76C0A4}" type="pres">
      <dgm:prSet presAssocID="{859F73A6-18CD-4F43-91A5-7298CB21732A}" presName="Name18" presStyleLbl="sibTrans2D1" presStyleIdx="1" presStyleCnt="2"/>
      <dgm:spPr/>
      <dgm:t>
        <a:bodyPr/>
        <a:lstStyle/>
        <a:p>
          <a:endParaRPr lang="es-EC"/>
        </a:p>
      </dgm:t>
    </dgm:pt>
    <dgm:pt modelId="{FF4CA687-C1B5-4699-9D80-00CD8FF73D6A}" type="pres">
      <dgm:prSet presAssocID="{1EB33CE3-5F49-439C-90E6-05055E476C6E}" presName="composite1" presStyleCnt="0"/>
      <dgm:spPr/>
    </dgm:pt>
    <dgm:pt modelId="{CFD5862E-8F8F-43BA-8D82-0F2E064673F4}" type="pres">
      <dgm:prSet presAssocID="{1EB33CE3-5F49-439C-90E6-05055E476C6E}" presName="dummyNode1" presStyleLbl="node1" presStyleIdx="1" presStyleCnt="3"/>
      <dgm:spPr/>
    </dgm:pt>
    <dgm:pt modelId="{4C0254F5-E47C-4F24-87D6-6A81DF9EB4F0}" type="pres">
      <dgm:prSet presAssocID="{1EB33CE3-5F49-439C-90E6-05055E476C6E}" presName="childNode1" presStyleLbl="bgAcc1" presStyleIdx="2" presStyleCnt="3" custScaleX="134596" custScaleY="127488" custLinFactNeighborY="-19112">
        <dgm:presLayoutVars>
          <dgm:bulletEnabled val="1"/>
        </dgm:presLayoutVars>
      </dgm:prSet>
      <dgm:spPr/>
      <dgm:t>
        <a:bodyPr/>
        <a:lstStyle/>
        <a:p>
          <a:endParaRPr lang="es-EC"/>
        </a:p>
      </dgm:t>
    </dgm:pt>
    <dgm:pt modelId="{3F14A099-6124-4999-B8F1-1047C88E85BB}" type="pres">
      <dgm:prSet presAssocID="{1EB33CE3-5F49-439C-90E6-05055E476C6E}" presName="childNode1tx" presStyleLbl="bgAcc1" presStyleIdx="2" presStyleCnt="3">
        <dgm:presLayoutVars>
          <dgm:bulletEnabled val="1"/>
        </dgm:presLayoutVars>
      </dgm:prSet>
      <dgm:spPr/>
      <dgm:t>
        <a:bodyPr/>
        <a:lstStyle/>
        <a:p>
          <a:endParaRPr lang="es-EC"/>
        </a:p>
      </dgm:t>
    </dgm:pt>
    <dgm:pt modelId="{297440A5-F45A-4FC1-8AFB-84729F64A979}" type="pres">
      <dgm:prSet presAssocID="{1EB33CE3-5F49-439C-90E6-05055E476C6E}" presName="parentNode1" presStyleLbl="node1" presStyleIdx="2" presStyleCnt="3" custScaleX="133103" custScaleY="113918" custLinFactNeighborX="-11727" custLinFactNeighborY="35796">
        <dgm:presLayoutVars>
          <dgm:chMax val="1"/>
          <dgm:bulletEnabled val="1"/>
        </dgm:presLayoutVars>
      </dgm:prSet>
      <dgm:spPr/>
      <dgm:t>
        <a:bodyPr/>
        <a:lstStyle/>
        <a:p>
          <a:endParaRPr lang="es-EC"/>
        </a:p>
      </dgm:t>
    </dgm:pt>
    <dgm:pt modelId="{7108C459-352C-4B6A-AFE8-8DBAFA210EFC}" type="pres">
      <dgm:prSet presAssocID="{1EB33CE3-5F49-439C-90E6-05055E476C6E}" presName="connSite1" presStyleCnt="0"/>
      <dgm:spPr/>
    </dgm:pt>
  </dgm:ptLst>
  <dgm:cxnLst>
    <dgm:cxn modelId="{BB66409A-7302-4598-8585-0D739DD4F6D1}" srcId="{1EB33CE3-5F49-439C-90E6-05055E476C6E}" destId="{E2BB67EB-9697-43BE-AFE9-E7CF3796127A}" srcOrd="1" destOrd="0" parTransId="{FCA9F607-5B7A-4109-8FFB-849FAB23F47E}" sibTransId="{56A59D6B-A1F7-483C-9F94-512CA70C34D6}"/>
    <dgm:cxn modelId="{B1FCF2E4-3FD3-40BC-B768-4720027ED449}" type="presOf" srcId="{95D93A3D-AC11-4736-BA13-EFD73CA2F566}" destId="{4787EBB8-04A2-41C7-81E2-2EC8C3DE2C3E}" srcOrd="0" destOrd="0" presId="urn:microsoft.com/office/officeart/2005/8/layout/hProcess4"/>
    <dgm:cxn modelId="{688E7C04-50E4-4610-AD58-8949C7FF1D4F}" type="presOf" srcId="{1EB33CE3-5F49-439C-90E6-05055E476C6E}" destId="{297440A5-F45A-4FC1-8AFB-84729F64A979}" srcOrd="0" destOrd="0" presId="urn:microsoft.com/office/officeart/2005/8/layout/hProcess4"/>
    <dgm:cxn modelId="{08C0FCCC-529D-4F89-B202-E2B5CC896C85}" type="presOf" srcId="{C29A7D3C-4311-4C66-9EA1-3D971F7AE0B8}" destId="{3F14A099-6124-4999-B8F1-1047C88E85BB}" srcOrd="1" destOrd="2" presId="urn:microsoft.com/office/officeart/2005/8/layout/hProcess4"/>
    <dgm:cxn modelId="{5D4F4667-CABE-4A5C-932D-95915CF932B9}" type="presOf" srcId="{E2BB67EB-9697-43BE-AFE9-E7CF3796127A}" destId="{4C0254F5-E47C-4F24-87D6-6A81DF9EB4F0}" srcOrd="0" destOrd="1" presId="urn:microsoft.com/office/officeart/2005/8/layout/hProcess4"/>
    <dgm:cxn modelId="{8731D655-BCEA-4B3F-9C7E-C81AA2677E43}" type="presOf" srcId="{E536204D-58EA-4A84-B720-6FB92B34A4DB}" destId="{4C0254F5-E47C-4F24-87D6-6A81DF9EB4F0}" srcOrd="0" destOrd="5" presId="urn:microsoft.com/office/officeart/2005/8/layout/hProcess4"/>
    <dgm:cxn modelId="{73BDF1E9-8E56-4B3D-B28D-087C4A4DCE16}" type="presOf" srcId="{5F7E012D-0215-46BC-BDCC-E5C65572BBB3}" destId="{83700079-FF55-465E-867E-3F0024E38B56}" srcOrd="0" destOrd="0" presId="urn:microsoft.com/office/officeart/2005/8/layout/hProcess4"/>
    <dgm:cxn modelId="{3E40BF9A-6CD1-43DB-B939-EBB8DEEBDE6F}" srcId="{5F7E012D-0215-46BC-BDCC-E5C65572BBB3}" destId="{52E1F161-2B7D-4466-AC7E-F267D81D04BE}" srcOrd="2" destOrd="0" parTransId="{C8D10FC4-C85C-44AC-8B99-A23330102C68}" sibTransId="{D375F94B-0E5D-4F55-81B9-A3FC2B105B2D}"/>
    <dgm:cxn modelId="{BBAE4208-001E-452A-87AD-0F66F026873A}" srcId="{013B85C8-8D1D-42A8-9C3E-770CFB5FF54A}" destId="{C7177A51-CEB3-44A4-80E1-E0F036A724CF}" srcOrd="1" destOrd="0" parTransId="{176B9B23-07C6-4323-97BF-0921A0659B56}" sibTransId="{07CB3EF8-81E2-4561-9315-EA157BD4246E}"/>
    <dgm:cxn modelId="{FBE9C547-12ED-4A9B-A231-3B020C25C204}" srcId="{1EB33CE3-5F49-439C-90E6-05055E476C6E}" destId="{2FC7675B-ABF8-41BB-8F80-306784A63C50}" srcOrd="0" destOrd="0" parTransId="{3E410370-F5E2-4CC1-826E-A0FC53A8FB4A}" sibTransId="{00939132-4844-4A4E-9C13-3E332B966E3E}"/>
    <dgm:cxn modelId="{BFA92A72-E8DD-4A97-9224-CE4CCB296B99}" type="presOf" srcId="{E536204D-58EA-4A84-B720-6FB92B34A4DB}" destId="{3F14A099-6124-4999-B8F1-1047C88E85BB}" srcOrd="1" destOrd="5" presId="urn:microsoft.com/office/officeart/2005/8/layout/hProcess4"/>
    <dgm:cxn modelId="{49D7D4E3-C742-464F-8CE0-14F37A4716D7}" type="presOf" srcId="{16BD2AE5-E5E9-47E7-A3BA-D3D0A81E2B9E}" destId="{4C0254F5-E47C-4F24-87D6-6A81DF9EB4F0}" srcOrd="0" destOrd="4" presId="urn:microsoft.com/office/officeart/2005/8/layout/hProcess4"/>
    <dgm:cxn modelId="{B64B72AD-FDBA-4257-99B1-1ACAA1D11B43}" srcId="{1EB33CE3-5F49-439C-90E6-05055E476C6E}" destId="{C29A7D3C-4311-4C66-9EA1-3D971F7AE0B8}" srcOrd="2" destOrd="0" parTransId="{651BA4D4-D521-4339-B61B-E9610C5B8F5E}" sibTransId="{F49CBE91-AC1A-421E-9CEF-E9FA050BB98E}"/>
    <dgm:cxn modelId="{EE6C258A-E9E8-4EB1-B31F-02F2341E5B8B}" srcId="{D84A60AF-5D6D-4567-A2C0-80E07AC790E3}" destId="{1EB33CE3-5F49-439C-90E6-05055E476C6E}" srcOrd="2" destOrd="0" parTransId="{AB024F2F-3DED-47A3-BB60-E5042B5DFBB3}" sibTransId="{5982FCBB-E736-482F-A096-5C6E8C7C8A9E}"/>
    <dgm:cxn modelId="{FA802F58-B748-472F-A325-774185EFDC5F}" type="presOf" srcId="{66734353-6262-47FB-A7D2-DE42CAC834BE}" destId="{41DD74F1-9F2C-4DAD-978B-9FC241FFD5FA}" srcOrd="1" destOrd="1" presId="urn:microsoft.com/office/officeart/2005/8/layout/hProcess4"/>
    <dgm:cxn modelId="{2AD0FB15-3D31-4FD0-95FB-AFC21756EF48}" type="presOf" srcId="{C7177A51-CEB3-44A4-80E1-E0F036A724CF}" destId="{E4617541-DDE6-4812-9097-A1DB1E99D4B6}" srcOrd="0" destOrd="1" presId="urn:microsoft.com/office/officeart/2005/8/layout/hProcess4"/>
    <dgm:cxn modelId="{408120EB-B573-4864-A22F-F6A767BB99AC}" type="presOf" srcId="{C7177A51-CEB3-44A4-80E1-E0F036A724CF}" destId="{F289BE64-94C9-42DA-B89D-967420C77F0E}" srcOrd="1" destOrd="1" presId="urn:microsoft.com/office/officeart/2005/8/layout/hProcess4"/>
    <dgm:cxn modelId="{8BB73359-3010-43BE-B609-C94DC8A54E06}" type="presOf" srcId="{2FC7675B-ABF8-41BB-8F80-306784A63C50}" destId="{3F14A099-6124-4999-B8F1-1047C88E85BB}" srcOrd="1" destOrd="0" presId="urn:microsoft.com/office/officeart/2005/8/layout/hProcess4"/>
    <dgm:cxn modelId="{57758115-AF1B-4797-995F-026C90701C81}" type="presOf" srcId="{013B85C8-8D1D-42A8-9C3E-770CFB5FF54A}" destId="{C13915CF-5663-4C7F-8F6D-EA4945F7CF0F}" srcOrd="0" destOrd="0" presId="urn:microsoft.com/office/officeart/2005/8/layout/hProcess4"/>
    <dgm:cxn modelId="{F4C87B0D-E398-4C8B-9CFA-56CF01999AD9}" type="presOf" srcId="{66734353-6262-47FB-A7D2-DE42CAC834BE}" destId="{C2CAA014-D9CD-4E19-A59A-FEB8701D1756}" srcOrd="0" destOrd="1" presId="urn:microsoft.com/office/officeart/2005/8/layout/hProcess4"/>
    <dgm:cxn modelId="{8F24B450-D916-43CB-AC7E-21F9E6175066}" type="presOf" srcId="{45CC1CBB-71F8-4BDD-9C05-BDC52C24173F}" destId="{E4617541-DDE6-4812-9097-A1DB1E99D4B6}" srcOrd="0" destOrd="0" presId="urn:microsoft.com/office/officeart/2005/8/layout/hProcess4"/>
    <dgm:cxn modelId="{757306F2-6879-4F06-ADA9-D6A1B75AA6B8}" srcId="{013B85C8-8D1D-42A8-9C3E-770CFB5FF54A}" destId="{34916CF1-74BA-4591-87D8-99CAEF893EA6}" srcOrd="2" destOrd="0" parTransId="{ED77629E-C8AA-458E-B793-DE38657E4AC8}" sibTransId="{4085943E-80B3-4590-BA20-914F5E04A38F}"/>
    <dgm:cxn modelId="{4B69F8B9-2332-43FC-97F7-C0D2C1898CD6}" type="presOf" srcId="{859F73A6-18CD-4F43-91A5-7298CB21732A}" destId="{35F0AE06-7B77-477A-8682-FACA3E76C0A4}" srcOrd="0" destOrd="0" presId="urn:microsoft.com/office/officeart/2005/8/layout/hProcess4"/>
    <dgm:cxn modelId="{CEA02287-5B07-4FD0-88B7-F7E84AB78B05}" type="presOf" srcId="{C29A7D3C-4311-4C66-9EA1-3D971F7AE0B8}" destId="{4C0254F5-E47C-4F24-87D6-6A81DF9EB4F0}" srcOrd="0" destOrd="2" presId="urn:microsoft.com/office/officeart/2005/8/layout/hProcess4"/>
    <dgm:cxn modelId="{7C48182F-217A-4A37-B42C-0C32F9588567}" srcId="{1EB33CE3-5F49-439C-90E6-05055E476C6E}" destId="{77E37B6F-1EE8-40F6-B289-C1A5AD4E13F8}" srcOrd="3" destOrd="0" parTransId="{036D7ABC-1240-42B1-B17A-0474FA74C462}" sibTransId="{6602423F-783B-4550-9B43-D3394B777C85}"/>
    <dgm:cxn modelId="{E0F3C928-FC21-44F7-97CC-564B50E60BF8}" type="presOf" srcId="{9339A0DC-E8D3-4750-A436-62804CF12B66}" destId="{F289BE64-94C9-42DA-B89D-967420C77F0E}" srcOrd="1" destOrd="3" presId="urn:microsoft.com/office/officeart/2005/8/layout/hProcess4"/>
    <dgm:cxn modelId="{72A20CA6-259E-40DC-8FE7-521C45A5C79A}" srcId="{D84A60AF-5D6D-4567-A2C0-80E07AC790E3}" destId="{013B85C8-8D1D-42A8-9C3E-770CFB5FF54A}" srcOrd="1" destOrd="0" parTransId="{498591C4-9BFC-4B02-83F1-DF41B11280B8}" sibTransId="{859F73A6-18CD-4F43-91A5-7298CB21732A}"/>
    <dgm:cxn modelId="{29AEA1A0-03F0-4E7B-887B-C2F7A20B031B}" srcId="{013B85C8-8D1D-42A8-9C3E-770CFB5FF54A}" destId="{9339A0DC-E8D3-4750-A436-62804CF12B66}" srcOrd="3" destOrd="0" parTransId="{77F5225A-FFCA-4388-849A-EC7A2FE2C758}" sibTransId="{DA964D48-BAA0-42FE-BD20-7631A8572419}"/>
    <dgm:cxn modelId="{1D8A2694-5679-4151-B410-59DECE7AC102}" type="presOf" srcId="{07FE3A7F-C1D0-45FE-96EB-32052C86F399}" destId="{C2CAA014-D9CD-4E19-A59A-FEB8701D1756}" srcOrd="0" destOrd="0" presId="urn:microsoft.com/office/officeart/2005/8/layout/hProcess4"/>
    <dgm:cxn modelId="{8A9C4879-01D6-4599-BF9A-B8D5B522C25C}" type="presOf" srcId="{E2BB67EB-9697-43BE-AFE9-E7CF3796127A}" destId="{3F14A099-6124-4999-B8F1-1047C88E85BB}" srcOrd="1" destOrd="1" presId="urn:microsoft.com/office/officeart/2005/8/layout/hProcess4"/>
    <dgm:cxn modelId="{89F62350-59CE-4F5A-948F-C2D701A89C4E}" type="presOf" srcId="{77E37B6F-1EE8-40F6-B289-C1A5AD4E13F8}" destId="{4C0254F5-E47C-4F24-87D6-6A81DF9EB4F0}" srcOrd="0" destOrd="3" presId="urn:microsoft.com/office/officeart/2005/8/layout/hProcess4"/>
    <dgm:cxn modelId="{D83ED263-01FD-4DD9-B253-C7D0F7896AB2}" type="presOf" srcId="{45CC1CBB-71F8-4BDD-9C05-BDC52C24173F}" destId="{F289BE64-94C9-42DA-B89D-967420C77F0E}" srcOrd="1" destOrd="0" presId="urn:microsoft.com/office/officeart/2005/8/layout/hProcess4"/>
    <dgm:cxn modelId="{D664913B-3E7C-4CC7-931A-43D9345C65D6}" type="presOf" srcId="{52E1F161-2B7D-4466-AC7E-F267D81D04BE}" destId="{41DD74F1-9F2C-4DAD-978B-9FC241FFD5FA}" srcOrd="1" destOrd="2" presId="urn:microsoft.com/office/officeart/2005/8/layout/hProcess4"/>
    <dgm:cxn modelId="{C3D71101-D6F0-46DC-9570-ABF88A5231B3}" type="presOf" srcId="{16BD2AE5-E5E9-47E7-A3BA-D3D0A81E2B9E}" destId="{3F14A099-6124-4999-B8F1-1047C88E85BB}" srcOrd="1" destOrd="4" presId="urn:microsoft.com/office/officeart/2005/8/layout/hProcess4"/>
    <dgm:cxn modelId="{C4512229-B85F-43DA-845A-88D5DF0B05B1}" srcId="{1EB33CE3-5F49-439C-90E6-05055E476C6E}" destId="{E536204D-58EA-4A84-B720-6FB92B34A4DB}" srcOrd="5" destOrd="0" parTransId="{2823635B-1958-4F69-B46D-99237651602B}" sibTransId="{5D78361E-0D43-4020-81E9-867A0A02BAED}"/>
    <dgm:cxn modelId="{015DBE87-3ACB-43AD-8546-B2BAD3EEC928}" srcId="{1EB33CE3-5F49-439C-90E6-05055E476C6E}" destId="{16BD2AE5-E5E9-47E7-A3BA-D3D0A81E2B9E}" srcOrd="4" destOrd="0" parTransId="{24C47143-CB38-42DF-A416-C15569F36812}" sibTransId="{32E77CB2-1589-401D-A88F-919F6A03EDF7}"/>
    <dgm:cxn modelId="{8E06799E-2CCB-4777-8358-5DDFCFB3EF22}" srcId="{5F7E012D-0215-46BC-BDCC-E5C65572BBB3}" destId="{66734353-6262-47FB-A7D2-DE42CAC834BE}" srcOrd="1" destOrd="0" parTransId="{DD8ECABC-A59B-4067-82C5-09E7384EB1C1}" sibTransId="{5794F1FF-64EF-4D12-92ED-48AFD4F0EE7A}"/>
    <dgm:cxn modelId="{F6F63AA2-B68B-4210-BE82-5CE25A267675}" type="presOf" srcId="{D84A60AF-5D6D-4567-A2C0-80E07AC790E3}" destId="{BC40BB13-B20F-4C90-9197-6A7286DD43C0}" srcOrd="0" destOrd="0" presId="urn:microsoft.com/office/officeart/2005/8/layout/hProcess4"/>
    <dgm:cxn modelId="{9067B6FD-417E-46A8-AFFF-AE1A848A7BD1}" type="presOf" srcId="{34916CF1-74BA-4591-87D8-99CAEF893EA6}" destId="{E4617541-DDE6-4812-9097-A1DB1E99D4B6}" srcOrd="0" destOrd="2" presId="urn:microsoft.com/office/officeart/2005/8/layout/hProcess4"/>
    <dgm:cxn modelId="{BCB25A53-1772-431C-890C-A8E1B1CD7A0D}" type="presOf" srcId="{52E1F161-2B7D-4466-AC7E-F267D81D04BE}" destId="{C2CAA014-D9CD-4E19-A59A-FEB8701D1756}" srcOrd="0" destOrd="2" presId="urn:microsoft.com/office/officeart/2005/8/layout/hProcess4"/>
    <dgm:cxn modelId="{5FCEEB0C-E718-4782-B3B3-7CB167BEE95C}" srcId="{5F7E012D-0215-46BC-BDCC-E5C65572BBB3}" destId="{07FE3A7F-C1D0-45FE-96EB-32052C86F399}" srcOrd="0" destOrd="0" parTransId="{CDEB274C-9DDB-4E9E-BDD3-6EEC39F3489C}" sibTransId="{A6FA362E-08EE-421C-ADAF-43F57DB78811}"/>
    <dgm:cxn modelId="{F7741947-F8BD-4641-953F-469E7EC9E2CD}" type="presOf" srcId="{34916CF1-74BA-4591-87D8-99CAEF893EA6}" destId="{F289BE64-94C9-42DA-B89D-967420C77F0E}" srcOrd="1" destOrd="2" presId="urn:microsoft.com/office/officeart/2005/8/layout/hProcess4"/>
    <dgm:cxn modelId="{3A114F3E-8E90-451F-956A-7E29F813666B}" srcId="{D84A60AF-5D6D-4567-A2C0-80E07AC790E3}" destId="{5F7E012D-0215-46BC-BDCC-E5C65572BBB3}" srcOrd="0" destOrd="0" parTransId="{9F8EC363-10C3-471B-9FE1-CC7F711CE9C5}" sibTransId="{95D93A3D-AC11-4736-BA13-EFD73CA2F566}"/>
    <dgm:cxn modelId="{FED4E389-50A5-4FCF-A85A-28EEFE4B1EA0}" type="presOf" srcId="{07FE3A7F-C1D0-45FE-96EB-32052C86F399}" destId="{41DD74F1-9F2C-4DAD-978B-9FC241FFD5FA}" srcOrd="1" destOrd="0" presId="urn:microsoft.com/office/officeart/2005/8/layout/hProcess4"/>
    <dgm:cxn modelId="{83FF2912-F620-4342-B8AB-A906BFCC2B43}" type="presOf" srcId="{9339A0DC-E8D3-4750-A436-62804CF12B66}" destId="{E4617541-DDE6-4812-9097-A1DB1E99D4B6}" srcOrd="0" destOrd="3" presId="urn:microsoft.com/office/officeart/2005/8/layout/hProcess4"/>
    <dgm:cxn modelId="{6EF0CCA7-5A6C-4C3A-A68C-B1C4617E98AA}" type="presOf" srcId="{2FC7675B-ABF8-41BB-8F80-306784A63C50}" destId="{4C0254F5-E47C-4F24-87D6-6A81DF9EB4F0}" srcOrd="0" destOrd="0" presId="urn:microsoft.com/office/officeart/2005/8/layout/hProcess4"/>
    <dgm:cxn modelId="{0D795389-C7DB-463E-8D30-2BE1154A6EE2}" type="presOf" srcId="{77E37B6F-1EE8-40F6-B289-C1A5AD4E13F8}" destId="{3F14A099-6124-4999-B8F1-1047C88E85BB}" srcOrd="1" destOrd="3" presId="urn:microsoft.com/office/officeart/2005/8/layout/hProcess4"/>
    <dgm:cxn modelId="{6AE72F99-1426-476D-B5C4-3EEECB47E4C8}" srcId="{013B85C8-8D1D-42A8-9C3E-770CFB5FF54A}" destId="{45CC1CBB-71F8-4BDD-9C05-BDC52C24173F}" srcOrd="0" destOrd="0" parTransId="{DC6429DD-2CEF-41B9-9E52-71AAD2696EC8}" sibTransId="{BA00060B-1C8B-49DE-ABDA-DA0C953E86B0}"/>
    <dgm:cxn modelId="{5B5DFEA4-B8CE-4D3F-8CAE-45A18CD3D6E0}" type="presParOf" srcId="{BC40BB13-B20F-4C90-9197-6A7286DD43C0}" destId="{613B755F-E3F8-4A39-ACF2-C16F86352FA9}" srcOrd="0" destOrd="0" presId="urn:microsoft.com/office/officeart/2005/8/layout/hProcess4"/>
    <dgm:cxn modelId="{070E3D78-EC6B-4308-84E6-62A5F24B030C}" type="presParOf" srcId="{BC40BB13-B20F-4C90-9197-6A7286DD43C0}" destId="{EA4E625B-4251-48DE-B4ED-67305005FBC5}" srcOrd="1" destOrd="0" presId="urn:microsoft.com/office/officeart/2005/8/layout/hProcess4"/>
    <dgm:cxn modelId="{22611B4D-17C1-491C-ADCC-9C14CC363C05}" type="presParOf" srcId="{BC40BB13-B20F-4C90-9197-6A7286DD43C0}" destId="{6201EBDA-972D-47B4-B908-2D4B8F88E233}" srcOrd="2" destOrd="0" presId="urn:microsoft.com/office/officeart/2005/8/layout/hProcess4"/>
    <dgm:cxn modelId="{2FD33EFE-A113-4012-9E01-D130D405A47C}" type="presParOf" srcId="{6201EBDA-972D-47B4-B908-2D4B8F88E233}" destId="{FD763E09-9783-42D7-AADA-A88B67818268}" srcOrd="0" destOrd="0" presId="urn:microsoft.com/office/officeart/2005/8/layout/hProcess4"/>
    <dgm:cxn modelId="{D48A3784-4616-4B35-9A6B-3EB3F3205E80}" type="presParOf" srcId="{FD763E09-9783-42D7-AADA-A88B67818268}" destId="{4880C73B-48E4-4D3D-A843-2B7F43C8F9B9}" srcOrd="0" destOrd="0" presId="urn:microsoft.com/office/officeart/2005/8/layout/hProcess4"/>
    <dgm:cxn modelId="{508BECB4-0269-46E5-98F9-9E99893AB15E}" type="presParOf" srcId="{FD763E09-9783-42D7-AADA-A88B67818268}" destId="{C2CAA014-D9CD-4E19-A59A-FEB8701D1756}" srcOrd="1" destOrd="0" presId="urn:microsoft.com/office/officeart/2005/8/layout/hProcess4"/>
    <dgm:cxn modelId="{6E73679A-599F-41DE-9BB9-238F67B0AB70}" type="presParOf" srcId="{FD763E09-9783-42D7-AADA-A88B67818268}" destId="{41DD74F1-9F2C-4DAD-978B-9FC241FFD5FA}" srcOrd="2" destOrd="0" presId="urn:microsoft.com/office/officeart/2005/8/layout/hProcess4"/>
    <dgm:cxn modelId="{22567B98-1DF2-49FF-BC48-B7798D4B0B6B}" type="presParOf" srcId="{FD763E09-9783-42D7-AADA-A88B67818268}" destId="{83700079-FF55-465E-867E-3F0024E38B56}" srcOrd="3" destOrd="0" presId="urn:microsoft.com/office/officeart/2005/8/layout/hProcess4"/>
    <dgm:cxn modelId="{ECD69A7B-9453-41E9-894C-5CFD632912E5}" type="presParOf" srcId="{FD763E09-9783-42D7-AADA-A88B67818268}" destId="{1C1B8226-F7A2-461C-803C-0F2552327DA4}" srcOrd="4" destOrd="0" presId="urn:microsoft.com/office/officeart/2005/8/layout/hProcess4"/>
    <dgm:cxn modelId="{2DCC35B8-D182-45E9-9701-203D5BFE7DFB}" type="presParOf" srcId="{6201EBDA-972D-47B4-B908-2D4B8F88E233}" destId="{4787EBB8-04A2-41C7-81E2-2EC8C3DE2C3E}" srcOrd="1" destOrd="0" presId="urn:microsoft.com/office/officeart/2005/8/layout/hProcess4"/>
    <dgm:cxn modelId="{52C3349B-CF5D-4296-B259-87B0CAE03C20}" type="presParOf" srcId="{6201EBDA-972D-47B4-B908-2D4B8F88E233}" destId="{06CDACC8-7FED-4A4A-86BB-81673CC04386}" srcOrd="2" destOrd="0" presId="urn:microsoft.com/office/officeart/2005/8/layout/hProcess4"/>
    <dgm:cxn modelId="{242E4445-0628-41C8-AF9A-A4BD313E16F7}" type="presParOf" srcId="{06CDACC8-7FED-4A4A-86BB-81673CC04386}" destId="{F3E041DD-E681-41BB-BDC1-999397705F87}" srcOrd="0" destOrd="0" presId="urn:microsoft.com/office/officeart/2005/8/layout/hProcess4"/>
    <dgm:cxn modelId="{528C090B-A7EA-421D-A9E3-C3CAA740DC15}" type="presParOf" srcId="{06CDACC8-7FED-4A4A-86BB-81673CC04386}" destId="{E4617541-DDE6-4812-9097-A1DB1E99D4B6}" srcOrd="1" destOrd="0" presId="urn:microsoft.com/office/officeart/2005/8/layout/hProcess4"/>
    <dgm:cxn modelId="{62CA6144-D9D6-465F-9635-C38A1840E874}" type="presParOf" srcId="{06CDACC8-7FED-4A4A-86BB-81673CC04386}" destId="{F289BE64-94C9-42DA-B89D-967420C77F0E}" srcOrd="2" destOrd="0" presId="urn:microsoft.com/office/officeart/2005/8/layout/hProcess4"/>
    <dgm:cxn modelId="{E065825E-ECFF-4401-9266-3BD17BD32CD8}" type="presParOf" srcId="{06CDACC8-7FED-4A4A-86BB-81673CC04386}" destId="{C13915CF-5663-4C7F-8F6D-EA4945F7CF0F}" srcOrd="3" destOrd="0" presId="urn:microsoft.com/office/officeart/2005/8/layout/hProcess4"/>
    <dgm:cxn modelId="{B78DBF78-CDFE-47B2-8C24-F2D3E49F2D6A}" type="presParOf" srcId="{06CDACC8-7FED-4A4A-86BB-81673CC04386}" destId="{BAE1814E-277A-44C8-8CD7-85E6524167B9}" srcOrd="4" destOrd="0" presId="urn:microsoft.com/office/officeart/2005/8/layout/hProcess4"/>
    <dgm:cxn modelId="{0413BC99-1BFB-4764-8A33-CCB0AECC6B7B}" type="presParOf" srcId="{6201EBDA-972D-47B4-B908-2D4B8F88E233}" destId="{35F0AE06-7B77-477A-8682-FACA3E76C0A4}" srcOrd="3" destOrd="0" presId="urn:microsoft.com/office/officeart/2005/8/layout/hProcess4"/>
    <dgm:cxn modelId="{C09A2D51-3663-4581-B3C0-D923D5655E14}" type="presParOf" srcId="{6201EBDA-972D-47B4-B908-2D4B8F88E233}" destId="{FF4CA687-C1B5-4699-9D80-00CD8FF73D6A}" srcOrd="4" destOrd="0" presId="urn:microsoft.com/office/officeart/2005/8/layout/hProcess4"/>
    <dgm:cxn modelId="{6BCAAD25-1FDD-4CD8-97E4-3F40CABA388F}" type="presParOf" srcId="{FF4CA687-C1B5-4699-9D80-00CD8FF73D6A}" destId="{CFD5862E-8F8F-43BA-8D82-0F2E064673F4}" srcOrd="0" destOrd="0" presId="urn:microsoft.com/office/officeart/2005/8/layout/hProcess4"/>
    <dgm:cxn modelId="{0D68B67A-C99E-4576-944A-0C7B66277A0B}" type="presParOf" srcId="{FF4CA687-C1B5-4699-9D80-00CD8FF73D6A}" destId="{4C0254F5-E47C-4F24-87D6-6A81DF9EB4F0}" srcOrd="1" destOrd="0" presId="urn:microsoft.com/office/officeart/2005/8/layout/hProcess4"/>
    <dgm:cxn modelId="{CCB2B69C-097B-4BA0-84DF-5A65AE0672C8}" type="presParOf" srcId="{FF4CA687-C1B5-4699-9D80-00CD8FF73D6A}" destId="{3F14A099-6124-4999-B8F1-1047C88E85BB}" srcOrd="2" destOrd="0" presId="urn:microsoft.com/office/officeart/2005/8/layout/hProcess4"/>
    <dgm:cxn modelId="{4D6D6A51-C711-4227-9D0A-F59771A116F2}" type="presParOf" srcId="{FF4CA687-C1B5-4699-9D80-00CD8FF73D6A}" destId="{297440A5-F45A-4FC1-8AFB-84729F64A979}" srcOrd="3" destOrd="0" presId="urn:microsoft.com/office/officeart/2005/8/layout/hProcess4"/>
    <dgm:cxn modelId="{9431D56E-278E-4FA2-A845-724E5D53C225}" type="presParOf" srcId="{FF4CA687-C1B5-4699-9D80-00CD8FF73D6A}" destId="{7108C459-352C-4B6A-AFE8-8DBAFA210EFC}"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127258B-0F7A-4F5F-B8D1-68C6B3EBEE9F}" type="doc">
      <dgm:prSet loTypeId="urn:microsoft.com/office/officeart/2005/8/layout/hierarchy3" loCatId="hierarchy" qsTypeId="urn:microsoft.com/office/officeart/2005/8/quickstyle/simple1" qsCatId="simple" csTypeId="urn:microsoft.com/office/officeart/2005/8/colors/colorful3" csCatId="colorful" phldr="1"/>
      <dgm:spPr/>
      <dgm:t>
        <a:bodyPr/>
        <a:lstStyle/>
        <a:p>
          <a:endParaRPr lang="es-EC"/>
        </a:p>
      </dgm:t>
    </dgm:pt>
    <dgm:pt modelId="{A59460EA-C36D-4DC8-88E3-EF444D416726}">
      <dgm:prSet phldrT="[Texto]" custT="1"/>
      <dgm:spPr/>
      <dgm:t>
        <a:bodyPr/>
        <a:lstStyle/>
        <a:p>
          <a:r>
            <a:rPr lang="es-EC" sz="2400" b="1" smtClean="0"/>
            <a:t>A.11.2</a:t>
          </a:r>
          <a:endParaRPr lang="es-EC" sz="2400" b="1" dirty="0"/>
        </a:p>
      </dgm:t>
    </dgm:pt>
    <dgm:pt modelId="{8E49A0B7-7B16-43A5-8FB5-EA7EFE585AF3}" type="parTrans" cxnId="{07B955B5-6B0D-4125-999D-136252919344}">
      <dgm:prSet/>
      <dgm:spPr/>
      <dgm:t>
        <a:bodyPr/>
        <a:lstStyle/>
        <a:p>
          <a:endParaRPr lang="es-EC"/>
        </a:p>
      </dgm:t>
    </dgm:pt>
    <dgm:pt modelId="{90C91DBF-7DFA-45CE-B981-011E843DF9E1}" type="sibTrans" cxnId="{07B955B5-6B0D-4125-999D-136252919344}">
      <dgm:prSet/>
      <dgm:spPr/>
      <dgm:t>
        <a:bodyPr/>
        <a:lstStyle/>
        <a:p>
          <a:endParaRPr lang="es-EC"/>
        </a:p>
      </dgm:t>
    </dgm:pt>
    <dgm:pt modelId="{8AF55133-0A79-4E3F-BB90-7780A5C067CF}">
      <dgm:prSet phldrT="[Texto]" custT="1"/>
      <dgm:spPr/>
      <dgm:t>
        <a:bodyPr/>
        <a:lstStyle/>
        <a:p>
          <a:pPr algn="ctr"/>
          <a:r>
            <a:rPr lang="es-ES" sz="1600" b="1" smtClean="0"/>
            <a:t>Se debe mantener en forma residente un anti-virus instalado en su computador y la actualización en línea de las nuevas versiones que se liberen.</a:t>
          </a:r>
          <a:endParaRPr lang="es-EC" sz="1600" b="1" dirty="0"/>
        </a:p>
      </dgm:t>
    </dgm:pt>
    <dgm:pt modelId="{022C8CE3-4F0C-452C-9348-0C6FF617050A}" type="parTrans" cxnId="{78BCD66E-D994-456A-8ED3-3FF98E534037}">
      <dgm:prSet/>
      <dgm:spPr/>
      <dgm:t>
        <a:bodyPr/>
        <a:lstStyle/>
        <a:p>
          <a:endParaRPr lang="es-EC"/>
        </a:p>
      </dgm:t>
    </dgm:pt>
    <dgm:pt modelId="{5C229F3C-05AF-400C-8FDA-3364801226D7}" type="sibTrans" cxnId="{78BCD66E-D994-456A-8ED3-3FF98E534037}">
      <dgm:prSet/>
      <dgm:spPr/>
      <dgm:t>
        <a:bodyPr/>
        <a:lstStyle/>
        <a:p>
          <a:endParaRPr lang="es-EC"/>
        </a:p>
      </dgm:t>
    </dgm:pt>
    <dgm:pt modelId="{4D1E8315-883D-44DF-BFCE-0DD1EFB3B7D2}">
      <dgm:prSet phldrT="[Texto]" custT="1"/>
      <dgm:spPr/>
      <dgm:t>
        <a:bodyPr/>
        <a:lstStyle/>
        <a:p>
          <a:r>
            <a:rPr lang="es-EC" sz="2400" b="1" smtClean="0"/>
            <a:t>A.11.3.</a:t>
          </a:r>
          <a:endParaRPr lang="es-EC" sz="2400" b="1" dirty="0"/>
        </a:p>
      </dgm:t>
    </dgm:pt>
    <dgm:pt modelId="{677325F3-D940-47C5-B3EF-8F39E797EFEC}" type="parTrans" cxnId="{515DFFE2-C1D6-423C-8605-DAD2D639D610}">
      <dgm:prSet/>
      <dgm:spPr/>
      <dgm:t>
        <a:bodyPr/>
        <a:lstStyle/>
        <a:p>
          <a:endParaRPr lang="es-EC"/>
        </a:p>
      </dgm:t>
    </dgm:pt>
    <dgm:pt modelId="{F68CFE51-E541-4DF0-86BE-5CAC76B3236D}" type="sibTrans" cxnId="{515DFFE2-C1D6-423C-8605-DAD2D639D610}">
      <dgm:prSet/>
      <dgm:spPr/>
      <dgm:t>
        <a:bodyPr/>
        <a:lstStyle/>
        <a:p>
          <a:endParaRPr lang="es-EC"/>
        </a:p>
      </dgm:t>
    </dgm:pt>
    <dgm:pt modelId="{9B865F8F-FA2F-4CDB-A033-842F3BDC50F8}">
      <dgm:prSet phldrT="[Texto]" custT="1"/>
      <dgm:spPr/>
      <dgm:t>
        <a:bodyPr/>
        <a:lstStyle/>
        <a:p>
          <a:pPr algn="ctr"/>
          <a:r>
            <a:rPr lang="es-ES" sz="1600" b="1" smtClean="0"/>
            <a:t>Ejecutar el anti-virus antes de utilizar cualquier disco removible o fichero recibido que provenga de otro usuario, ya sea de la empresa o del exterior.</a:t>
          </a:r>
          <a:endParaRPr lang="es-EC" sz="1600" b="1" dirty="0"/>
        </a:p>
      </dgm:t>
    </dgm:pt>
    <dgm:pt modelId="{FB2CE154-00C8-4A05-81FF-95DF2C728771}" type="parTrans" cxnId="{64E38F70-2ED1-4619-A33C-7D7E7CF04CED}">
      <dgm:prSet/>
      <dgm:spPr/>
      <dgm:t>
        <a:bodyPr/>
        <a:lstStyle/>
        <a:p>
          <a:endParaRPr lang="es-EC"/>
        </a:p>
      </dgm:t>
    </dgm:pt>
    <dgm:pt modelId="{3B8ED0AC-11F7-4DCF-BFC8-3EDD60B991C4}" type="sibTrans" cxnId="{64E38F70-2ED1-4619-A33C-7D7E7CF04CED}">
      <dgm:prSet/>
      <dgm:spPr/>
      <dgm:t>
        <a:bodyPr/>
        <a:lstStyle/>
        <a:p>
          <a:endParaRPr lang="es-EC"/>
        </a:p>
      </dgm:t>
    </dgm:pt>
    <dgm:pt modelId="{97EDCE0C-4128-450E-827F-C69D6A01F837}">
      <dgm:prSet phldrT="[Texto]" custT="1"/>
      <dgm:spPr/>
      <dgm:t>
        <a:bodyPr/>
        <a:lstStyle/>
        <a:p>
          <a:r>
            <a:rPr lang="es-EC" sz="2400" b="1" smtClean="0"/>
            <a:t>A.11.4.</a:t>
          </a:r>
          <a:endParaRPr lang="es-EC" sz="2400" b="1" dirty="0"/>
        </a:p>
      </dgm:t>
    </dgm:pt>
    <dgm:pt modelId="{6241092E-FE33-4366-A70C-4A4C2A31EE18}" type="parTrans" cxnId="{D55283E5-3FA5-4EBC-B391-AA504F33F62C}">
      <dgm:prSet/>
      <dgm:spPr/>
      <dgm:t>
        <a:bodyPr/>
        <a:lstStyle/>
        <a:p>
          <a:endParaRPr lang="es-EC"/>
        </a:p>
      </dgm:t>
    </dgm:pt>
    <dgm:pt modelId="{964773C8-6996-4709-8595-E275C0FAE60C}" type="sibTrans" cxnId="{D55283E5-3FA5-4EBC-B391-AA504F33F62C}">
      <dgm:prSet/>
      <dgm:spPr/>
      <dgm:t>
        <a:bodyPr/>
        <a:lstStyle/>
        <a:p>
          <a:endParaRPr lang="es-EC"/>
        </a:p>
      </dgm:t>
    </dgm:pt>
    <dgm:pt modelId="{41BB18C2-35EF-4AC6-9E21-E6C3CF2D5436}">
      <dgm:prSet phldrT="[Texto]" custT="1"/>
      <dgm:spPr/>
      <dgm:t>
        <a:bodyPr/>
        <a:lstStyle/>
        <a:p>
          <a:pPr algn="ctr"/>
          <a:r>
            <a:rPr lang="es-ES" sz="1800" b="1" dirty="0" smtClean="0"/>
            <a:t>Proteger contra escritura todos los discos removibles.</a:t>
          </a:r>
          <a:endParaRPr lang="es-EC" sz="1800" b="1" dirty="0"/>
        </a:p>
      </dgm:t>
    </dgm:pt>
    <dgm:pt modelId="{F642BB77-93BE-4FDD-8F18-DF58CA146F7F}" type="parTrans" cxnId="{B4CD12E1-5538-4AD4-B24C-FDCA69A7DF81}">
      <dgm:prSet/>
      <dgm:spPr/>
      <dgm:t>
        <a:bodyPr/>
        <a:lstStyle/>
        <a:p>
          <a:endParaRPr lang="es-EC"/>
        </a:p>
      </dgm:t>
    </dgm:pt>
    <dgm:pt modelId="{924AF0F0-08B1-4638-A156-C964BB55BE14}" type="sibTrans" cxnId="{B4CD12E1-5538-4AD4-B24C-FDCA69A7DF81}">
      <dgm:prSet/>
      <dgm:spPr/>
      <dgm:t>
        <a:bodyPr/>
        <a:lstStyle/>
        <a:p>
          <a:endParaRPr lang="es-EC"/>
        </a:p>
      </dgm:t>
    </dgm:pt>
    <dgm:pt modelId="{931EBE8B-2061-4C0D-A6F8-3B17C13786B7}" type="pres">
      <dgm:prSet presAssocID="{E127258B-0F7A-4F5F-B8D1-68C6B3EBEE9F}" presName="diagram" presStyleCnt="0">
        <dgm:presLayoutVars>
          <dgm:chPref val="1"/>
          <dgm:dir/>
          <dgm:animOne val="branch"/>
          <dgm:animLvl val="lvl"/>
          <dgm:resizeHandles/>
        </dgm:presLayoutVars>
      </dgm:prSet>
      <dgm:spPr/>
      <dgm:t>
        <a:bodyPr/>
        <a:lstStyle/>
        <a:p>
          <a:endParaRPr lang="es-EC"/>
        </a:p>
      </dgm:t>
    </dgm:pt>
    <dgm:pt modelId="{D29F61F3-C57D-4AB0-BEFE-CEA39D85A32F}" type="pres">
      <dgm:prSet presAssocID="{A59460EA-C36D-4DC8-88E3-EF444D416726}" presName="root" presStyleCnt="0"/>
      <dgm:spPr/>
    </dgm:pt>
    <dgm:pt modelId="{DDA27B2C-8221-46A8-AE06-34B89961FFBE}" type="pres">
      <dgm:prSet presAssocID="{A59460EA-C36D-4DC8-88E3-EF444D416726}" presName="rootComposite" presStyleCnt="0"/>
      <dgm:spPr/>
    </dgm:pt>
    <dgm:pt modelId="{7AB97FDD-2125-4934-A14C-37B1473D3085}" type="pres">
      <dgm:prSet presAssocID="{A59460EA-C36D-4DC8-88E3-EF444D416726}" presName="rootText" presStyleLbl="node1" presStyleIdx="0" presStyleCnt="3" custScaleX="52973" custScaleY="50102"/>
      <dgm:spPr/>
      <dgm:t>
        <a:bodyPr/>
        <a:lstStyle/>
        <a:p>
          <a:endParaRPr lang="es-EC"/>
        </a:p>
      </dgm:t>
    </dgm:pt>
    <dgm:pt modelId="{0A9EC2EF-1E5A-422D-A9DC-A719CFE3AFEF}" type="pres">
      <dgm:prSet presAssocID="{A59460EA-C36D-4DC8-88E3-EF444D416726}" presName="rootConnector" presStyleLbl="node1" presStyleIdx="0" presStyleCnt="3"/>
      <dgm:spPr/>
      <dgm:t>
        <a:bodyPr/>
        <a:lstStyle/>
        <a:p>
          <a:endParaRPr lang="es-EC"/>
        </a:p>
      </dgm:t>
    </dgm:pt>
    <dgm:pt modelId="{42E1CD1A-5901-4F72-9F58-1496EA5A517B}" type="pres">
      <dgm:prSet presAssocID="{A59460EA-C36D-4DC8-88E3-EF444D416726}" presName="childShape" presStyleCnt="0"/>
      <dgm:spPr/>
    </dgm:pt>
    <dgm:pt modelId="{8719E0CD-9E59-42D2-B838-F8911FEF67DD}" type="pres">
      <dgm:prSet presAssocID="{022C8CE3-4F0C-452C-9348-0C6FF617050A}" presName="Name13" presStyleLbl="parChTrans1D2" presStyleIdx="0" presStyleCnt="3"/>
      <dgm:spPr/>
      <dgm:t>
        <a:bodyPr/>
        <a:lstStyle/>
        <a:p>
          <a:endParaRPr lang="es-EC"/>
        </a:p>
      </dgm:t>
    </dgm:pt>
    <dgm:pt modelId="{EBC65E55-022C-48C9-BD57-FD2FEC82AA40}" type="pres">
      <dgm:prSet presAssocID="{8AF55133-0A79-4E3F-BB90-7780A5C067CF}" presName="childText" presStyleLbl="bgAcc1" presStyleIdx="0" presStyleCnt="3" custScaleY="135650">
        <dgm:presLayoutVars>
          <dgm:bulletEnabled val="1"/>
        </dgm:presLayoutVars>
      </dgm:prSet>
      <dgm:spPr/>
      <dgm:t>
        <a:bodyPr/>
        <a:lstStyle/>
        <a:p>
          <a:endParaRPr lang="es-EC"/>
        </a:p>
      </dgm:t>
    </dgm:pt>
    <dgm:pt modelId="{08E99A95-A604-48FE-8019-2DA65DFA44A3}" type="pres">
      <dgm:prSet presAssocID="{4D1E8315-883D-44DF-BFCE-0DD1EFB3B7D2}" presName="root" presStyleCnt="0"/>
      <dgm:spPr/>
    </dgm:pt>
    <dgm:pt modelId="{536D6338-7769-46BD-A015-F0E7439BBFB7}" type="pres">
      <dgm:prSet presAssocID="{4D1E8315-883D-44DF-BFCE-0DD1EFB3B7D2}" presName="rootComposite" presStyleCnt="0"/>
      <dgm:spPr/>
    </dgm:pt>
    <dgm:pt modelId="{9C63270F-0412-45C7-8BEA-0295E106B45D}" type="pres">
      <dgm:prSet presAssocID="{4D1E8315-883D-44DF-BFCE-0DD1EFB3B7D2}" presName="rootText" presStyleLbl="node1" presStyleIdx="1" presStyleCnt="3" custScaleX="52973" custScaleY="50102"/>
      <dgm:spPr/>
      <dgm:t>
        <a:bodyPr/>
        <a:lstStyle/>
        <a:p>
          <a:endParaRPr lang="es-EC"/>
        </a:p>
      </dgm:t>
    </dgm:pt>
    <dgm:pt modelId="{E3A40E42-4770-42E3-BB5A-188FF95E9AEB}" type="pres">
      <dgm:prSet presAssocID="{4D1E8315-883D-44DF-BFCE-0DD1EFB3B7D2}" presName="rootConnector" presStyleLbl="node1" presStyleIdx="1" presStyleCnt="3"/>
      <dgm:spPr/>
      <dgm:t>
        <a:bodyPr/>
        <a:lstStyle/>
        <a:p>
          <a:endParaRPr lang="es-EC"/>
        </a:p>
      </dgm:t>
    </dgm:pt>
    <dgm:pt modelId="{1FC225F9-5C70-4F3B-98AF-5AAAAD255441}" type="pres">
      <dgm:prSet presAssocID="{4D1E8315-883D-44DF-BFCE-0DD1EFB3B7D2}" presName="childShape" presStyleCnt="0"/>
      <dgm:spPr/>
    </dgm:pt>
    <dgm:pt modelId="{3FFA67AB-5924-4894-8CEE-76B03F1D1C5C}" type="pres">
      <dgm:prSet presAssocID="{FB2CE154-00C8-4A05-81FF-95DF2C728771}" presName="Name13" presStyleLbl="parChTrans1D2" presStyleIdx="1" presStyleCnt="3"/>
      <dgm:spPr/>
      <dgm:t>
        <a:bodyPr/>
        <a:lstStyle/>
        <a:p>
          <a:endParaRPr lang="es-EC"/>
        </a:p>
      </dgm:t>
    </dgm:pt>
    <dgm:pt modelId="{08C8CDDA-7BDF-43AE-AE64-A55B9ECB87E9}" type="pres">
      <dgm:prSet presAssocID="{9B865F8F-FA2F-4CDB-A033-842F3BDC50F8}" presName="childText" presStyleLbl="bgAcc1" presStyleIdx="1" presStyleCnt="3" custScaleY="138370">
        <dgm:presLayoutVars>
          <dgm:bulletEnabled val="1"/>
        </dgm:presLayoutVars>
      </dgm:prSet>
      <dgm:spPr/>
      <dgm:t>
        <a:bodyPr/>
        <a:lstStyle/>
        <a:p>
          <a:endParaRPr lang="es-EC"/>
        </a:p>
      </dgm:t>
    </dgm:pt>
    <dgm:pt modelId="{C08C9BDC-8CE3-4C62-9BDA-32CA695CA90D}" type="pres">
      <dgm:prSet presAssocID="{97EDCE0C-4128-450E-827F-C69D6A01F837}" presName="root" presStyleCnt="0"/>
      <dgm:spPr/>
    </dgm:pt>
    <dgm:pt modelId="{E2B2ECDD-B53D-4D1C-8BD5-4856ADC3555C}" type="pres">
      <dgm:prSet presAssocID="{97EDCE0C-4128-450E-827F-C69D6A01F837}" presName="rootComposite" presStyleCnt="0"/>
      <dgm:spPr/>
    </dgm:pt>
    <dgm:pt modelId="{1A58AD66-2F46-4A8B-A57C-812B56DC58AC}" type="pres">
      <dgm:prSet presAssocID="{97EDCE0C-4128-450E-827F-C69D6A01F837}" presName="rootText" presStyleLbl="node1" presStyleIdx="2" presStyleCnt="3" custScaleX="52973" custScaleY="50102"/>
      <dgm:spPr/>
      <dgm:t>
        <a:bodyPr/>
        <a:lstStyle/>
        <a:p>
          <a:endParaRPr lang="es-EC"/>
        </a:p>
      </dgm:t>
    </dgm:pt>
    <dgm:pt modelId="{EE7493C7-4E5A-471E-9171-495C8F3A744D}" type="pres">
      <dgm:prSet presAssocID="{97EDCE0C-4128-450E-827F-C69D6A01F837}" presName="rootConnector" presStyleLbl="node1" presStyleIdx="2" presStyleCnt="3"/>
      <dgm:spPr/>
      <dgm:t>
        <a:bodyPr/>
        <a:lstStyle/>
        <a:p>
          <a:endParaRPr lang="es-EC"/>
        </a:p>
      </dgm:t>
    </dgm:pt>
    <dgm:pt modelId="{65995A0D-C8C3-4BBD-8639-FC5069DE022D}" type="pres">
      <dgm:prSet presAssocID="{97EDCE0C-4128-450E-827F-C69D6A01F837}" presName="childShape" presStyleCnt="0"/>
      <dgm:spPr/>
    </dgm:pt>
    <dgm:pt modelId="{E9939E18-5649-4A04-8A3E-26A8DFECF629}" type="pres">
      <dgm:prSet presAssocID="{F642BB77-93BE-4FDD-8F18-DF58CA146F7F}" presName="Name13" presStyleLbl="parChTrans1D2" presStyleIdx="2" presStyleCnt="3"/>
      <dgm:spPr/>
      <dgm:t>
        <a:bodyPr/>
        <a:lstStyle/>
        <a:p>
          <a:endParaRPr lang="es-EC"/>
        </a:p>
      </dgm:t>
    </dgm:pt>
    <dgm:pt modelId="{F024B4EB-BD14-421A-8C01-F20A6B6E7B3A}" type="pres">
      <dgm:prSet presAssocID="{41BB18C2-35EF-4AC6-9E21-E6C3CF2D5436}" presName="childText" presStyleLbl="bgAcc1" presStyleIdx="2" presStyleCnt="3" custScaleX="82413">
        <dgm:presLayoutVars>
          <dgm:bulletEnabled val="1"/>
        </dgm:presLayoutVars>
      </dgm:prSet>
      <dgm:spPr/>
      <dgm:t>
        <a:bodyPr/>
        <a:lstStyle/>
        <a:p>
          <a:endParaRPr lang="es-EC"/>
        </a:p>
      </dgm:t>
    </dgm:pt>
  </dgm:ptLst>
  <dgm:cxnLst>
    <dgm:cxn modelId="{E3FC827B-EB81-437E-AE45-36F62083EC1D}" type="presOf" srcId="{97EDCE0C-4128-450E-827F-C69D6A01F837}" destId="{1A58AD66-2F46-4A8B-A57C-812B56DC58AC}" srcOrd="0" destOrd="0" presId="urn:microsoft.com/office/officeart/2005/8/layout/hierarchy3"/>
    <dgm:cxn modelId="{19E86BB0-D321-47D0-9C0D-EFDFB2F8C713}" type="presOf" srcId="{A59460EA-C36D-4DC8-88E3-EF444D416726}" destId="{7AB97FDD-2125-4934-A14C-37B1473D3085}" srcOrd="0" destOrd="0" presId="urn:microsoft.com/office/officeart/2005/8/layout/hierarchy3"/>
    <dgm:cxn modelId="{91EB5A3D-1E7A-49FF-BCBF-48D766196BFB}" type="presOf" srcId="{41BB18C2-35EF-4AC6-9E21-E6C3CF2D5436}" destId="{F024B4EB-BD14-421A-8C01-F20A6B6E7B3A}" srcOrd="0" destOrd="0" presId="urn:microsoft.com/office/officeart/2005/8/layout/hierarchy3"/>
    <dgm:cxn modelId="{07B955B5-6B0D-4125-999D-136252919344}" srcId="{E127258B-0F7A-4F5F-B8D1-68C6B3EBEE9F}" destId="{A59460EA-C36D-4DC8-88E3-EF444D416726}" srcOrd="0" destOrd="0" parTransId="{8E49A0B7-7B16-43A5-8FB5-EA7EFE585AF3}" sibTransId="{90C91DBF-7DFA-45CE-B981-011E843DF9E1}"/>
    <dgm:cxn modelId="{3C2F38C4-2BD9-4611-AB4F-13D33BF52D02}" type="presOf" srcId="{F642BB77-93BE-4FDD-8F18-DF58CA146F7F}" destId="{E9939E18-5649-4A04-8A3E-26A8DFECF629}" srcOrd="0" destOrd="0" presId="urn:microsoft.com/office/officeart/2005/8/layout/hierarchy3"/>
    <dgm:cxn modelId="{BA0261B1-D7B8-4D89-9FD5-AAB5F39583D9}" type="presOf" srcId="{E127258B-0F7A-4F5F-B8D1-68C6B3EBEE9F}" destId="{931EBE8B-2061-4C0D-A6F8-3B17C13786B7}" srcOrd="0" destOrd="0" presId="urn:microsoft.com/office/officeart/2005/8/layout/hierarchy3"/>
    <dgm:cxn modelId="{6181D9E6-6A93-4CA5-B564-1125CE6A35D8}" type="presOf" srcId="{022C8CE3-4F0C-452C-9348-0C6FF617050A}" destId="{8719E0CD-9E59-42D2-B838-F8911FEF67DD}" srcOrd="0" destOrd="0" presId="urn:microsoft.com/office/officeart/2005/8/layout/hierarchy3"/>
    <dgm:cxn modelId="{D55283E5-3FA5-4EBC-B391-AA504F33F62C}" srcId="{E127258B-0F7A-4F5F-B8D1-68C6B3EBEE9F}" destId="{97EDCE0C-4128-450E-827F-C69D6A01F837}" srcOrd="2" destOrd="0" parTransId="{6241092E-FE33-4366-A70C-4A4C2A31EE18}" sibTransId="{964773C8-6996-4709-8595-E275C0FAE60C}"/>
    <dgm:cxn modelId="{AB197361-E0E8-42C4-8637-35DA82F652A2}" type="presOf" srcId="{A59460EA-C36D-4DC8-88E3-EF444D416726}" destId="{0A9EC2EF-1E5A-422D-A9DC-A719CFE3AFEF}" srcOrd="1" destOrd="0" presId="urn:microsoft.com/office/officeart/2005/8/layout/hierarchy3"/>
    <dgm:cxn modelId="{BA26F14A-228F-4F65-9D73-A3835AB5C867}" type="presOf" srcId="{9B865F8F-FA2F-4CDB-A033-842F3BDC50F8}" destId="{08C8CDDA-7BDF-43AE-AE64-A55B9ECB87E9}" srcOrd="0" destOrd="0" presId="urn:microsoft.com/office/officeart/2005/8/layout/hierarchy3"/>
    <dgm:cxn modelId="{64E38F70-2ED1-4619-A33C-7D7E7CF04CED}" srcId="{4D1E8315-883D-44DF-BFCE-0DD1EFB3B7D2}" destId="{9B865F8F-FA2F-4CDB-A033-842F3BDC50F8}" srcOrd="0" destOrd="0" parTransId="{FB2CE154-00C8-4A05-81FF-95DF2C728771}" sibTransId="{3B8ED0AC-11F7-4DCF-BFC8-3EDD60B991C4}"/>
    <dgm:cxn modelId="{CF9EFA2A-6D86-4DC9-8A60-D934A51750BB}" type="presOf" srcId="{4D1E8315-883D-44DF-BFCE-0DD1EFB3B7D2}" destId="{E3A40E42-4770-42E3-BB5A-188FF95E9AEB}" srcOrd="1" destOrd="0" presId="urn:microsoft.com/office/officeart/2005/8/layout/hierarchy3"/>
    <dgm:cxn modelId="{63DA778A-8E22-47CD-8719-4E1D19383574}" type="presOf" srcId="{4D1E8315-883D-44DF-BFCE-0DD1EFB3B7D2}" destId="{9C63270F-0412-45C7-8BEA-0295E106B45D}" srcOrd="0" destOrd="0" presId="urn:microsoft.com/office/officeart/2005/8/layout/hierarchy3"/>
    <dgm:cxn modelId="{1E40F9A4-D52A-4BAE-8D4D-17911E037028}" type="presOf" srcId="{8AF55133-0A79-4E3F-BB90-7780A5C067CF}" destId="{EBC65E55-022C-48C9-BD57-FD2FEC82AA40}" srcOrd="0" destOrd="0" presId="urn:microsoft.com/office/officeart/2005/8/layout/hierarchy3"/>
    <dgm:cxn modelId="{4C2B30DA-6535-45CB-9BEB-7934587B8D78}" type="presOf" srcId="{FB2CE154-00C8-4A05-81FF-95DF2C728771}" destId="{3FFA67AB-5924-4894-8CEE-76B03F1D1C5C}" srcOrd="0" destOrd="0" presId="urn:microsoft.com/office/officeart/2005/8/layout/hierarchy3"/>
    <dgm:cxn modelId="{980F5D7D-178A-4BC1-A583-9FC9A63B1027}" type="presOf" srcId="{97EDCE0C-4128-450E-827F-C69D6A01F837}" destId="{EE7493C7-4E5A-471E-9171-495C8F3A744D}" srcOrd="1" destOrd="0" presId="urn:microsoft.com/office/officeart/2005/8/layout/hierarchy3"/>
    <dgm:cxn modelId="{78BCD66E-D994-456A-8ED3-3FF98E534037}" srcId="{A59460EA-C36D-4DC8-88E3-EF444D416726}" destId="{8AF55133-0A79-4E3F-BB90-7780A5C067CF}" srcOrd="0" destOrd="0" parTransId="{022C8CE3-4F0C-452C-9348-0C6FF617050A}" sibTransId="{5C229F3C-05AF-400C-8FDA-3364801226D7}"/>
    <dgm:cxn modelId="{B4CD12E1-5538-4AD4-B24C-FDCA69A7DF81}" srcId="{97EDCE0C-4128-450E-827F-C69D6A01F837}" destId="{41BB18C2-35EF-4AC6-9E21-E6C3CF2D5436}" srcOrd="0" destOrd="0" parTransId="{F642BB77-93BE-4FDD-8F18-DF58CA146F7F}" sibTransId="{924AF0F0-08B1-4638-A156-C964BB55BE14}"/>
    <dgm:cxn modelId="{515DFFE2-C1D6-423C-8605-DAD2D639D610}" srcId="{E127258B-0F7A-4F5F-B8D1-68C6B3EBEE9F}" destId="{4D1E8315-883D-44DF-BFCE-0DD1EFB3B7D2}" srcOrd="1" destOrd="0" parTransId="{677325F3-D940-47C5-B3EF-8F39E797EFEC}" sibTransId="{F68CFE51-E541-4DF0-86BE-5CAC76B3236D}"/>
    <dgm:cxn modelId="{EC5DFFA8-B910-4AF7-B5FB-0BC13C9EB649}" type="presParOf" srcId="{931EBE8B-2061-4C0D-A6F8-3B17C13786B7}" destId="{D29F61F3-C57D-4AB0-BEFE-CEA39D85A32F}" srcOrd="0" destOrd="0" presId="urn:microsoft.com/office/officeart/2005/8/layout/hierarchy3"/>
    <dgm:cxn modelId="{2B1149B1-57D6-4E13-83E0-7AD8B4A65896}" type="presParOf" srcId="{D29F61F3-C57D-4AB0-BEFE-CEA39D85A32F}" destId="{DDA27B2C-8221-46A8-AE06-34B89961FFBE}" srcOrd="0" destOrd="0" presId="urn:microsoft.com/office/officeart/2005/8/layout/hierarchy3"/>
    <dgm:cxn modelId="{EC2D23E4-3C7C-46F2-8519-E38470CEAE13}" type="presParOf" srcId="{DDA27B2C-8221-46A8-AE06-34B89961FFBE}" destId="{7AB97FDD-2125-4934-A14C-37B1473D3085}" srcOrd="0" destOrd="0" presId="urn:microsoft.com/office/officeart/2005/8/layout/hierarchy3"/>
    <dgm:cxn modelId="{5E369A2B-43E9-402D-8E9D-C9C2FB2667AC}" type="presParOf" srcId="{DDA27B2C-8221-46A8-AE06-34B89961FFBE}" destId="{0A9EC2EF-1E5A-422D-A9DC-A719CFE3AFEF}" srcOrd="1" destOrd="0" presId="urn:microsoft.com/office/officeart/2005/8/layout/hierarchy3"/>
    <dgm:cxn modelId="{0B8417D1-A813-42E8-A294-A206A7D110F9}" type="presParOf" srcId="{D29F61F3-C57D-4AB0-BEFE-CEA39D85A32F}" destId="{42E1CD1A-5901-4F72-9F58-1496EA5A517B}" srcOrd="1" destOrd="0" presId="urn:microsoft.com/office/officeart/2005/8/layout/hierarchy3"/>
    <dgm:cxn modelId="{F1E68A40-F73F-42C4-A451-E2E7EB6A9EF6}" type="presParOf" srcId="{42E1CD1A-5901-4F72-9F58-1496EA5A517B}" destId="{8719E0CD-9E59-42D2-B838-F8911FEF67DD}" srcOrd="0" destOrd="0" presId="urn:microsoft.com/office/officeart/2005/8/layout/hierarchy3"/>
    <dgm:cxn modelId="{5EC810BB-E514-4CC3-A24C-87D2E0B6933B}" type="presParOf" srcId="{42E1CD1A-5901-4F72-9F58-1496EA5A517B}" destId="{EBC65E55-022C-48C9-BD57-FD2FEC82AA40}" srcOrd="1" destOrd="0" presId="urn:microsoft.com/office/officeart/2005/8/layout/hierarchy3"/>
    <dgm:cxn modelId="{0F939281-1AAB-4B3A-BA38-E385D6BCA658}" type="presParOf" srcId="{931EBE8B-2061-4C0D-A6F8-3B17C13786B7}" destId="{08E99A95-A604-48FE-8019-2DA65DFA44A3}" srcOrd="1" destOrd="0" presId="urn:microsoft.com/office/officeart/2005/8/layout/hierarchy3"/>
    <dgm:cxn modelId="{2808DEED-CCF1-4C87-84B1-87A3AE92D3AD}" type="presParOf" srcId="{08E99A95-A604-48FE-8019-2DA65DFA44A3}" destId="{536D6338-7769-46BD-A015-F0E7439BBFB7}" srcOrd="0" destOrd="0" presId="urn:microsoft.com/office/officeart/2005/8/layout/hierarchy3"/>
    <dgm:cxn modelId="{96986E53-A915-4AD0-9CCC-223F8CCFEBA9}" type="presParOf" srcId="{536D6338-7769-46BD-A015-F0E7439BBFB7}" destId="{9C63270F-0412-45C7-8BEA-0295E106B45D}" srcOrd="0" destOrd="0" presId="urn:microsoft.com/office/officeart/2005/8/layout/hierarchy3"/>
    <dgm:cxn modelId="{D4A97B44-4A34-485B-AAC4-CE6D11EE838B}" type="presParOf" srcId="{536D6338-7769-46BD-A015-F0E7439BBFB7}" destId="{E3A40E42-4770-42E3-BB5A-188FF95E9AEB}" srcOrd="1" destOrd="0" presId="urn:microsoft.com/office/officeart/2005/8/layout/hierarchy3"/>
    <dgm:cxn modelId="{07F1FC8E-89C5-4DAD-A5CC-1EE7CC6613B1}" type="presParOf" srcId="{08E99A95-A604-48FE-8019-2DA65DFA44A3}" destId="{1FC225F9-5C70-4F3B-98AF-5AAAAD255441}" srcOrd="1" destOrd="0" presId="urn:microsoft.com/office/officeart/2005/8/layout/hierarchy3"/>
    <dgm:cxn modelId="{C9E94BAC-27E0-45C7-AB03-13DE7E59451B}" type="presParOf" srcId="{1FC225F9-5C70-4F3B-98AF-5AAAAD255441}" destId="{3FFA67AB-5924-4894-8CEE-76B03F1D1C5C}" srcOrd="0" destOrd="0" presId="urn:microsoft.com/office/officeart/2005/8/layout/hierarchy3"/>
    <dgm:cxn modelId="{9450DCCE-F559-4D16-87DB-DD9586C71FE1}" type="presParOf" srcId="{1FC225F9-5C70-4F3B-98AF-5AAAAD255441}" destId="{08C8CDDA-7BDF-43AE-AE64-A55B9ECB87E9}" srcOrd="1" destOrd="0" presId="urn:microsoft.com/office/officeart/2005/8/layout/hierarchy3"/>
    <dgm:cxn modelId="{6DCCB0DC-EC21-4097-8D9A-66D24A6A7FC5}" type="presParOf" srcId="{931EBE8B-2061-4C0D-A6F8-3B17C13786B7}" destId="{C08C9BDC-8CE3-4C62-9BDA-32CA695CA90D}" srcOrd="2" destOrd="0" presId="urn:microsoft.com/office/officeart/2005/8/layout/hierarchy3"/>
    <dgm:cxn modelId="{B24661F1-253F-4F32-BDAB-13F7E2BDB7D1}" type="presParOf" srcId="{C08C9BDC-8CE3-4C62-9BDA-32CA695CA90D}" destId="{E2B2ECDD-B53D-4D1C-8BD5-4856ADC3555C}" srcOrd="0" destOrd="0" presId="urn:microsoft.com/office/officeart/2005/8/layout/hierarchy3"/>
    <dgm:cxn modelId="{87B29C6A-8211-4178-87BA-51FE467D8843}" type="presParOf" srcId="{E2B2ECDD-B53D-4D1C-8BD5-4856ADC3555C}" destId="{1A58AD66-2F46-4A8B-A57C-812B56DC58AC}" srcOrd="0" destOrd="0" presId="urn:microsoft.com/office/officeart/2005/8/layout/hierarchy3"/>
    <dgm:cxn modelId="{04EC3C1C-0D50-4362-9684-6FA09DEA2285}" type="presParOf" srcId="{E2B2ECDD-B53D-4D1C-8BD5-4856ADC3555C}" destId="{EE7493C7-4E5A-471E-9171-495C8F3A744D}" srcOrd="1" destOrd="0" presId="urn:microsoft.com/office/officeart/2005/8/layout/hierarchy3"/>
    <dgm:cxn modelId="{9C710F00-8149-4067-BA2A-CFD0CFE190F7}" type="presParOf" srcId="{C08C9BDC-8CE3-4C62-9BDA-32CA695CA90D}" destId="{65995A0D-C8C3-4BBD-8639-FC5069DE022D}" srcOrd="1" destOrd="0" presId="urn:microsoft.com/office/officeart/2005/8/layout/hierarchy3"/>
    <dgm:cxn modelId="{39D8A53F-E445-4706-81C5-BD123C8D024B}" type="presParOf" srcId="{65995A0D-C8C3-4BBD-8639-FC5069DE022D}" destId="{E9939E18-5649-4A04-8A3E-26A8DFECF629}" srcOrd="0" destOrd="0" presId="urn:microsoft.com/office/officeart/2005/8/layout/hierarchy3"/>
    <dgm:cxn modelId="{DF40AD07-2491-42E1-BF4E-FE2F3EC7BD2D}" type="presParOf" srcId="{65995A0D-C8C3-4BBD-8639-FC5069DE022D}" destId="{F024B4EB-BD14-421A-8C01-F20A6B6E7B3A}"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637F62B-DE5A-4DA4-9743-90E129F1A37D}" type="doc">
      <dgm:prSet loTypeId="urn:microsoft.com/office/officeart/2008/layout/AlternatingPictureCircles" loCatId="picture" qsTypeId="urn:microsoft.com/office/officeart/2005/8/quickstyle/3d1" qsCatId="3D" csTypeId="urn:microsoft.com/office/officeart/2005/8/colors/colorful4" csCatId="colorful" phldr="1"/>
      <dgm:spPr/>
      <dgm:t>
        <a:bodyPr/>
        <a:lstStyle/>
        <a:p>
          <a:endParaRPr lang="es-EC"/>
        </a:p>
      </dgm:t>
    </dgm:pt>
    <dgm:pt modelId="{50A33506-C93C-45A3-8F99-ADE45AAB1295}">
      <dgm:prSet phldrT="[Texto]" custT="1"/>
      <dgm:spPr/>
      <dgm:t>
        <a:bodyPr/>
        <a:lstStyle/>
        <a:p>
          <a:r>
            <a:rPr lang="es-EC" sz="1400" b="1" dirty="0" smtClean="0">
              <a:effectLst/>
            </a:rPr>
            <a:t>Comité de Seguridad</a:t>
          </a:r>
          <a:endParaRPr lang="es-EC" sz="1400" b="1" dirty="0">
            <a:effectLst/>
          </a:endParaRPr>
        </a:p>
      </dgm:t>
    </dgm:pt>
    <dgm:pt modelId="{A0BC8B11-A02B-40D2-A923-1B206C0E2B8C}" type="parTrans" cxnId="{5AF61D37-4794-4EB4-A372-8FA030DB90D0}">
      <dgm:prSet/>
      <dgm:spPr/>
      <dgm:t>
        <a:bodyPr/>
        <a:lstStyle/>
        <a:p>
          <a:endParaRPr lang="es-EC"/>
        </a:p>
      </dgm:t>
    </dgm:pt>
    <dgm:pt modelId="{B91B1D7B-1CAE-40C4-84B3-6C84CBE60966}" type="sibTrans" cxnId="{5AF61D37-4794-4EB4-A372-8FA030DB90D0}">
      <dgm:prSet/>
      <dgm:spPr/>
      <dgm:t>
        <a:bodyPr/>
        <a:lstStyle/>
        <a:p>
          <a:endParaRPr lang="es-EC"/>
        </a:p>
      </dgm:t>
    </dgm:pt>
    <dgm:pt modelId="{DD668AAD-FFE7-407F-8A75-786930386DBB}">
      <dgm:prSet phldrT="[Texto]" custT="1"/>
      <dgm:spPr/>
      <dgm:t>
        <a:bodyPr/>
        <a:lstStyle/>
        <a:p>
          <a:r>
            <a:rPr lang="es-EC" sz="1400" b="1" dirty="0" smtClean="0"/>
            <a:t>Centro de Cómputo alterno</a:t>
          </a:r>
          <a:endParaRPr lang="es-EC" sz="1400" b="1" dirty="0"/>
        </a:p>
      </dgm:t>
    </dgm:pt>
    <dgm:pt modelId="{BBB1A814-F02B-47A6-BE73-6E61DA38A42E}" type="parTrans" cxnId="{D8ECA39E-9B91-47A5-BD0D-154D7443ADAC}">
      <dgm:prSet/>
      <dgm:spPr/>
      <dgm:t>
        <a:bodyPr/>
        <a:lstStyle/>
        <a:p>
          <a:endParaRPr lang="es-EC"/>
        </a:p>
      </dgm:t>
    </dgm:pt>
    <dgm:pt modelId="{AE839C26-CE9E-42E1-BF8A-FC2812B2ADC8}" type="sibTrans" cxnId="{D8ECA39E-9B91-47A5-BD0D-154D7443ADAC}">
      <dgm:prSet/>
      <dgm:spPr/>
      <dgm:t>
        <a:bodyPr/>
        <a:lstStyle/>
        <a:p>
          <a:endParaRPr lang="es-EC"/>
        </a:p>
      </dgm:t>
    </dgm:pt>
    <dgm:pt modelId="{1504CDA6-CF1E-48F2-B7B0-E587AA116954}">
      <dgm:prSet phldrT="[Texto]" custT="1"/>
      <dgm:spPr/>
      <dgm:t>
        <a:bodyPr/>
        <a:lstStyle/>
        <a:p>
          <a:r>
            <a:rPr lang="es-EC" sz="1400" b="1" dirty="0" smtClean="0"/>
            <a:t>Equipos con reconocimiento de Huellas digitales</a:t>
          </a:r>
          <a:endParaRPr lang="es-EC" sz="1400" b="1" dirty="0"/>
        </a:p>
      </dgm:t>
    </dgm:pt>
    <dgm:pt modelId="{D79F8176-AA95-4865-90D7-CF44C4C850DF}" type="parTrans" cxnId="{A7D5DFD2-F41A-4844-BB1C-0E1029187BD5}">
      <dgm:prSet/>
      <dgm:spPr/>
      <dgm:t>
        <a:bodyPr/>
        <a:lstStyle/>
        <a:p>
          <a:endParaRPr lang="es-EC"/>
        </a:p>
      </dgm:t>
    </dgm:pt>
    <dgm:pt modelId="{841EB8B3-FDE5-453B-982C-052B0110C0CF}" type="sibTrans" cxnId="{A7D5DFD2-F41A-4844-BB1C-0E1029187BD5}">
      <dgm:prSet/>
      <dgm:spPr/>
      <dgm:t>
        <a:bodyPr/>
        <a:lstStyle/>
        <a:p>
          <a:endParaRPr lang="es-EC"/>
        </a:p>
      </dgm:t>
    </dgm:pt>
    <dgm:pt modelId="{613AAF7B-ABA6-4AD1-860F-F25673313386}">
      <dgm:prSet phldrT="[Texto]" custT="1"/>
      <dgm:spPr/>
      <dgm:t>
        <a:bodyPr/>
        <a:lstStyle/>
        <a:p>
          <a:r>
            <a:rPr lang="es-EC" sz="1400" b="1" dirty="0" smtClean="0"/>
            <a:t>Capacitación al personal</a:t>
          </a:r>
          <a:endParaRPr lang="es-EC" sz="1400" b="1" dirty="0"/>
        </a:p>
      </dgm:t>
    </dgm:pt>
    <dgm:pt modelId="{741C4FA8-D73B-4827-963F-A1BD0D12C371}" type="parTrans" cxnId="{1377F7CD-67B9-4A3D-A93E-EA6D0C6A93C9}">
      <dgm:prSet/>
      <dgm:spPr/>
      <dgm:t>
        <a:bodyPr/>
        <a:lstStyle/>
        <a:p>
          <a:endParaRPr lang="es-EC"/>
        </a:p>
      </dgm:t>
    </dgm:pt>
    <dgm:pt modelId="{4E72B422-BA1F-4BF0-AB5A-4ACFCD24E3B2}" type="sibTrans" cxnId="{1377F7CD-67B9-4A3D-A93E-EA6D0C6A93C9}">
      <dgm:prSet/>
      <dgm:spPr/>
      <dgm:t>
        <a:bodyPr/>
        <a:lstStyle/>
        <a:p>
          <a:endParaRPr lang="es-EC"/>
        </a:p>
      </dgm:t>
    </dgm:pt>
    <dgm:pt modelId="{D02723E7-FF0C-4786-86E6-CC971CADEDE3}">
      <dgm:prSet phldrT="[Texto]"/>
      <dgm:spPr/>
      <dgm:t>
        <a:bodyPr/>
        <a:lstStyle/>
        <a:p>
          <a:r>
            <a:rPr lang="es-EC" b="1" dirty="0" smtClean="0"/>
            <a:t>Planificar simulacros</a:t>
          </a:r>
          <a:endParaRPr lang="es-EC" b="1" dirty="0"/>
        </a:p>
      </dgm:t>
    </dgm:pt>
    <dgm:pt modelId="{E4CC42F4-C37D-4D80-8726-A073E841ACB6}" type="parTrans" cxnId="{6A900E5C-DB93-421B-880B-65770D4B11C5}">
      <dgm:prSet/>
      <dgm:spPr/>
      <dgm:t>
        <a:bodyPr/>
        <a:lstStyle/>
        <a:p>
          <a:endParaRPr lang="es-EC"/>
        </a:p>
      </dgm:t>
    </dgm:pt>
    <dgm:pt modelId="{A902B5A4-2E79-4063-93F9-F323DC2C2527}" type="sibTrans" cxnId="{6A900E5C-DB93-421B-880B-65770D4B11C5}">
      <dgm:prSet/>
      <dgm:spPr/>
      <dgm:t>
        <a:bodyPr/>
        <a:lstStyle/>
        <a:p>
          <a:endParaRPr lang="es-EC"/>
        </a:p>
      </dgm:t>
    </dgm:pt>
    <dgm:pt modelId="{A29B6739-7392-4306-BFDE-08ABA35CAC2F}" type="pres">
      <dgm:prSet presAssocID="{6637F62B-DE5A-4DA4-9743-90E129F1A37D}" presName="Name0" presStyleCnt="0">
        <dgm:presLayoutVars>
          <dgm:chMax/>
          <dgm:chPref/>
          <dgm:dir/>
        </dgm:presLayoutVars>
      </dgm:prSet>
      <dgm:spPr/>
      <dgm:t>
        <a:bodyPr/>
        <a:lstStyle/>
        <a:p>
          <a:endParaRPr lang="es-EC"/>
        </a:p>
      </dgm:t>
    </dgm:pt>
    <dgm:pt modelId="{29B71266-3FC0-45F7-9568-41D9B8CDBEA3}" type="pres">
      <dgm:prSet presAssocID="{50A33506-C93C-45A3-8F99-ADE45AAB1295}" presName="composite" presStyleCnt="0"/>
      <dgm:spPr/>
    </dgm:pt>
    <dgm:pt modelId="{C64139E0-7F1F-4ADE-86F9-CAE36D74D0E6}" type="pres">
      <dgm:prSet presAssocID="{50A33506-C93C-45A3-8F99-ADE45AAB1295}" presName="Accent" presStyleLbl="alignNode1" presStyleIdx="0" presStyleCnt="9" custScaleX="797006" custScaleY="363457" custLinFactX="-439574" custLinFactNeighborX="-500000" custLinFactNeighborY="52605">
        <dgm:presLayoutVars>
          <dgm:chMax val="0"/>
          <dgm:chPref val="0"/>
        </dgm:presLayoutVars>
      </dgm:prSet>
      <dgm:spPr/>
    </dgm:pt>
    <dgm:pt modelId="{D7EE2F48-2B61-4698-87B8-96CDCD928C25}" type="pres">
      <dgm:prSet presAssocID="{50A33506-C93C-45A3-8F99-ADE45AAB1295}" presName="Image" presStyleLbl="bgImgPlace1" presStyleIdx="0" presStyleCnt="5" custScaleX="494510" custScaleY="443607" custLinFactX="-640555" custLinFactNeighborX="-700000" custLinFactNeighborY="78231">
        <dgm:presLayoutVars>
          <dgm:chMax val="0"/>
          <dgm:chPref val="0"/>
          <dgm:bulletEnabled val="1"/>
        </dgm:presLayoutVars>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 r="-7000"/>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90500" prstMaterial="matte">
          <a:bevelT w="127000" h="63500"/>
        </a:sp3d>
      </dgm:spPr>
    </dgm:pt>
    <dgm:pt modelId="{F73B7FE1-C363-42F6-9482-B71E5C0BD88D}" type="pres">
      <dgm:prSet presAssocID="{50A33506-C93C-45A3-8F99-ADE45AAB1295}" presName="Parent" presStyleLbl="fgAccFollowNode1" presStyleIdx="0" presStyleCnt="5" custScaleX="936360" custScaleY="383929" custLinFactX="-600000" custLinFactNeighborX="-612179" custLinFactNeighborY="67448">
        <dgm:presLayoutVars>
          <dgm:chMax val="0"/>
          <dgm:chPref val="0"/>
          <dgm:bulletEnabled val="1"/>
        </dgm:presLayoutVars>
      </dgm:prSet>
      <dgm:spPr/>
      <dgm:t>
        <a:bodyPr/>
        <a:lstStyle/>
        <a:p>
          <a:endParaRPr lang="es-EC"/>
        </a:p>
      </dgm:t>
    </dgm:pt>
    <dgm:pt modelId="{07C337B4-3A9C-455A-A34F-26F4CB08AA7A}" type="pres">
      <dgm:prSet presAssocID="{50A33506-C93C-45A3-8F99-ADE45AAB1295}" presName="Space" presStyleCnt="0">
        <dgm:presLayoutVars>
          <dgm:chMax val="0"/>
          <dgm:chPref val="0"/>
        </dgm:presLayoutVars>
      </dgm:prSet>
      <dgm:spPr/>
    </dgm:pt>
    <dgm:pt modelId="{9A58B5FD-40DB-4A9B-93FD-803FF651D8E3}" type="pres">
      <dgm:prSet presAssocID="{B91B1D7B-1CAE-40C4-84B3-6C84CBE60966}" presName="ConnectorComposite" presStyleCnt="0"/>
      <dgm:spPr/>
    </dgm:pt>
    <dgm:pt modelId="{9460C07A-8508-4492-9AE1-89AB279767F4}" type="pres">
      <dgm:prSet presAssocID="{B91B1D7B-1CAE-40C4-84B3-6C84CBE60966}" presName="TopSpacing" presStyleCnt="0"/>
      <dgm:spPr/>
    </dgm:pt>
    <dgm:pt modelId="{8D2CC570-309D-4F49-AC06-F5FABDBC426E}" type="pres">
      <dgm:prSet presAssocID="{B91B1D7B-1CAE-40C4-84B3-6C84CBE60966}" presName="Connector" presStyleLbl="alignNode1" presStyleIdx="1" presStyleCnt="9" custScaleX="918063" custScaleY="489261" custLinFactX="-1200000" custLinFactNeighborX="-1270654" custLinFactNeighborY="-61077"/>
      <dgm:spPr/>
    </dgm:pt>
    <dgm:pt modelId="{DBCEB327-CE73-4C9A-A32C-9194E6D1E395}" type="pres">
      <dgm:prSet presAssocID="{B91B1D7B-1CAE-40C4-84B3-6C84CBE60966}" presName="BottomSpacing" presStyleCnt="0"/>
      <dgm:spPr/>
    </dgm:pt>
    <dgm:pt modelId="{48AFD1EA-6DC5-4FBB-B462-CC4AFF79AC31}" type="pres">
      <dgm:prSet presAssocID="{DD668AAD-FFE7-407F-8A75-786930386DBB}" presName="composite" presStyleCnt="0"/>
      <dgm:spPr/>
    </dgm:pt>
    <dgm:pt modelId="{B0EC810C-C777-42E8-9657-5D871E781C51}" type="pres">
      <dgm:prSet presAssocID="{DD668AAD-FFE7-407F-8A75-786930386DBB}" presName="Accent" presStyleLbl="alignNode1" presStyleIdx="2" presStyleCnt="9" custScaleX="1039529" custScaleY="395348" custLinFactX="700000" custLinFactY="-200000" custLinFactNeighborX="789768" custLinFactNeighborY="-241751">
        <dgm:presLayoutVars>
          <dgm:chMax val="0"/>
          <dgm:chPref val="0"/>
        </dgm:presLayoutVars>
      </dgm:prSet>
      <dgm:spPr/>
    </dgm:pt>
    <dgm:pt modelId="{62D27E35-B963-4712-A80C-16F769D596BE}" type="pres">
      <dgm:prSet presAssocID="{DD668AAD-FFE7-407F-8A75-786930386DBB}" presName="Image" presStyleLbl="bgImgPlace1" presStyleIdx="1" presStyleCnt="5" custScaleX="494510" custScaleY="443607" custLinFactX="125335" custLinFactY="-200000" custLinFactNeighborX="200000" custLinFactNeighborY="-230830">
        <dgm:presLayoutVars>
          <dgm:chMax val="0"/>
          <dgm:chPref val="0"/>
          <dgm:bulletEnabled val="1"/>
        </dgm:presLayoutVars>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t="-16000" b="-16000"/>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90500" prstMaterial="matte">
          <a:bevelT w="127000" h="63500"/>
        </a:sp3d>
      </dgm:spPr>
    </dgm:pt>
    <dgm:pt modelId="{E5DE1069-502A-4CAF-ABC3-864058F469A9}" type="pres">
      <dgm:prSet presAssocID="{DD668AAD-FFE7-407F-8A75-786930386DBB}" presName="Parent" presStyleLbl="fgAccFollowNode1" presStyleIdx="1" presStyleCnt="5" custScaleX="1186271" custScaleY="423592" custLinFactX="900082" custLinFactY="-266391" custLinFactNeighborX="1000000" custLinFactNeighborY="-300000">
        <dgm:presLayoutVars>
          <dgm:chMax val="0"/>
          <dgm:chPref val="0"/>
          <dgm:bulletEnabled val="1"/>
        </dgm:presLayoutVars>
      </dgm:prSet>
      <dgm:spPr/>
      <dgm:t>
        <a:bodyPr/>
        <a:lstStyle/>
        <a:p>
          <a:endParaRPr lang="es-EC"/>
        </a:p>
      </dgm:t>
    </dgm:pt>
    <dgm:pt modelId="{8783304B-8633-4646-B612-249E310EEC3B}" type="pres">
      <dgm:prSet presAssocID="{DD668AAD-FFE7-407F-8A75-786930386DBB}" presName="Space" presStyleCnt="0">
        <dgm:presLayoutVars>
          <dgm:chMax val="0"/>
          <dgm:chPref val="0"/>
        </dgm:presLayoutVars>
      </dgm:prSet>
      <dgm:spPr/>
    </dgm:pt>
    <dgm:pt modelId="{35A06784-58CF-4883-A7BE-A8096452BA64}" type="pres">
      <dgm:prSet presAssocID="{AE839C26-CE9E-42E1-BF8A-FC2812B2ADC8}" presName="ConnectorComposite" presStyleCnt="0"/>
      <dgm:spPr/>
    </dgm:pt>
    <dgm:pt modelId="{B198CF6C-CFC4-4558-9439-00EB64331CDF}" type="pres">
      <dgm:prSet presAssocID="{AE839C26-CE9E-42E1-BF8A-FC2812B2ADC8}" presName="TopSpacing" presStyleCnt="0"/>
      <dgm:spPr/>
    </dgm:pt>
    <dgm:pt modelId="{632486B1-2C40-4EB0-AF4C-384D94C825B8}" type="pres">
      <dgm:prSet presAssocID="{AE839C26-CE9E-42E1-BF8A-FC2812B2ADC8}" presName="Connector" presStyleLbl="alignNode1" presStyleIdx="3" presStyleCnt="9" custScaleX="937486" custScaleY="462781" custLinFactX="4990228" custLinFactY="-1100000" custLinFactNeighborX="5000000" custLinFactNeighborY="-1159076"/>
      <dgm:spPr/>
    </dgm:pt>
    <dgm:pt modelId="{34B565BC-349C-4A84-BB45-3B5A823FB15B}" type="pres">
      <dgm:prSet presAssocID="{AE839C26-CE9E-42E1-BF8A-FC2812B2ADC8}" presName="BottomSpacing" presStyleCnt="0"/>
      <dgm:spPr/>
    </dgm:pt>
    <dgm:pt modelId="{A6E13C7A-246D-44F0-8C1F-36DADD910F06}" type="pres">
      <dgm:prSet presAssocID="{1504CDA6-CF1E-48F2-B7B0-E587AA116954}" presName="composite" presStyleCnt="0"/>
      <dgm:spPr/>
    </dgm:pt>
    <dgm:pt modelId="{E9B3457A-EEDA-48E5-9F35-DB4E6FDD2E57}" type="pres">
      <dgm:prSet presAssocID="{1504CDA6-CF1E-48F2-B7B0-E587AA116954}" presName="Accent" presStyleLbl="alignNode1" presStyleIdx="4" presStyleCnt="9" custScaleX="1039532" custScaleY="473436" custLinFactX="-400000" custLinFactY="-3354" custLinFactNeighborX="-442899" custLinFactNeighborY="-100000">
        <dgm:presLayoutVars>
          <dgm:chMax val="0"/>
          <dgm:chPref val="0"/>
        </dgm:presLayoutVars>
      </dgm:prSet>
      <dgm:spPr/>
    </dgm:pt>
    <dgm:pt modelId="{0EE0DDA2-93A9-4FAB-A51B-200D7A7EF373}" type="pres">
      <dgm:prSet presAssocID="{1504CDA6-CF1E-48F2-B7B0-E587AA116954}" presName="Image" presStyleLbl="bgImgPlace1" presStyleIdx="2" presStyleCnt="5" custScaleX="494510" custScaleY="443607" custLinFactX="200000" custLinFactY="-5742" custLinFactNeighborX="265201" custLinFactNeighborY="-100000">
        <dgm:presLayoutVars>
          <dgm:chMax val="0"/>
          <dgm:chPref val="0"/>
          <dgm:bulletEnabled val="1"/>
        </dgm:presLayoutVars>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t="-16000" b="-16000"/>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90500" prstMaterial="matte">
          <a:bevelT w="127000" h="63500"/>
        </a:sp3d>
      </dgm:spPr>
      <dgm:t>
        <a:bodyPr/>
        <a:lstStyle/>
        <a:p>
          <a:endParaRPr lang="es-EC"/>
        </a:p>
      </dgm:t>
    </dgm:pt>
    <dgm:pt modelId="{4190846B-124B-4B55-8D21-B326DE7B295F}" type="pres">
      <dgm:prSet presAssocID="{1504CDA6-CF1E-48F2-B7B0-E587AA116954}" presName="Parent" presStyleLbl="fgAccFollowNode1" presStyleIdx="2" presStyleCnt="5" custScaleX="1391058" custScaleY="584780" custLinFactX="909771" custLinFactNeighborX="1000000" custLinFactNeighborY="-99326">
        <dgm:presLayoutVars>
          <dgm:chMax val="0"/>
          <dgm:chPref val="0"/>
          <dgm:bulletEnabled val="1"/>
        </dgm:presLayoutVars>
      </dgm:prSet>
      <dgm:spPr/>
      <dgm:t>
        <a:bodyPr/>
        <a:lstStyle/>
        <a:p>
          <a:endParaRPr lang="es-EC"/>
        </a:p>
      </dgm:t>
    </dgm:pt>
    <dgm:pt modelId="{ED39BF05-0736-420E-9440-ADBEB1667D66}" type="pres">
      <dgm:prSet presAssocID="{1504CDA6-CF1E-48F2-B7B0-E587AA116954}" presName="Space" presStyleCnt="0">
        <dgm:presLayoutVars>
          <dgm:chMax val="0"/>
          <dgm:chPref val="0"/>
        </dgm:presLayoutVars>
      </dgm:prSet>
      <dgm:spPr/>
    </dgm:pt>
    <dgm:pt modelId="{30042D5E-1228-4326-8419-2E22302A8F7A}" type="pres">
      <dgm:prSet presAssocID="{841EB8B3-FDE5-453B-982C-052B0110C0CF}" presName="ConnectorComposite" presStyleCnt="0"/>
      <dgm:spPr/>
    </dgm:pt>
    <dgm:pt modelId="{4D3D4377-7790-4AFA-8D8D-A9AA1ECC31E3}" type="pres">
      <dgm:prSet presAssocID="{841EB8B3-FDE5-453B-982C-052B0110C0CF}" presName="TopSpacing" presStyleCnt="0"/>
      <dgm:spPr/>
    </dgm:pt>
    <dgm:pt modelId="{07B2AF77-133C-4659-8C01-C8897F19C3AA}" type="pres">
      <dgm:prSet presAssocID="{841EB8B3-FDE5-453B-982C-052B0110C0CF}" presName="Connector" presStyleLbl="alignNode1" presStyleIdx="5" presStyleCnt="9" custScaleX="1349469" custScaleY="673946" custLinFactX="-473214" custLinFactY="-500000" custLinFactNeighborX="-500000" custLinFactNeighborY="-574727"/>
      <dgm:spPr/>
    </dgm:pt>
    <dgm:pt modelId="{2B07F1ED-1FCB-4FE2-8B9E-2D910FCD73A5}" type="pres">
      <dgm:prSet presAssocID="{841EB8B3-FDE5-453B-982C-052B0110C0CF}" presName="BottomSpacing" presStyleCnt="0"/>
      <dgm:spPr/>
    </dgm:pt>
    <dgm:pt modelId="{AC7D0FDD-749F-42C7-A6C4-947BBB2DEE1D}" type="pres">
      <dgm:prSet presAssocID="{613AAF7B-ABA6-4AD1-860F-F25673313386}" presName="composite" presStyleCnt="0"/>
      <dgm:spPr/>
    </dgm:pt>
    <dgm:pt modelId="{B8739BE7-6D0E-42F1-B616-6E9973286C70}" type="pres">
      <dgm:prSet presAssocID="{613AAF7B-ABA6-4AD1-860F-F25673313386}" presName="Accent" presStyleLbl="alignNode1" presStyleIdx="6" presStyleCnt="9" custScaleX="1110960" custScaleY="501149" custLinFactX="700000" custLinFactY="-311733" custLinFactNeighborX="765606" custLinFactNeighborY="-400000">
        <dgm:presLayoutVars>
          <dgm:chMax val="0"/>
          <dgm:chPref val="0"/>
        </dgm:presLayoutVars>
      </dgm:prSet>
      <dgm:spPr/>
    </dgm:pt>
    <dgm:pt modelId="{8D45DE2F-57D8-4EB0-AB4F-BC9CAA8F7461}" type="pres">
      <dgm:prSet presAssocID="{613AAF7B-ABA6-4AD1-860F-F25673313386}" presName="Image" presStyleLbl="bgImgPlace1" presStyleIdx="3" presStyleCnt="5" custScaleX="494510" custScaleY="443607" custLinFactX="-700000" custLinFactY="-334659" custLinFactNeighborX="-750818" custLinFactNeighborY="-400000">
        <dgm:presLayoutVars>
          <dgm:chMax val="0"/>
          <dgm:chPref val="0"/>
          <dgm:bulletEnabled val="1"/>
        </dgm:presLayoutVars>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90500" prstMaterial="matte">
          <a:bevelT w="127000" h="63500"/>
        </a:sp3d>
      </dgm:spPr>
    </dgm:pt>
    <dgm:pt modelId="{79D8CA43-CB65-49A8-B021-21066D48F89B}" type="pres">
      <dgm:prSet presAssocID="{613AAF7B-ABA6-4AD1-860F-F25673313386}" presName="Parent" presStyleLbl="fgAccFollowNode1" presStyleIdx="3" presStyleCnt="5" custScaleX="1247844" custScaleY="524757" custLinFactX="-500000" custLinFactY="-424765" custLinFactNeighborX="-556437" custLinFactNeighborY="-500000">
        <dgm:presLayoutVars>
          <dgm:chMax val="0"/>
          <dgm:chPref val="0"/>
          <dgm:bulletEnabled val="1"/>
        </dgm:presLayoutVars>
      </dgm:prSet>
      <dgm:spPr/>
      <dgm:t>
        <a:bodyPr/>
        <a:lstStyle/>
        <a:p>
          <a:endParaRPr lang="es-EC"/>
        </a:p>
      </dgm:t>
    </dgm:pt>
    <dgm:pt modelId="{5DD03955-85DA-4421-847F-595015D59AE9}" type="pres">
      <dgm:prSet presAssocID="{613AAF7B-ABA6-4AD1-860F-F25673313386}" presName="Space" presStyleCnt="0">
        <dgm:presLayoutVars>
          <dgm:chMax val="0"/>
          <dgm:chPref val="0"/>
        </dgm:presLayoutVars>
      </dgm:prSet>
      <dgm:spPr/>
    </dgm:pt>
    <dgm:pt modelId="{EAC00FE6-B56F-4629-8764-BBDBE0E3DCC8}" type="pres">
      <dgm:prSet presAssocID="{4E72B422-BA1F-4BF0-AB5A-4ACFCD24E3B2}" presName="ConnectorComposite" presStyleCnt="0"/>
      <dgm:spPr/>
    </dgm:pt>
    <dgm:pt modelId="{F0326A26-5380-4288-B6A2-0DD9FF8D4D07}" type="pres">
      <dgm:prSet presAssocID="{4E72B422-BA1F-4BF0-AB5A-4ACFCD24E3B2}" presName="TopSpacing" presStyleCnt="0"/>
      <dgm:spPr/>
    </dgm:pt>
    <dgm:pt modelId="{96D8552B-AB82-4ACA-8781-A9CA4813318A}" type="pres">
      <dgm:prSet presAssocID="{4E72B422-BA1F-4BF0-AB5A-4ACFCD24E3B2}" presName="Connector" presStyleLbl="alignNode1" presStyleIdx="7" presStyleCnt="9" custFlipVert="1" custScaleX="1400053" custScaleY="646527" custLinFactX="5100000" custLinFactY="-1819931" custLinFactNeighborX="5121511" custLinFactNeighborY="-1900000"/>
      <dgm:spPr/>
      <dgm:t>
        <a:bodyPr/>
        <a:lstStyle/>
        <a:p>
          <a:endParaRPr lang="es-EC"/>
        </a:p>
      </dgm:t>
    </dgm:pt>
    <dgm:pt modelId="{848D7CBB-56BF-4345-8A06-2E3709255D8B}" type="pres">
      <dgm:prSet presAssocID="{4E72B422-BA1F-4BF0-AB5A-4ACFCD24E3B2}" presName="BottomSpacing" presStyleCnt="0"/>
      <dgm:spPr/>
    </dgm:pt>
    <dgm:pt modelId="{BC16F999-D80B-4140-A5E0-056D4E9AF8E7}" type="pres">
      <dgm:prSet presAssocID="{D02723E7-FF0C-4786-86E6-CC971CADEDE3}" presName="composite" presStyleCnt="0"/>
      <dgm:spPr/>
    </dgm:pt>
    <dgm:pt modelId="{78E246EE-A86B-439E-B591-77302E47ECD2}" type="pres">
      <dgm:prSet presAssocID="{D02723E7-FF0C-4786-86E6-CC971CADEDE3}" presName="Accent" presStyleLbl="alignNode1" presStyleIdx="8" presStyleCnt="9" custScaleX="1024228" custScaleY="456474" custLinFactX="284924" custLinFactY="-183534" custLinFactNeighborX="300000" custLinFactNeighborY="-200000">
        <dgm:presLayoutVars>
          <dgm:chMax val="0"/>
          <dgm:chPref val="0"/>
        </dgm:presLayoutVars>
      </dgm:prSet>
      <dgm:spPr/>
    </dgm:pt>
    <dgm:pt modelId="{BE21FFED-E259-4277-A07B-4A98AB3BB466}" type="pres">
      <dgm:prSet presAssocID="{D02723E7-FF0C-4786-86E6-CC971CADEDE3}" presName="Image" presStyleLbl="bgImgPlace1" presStyleIdx="4" presStyleCnt="5" custScaleX="494510" custScaleY="443607" custLinFactX="-86055" custLinFactY="-169932" custLinFactNeighborX="-100000" custLinFactNeighborY="-200000">
        <dgm:presLayoutVars>
          <dgm:chMax val="0"/>
          <dgm:chPref val="0"/>
          <dgm:bulletEnabled val="1"/>
        </dgm:presLayoutVars>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l="-3000" r="-3000"/>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90500" prstMaterial="matte">
          <a:bevelT w="127000" h="63500"/>
        </a:sp3d>
      </dgm:spPr>
      <dgm:t>
        <a:bodyPr/>
        <a:lstStyle/>
        <a:p>
          <a:endParaRPr lang="es-EC"/>
        </a:p>
      </dgm:t>
    </dgm:pt>
    <dgm:pt modelId="{B8230C63-AEA6-42FC-9E3D-BF87FE5566B0}" type="pres">
      <dgm:prSet presAssocID="{D02723E7-FF0C-4786-86E6-CC971CADEDE3}" presName="Parent" presStyleLbl="fgAccFollowNode1" presStyleIdx="4" presStyleCnt="5" custScaleX="1226258" custScaleY="516775" custLinFactX="353159" custLinFactY="-200000" custLinFactNeighborX="400000" custLinFactNeighborY="-293864">
        <dgm:presLayoutVars>
          <dgm:chMax val="0"/>
          <dgm:chPref val="0"/>
          <dgm:bulletEnabled val="1"/>
        </dgm:presLayoutVars>
      </dgm:prSet>
      <dgm:spPr/>
      <dgm:t>
        <a:bodyPr/>
        <a:lstStyle/>
        <a:p>
          <a:endParaRPr lang="es-EC"/>
        </a:p>
      </dgm:t>
    </dgm:pt>
    <dgm:pt modelId="{C68520AB-BC22-4B48-B0F9-318E968D33B5}" type="pres">
      <dgm:prSet presAssocID="{D02723E7-FF0C-4786-86E6-CC971CADEDE3}" presName="Space" presStyleCnt="0">
        <dgm:presLayoutVars>
          <dgm:chMax val="0"/>
          <dgm:chPref val="0"/>
        </dgm:presLayoutVars>
      </dgm:prSet>
      <dgm:spPr/>
    </dgm:pt>
  </dgm:ptLst>
  <dgm:cxnLst>
    <dgm:cxn modelId="{1377F7CD-67B9-4A3D-A93E-EA6D0C6A93C9}" srcId="{6637F62B-DE5A-4DA4-9743-90E129F1A37D}" destId="{613AAF7B-ABA6-4AD1-860F-F25673313386}" srcOrd="3" destOrd="0" parTransId="{741C4FA8-D73B-4827-963F-A1BD0D12C371}" sibTransId="{4E72B422-BA1F-4BF0-AB5A-4ACFCD24E3B2}"/>
    <dgm:cxn modelId="{1E588D27-F91A-46AC-9015-8FB2F3769730}" type="presOf" srcId="{DD668AAD-FFE7-407F-8A75-786930386DBB}" destId="{E5DE1069-502A-4CAF-ABC3-864058F469A9}" srcOrd="0" destOrd="0" presId="urn:microsoft.com/office/officeart/2008/layout/AlternatingPictureCircles"/>
    <dgm:cxn modelId="{B92D8575-A73E-4FD4-A3B0-521D07E57E9E}" type="presOf" srcId="{6637F62B-DE5A-4DA4-9743-90E129F1A37D}" destId="{A29B6739-7392-4306-BFDE-08ABA35CAC2F}" srcOrd="0" destOrd="0" presId="urn:microsoft.com/office/officeart/2008/layout/AlternatingPictureCircles"/>
    <dgm:cxn modelId="{3D085264-9F37-41ED-AB9B-2100275DA708}" type="presOf" srcId="{50A33506-C93C-45A3-8F99-ADE45AAB1295}" destId="{F73B7FE1-C363-42F6-9482-B71E5C0BD88D}" srcOrd="0" destOrd="0" presId="urn:microsoft.com/office/officeart/2008/layout/AlternatingPictureCircles"/>
    <dgm:cxn modelId="{5AF61D37-4794-4EB4-A372-8FA030DB90D0}" srcId="{6637F62B-DE5A-4DA4-9743-90E129F1A37D}" destId="{50A33506-C93C-45A3-8F99-ADE45AAB1295}" srcOrd="0" destOrd="0" parTransId="{A0BC8B11-A02B-40D2-A923-1B206C0E2B8C}" sibTransId="{B91B1D7B-1CAE-40C4-84B3-6C84CBE60966}"/>
    <dgm:cxn modelId="{D8ECA39E-9B91-47A5-BD0D-154D7443ADAC}" srcId="{6637F62B-DE5A-4DA4-9743-90E129F1A37D}" destId="{DD668AAD-FFE7-407F-8A75-786930386DBB}" srcOrd="1" destOrd="0" parTransId="{BBB1A814-F02B-47A6-BE73-6E61DA38A42E}" sibTransId="{AE839C26-CE9E-42E1-BF8A-FC2812B2ADC8}"/>
    <dgm:cxn modelId="{A7D5DFD2-F41A-4844-BB1C-0E1029187BD5}" srcId="{6637F62B-DE5A-4DA4-9743-90E129F1A37D}" destId="{1504CDA6-CF1E-48F2-B7B0-E587AA116954}" srcOrd="2" destOrd="0" parTransId="{D79F8176-AA95-4865-90D7-CF44C4C850DF}" sibTransId="{841EB8B3-FDE5-453B-982C-052B0110C0CF}"/>
    <dgm:cxn modelId="{6A900E5C-DB93-421B-880B-65770D4B11C5}" srcId="{6637F62B-DE5A-4DA4-9743-90E129F1A37D}" destId="{D02723E7-FF0C-4786-86E6-CC971CADEDE3}" srcOrd="4" destOrd="0" parTransId="{E4CC42F4-C37D-4D80-8726-A073E841ACB6}" sibTransId="{A902B5A4-2E79-4063-93F9-F323DC2C2527}"/>
    <dgm:cxn modelId="{841BAABC-24A8-4BE9-857B-9D733A66E0E5}" type="presOf" srcId="{613AAF7B-ABA6-4AD1-860F-F25673313386}" destId="{79D8CA43-CB65-49A8-B021-21066D48F89B}" srcOrd="0" destOrd="0" presId="urn:microsoft.com/office/officeart/2008/layout/AlternatingPictureCircles"/>
    <dgm:cxn modelId="{5773B813-26DB-47B2-B592-45FB5E274BE5}" type="presOf" srcId="{D02723E7-FF0C-4786-86E6-CC971CADEDE3}" destId="{B8230C63-AEA6-42FC-9E3D-BF87FE5566B0}" srcOrd="0" destOrd="0" presId="urn:microsoft.com/office/officeart/2008/layout/AlternatingPictureCircles"/>
    <dgm:cxn modelId="{26015C44-8165-414C-AEC8-DD8D34D041D9}" type="presOf" srcId="{1504CDA6-CF1E-48F2-B7B0-E587AA116954}" destId="{4190846B-124B-4B55-8D21-B326DE7B295F}" srcOrd="0" destOrd="0" presId="urn:microsoft.com/office/officeart/2008/layout/AlternatingPictureCircles"/>
    <dgm:cxn modelId="{6D7DB3AE-C05D-466A-8321-FF144E61387F}" type="presParOf" srcId="{A29B6739-7392-4306-BFDE-08ABA35CAC2F}" destId="{29B71266-3FC0-45F7-9568-41D9B8CDBEA3}" srcOrd="0" destOrd="0" presId="urn:microsoft.com/office/officeart/2008/layout/AlternatingPictureCircles"/>
    <dgm:cxn modelId="{4481CC09-8C7D-4F8C-8908-836DB6131E5A}" type="presParOf" srcId="{29B71266-3FC0-45F7-9568-41D9B8CDBEA3}" destId="{C64139E0-7F1F-4ADE-86F9-CAE36D74D0E6}" srcOrd="0" destOrd="0" presId="urn:microsoft.com/office/officeart/2008/layout/AlternatingPictureCircles"/>
    <dgm:cxn modelId="{6EA01AD5-7D48-4B74-87ED-3FB8E3E822A5}" type="presParOf" srcId="{29B71266-3FC0-45F7-9568-41D9B8CDBEA3}" destId="{D7EE2F48-2B61-4698-87B8-96CDCD928C25}" srcOrd="1" destOrd="0" presId="urn:microsoft.com/office/officeart/2008/layout/AlternatingPictureCircles"/>
    <dgm:cxn modelId="{337D53CF-A1C2-4C30-A9F7-A7659E0A2BBF}" type="presParOf" srcId="{29B71266-3FC0-45F7-9568-41D9B8CDBEA3}" destId="{F73B7FE1-C363-42F6-9482-B71E5C0BD88D}" srcOrd="2" destOrd="0" presId="urn:microsoft.com/office/officeart/2008/layout/AlternatingPictureCircles"/>
    <dgm:cxn modelId="{B91B0D09-8040-46A1-9249-55FF2882C092}" type="presParOf" srcId="{29B71266-3FC0-45F7-9568-41D9B8CDBEA3}" destId="{07C337B4-3A9C-455A-A34F-26F4CB08AA7A}" srcOrd="3" destOrd="0" presId="urn:microsoft.com/office/officeart/2008/layout/AlternatingPictureCircles"/>
    <dgm:cxn modelId="{3AF124F7-F1BC-4F42-9517-2312D4D49683}" type="presParOf" srcId="{A29B6739-7392-4306-BFDE-08ABA35CAC2F}" destId="{9A58B5FD-40DB-4A9B-93FD-803FF651D8E3}" srcOrd="1" destOrd="0" presId="urn:microsoft.com/office/officeart/2008/layout/AlternatingPictureCircles"/>
    <dgm:cxn modelId="{DFF939D8-8CF1-4DC5-8A93-4BDBE917B6D7}" type="presParOf" srcId="{9A58B5FD-40DB-4A9B-93FD-803FF651D8E3}" destId="{9460C07A-8508-4492-9AE1-89AB279767F4}" srcOrd="0" destOrd="0" presId="urn:microsoft.com/office/officeart/2008/layout/AlternatingPictureCircles"/>
    <dgm:cxn modelId="{B76E8791-476C-480D-9666-E72A16A3B5C8}" type="presParOf" srcId="{9A58B5FD-40DB-4A9B-93FD-803FF651D8E3}" destId="{8D2CC570-309D-4F49-AC06-F5FABDBC426E}" srcOrd="1" destOrd="0" presId="urn:microsoft.com/office/officeart/2008/layout/AlternatingPictureCircles"/>
    <dgm:cxn modelId="{AD15CA7F-FDA7-42D4-9772-52807D5518E7}" type="presParOf" srcId="{9A58B5FD-40DB-4A9B-93FD-803FF651D8E3}" destId="{DBCEB327-CE73-4C9A-A32C-9194E6D1E395}" srcOrd="2" destOrd="0" presId="urn:microsoft.com/office/officeart/2008/layout/AlternatingPictureCircles"/>
    <dgm:cxn modelId="{24A4D8C3-7339-40EA-8D83-85ACB24D7E5F}" type="presParOf" srcId="{A29B6739-7392-4306-BFDE-08ABA35CAC2F}" destId="{48AFD1EA-6DC5-4FBB-B462-CC4AFF79AC31}" srcOrd="2" destOrd="0" presId="urn:microsoft.com/office/officeart/2008/layout/AlternatingPictureCircles"/>
    <dgm:cxn modelId="{3F8A2150-DCC6-4ADF-B14E-6D2965E2CDBA}" type="presParOf" srcId="{48AFD1EA-6DC5-4FBB-B462-CC4AFF79AC31}" destId="{B0EC810C-C777-42E8-9657-5D871E781C51}" srcOrd="0" destOrd="0" presId="urn:microsoft.com/office/officeart/2008/layout/AlternatingPictureCircles"/>
    <dgm:cxn modelId="{A9A4352E-3DE4-4629-B13A-9E57A6012969}" type="presParOf" srcId="{48AFD1EA-6DC5-4FBB-B462-CC4AFF79AC31}" destId="{62D27E35-B963-4712-A80C-16F769D596BE}" srcOrd="1" destOrd="0" presId="urn:microsoft.com/office/officeart/2008/layout/AlternatingPictureCircles"/>
    <dgm:cxn modelId="{1D052E09-9E47-4404-AA38-ADDBAA2EE0CA}" type="presParOf" srcId="{48AFD1EA-6DC5-4FBB-B462-CC4AFF79AC31}" destId="{E5DE1069-502A-4CAF-ABC3-864058F469A9}" srcOrd="2" destOrd="0" presId="urn:microsoft.com/office/officeart/2008/layout/AlternatingPictureCircles"/>
    <dgm:cxn modelId="{8895B797-A073-4BAA-9798-AFBE71BBED52}" type="presParOf" srcId="{48AFD1EA-6DC5-4FBB-B462-CC4AFF79AC31}" destId="{8783304B-8633-4646-B612-249E310EEC3B}" srcOrd="3" destOrd="0" presId="urn:microsoft.com/office/officeart/2008/layout/AlternatingPictureCircles"/>
    <dgm:cxn modelId="{1FBC3A2B-10DD-490D-999D-45A4141CD990}" type="presParOf" srcId="{A29B6739-7392-4306-BFDE-08ABA35CAC2F}" destId="{35A06784-58CF-4883-A7BE-A8096452BA64}" srcOrd="3" destOrd="0" presId="urn:microsoft.com/office/officeart/2008/layout/AlternatingPictureCircles"/>
    <dgm:cxn modelId="{644E28E7-E160-4540-8617-573919BC7A1E}" type="presParOf" srcId="{35A06784-58CF-4883-A7BE-A8096452BA64}" destId="{B198CF6C-CFC4-4558-9439-00EB64331CDF}" srcOrd="0" destOrd="0" presId="urn:microsoft.com/office/officeart/2008/layout/AlternatingPictureCircles"/>
    <dgm:cxn modelId="{D59DD991-3850-49F2-9803-C5FA3D7D8459}" type="presParOf" srcId="{35A06784-58CF-4883-A7BE-A8096452BA64}" destId="{632486B1-2C40-4EB0-AF4C-384D94C825B8}" srcOrd="1" destOrd="0" presId="urn:microsoft.com/office/officeart/2008/layout/AlternatingPictureCircles"/>
    <dgm:cxn modelId="{EB5E7EFB-F3F0-44A3-B7A1-5F34485D67B3}" type="presParOf" srcId="{35A06784-58CF-4883-A7BE-A8096452BA64}" destId="{34B565BC-349C-4A84-BB45-3B5A823FB15B}" srcOrd="2" destOrd="0" presId="urn:microsoft.com/office/officeart/2008/layout/AlternatingPictureCircles"/>
    <dgm:cxn modelId="{C58DDA02-98E9-413C-835D-D0F426219519}" type="presParOf" srcId="{A29B6739-7392-4306-BFDE-08ABA35CAC2F}" destId="{A6E13C7A-246D-44F0-8C1F-36DADD910F06}" srcOrd="4" destOrd="0" presId="urn:microsoft.com/office/officeart/2008/layout/AlternatingPictureCircles"/>
    <dgm:cxn modelId="{4433766E-29CB-49D5-BB30-55D7B406C38C}" type="presParOf" srcId="{A6E13C7A-246D-44F0-8C1F-36DADD910F06}" destId="{E9B3457A-EEDA-48E5-9F35-DB4E6FDD2E57}" srcOrd="0" destOrd="0" presId="urn:microsoft.com/office/officeart/2008/layout/AlternatingPictureCircles"/>
    <dgm:cxn modelId="{A1585B9A-8876-4247-AA23-E0609E8F81A4}" type="presParOf" srcId="{A6E13C7A-246D-44F0-8C1F-36DADD910F06}" destId="{0EE0DDA2-93A9-4FAB-A51B-200D7A7EF373}" srcOrd="1" destOrd="0" presId="urn:microsoft.com/office/officeart/2008/layout/AlternatingPictureCircles"/>
    <dgm:cxn modelId="{C366E0D0-6E7C-412D-B868-3545D62BBEE3}" type="presParOf" srcId="{A6E13C7A-246D-44F0-8C1F-36DADD910F06}" destId="{4190846B-124B-4B55-8D21-B326DE7B295F}" srcOrd="2" destOrd="0" presId="urn:microsoft.com/office/officeart/2008/layout/AlternatingPictureCircles"/>
    <dgm:cxn modelId="{07598755-D12B-404B-B7F2-4473C0B3A792}" type="presParOf" srcId="{A6E13C7A-246D-44F0-8C1F-36DADD910F06}" destId="{ED39BF05-0736-420E-9440-ADBEB1667D66}" srcOrd="3" destOrd="0" presId="urn:microsoft.com/office/officeart/2008/layout/AlternatingPictureCircles"/>
    <dgm:cxn modelId="{89AA4880-C10C-48B3-9D2E-26BB201D21B9}" type="presParOf" srcId="{A29B6739-7392-4306-BFDE-08ABA35CAC2F}" destId="{30042D5E-1228-4326-8419-2E22302A8F7A}" srcOrd="5" destOrd="0" presId="urn:microsoft.com/office/officeart/2008/layout/AlternatingPictureCircles"/>
    <dgm:cxn modelId="{39C5EB13-8FF9-4460-948A-4D28BD498828}" type="presParOf" srcId="{30042D5E-1228-4326-8419-2E22302A8F7A}" destId="{4D3D4377-7790-4AFA-8D8D-A9AA1ECC31E3}" srcOrd="0" destOrd="0" presId="urn:microsoft.com/office/officeart/2008/layout/AlternatingPictureCircles"/>
    <dgm:cxn modelId="{D7F18C2B-A2A7-4D50-9F8E-5E9456C06716}" type="presParOf" srcId="{30042D5E-1228-4326-8419-2E22302A8F7A}" destId="{07B2AF77-133C-4659-8C01-C8897F19C3AA}" srcOrd="1" destOrd="0" presId="urn:microsoft.com/office/officeart/2008/layout/AlternatingPictureCircles"/>
    <dgm:cxn modelId="{7551929F-247E-47BB-AA9F-001DC1536821}" type="presParOf" srcId="{30042D5E-1228-4326-8419-2E22302A8F7A}" destId="{2B07F1ED-1FCB-4FE2-8B9E-2D910FCD73A5}" srcOrd="2" destOrd="0" presId="urn:microsoft.com/office/officeart/2008/layout/AlternatingPictureCircles"/>
    <dgm:cxn modelId="{3F9B62E7-79AC-4E50-9C21-5FB22220C0AB}" type="presParOf" srcId="{A29B6739-7392-4306-BFDE-08ABA35CAC2F}" destId="{AC7D0FDD-749F-42C7-A6C4-947BBB2DEE1D}" srcOrd="6" destOrd="0" presId="urn:microsoft.com/office/officeart/2008/layout/AlternatingPictureCircles"/>
    <dgm:cxn modelId="{18F63ECC-0FC3-42EB-8F62-B0EEB9CB0F4E}" type="presParOf" srcId="{AC7D0FDD-749F-42C7-A6C4-947BBB2DEE1D}" destId="{B8739BE7-6D0E-42F1-B616-6E9973286C70}" srcOrd="0" destOrd="0" presId="urn:microsoft.com/office/officeart/2008/layout/AlternatingPictureCircles"/>
    <dgm:cxn modelId="{826B0137-80A5-4F75-87EB-FC6A842BE8CF}" type="presParOf" srcId="{AC7D0FDD-749F-42C7-A6C4-947BBB2DEE1D}" destId="{8D45DE2F-57D8-4EB0-AB4F-BC9CAA8F7461}" srcOrd="1" destOrd="0" presId="urn:microsoft.com/office/officeart/2008/layout/AlternatingPictureCircles"/>
    <dgm:cxn modelId="{614A9652-6680-4661-B233-19498FF4B9A4}" type="presParOf" srcId="{AC7D0FDD-749F-42C7-A6C4-947BBB2DEE1D}" destId="{79D8CA43-CB65-49A8-B021-21066D48F89B}" srcOrd="2" destOrd="0" presId="urn:microsoft.com/office/officeart/2008/layout/AlternatingPictureCircles"/>
    <dgm:cxn modelId="{BCE969F6-869C-4D9A-9AE5-C4B38836C881}" type="presParOf" srcId="{AC7D0FDD-749F-42C7-A6C4-947BBB2DEE1D}" destId="{5DD03955-85DA-4421-847F-595015D59AE9}" srcOrd="3" destOrd="0" presId="urn:microsoft.com/office/officeart/2008/layout/AlternatingPictureCircles"/>
    <dgm:cxn modelId="{1B18F072-2647-484B-A895-0D292698963D}" type="presParOf" srcId="{A29B6739-7392-4306-BFDE-08ABA35CAC2F}" destId="{EAC00FE6-B56F-4629-8764-BBDBE0E3DCC8}" srcOrd="7" destOrd="0" presId="urn:microsoft.com/office/officeart/2008/layout/AlternatingPictureCircles"/>
    <dgm:cxn modelId="{5EB5D8C2-2E94-452B-B7C5-EC1CA30ADAF7}" type="presParOf" srcId="{EAC00FE6-B56F-4629-8764-BBDBE0E3DCC8}" destId="{F0326A26-5380-4288-B6A2-0DD9FF8D4D07}" srcOrd="0" destOrd="0" presId="urn:microsoft.com/office/officeart/2008/layout/AlternatingPictureCircles"/>
    <dgm:cxn modelId="{7C101FBE-B945-4094-916B-3E9A30A0477E}" type="presParOf" srcId="{EAC00FE6-B56F-4629-8764-BBDBE0E3DCC8}" destId="{96D8552B-AB82-4ACA-8781-A9CA4813318A}" srcOrd="1" destOrd="0" presId="urn:microsoft.com/office/officeart/2008/layout/AlternatingPictureCircles"/>
    <dgm:cxn modelId="{3449556D-268A-4D1A-B19F-2864D677BAEB}" type="presParOf" srcId="{EAC00FE6-B56F-4629-8764-BBDBE0E3DCC8}" destId="{848D7CBB-56BF-4345-8A06-2E3709255D8B}" srcOrd="2" destOrd="0" presId="urn:microsoft.com/office/officeart/2008/layout/AlternatingPictureCircles"/>
    <dgm:cxn modelId="{D8A9260A-6222-49A5-AA87-C1D3E2375D98}" type="presParOf" srcId="{A29B6739-7392-4306-BFDE-08ABA35CAC2F}" destId="{BC16F999-D80B-4140-A5E0-056D4E9AF8E7}" srcOrd="8" destOrd="0" presId="urn:microsoft.com/office/officeart/2008/layout/AlternatingPictureCircles"/>
    <dgm:cxn modelId="{9EFBDDE1-71A2-48E5-AF8E-FE033D3E393C}" type="presParOf" srcId="{BC16F999-D80B-4140-A5E0-056D4E9AF8E7}" destId="{78E246EE-A86B-439E-B591-77302E47ECD2}" srcOrd="0" destOrd="0" presId="urn:microsoft.com/office/officeart/2008/layout/AlternatingPictureCircles"/>
    <dgm:cxn modelId="{571B2144-DB92-4D49-8B60-C1B24DE99DAE}" type="presParOf" srcId="{BC16F999-D80B-4140-A5E0-056D4E9AF8E7}" destId="{BE21FFED-E259-4277-A07B-4A98AB3BB466}" srcOrd="1" destOrd="0" presId="urn:microsoft.com/office/officeart/2008/layout/AlternatingPictureCircles"/>
    <dgm:cxn modelId="{9CB0112D-9B08-483A-A7C7-7ADF651D72CB}" type="presParOf" srcId="{BC16F999-D80B-4140-A5E0-056D4E9AF8E7}" destId="{B8230C63-AEA6-42FC-9E3D-BF87FE5566B0}" srcOrd="2" destOrd="0" presId="urn:microsoft.com/office/officeart/2008/layout/AlternatingPictureCircles"/>
    <dgm:cxn modelId="{B1E2B272-21E5-41D7-8B35-2E9170943C15}" type="presParOf" srcId="{BC16F999-D80B-4140-A5E0-056D4E9AF8E7}" destId="{C68520AB-BC22-4B48-B0F9-318E968D33B5}" srcOrd="3" destOrd="0" presId="urn:microsoft.com/office/officeart/2008/layout/AlternatingPictureCircle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78D587B-6A09-4844-96CF-F9584FA0A6E5}" type="doc">
      <dgm:prSet loTypeId="urn:microsoft.com/office/officeart/2005/8/layout/radial4" loCatId="relationship" qsTypeId="urn:microsoft.com/office/officeart/2005/8/quickstyle/simple1" qsCatId="simple" csTypeId="urn:microsoft.com/office/officeart/2005/8/colors/colorful4" csCatId="colorful" phldr="1"/>
      <dgm:spPr/>
      <dgm:t>
        <a:bodyPr/>
        <a:lstStyle/>
        <a:p>
          <a:endParaRPr lang="es-EC"/>
        </a:p>
      </dgm:t>
    </dgm:pt>
    <dgm:pt modelId="{74C55C89-AC6F-4A51-9B24-CBE913406E27}">
      <dgm:prSet phldrT="[Texto]"/>
      <dgm:spPr/>
      <dgm:t>
        <a:bodyPr/>
        <a:lstStyle/>
        <a:p>
          <a:endParaRPr lang="es-EC" b="1" dirty="0">
            <a:solidFill>
              <a:schemeClr val="bg1"/>
            </a:solidFill>
            <a:effectLst>
              <a:outerShdw blurRad="38100" dist="38100" dir="2700000" algn="tl">
                <a:srgbClr val="000000">
                  <a:alpha val="43137"/>
                </a:srgbClr>
              </a:outerShdw>
            </a:effectLst>
          </a:endParaRPr>
        </a:p>
      </dgm:t>
    </dgm:pt>
    <dgm:pt modelId="{47D0E0DE-9798-4AA4-889C-E3DE6C4B9CFA}" type="parTrans" cxnId="{26736E3A-2ABE-47F5-8964-855B5D45EC28}">
      <dgm:prSet/>
      <dgm:spPr/>
      <dgm:t>
        <a:bodyPr/>
        <a:lstStyle/>
        <a:p>
          <a:endParaRPr lang="es-EC" b="1">
            <a:solidFill>
              <a:schemeClr val="bg1"/>
            </a:solidFill>
          </a:endParaRPr>
        </a:p>
      </dgm:t>
    </dgm:pt>
    <dgm:pt modelId="{176861CD-216E-4439-8D8B-C8144CBAD51A}" type="sibTrans" cxnId="{26736E3A-2ABE-47F5-8964-855B5D45EC28}">
      <dgm:prSet/>
      <dgm:spPr/>
      <dgm:t>
        <a:bodyPr/>
        <a:lstStyle/>
        <a:p>
          <a:endParaRPr lang="es-EC" b="1">
            <a:solidFill>
              <a:schemeClr val="bg1"/>
            </a:solidFill>
          </a:endParaRPr>
        </a:p>
      </dgm:t>
    </dgm:pt>
    <dgm:pt modelId="{10ADB98D-CED2-4E5B-B1E7-EC3E174629BA}">
      <dgm:prSet phldrT="[Texto]"/>
      <dgm:spPr/>
      <dgm:t>
        <a:bodyPr/>
        <a:lstStyle/>
        <a:p>
          <a:r>
            <a:rPr lang="es-EC" b="1" dirty="0" smtClean="0">
              <a:solidFill>
                <a:schemeClr val="bg1"/>
              </a:solidFill>
            </a:rPr>
            <a:t>CONTAR CON UNA ADECUADA EVALUACION DE RIESGOS</a:t>
          </a:r>
          <a:endParaRPr lang="es-EC" b="1" dirty="0">
            <a:solidFill>
              <a:schemeClr val="bg1"/>
            </a:solidFill>
          </a:endParaRPr>
        </a:p>
      </dgm:t>
    </dgm:pt>
    <dgm:pt modelId="{F45B4C7D-E29A-46AB-B4DD-EF4789801D9D}" type="parTrans" cxnId="{CCC94318-17D4-45E7-B02B-8A228A110B1D}">
      <dgm:prSet/>
      <dgm:spPr/>
      <dgm:t>
        <a:bodyPr/>
        <a:lstStyle/>
        <a:p>
          <a:endParaRPr lang="es-EC" b="1">
            <a:solidFill>
              <a:schemeClr val="bg1"/>
            </a:solidFill>
          </a:endParaRPr>
        </a:p>
      </dgm:t>
    </dgm:pt>
    <dgm:pt modelId="{852D213E-1D4B-4405-A016-5DDF94690FA4}" type="sibTrans" cxnId="{CCC94318-17D4-45E7-B02B-8A228A110B1D}">
      <dgm:prSet/>
      <dgm:spPr/>
      <dgm:t>
        <a:bodyPr/>
        <a:lstStyle/>
        <a:p>
          <a:endParaRPr lang="es-EC" b="1">
            <a:solidFill>
              <a:schemeClr val="bg1"/>
            </a:solidFill>
          </a:endParaRPr>
        </a:p>
      </dgm:t>
    </dgm:pt>
    <dgm:pt modelId="{1863C986-D0A0-4DFD-AF78-8F1EBAF77B06}">
      <dgm:prSet phldrT="[Texto]"/>
      <dgm:spPr/>
      <dgm:t>
        <a:bodyPr/>
        <a:lstStyle/>
        <a:p>
          <a:r>
            <a:rPr lang="es-EC" b="1" dirty="0" smtClean="0">
              <a:solidFill>
                <a:schemeClr val="bg1"/>
              </a:solidFill>
            </a:rPr>
            <a:t>INFLUIR A LA ALTA GERENCIA EN TODOS LOS PROCESOS DE NEGOCIOS</a:t>
          </a:r>
          <a:endParaRPr lang="es-EC" b="1" dirty="0">
            <a:solidFill>
              <a:schemeClr val="bg1"/>
            </a:solidFill>
          </a:endParaRPr>
        </a:p>
      </dgm:t>
    </dgm:pt>
    <dgm:pt modelId="{E61D95E1-C14C-4177-8A22-E248F64A7CB3}" type="parTrans" cxnId="{5F6F5C08-6DC2-44E7-8123-C8717030543A}">
      <dgm:prSet/>
      <dgm:spPr/>
      <dgm:t>
        <a:bodyPr/>
        <a:lstStyle/>
        <a:p>
          <a:endParaRPr lang="es-EC" b="1">
            <a:solidFill>
              <a:schemeClr val="bg1"/>
            </a:solidFill>
          </a:endParaRPr>
        </a:p>
      </dgm:t>
    </dgm:pt>
    <dgm:pt modelId="{B9E265A8-B2F8-49BC-952A-3F8B9CD41160}" type="sibTrans" cxnId="{5F6F5C08-6DC2-44E7-8123-C8717030543A}">
      <dgm:prSet/>
      <dgm:spPr/>
      <dgm:t>
        <a:bodyPr/>
        <a:lstStyle/>
        <a:p>
          <a:endParaRPr lang="es-EC" b="1">
            <a:solidFill>
              <a:schemeClr val="bg1"/>
            </a:solidFill>
          </a:endParaRPr>
        </a:p>
      </dgm:t>
    </dgm:pt>
    <dgm:pt modelId="{95DEE88A-B96C-4160-8C5B-22247C39F0E8}">
      <dgm:prSet phldrT="[Texto]"/>
      <dgm:spPr/>
      <dgm:t>
        <a:bodyPr/>
        <a:lstStyle/>
        <a:p>
          <a:r>
            <a:rPr lang="es-EC" b="1" dirty="0" smtClean="0">
              <a:solidFill>
                <a:schemeClr val="bg1"/>
              </a:solidFill>
            </a:rPr>
            <a:t>CÓMITE DE SEGURIDAD DE INFORMACIÓN</a:t>
          </a:r>
          <a:endParaRPr lang="es-EC" b="1" dirty="0">
            <a:solidFill>
              <a:schemeClr val="bg1"/>
            </a:solidFill>
          </a:endParaRPr>
        </a:p>
      </dgm:t>
    </dgm:pt>
    <dgm:pt modelId="{A8E9D5CD-8143-4BDE-AD84-834D5D7345F7}" type="parTrans" cxnId="{EA9F27D2-C0BD-45EE-A169-54E299050734}">
      <dgm:prSet/>
      <dgm:spPr/>
      <dgm:t>
        <a:bodyPr/>
        <a:lstStyle/>
        <a:p>
          <a:endParaRPr lang="es-EC" b="1">
            <a:solidFill>
              <a:schemeClr val="bg1"/>
            </a:solidFill>
          </a:endParaRPr>
        </a:p>
      </dgm:t>
    </dgm:pt>
    <dgm:pt modelId="{5C39717C-A30A-4B93-AF84-AE356A342D3F}" type="sibTrans" cxnId="{EA9F27D2-C0BD-45EE-A169-54E299050734}">
      <dgm:prSet/>
      <dgm:spPr/>
      <dgm:t>
        <a:bodyPr/>
        <a:lstStyle/>
        <a:p>
          <a:endParaRPr lang="es-EC" b="1">
            <a:solidFill>
              <a:schemeClr val="bg1"/>
            </a:solidFill>
          </a:endParaRPr>
        </a:p>
      </dgm:t>
    </dgm:pt>
    <dgm:pt modelId="{DB57C909-8775-45A6-BC9F-C6610E8A1931}">
      <dgm:prSet phldrT="[Texto]"/>
      <dgm:spPr/>
      <dgm:t>
        <a:bodyPr/>
        <a:lstStyle/>
        <a:p>
          <a:r>
            <a:rPr lang="es-EC" b="1" dirty="0" smtClean="0">
              <a:solidFill>
                <a:schemeClr val="bg1"/>
              </a:solidFill>
            </a:rPr>
            <a:t>LA ORGANIZACIÓN DEBE ENTENDER QUE ES UN PROCESO QUE NUNCA TERMINA</a:t>
          </a:r>
          <a:endParaRPr lang="es-EC" b="1" dirty="0">
            <a:solidFill>
              <a:schemeClr val="bg1"/>
            </a:solidFill>
          </a:endParaRPr>
        </a:p>
      </dgm:t>
    </dgm:pt>
    <dgm:pt modelId="{83A6A26F-F4EA-484D-8844-1C8DF17AFA1C}" type="parTrans" cxnId="{F8ABA136-F2C2-4861-B7B5-AFB3FCDE3385}">
      <dgm:prSet/>
      <dgm:spPr/>
      <dgm:t>
        <a:bodyPr/>
        <a:lstStyle/>
        <a:p>
          <a:endParaRPr lang="es-EC" b="1">
            <a:solidFill>
              <a:schemeClr val="bg1"/>
            </a:solidFill>
          </a:endParaRPr>
        </a:p>
      </dgm:t>
    </dgm:pt>
    <dgm:pt modelId="{98104F03-A13B-44F8-A691-0E6E5C016762}" type="sibTrans" cxnId="{F8ABA136-F2C2-4861-B7B5-AFB3FCDE3385}">
      <dgm:prSet/>
      <dgm:spPr/>
      <dgm:t>
        <a:bodyPr/>
        <a:lstStyle/>
        <a:p>
          <a:endParaRPr lang="es-EC" b="1">
            <a:solidFill>
              <a:schemeClr val="bg1"/>
            </a:solidFill>
          </a:endParaRPr>
        </a:p>
      </dgm:t>
    </dgm:pt>
    <dgm:pt modelId="{74EB187C-90DA-4771-891A-9303E5A7BEFA}">
      <dgm:prSet phldrT="[Texto]"/>
      <dgm:spPr/>
      <dgm:t>
        <a:bodyPr/>
        <a:lstStyle/>
        <a:p>
          <a:r>
            <a:rPr lang="es-EC" b="1" dirty="0" smtClean="0">
              <a:solidFill>
                <a:schemeClr val="bg1"/>
              </a:solidFill>
            </a:rPr>
            <a:t>LIMITAR LA ASIGNACIÓN DE PRIVILEGIOS,  Y PERIODICAMENTE REVISAR</a:t>
          </a:r>
          <a:endParaRPr lang="es-EC" b="1" dirty="0">
            <a:solidFill>
              <a:schemeClr val="bg1"/>
            </a:solidFill>
          </a:endParaRPr>
        </a:p>
      </dgm:t>
    </dgm:pt>
    <dgm:pt modelId="{48E70042-266A-4E10-9D3C-ACD84A97CE77}" type="parTrans" cxnId="{F4B50731-B367-4920-8072-F8C880C142D6}">
      <dgm:prSet/>
      <dgm:spPr/>
      <dgm:t>
        <a:bodyPr/>
        <a:lstStyle/>
        <a:p>
          <a:endParaRPr lang="es-EC" b="1">
            <a:solidFill>
              <a:schemeClr val="bg1"/>
            </a:solidFill>
          </a:endParaRPr>
        </a:p>
      </dgm:t>
    </dgm:pt>
    <dgm:pt modelId="{EFFE9230-057F-4B79-B261-C0BD671F3A4F}" type="sibTrans" cxnId="{F4B50731-B367-4920-8072-F8C880C142D6}">
      <dgm:prSet/>
      <dgm:spPr/>
      <dgm:t>
        <a:bodyPr/>
        <a:lstStyle/>
        <a:p>
          <a:endParaRPr lang="es-EC" b="1">
            <a:solidFill>
              <a:schemeClr val="bg1"/>
            </a:solidFill>
          </a:endParaRPr>
        </a:p>
      </dgm:t>
    </dgm:pt>
    <dgm:pt modelId="{A96395DC-5035-4965-BEC5-0AC0F8F0F99D}" type="pres">
      <dgm:prSet presAssocID="{A78D587B-6A09-4844-96CF-F9584FA0A6E5}" presName="cycle" presStyleCnt="0">
        <dgm:presLayoutVars>
          <dgm:chMax val="1"/>
          <dgm:dir/>
          <dgm:animLvl val="ctr"/>
          <dgm:resizeHandles val="exact"/>
        </dgm:presLayoutVars>
      </dgm:prSet>
      <dgm:spPr/>
      <dgm:t>
        <a:bodyPr/>
        <a:lstStyle/>
        <a:p>
          <a:endParaRPr lang="es-EC"/>
        </a:p>
      </dgm:t>
    </dgm:pt>
    <dgm:pt modelId="{78D7327E-54B3-4065-B73B-08E0505A3151}" type="pres">
      <dgm:prSet presAssocID="{74C55C89-AC6F-4A51-9B24-CBE913406E27}" presName="centerShape" presStyleLbl="node0" presStyleIdx="0" presStyleCnt="1"/>
      <dgm:spPr/>
      <dgm:t>
        <a:bodyPr/>
        <a:lstStyle/>
        <a:p>
          <a:endParaRPr lang="es-EC"/>
        </a:p>
      </dgm:t>
    </dgm:pt>
    <dgm:pt modelId="{7CA3B748-931A-4DA8-96C6-F95D4AE18099}" type="pres">
      <dgm:prSet presAssocID="{F45B4C7D-E29A-46AB-B4DD-EF4789801D9D}" presName="parTrans" presStyleLbl="bgSibTrans2D1" presStyleIdx="0" presStyleCnt="5"/>
      <dgm:spPr/>
      <dgm:t>
        <a:bodyPr/>
        <a:lstStyle/>
        <a:p>
          <a:endParaRPr lang="es-EC"/>
        </a:p>
      </dgm:t>
    </dgm:pt>
    <dgm:pt modelId="{515A5655-5252-43E0-A093-D9EC5C3F4786}" type="pres">
      <dgm:prSet presAssocID="{10ADB98D-CED2-4E5B-B1E7-EC3E174629BA}" presName="node" presStyleLbl="node1" presStyleIdx="0" presStyleCnt="5">
        <dgm:presLayoutVars>
          <dgm:bulletEnabled val="1"/>
        </dgm:presLayoutVars>
      </dgm:prSet>
      <dgm:spPr/>
      <dgm:t>
        <a:bodyPr/>
        <a:lstStyle/>
        <a:p>
          <a:endParaRPr lang="es-EC"/>
        </a:p>
      </dgm:t>
    </dgm:pt>
    <dgm:pt modelId="{48DC6CB1-64A1-4E67-B6BF-D1D5728F399F}" type="pres">
      <dgm:prSet presAssocID="{E61D95E1-C14C-4177-8A22-E248F64A7CB3}" presName="parTrans" presStyleLbl="bgSibTrans2D1" presStyleIdx="1" presStyleCnt="5"/>
      <dgm:spPr/>
      <dgm:t>
        <a:bodyPr/>
        <a:lstStyle/>
        <a:p>
          <a:endParaRPr lang="es-EC"/>
        </a:p>
      </dgm:t>
    </dgm:pt>
    <dgm:pt modelId="{876267ED-057A-47BB-B1F4-459AB4A558EE}" type="pres">
      <dgm:prSet presAssocID="{1863C986-D0A0-4DFD-AF78-8F1EBAF77B06}" presName="node" presStyleLbl="node1" presStyleIdx="1" presStyleCnt="5">
        <dgm:presLayoutVars>
          <dgm:bulletEnabled val="1"/>
        </dgm:presLayoutVars>
      </dgm:prSet>
      <dgm:spPr/>
      <dgm:t>
        <a:bodyPr/>
        <a:lstStyle/>
        <a:p>
          <a:endParaRPr lang="es-EC"/>
        </a:p>
      </dgm:t>
    </dgm:pt>
    <dgm:pt modelId="{3B9EB43E-CCE3-45FD-88C3-5300E4F64C22}" type="pres">
      <dgm:prSet presAssocID="{A8E9D5CD-8143-4BDE-AD84-834D5D7345F7}" presName="parTrans" presStyleLbl="bgSibTrans2D1" presStyleIdx="2" presStyleCnt="5"/>
      <dgm:spPr/>
      <dgm:t>
        <a:bodyPr/>
        <a:lstStyle/>
        <a:p>
          <a:endParaRPr lang="es-EC"/>
        </a:p>
      </dgm:t>
    </dgm:pt>
    <dgm:pt modelId="{D61CDC1B-0406-45B2-AF50-88A03EF6053E}" type="pres">
      <dgm:prSet presAssocID="{95DEE88A-B96C-4160-8C5B-22247C39F0E8}" presName="node" presStyleLbl="node1" presStyleIdx="2" presStyleCnt="5">
        <dgm:presLayoutVars>
          <dgm:bulletEnabled val="1"/>
        </dgm:presLayoutVars>
      </dgm:prSet>
      <dgm:spPr/>
      <dgm:t>
        <a:bodyPr/>
        <a:lstStyle/>
        <a:p>
          <a:endParaRPr lang="es-EC"/>
        </a:p>
      </dgm:t>
    </dgm:pt>
    <dgm:pt modelId="{5B14634A-EB33-40F1-89A6-473944FF7303}" type="pres">
      <dgm:prSet presAssocID="{83A6A26F-F4EA-484D-8844-1C8DF17AFA1C}" presName="parTrans" presStyleLbl="bgSibTrans2D1" presStyleIdx="3" presStyleCnt="5"/>
      <dgm:spPr/>
      <dgm:t>
        <a:bodyPr/>
        <a:lstStyle/>
        <a:p>
          <a:endParaRPr lang="es-EC"/>
        </a:p>
      </dgm:t>
    </dgm:pt>
    <dgm:pt modelId="{7D2C3198-728B-4DFD-89AB-172B2735D8AA}" type="pres">
      <dgm:prSet presAssocID="{DB57C909-8775-45A6-BC9F-C6610E8A1931}" presName="node" presStyleLbl="node1" presStyleIdx="3" presStyleCnt="5">
        <dgm:presLayoutVars>
          <dgm:bulletEnabled val="1"/>
        </dgm:presLayoutVars>
      </dgm:prSet>
      <dgm:spPr/>
      <dgm:t>
        <a:bodyPr/>
        <a:lstStyle/>
        <a:p>
          <a:endParaRPr lang="es-EC"/>
        </a:p>
      </dgm:t>
    </dgm:pt>
    <dgm:pt modelId="{13AD736F-99D3-44BD-A2FA-C0A3FBD8C8A2}" type="pres">
      <dgm:prSet presAssocID="{48E70042-266A-4E10-9D3C-ACD84A97CE77}" presName="parTrans" presStyleLbl="bgSibTrans2D1" presStyleIdx="4" presStyleCnt="5"/>
      <dgm:spPr/>
      <dgm:t>
        <a:bodyPr/>
        <a:lstStyle/>
        <a:p>
          <a:endParaRPr lang="es-EC"/>
        </a:p>
      </dgm:t>
    </dgm:pt>
    <dgm:pt modelId="{B22DD85C-817D-41A0-B19F-031509E5AD76}" type="pres">
      <dgm:prSet presAssocID="{74EB187C-90DA-4771-891A-9303E5A7BEFA}" presName="node" presStyleLbl="node1" presStyleIdx="4" presStyleCnt="5">
        <dgm:presLayoutVars>
          <dgm:bulletEnabled val="1"/>
        </dgm:presLayoutVars>
      </dgm:prSet>
      <dgm:spPr/>
      <dgm:t>
        <a:bodyPr/>
        <a:lstStyle/>
        <a:p>
          <a:endParaRPr lang="es-EC"/>
        </a:p>
      </dgm:t>
    </dgm:pt>
  </dgm:ptLst>
  <dgm:cxnLst>
    <dgm:cxn modelId="{5DACAF69-2B16-4881-B30A-2448F708F4B7}" type="presOf" srcId="{83A6A26F-F4EA-484D-8844-1C8DF17AFA1C}" destId="{5B14634A-EB33-40F1-89A6-473944FF7303}" srcOrd="0" destOrd="0" presId="urn:microsoft.com/office/officeart/2005/8/layout/radial4"/>
    <dgm:cxn modelId="{7E8B001A-9225-48CF-9B5E-1FF951420BB4}" type="presOf" srcId="{E61D95E1-C14C-4177-8A22-E248F64A7CB3}" destId="{48DC6CB1-64A1-4E67-B6BF-D1D5728F399F}" srcOrd="0" destOrd="0" presId="urn:microsoft.com/office/officeart/2005/8/layout/radial4"/>
    <dgm:cxn modelId="{D7E81395-95D7-4DE4-87BD-479DF1429CAF}" type="presOf" srcId="{1863C986-D0A0-4DFD-AF78-8F1EBAF77B06}" destId="{876267ED-057A-47BB-B1F4-459AB4A558EE}" srcOrd="0" destOrd="0" presId="urn:microsoft.com/office/officeart/2005/8/layout/radial4"/>
    <dgm:cxn modelId="{CCC94318-17D4-45E7-B02B-8A228A110B1D}" srcId="{74C55C89-AC6F-4A51-9B24-CBE913406E27}" destId="{10ADB98D-CED2-4E5B-B1E7-EC3E174629BA}" srcOrd="0" destOrd="0" parTransId="{F45B4C7D-E29A-46AB-B4DD-EF4789801D9D}" sibTransId="{852D213E-1D4B-4405-A016-5DDF94690FA4}"/>
    <dgm:cxn modelId="{F4B50731-B367-4920-8072-F8C880C142D6}" srcId="{74C55C89-AC6F-4A51-9B24-CBE913406E27}" destId="{74EB187C-90DA-4771-891A-9303E5A7BEFA}" srcOrd="4" destOrd="0" parTransId="{48E70042-266A-4E10-9D3C-ACD84A97CE77}" sibTransId="{EFFE9230-057F-4B79-B261-C0BD671F3A4F}"/>
    <dgm:cxn modelId="{B29F009C-154E-4BEE-A369-A13804557620}" type="presOf" srcId="{A78D587B-6A09-4844-96CF-F9584FA0A6E5}" destId="{A96395DC-5035-4965-BEC5-0AC0F8F0F99D}" srcOrd="0" destOrd="0" presId="urn:microsoft.com/office/officeart/2005/8/layout/radial4"/>
    <dgm:cxn modelId="{EA9F27D2-C0BD-45EE-A169-54E299050734}" srcId="{74C55C89-AC6F-4A51-9B24-CBE913406E27}" destId="{95DEE88A-B96C-4160-8C5B-22247C39F0E8}" srcOrd="2" destOrd="0" parTransId="{A8E9D5CD-8143-4BDE-AD84-834D5D7345F7}" sibTransId="{5C39717C-A30A-4B93-AF84-AE356A342D3F}"/>
    <dgm:cxn modelId="{57252959-2003-4AE2-961B-98623C28756B}" type="presOf" srcId="{95DEE88A-B96C-4160-8C5B-22247C39F0E8}" destId="{D61CDC1B-0406-45B2-AF50-88A03EF6053E}" srcOrd="0" destOrd="0" presId="urn:microsoft.com/office/officeart/2005/8/layout/radial4"/>
    <dgm:cxn modelId="{321E6A52-2D32-4CCA-993D-2BB92FE21596}" type="presOf" srcId="{48E70042-266A-4E10-9D3C-ACD84A97CE77}" destId="{13AD736F-99D3-44BD-A2FA-C0A3FBD8C8A2}" srcOrd="0" destOrd="0" presId="urn:microsoft.com/office/officeart/2005/8/layout/radial4"/>
    <dgm:cxn modelId="{F8ABA136-F2C2-4861-B7B5-AFB3FCDE3385}" srcId="{74C55C89-AC6F-4A51-9B24-CBE913406E27}" destId="{DB57C909-8775-45A6-BC9F-C6610E8A1931}" srcOrd="3" destOrd="0" parTransId="{83A6A26F-F4EA-484D-8844-1C8DF17AFA1C}" sibTransId="{98104F03-A13B-44F8-A691-0E6E5C016762}"/>
    <dgm:cxn modelId="{5F6F5C08-6DC2-44E7-8123-C8717030543A}" srcId="{74C55C89-AC6F-4A51-9B24-CBE913406E27}" destId="{1863C986-D0A0-4DFD-AF78-8F1EBAF77B06}" srcOrd="1" destOrd="0" parTransId="{E61D95E1-C14C-4177-8A22-E248F64A7CB3}" sibTransId="{B9E265A8-B2F8-49BC-952A-3F8B9CD41160}"/>
    <dgm:cxn modelId="{5B497054-CD41-43CF-9500-CA3D6C43A2F4}" type="presOf" srcId="{10ADB98D-CED2-4E5B-B1E7-EC3E174629BA}" destId="{515A5655-5252-43E0-A093-D9EC5C3F4786}" srcOrd="0" destOrd="0" presId="urn:microsoft.com/office/officeart/2005/8/layout/radial4"/>
    <dgm:cxn modelId="{C612A3E8-DD7E-4690-BAFA-599BA0826AC7}" type="presOf" srcId="{74EB187C-90DA-4771-891A-9303E5A7BEFA}" destId="{B22DD85C-817D-41A0-B19F-031509E5AD76}" srcOrd="0" destOrd="0" presId="urn:microsoft.com/office/officeart/2005/8/layout/radial4"/>
    <dgm:cxn modelId="{2CE3EBF5-BA1B-4691-A737-FE3244DFEA69}" type="presOf" srcId="{F45B4C7D-E29A-46AB-B4DD-EF4789801D9D}" destId="{7CA3B748-931A-4DA8-96C6-F95D4AE18099}" srcOrd="0" destOrd="0" presId="urn:microsoft.com/office/officeart/2005/8/layout/radial4"/>
    <dgm:cxn modelId="{1EF2D829-BB65-48C6-9CC7-37EDB2D70E3C}" type="presOf" srcId="{74C55C89-AC6F-4A51-9B24-CBE913406E27}" destId="{78D7327E-54B3-4065-B73B-08E0505A3151}" srcOrd="0" destOrd="0" presId="urn:microsoft.com/office/officeart/2005/8/layout/radial4"/>
    <dgm:cxn modelId="{26736E3A-2ABE-47F5-8964-855B5D45EC28}" srcId="{A78D587B-6A09-4844-96CF-F9584FA0A6E5}" destId="{74C55C89-AC6F-4A51-9B24-CBE913406E27}" srcOrd="0" destOrd="0" parTransId="{47D0E0DE-9798-4AA4-889C-E3DE6C4B9CFA}" sibTransId="{176861CD-216E-4439-8D8B-C8144CBAD51A}"/>
    <dgm:cxn modelId="{BC170A0A-5C4F-4813-972F-FE5F222FBA37}" type="presOf" srcId="{A8E9D5CD-8143-4BDE-AD84-834D5D7345F7}" destId="{3B9EB43E-CCE3-45FD-88C3-5300E4F64C22}" srcOrd="0" destOrd="0" presId="urn:microsoft.com/office/officeart/2005/8/layout/radial4"/>
    <dgm:cxn modelId="{9136B30A-ED66-4EF4-A1A6-45C422460337}" type="presOf" srcId="{DB57C909-8775-45A6-BC9F-C6610E8A1931}" destId="{7D2C3198-728B-4DFD-89AB-172B2735D8AA}" srcOrd="0" destOrd="0" presId="urn:microsoft.com/office/officeart/2005/8/layout/radial4"/>
    <dgm:cxn modelId="{81402BEB-B938-4080-A919-8BF24039E880}" type="presParOf" srcId="{A96395DC-5035-4965-BEC5-0AC0F8F0F99D}" destId="{78D7327E-54B3-4065-B73B-08E0505A3151}" srcOrd="0" destOrd="0" presId="urn:microsoft.com/office/officeart/2005/8/layout/radial4"/>
    <dgm:cxn modelId="{FC75E39C-74BF-4817-AFA6-8F348F465467}" type="presParOf" srcId="{A96395DC-5035-4965-BEC5-0AC0F8F0F99D}" destId="{7CA3B748-931A-4DA8-96C6-F95D4AE18099}" srcOrd="1" destOrd="0" presId="urn:microsoft.com/office/officeart/2005/8/layout/radial4"/>
    <dgm:cxn modelId="{C16B1279-5FAE-431C-8057-B481CD904359}" type="presParOf" srcId="{A96395DC-5035-4965-BEC5-0AC0F8F0F99D}" destId="{515A5655-5252-43E0-A093-D9EC5C3F4786}" srcOrd="2" destOrd="0" presId="urn:microsoft.com/office/officeart/2005/8/layout/radial4"/>
    <dgm:cxn modelId="{2123EB41-FEF4-490B-B943-F11E3B58E5E4}" type="presParOf" srcId="{A96395DC-5035-4965-BEC5-0AC0F8F0F99D}" destId="{48DC6CB1-64A1-4E67-B6BF-D1D5728F399F}" srcOrd="3" destOrd="0" presId="urn:microsoft.com/office/officeart/2005/8/layout/radial4"/>
    <dgm:cxn modelId="{C08F08A2-21FD-4C67-9F47-E309704DE8F6}" type="presParOf" srcId="{A96395DC-5035-4965-BEC5-0AC0F8F0F99D}" destId="{876267ED-057A-47BB-B1F4-459AB4A558EE}" srcOrd="4" destOrd="0" presId="urn:microsoft.com/office/officeart/2005/8/layout/radial4"/>
    <dgm:cxn modelId="{D0412BCF-1CBA-43DE-AC8C-9E319BBF3699}" type="presParOf" srcId="{A96395DC-5035-4965-BEC5-0AC0F8F0F99D}" destId="{3B9EB43E-CCE3-45FD-88C3-5300E4F64C22}" srcOrd="5" destOrd="0" presId="urn:microsoft.com/office/officeart/2005/8/layout/radial4"/>
    <dgm:cxn modelId="{B65C92C4-2F21-43D1-B1CF-8630441AF0C3}" type="presParOf" srcId="{A96395DC-5035-4965-BEC5-0AC0F8F0F99D}" destId="{D61CDC1B-0406-45B2-AF50-88A03EF6053E}" srcOrd="6" destOrd="0" presId="urn:microsoft.com/office/officeart/2005/8/layout/radial4"/>
    <dgm:cxn modelId="{6BA48192-8BFC-471B-B3B4-4861B8EAFD5D}" type="presParOf" srcId="{A96395DC-5035-4965-BEC5-0AC0F8F0F99D}" destId="{5B14634A-EB33-40F1-89A6-473944FF7303}" srcOrd="7" destOrd="0" presId="urn:microsoft.com/office/officeart/2005/8/layout/radial4"/>
    <dgm:cxn modelId="{2D8A17D5-C0FF-461E-B7C4-CC137586F29E}" type="presParOf" srcId="{A96395DC-5035-4965-BEC5-0AC0F8F0F99D}" destId="{7D2C3198-728B-4DFD-89AB-172B2735D8AA}" srcOrd="8" destOrd="0" presId="urn:microsoft.com/office/officeart/2005/8/layout/radial4"/>
    <dgm:cxn modelId="{BC82547C-0EFA-46F1-A34B-74B5BC60F3BA}" type="presParOf" srcId="{A96395DC-5035-4965-BEC5-0AC0F8F0F99D}" destId="{13AD736F-99D3-44BD-A2FA-C0A3FBD8C8A2}" srcOrd="9" destOrd="0" presId="urn:microsoft.com/office/officeart/2005/8/layout/radial4"/>
    <dgm:cxn modelId="{726873B5-AE6A-4384-93A3-620E150F5934}" type="presParOf" srcId="{A96395DC-5035-4965-BEC5-0AC0F8F0F99D}" destId="{B22DD85C-817D-41A0-B19F-031509E5AD76}"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8EEE9-C174-4047-875A-C7E4195CD61D}">
      <dsp:nvSpPr>
        <dsp:cNvPr id="0" name=""/>
        <dsp:cNvSpPr/>
      </dsp:nvSpPr>
      <dsp:spPr>
        <a:xfrm>
          <a:off x="88975" y="1522030"/>
          <a:ext cx="2643302" cy="1321651"/>
        </a:xfrm>
        <a:prstGeom prst="roundRect">
          <a:avLst>
            <a:gd name="adj" fmla="val 10000"/>
          </a:avLst>
        </a:prstGeom>
        <a:solidFill>
          <a:schemeClr val="accent3">
            <a:hueOff val="0"/>
            <a:satOff val="0"/>
            <a:lumOff val="0"/>
            <a:alphaOff val="0"/>
          </a:scheme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s-EC" sz="2900" b="1" kern="1200" dirty="0" smtClean="0">
              <a:ln/>
              <a:solidFill>
                <a:schemeClr val="tx1"/>
              </a:solidFill>
              <a:effectLst>
                <a:outerShdw blurRad="38100" dist="38100" dir="2700000" algn="tl">
                  <a:srgbClr val="000000">
                    <a:alpha val="43137"/>
                  </a:srgbClr>
                </a:outerShdw>
              </a:effectLst>
              <a:latin typeface="Arial Narrow" pitchFamily="34" charset="0"/>
            </a:rPr>
            <a:t>SISTEMA DE SEGURIDAD DE INFORMACION</a:t>
          </a:r>
          <a:endParaRPr lang="es-EC" sz="2900" b="1" kern="1200" dirty="0">
            <a:ln/>
            <a:solidFill>
              <a:schemeClr val="tx1"/>
            </a:solidFill>
            <a:effectLst>
              <a:outerShdw blurRad="38100" dist="38100" dir="2700000" algn="tl">
                <a:srgbClr val="000000">
                  <a:alpha val="43137"/>
                </a:srgbClr>
              </a:outerShdw>
            </a:effectLst>
            <a:latin typeface="Arial Narrow" pitchFamily="34" charset="0"/>
          </a:endParaRPr>
        </a:p>
      </dsp:txBody>
      <dsp:txXfrm>
        <a:off x="127685" y="1560740"/>
        <a:ext cx="2565882" cy="1244231"/>
      </dsp:txXfrm>
    </dsp:sp>
    <dsp:sp modelId="{B52DF2BA-7984-42D1-A0C2-9DC1BE0D3E3C}">
      <dsp:nvSpPr>
        <dsp:cNvPr id="0" name=""/>
        <dsp:cNvSpPr/>
      </dsp:nvSpPr>
      <dsp:spPr>
        <a:xfrm rot="18289469">
          <a:off x="2335192" y="1395660"/>
          <a:ext cx="1851491" cy="54492"/>
        </a:xfrm>
        <a:custGeom>
          <a:avLst/>
          <a:gdLst/>
          <a:ahLst/>
          <a:cxnLst/>
          <a:rect l="0" t="0" r="0" b="0"/>
          <a:pathLst>
            <a:path>
              <a:moveTo>
                <a:pt x="0" y="27246"/>
              </a:moveTo>
              <a:lnTo>
                <a:pt x="1851491" y="2724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C" sz="700" b="1" kern="1200">
            <a:ln>
              <a:solidFill>
                <a:schemeClr val="bg1"/>
              </a:solidFill>
            </a:ln>
            <a:solidFill>
              <a:schemeClr val="bg1"/>
            </a:solidFill>
            <a:effectLst>
              <a:outerShdw blurRad="38100" dist="38100" dir="2700000" algn="tl">
                <a:srgbClr val="000000">
                  <a:alpha val="43137"/>
                </a:srgbClr>
              </a:outerShdw>
            </a:effectLst>
            <a:latin typeface="Arial Narrow" pitchFamily="34" charset="0"/>
          </a:endParaRPr>
        </a:p>
      </dsp:txBody>
      <dsp:txXfrm>
        <a:off x="3214650" y="1376619"/>
        <a:ext cx="92574" cy="92574"/>
      </dsp:txXfrm>
    </dsp:sp>
    <dsp:sp modelId="{99D375EF-0BA8-48B2-B83D-03E442B61D73}">
      <dsp:nvSpPr>
        <dsp:cNvPr id="0" name=""/>
        <dsp:cNvSpPr/>
      </dsp:nvSpPr>
      <dsp:spPr>
        <a:xfrm>
          <a:off x="3789598" y="2131"/>
          <a:ext cx="2643302" cy="1321651"/>
        </a:xfrm>
        <a:prstGeom prst="roundRect">
          <a:avLst>
            <a:gd name="adj" fmla="val 10000"/>
          </a:avLst>
        </a:prstGeom>
        <a:solidFill>
          <a:schemeClr val="accent4"/>
        </a:solidFill>
        <a:ln w="381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3">
          <a:schemeClr val="lt1"/>
        </a:lnRef>
        <a:fillRef idx="1">
          <a:schemeClr val="accent4"/>
        </a:fillRef>
        <a:effectRef idx="1">
          <a:schemeClr val="accent4"/>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s-EC" sz="2900" b="1" kern="1200" dirty="0" smtClean="0">
              <a:ln/>
              <a:solidFill>
                <a:schemeClr val="tx1"/>
              </a:solidFill>
              <a:effectLst>
                <a:outerShdw blurRad="38100" dist="38100" dir="2700000" algn="tl">
                  <a:srgbClr val="000000">
                    <a:alpha val="43137"/>
                  </a:srgbClr>
                </a:outerShdw>
              </a:effectLst>
              <a:latin typeface="Arial Narrow" pitchFamily="34" charset="0"/>
            </a:rPr>
            <a:t>CONFIABILIDAD</a:t>
          </a:r>
          <a:endParaRPr lang="es-EC" sz="2900" b="1" kern="1200" dirty="0">
            <a:ln/>
            <a:solidFill>
              <a:schemeClr val="tx1"/>
            </a:solidFill>
            <a:effectLst>
              <a:outerShdw blurRad="38100" dist="38100" dir="2700000" algn="tl">
                <a:srgbClr val="000000">
                  <a:alpha val="43137"/>
                </a:srgbClr>
              </a:outerShdw>
            </a:effectLst>
            <a:latin typeface="Arial Narrow" pitchFamily="34" charset="0"/>
          </a:endParaRPr>
        </a:p>
      </dsp:txBody>
      <dsp:txXfrm>
        <a:off x="3828308" y="40841"/>
        <a:ext cx="2565882" cy="1244231"/>
      </dsp:txXfrm>
    </dsp:sp>
    <dsp:sp modelId="{2F9C5EB0-F60A-4EC2-A4D9-0C4019919E9B}">
      <dsp:nvSpPr>
        <dsp:cNvPr id="0" name=""/>
        <dsp:cNvSpPr/>
      </dsp:nvSpPr>
      <dsp:spPr>
        <a:xfrm>
          <a:off x="2732277" y="2155609"/>
          <a:ext cx="1057320" cy="54492"/>
        </a:xfrm>
        <a:custGeom>
          <a:avLst/>
          <a:gdLst/>
          <a:ahLst/>
          <a:cxnLst/>
          <a:rect l="0" t="0" r="0" b="0"/>
          <a:pathLst>
            <a:path>
              <a:moveTo>
                <a:pt x="0" y="27246"/>
              </a:moveTo>
              <a:lnTo>
                <a:pt x="1057320" y="2724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b="1" kern="1200">
            <a:ln>
              <a:solidFill>
                <a:schemeClr val="bg1"/>
              </a:solidFill>
            </a:ln>
            <a:solidFill>
              <a:schemeClr val="bg1"/>
            </a:solidFill>
            <a:effectLst>
              <a:outerShdw blurRad="38100" dist="38100" dir="2700000" algn="tl">
                <a:srgbClr val="000000">
                  <a:alpha val="43137"/>
                </a:srgbClr>
              </a:outerShdw>
            </a:effectLst>
            <a:latin typeface="Arial Narrow" pitchFamily="34" charset="0"/>
          </a:endParaRPr>
        </a:p>
      </dsp:txBody>
      <dsp:txXfrm>
        <a:off x="3234504" y="2156422"/>
        <a:ext cx="52866" cy="52866"/>
      </dsp:txXfrm>
    </dsp:sp>
    <dsp:sp modelId="{F2EC725F-424A-4BE1-ADC0-2DB4FB121542}">
      <dsp:nvSpPr>
        <dsp:cNvPr id="0" name=""/>
        <dsp:cNvSpPr/>
      </dsp:nvSpPr>
      <dsp:spPr>
        <a:xfrm>
          <a:off x="3789598" y="1522030"/>
          <a:ext cx="2643302" cy="1321651"/>
        </a:xfrm>
        <a:prstGeom prst="roundRect">
          <a:avLst>
            <a:gd name="adj" fmla="val 10000"/>
          </a:avLst>
        </a:prstGeom>
        <a:solidFill>
          <a:schemeClr val="accent2"/>
        </a:solidFill>
        <a:ln w="381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3">
          <a:schemeClr val="lt1"/>
        </a:lnRef>
        <a:fillRef idx="1">
          <a:schemeClr val="accent2"/>
        </a:fillRef>
        <a:effectRef idx="1">
          <a:schemeClr val="accent2"/>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s-EC" sz="2900" b="1" kern="1200" dirty="0" smtClean="0">
              <a:ln/>
              <a:solidFill>
                <a:schemeClr val="tx1"/>
              </a:solidFill>
              <a:effectLst>
                <a:outerShdw blurRad="38100" dist="38100" dir="2700000" algn="tl">
                  <a:srgbClr val="000000">
                    <a:alpha val="43137"/>
                  </a:srgbClr>
                </a:outerShdw>
              </a:effectLst>
              <a:latin typeface="Arial Narrow" pitchFamily="34" charset="0"/>
            </a:rPr>
            <a:t>INTEGRIDAD </a:t>
          </a:r>
          <a:endParaRPr lang="es-EC" sz="2900" b="1" kern="1200" dirty="0">
            <a:ln/>
            <a:solidFill>
              <a:schemeClr val="tx1"/>
            </a:solidFill>
            <a:effectLst>
              <a:outerShdw blurRad="38100" dist="38100" dir="2700000" algn="tl">
                <a:srgbClr val="000000">
                  <a:alpha val="43137"/>
                </a:srgbClr>
              </a:outerShdw>
            </a:effectLst>
            <a:latin typeface="Arial Narrow" pitchFamily="34" charset="0"/>
          </a:endParaRPr>
        </a:p>
      </dsp:txBody>
      <dsp:txXfrm>
        <a:off x="3828308" y="1560740"/>
        <a:ext cx="2565882" cy="1244231"/>
      </dsp:txXfrm>
    </dsp:sp>
    <dsp:sp modelId="{C961AFAA-9715-4AF1-BEA4-B8EAF1D5EFD6}">
      <dsp:nvSpPr>
        <dsp:cNvPr id="0" name=""/>
        <dsp:cNvSpPr/>
      </dsp:nvSpPr>
      <dsp:spPr>
        <a:xfrm rot="3310531">
          <a:off x="2335192" y="2915559"/>
          <a:ext cx="1851491" cy="54492"/>
        </a:xfrm>
        <a:custGeom>
          <a:avLst/>
          <a:gdLst/>
          <a:ahLst/>
          <a:cxnLst/>
          <a:rect l="0" t="0" r="0" b="0"/>
          <a:pathLst>
            <a:path>
              <a:moveTo>
                <a:pt x="0" y="27246"/>
              </a:moveTo>
              <a:lnTo>
                <a:pt x="1851491" y="2724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C" sz="700" b="1" kern="1200">
            <a:ln>
              <a:solidFill>
                <a:schemeClr val="bg1"/>
              </a:solidFill>
            </a:ln>
            <a:solidFill>
              <a:schemeClr val="bg1"/>
            </a:solidFill>
            <a:effectLst>
              <a:outerShdw blurRad="38100" dist="38100" dir="2700000" algn="tl">
                <a:srgbClr val="000000">
                  <a:alpha val="43137"/>
                </a:srgbClr>
              </a:outerShdw>
            </a:effectLst>
            <a:latin typeface="Arial Narrow" pitchFamily="34" charset="0"/>
          </a:endParaRPr>
        </a:p>
      </dsp:txBody>
      <dsp:txXfrm>
        <a:off x="3214650" y="2896518"/>
        <a:ext cx="92574" cy="92574"/>
      </dsp:txXfrm>
    </dsp:sp>
    <dsp:sp modelId="{7B15E8B6-C56B-4F72-8CE3-958085324923}">
      <dsp:nvSpPr>
        <dsp:cNvPr id="0" name=""/>
        <dsp:cNvSpPr/>
      </dsp:nvSpPr>
      <dsp:spPr>
        <a:xfrm>
          <a:off x="3789598" y="3041929"/>
          <a:ext cx="2643302" cy="1321651"/>
        </a:xfrm>
        <a:prstGeom prst="roundRect">
          <a:avLst>
            <a:gd name="adj" fmla="val 10000"/>
          </a:avLst>
        </a:prstGeom>
        <a:solidFill>
          <a:schemeClr val="accent6"/>
        </a:solidFill>
        <a:ln w="381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3">
          <a:schemeClr val="lt1"/>
        </a:lnRef>
        <a:fillRef idx="1">
          <a:schemeClr val="accent6"/>
        </a:fillRef>
        <a:effectRef idx="1">
          <a:schemeClr val="accent6"/>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s-EC" sz="2900" b="1" kern="1200" dirty="0" smtClean="0">
              <a:ln/>
              <a:solidFill>
                <a:schemeClr val="tx1"/>
              </a:solidFill>
              <a:effectLst>
                <a:outerShdw blurRad="38100" dist="38100" dir="2700000" algn="tl">
                  <a:srgbClr val="000000">
                    <a:alpha val="43137"/>
                  </a:srgbClr>
                </a:outerShdw>
              </a:effectLst>
              <a:latin typeface="Arial Narrow" pitchFamily="34" charset="0"/>
            </a:rPr>
            <a:t>DISPONIBILIDAD</a:t>
          </a:r>
          <a:endParaRPr lang="es-EC" sz="2900" b="1" kern="1200" dirty="0">
            <a:ln/>
            <a:solidFill>
              <a:schemeClr val="tx1"/>
            </a:solidFill>
            <a:effectLst>
              <a:outerShdw blurRad="38100" dist="38100" dir="2700000" algn="tl">
                <a:srgbClr val="000000">
                  <a:alpha val="43137"/>
                </a:srgbClr>
              </a:outerShdw>
            </a:effectLst>
            <a:latin typeface="Arial Narrow" pitchFamily="34" charset="0"/>
          </a:endParaRPr>
        </a:p>
      </dsp:txBody>
      <dsp:txXfrm>
        <a:off x="3828308" y="3080639"/>
        <a:ext cx="2565882" cy="12442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9EBE9C-A4E7-49F6-BD94-5054055E9148}">
      <dsp:nvSpPr>
        <dsp:cNvPr id="0" name=""/>
        <dsp:cNvSpPr/>
      </dsp:nvSpPr>
      <dsp:spPr>
        <a:xfrm>
          <a:off x="3302493" y="0"/>
          <a:ext cx="2409143" cy="2409143"/>
        </a:xfrm>
        <a:prstGeom prst="downArrow">
          <a:avLst>
            <a:gd name="adj1" fmla="val 50000"/>
            <a:gd name="adj2" fmla="val 3500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endParaRPr lang="es-EC" sz="2000" kern="1200" dirty="0">
            <a:effectLst>
              <a:outerShdw blurRad="38100" dist="38100" dir="2700000" algn="tl">
                <a:srgbClr val="000000">
                  <a:alpha val="43137"/>
                </a:srgbClr>
              </a:outerShdw>
            </a:effectLst>
          </a:endParaRPr>
        </a:p>
      </dsp:txBody>
      <dsp:txXfrm>
        <a:off x="3904779" y="0"/>
        <a:ext cx="1204571" cy="1987543"/>
      </dsp:txXfrm>
    </dsp:sp>
    <dsp:sp modelId="{447179D4-569D-40D6-A573-16C07E1E75DF}">
      <dsp:nvSpPr>
        <dsp:cNvPr id="0" name=""/>
        <dsp:cNvSpPr/>
      </dsp:nvSpPr>
      <dsp:spPr>
        <a:xfrm rot="5400000">
          <a:off x="5479266" y="1869131"/>
          <a:ext cx="2409143" cy="2409143"/>
        </a:xfrm>
        <a:prstGeom prst="downArrow">
          <a:avLst>
            <a:gd name="adj1" fmla="val 50000"/>
            <a:gd name="adj2" fmla="val 35000"/>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es-EC" sz="1200" kern="1200" dirty="0">
            <a:effectLst>
              <a:outerShdw blurRad="38100" dist="38100" dir="2700000" algn="tl">
                <a:srgbClr val="000000">
                  <a:alpha val="43137"/>
                </a:srgbClr>
              </a:outerShdw>
            </a:effectLst>
          </a:endParaRPr>
        </a:p>
      </dsp:txBody>
      <dsp:txXfrm rot="-5400000">
        <a:off x="5900866" y="2471417"/>
        <a:ext cx="1987543" cy="1204571"/>
      </dsp:txXfrm>
    </dsp:sp>
    <dsp:sp modelId="{3B20D83D-2D65-4189-83F8-02260353F6C7}">
      <dsp:nvSpPr>
        <dsp:cNvPr id="0" name=""/>
        <dsp:cNvSpPr/>
      </dsp:nvSpPr>
      <dsp:spPr>
        <a:xfrm rot="10800000">
          <a:off x="3189910" y="3639528"/>
          <a:ext cx="2409143" cy="2409143"/>
        </a:xfrm>
        <a:prstGeom prst="downArrow">
          <a:avLst>
            <a:gd name="adj1" fmla="val 50000"/>
            <a:gd name="adj2" fmla="val 35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es-EC" sz="1200" kern="1200" dirty="0">
            <a:effectLst>
              <a:outerShdw blurRad="38100" dist="38100" dir="2700000" algn="tl">
                <a:srgbClr val="000000">
                  <a:alpha val="43137"/>
                </a:srgbClr>
              </a:outerShdw>
            </a:effectLst>
          </a:endParaRPr>
        </a:p>
      </dsp:txBody>
      <dsp:txXfrm rot="10800000">
        <a:off x="3792196" y="4061128"/>
        <a:ext cx="1204571" cy="1987543"/>
      </dsp:txXfrm>
    </dsp:sp>
    <dsp:sp modelId="{757FE631-CD84-4CE5-8FCF-1D260127B182}">
      <dsp:nvSpPr>
        <dsp:cNvPr id="0" name=""/>
        <dsp:cNvSpPr/>
      </dsp:nvSpPr>
      <dsp:spPr>
        <a:xfrm rot="16200000">
          <a:off x="773107" y="1814097"/>
          <a:ext cx="2409143" cy="2409143"/>
        </a:xfrm>
        <a:prstGeom prst="downArrow">
          <a:avLst>
            <a:gd name="adj1" fmla="val 50000"/>
            <a:gd name="adj2" fmla="val 35000"/>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es-EC" sz="1200" kern="1200" dirty="0">
            <a:effectLst>
              <a:outerShdw blurRad="38100" dist="38100" dir="2700000" algn="tl">
                <a:srgbClr val="000000">
                  <a:alpha val="43137"/>
                </a:srgbClr>
              </a:outerShdw>
            </a:effectLst>
          </a:endParaRPr>
        </a:p>
      </dsp:txBody>
      <dsp:txXfrm rot="5400000">
        <a:off x="773107" y="2416383"/>
        <a:ext cx="1987543" cy="12045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AECF6-93C0-4E99-B0E0-B796B7E9905E}">
      <dsp:nvSpPr>
        <dsp:cNvPr id="0" name=""/>
        <dsp:cNvSpPr/>
      </dsp:nvSpPr>
      <dsp:spPr>
        <a:xfrm rot="21300000">
          <a:off x="25853" y="2256873"/>
          <a:ext cx="8373228" cy="958861"/>
        </a:xfrm>
        <a:prstGeom prst="mathMinus">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74144B-FFFC-4ABD-8C88-0D376DE6CFEE}">
      <dsp:nvSpPr>
        <dsp:cNvPr id="0" name=""/>
        <dsp:cNvSpPr/>
      </dsp:nvSpPr>
      <dsp:spPr>
        <a:xfrm>
          <a:off x="1010992" y="273630"/>
          <a:ext cx="2527480" cy="2189043"/>
        </a:xfrm>
        <a:prstGeom prst="downArrow">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27C011-69B1-486D-A5F7-A2A5C2214A26}">
      <dsp:nvSpPr>
        <dsp:cNvPr id="0" name=""/>
        <dsp:cNvSpPr/>
      </dsp:nvSpPr>
      <dsp:spPr>
        <a:xfrm>
          <a:off x="470920" y="32018"/>
          <a:ext cx="3705542" cy="2298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s-EC" sz="3100" b="1" kern="1200" cap="none" spc="0" dirty="0" smtClean="0">
              <a:ln w="10541" cmpd="sng">
                <a:noFill/>
                <a:prstDash val="solid"/>
              </a:ln>
              <a:solidFill>
                <a:sysClr val="windowText" lastClr="000000"/>
              </a:solidFill>
              <a:effectLst/>
            </a:rPr>
            <a:t>Documento</a:t>
          </a:r>
          <a:r>
            <a:rPr lang="es-EC" sz="3100" b="1" kern="1200" cap="none" spc="0" dirty="0" smtClean="0">
              <a:ln w="17780" cmpd="sng">
                <a:noFill/>
                <a:prstDash val="solid"/>
                <a:miter lim="800000"/>
              </a:ln>
              <a:solidFill>
                <a:sysClr val="windowText" lastClr="000000"/>
              </a:solidFill>
              <a:effectLst>
                <a:outerShdw blurRad="50800" algn="tl" rotWithShape="0">
                  <a:srgbClr val="000000"/>
                </a:outerShdw>
              </a:effectLst>
            </a:rPr>
            <a:t> de Política de Seguridad de la Información</a:t>
          </a:r>
          <a:endParaRPr lang="es-EC" sz="3100" b="1" kern="1200" cap="none" spc="0" dirty="0">
            <a:ln w="17780" cmpd="sng">
              <a:noFill/>
              <a:prstDash val="solid"/>
              <a:miter lim="800000"/>
            </a:ln>
            <a:solidFill>
              <a:sysClr val="windowText" lastClr="000000"/>
            </a:solidFill>
            <a:effectLst>
              <a:outerShdw blurRad="50800" algn="tl" rotWithShape="0">
                <a:srgbClr val="000000"/>
              </a:outerShdw>
            </a:effectLst>
          </a:endParaRPr>
        </a:p>
      </dsp:txBody>
      <dsp:txXfrm>
        <a:off x="470920" y="32018"/>
        <a:ext cx="3705542" cy="2298495"/>
      </dsp:txXfrm>
    </dsp:sp>
    <dsp:sp modelId="{1C630BAD-2F51-4CC4-B612-BC64FDD5AC99}">
      <dsp:nvSpPr>
        <dsp:cNvPr id="0" name=""/>
        <dsp:cNvSpPr/>
      </dsp:nvSpPr>
      <dsp:spPr>
        <a:xfrm>
          <a:off x="4886462" y="3009934"/>
          <a:ext cx="2527480" cy="2189043"/>
        </a:xfrm>
        <a:prstGeom prst="upArrow">
          <a:avLst/>
        </a:prstGeom>
        <a:solidFill>
          <a:schemeClr val="accent2">
            <a:hueOff val="-3500680"/>
            <a:satOff val="40491"/>
            <a:lumOff val="-2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87A27D-2AB9-441B-AC60-1E6A12BC9D91}">
      <dsp:nvSpPr>
        <dsp:cNvPr id="0" name=""/>
        <dsp:cNvSpPr/>
      </dsp:nvSpPr>
      <dsp:spPr>
        <a:xfrm>
          <a:off x="4641640" y="3130050"/>
          <a:ext cx="3783295" cy="2298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ctr" anchorCtr="0">
          <a:noAutofit/>
          <a:scene3d>
            <a:camera prst="orthographicFront"/>
            <a:lightRig rig="balanced" dir="t">
              <a:rot lat="0" lon="0" rev="2100000"/>
            </a:lightRig>
          </a:scene3d>
          <a:sp3d extrusionH="57150" prstMaterial="metal">
            <a:bevelT w="38100" h="25400"/>
            <a:contourClr>
              <a:schemeClr val="bg2"/>
            </a:contourClr>
          </a:sp3d>
        </a:bodyPr>
        <a:lstStyle/>
        <a:p>
          <a:pPr lvl="0" algn="ctr" defTabSz="1333500">
            <a:lnSpc>
              <a:spcPct val="90000"/>
            </a:lnSpc>
            <a:spcBef>
              <a:spcPct val="0"/>
            </a:spcBef>
            <a:spcAft>
              <a:spcPct val="35000"/>
            </a:spcAft>
          </a:pPr>
          <a:r>
            <a:rPr lang="es-EC" sz="3000" b="1" kern="1200" cap="none" spc="0" dirty="0" smtClean="0">
              <a:ln w="17780" cmpd="sng">
                <a:noFill/>
                <a:prstDash val="solid"/>
                <a:miter lim="800000"/>
              </a:ln>
              <a:solidFill>
                <a:sysClr val="windowText" lastClr="000000"/>
              </a:solidFill>
              <a:effectLst>
                <a:outerShdw blurRad="50800" algn="tl" rotWithShape="0">
                  <a:srgbClr val="000000"/>
                </a:outerShdw>
              </a:effectLst>
            </a:rPr>
            <a:t>Revisión de la política de seguridad de la Información </a:t>
          </a:r>
          <a:endParaRPr lang="es-EC" sz="3000" b="1" kern="1200" cap="none" spc="0" dirty="0">
            <a:ln w="17780" cmpd="sng">
              <a:noFill/>
              <a:prstDash val="solid"/>
              <a:miter lim="800000"/>
            </a:ln>
            <a:solidFill>
              <a:sysClr val="windowText" lastClr="000000"/>
            </a:solidFill>
            <a:effectLst>
              <a:outerShdw blurRad="50800" algn="tl" rotWithShape="0">
                <a:srgbClr val="000000"/>
              </a:outerShdw>
            </a:effectLst>
          </a:endParaRPr>
        </a:p>
      </dsp:txBody>
      <dsp:txXfrm>
        <a:off x="4641640" y="3130050"/>
        <a:ext cx="3783295" cy="22984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804D2C-F3F2-43F4-9092-4E4E463D105D}">
      <dsp:nvSpPr>
        <dsp:cNvPr id="0" name=""/>
        <dsp:cNvSpPr/>
      </dsp:nvSpPr>
      <dsp:spPr>
        <a:xfrm>
          <a:off x="0" y="0"/>
          <a:ext cx="6261565" cy="6433667"/>
        </a:xfrm>
        <a:prstGeom prst="triangle">
          <a:avLst/>
        </a:prstGeom>
        <a:gradFill rotWithShape="0">
          <a:gsLst>
            <a:gs pos="0">
              <a:schemeClr val="accent3">
                <a:hueOff val="0"/>
                <a:satOff val="0"/>
                <a:lumOff val="0"/>
                <a:alphaOff val="0"/>
                <a:tint val="60000"/>
                <a:satMod val="160000"/>
              </a:schemeClr>
            </a:gs>
            <a:gs pos="46000">
              <a:schemeClr val="accent3">
                <a:hueOff val="0"/>
                <a:satOff val="0"/>
                <a:lumOff val="0"/>
                <a:alphaOff val="0"/>
                <a:tint val="86000"/>
                <a:satMod val="160000"/>
              </a:schemeClr>
            </a:gs>
            <a:gs pos="100000">
              <a:schemeClr val="accent3">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sp>
    <dsp:sp modelId="{5F106944-089D-474D-A736-D116837BE660}">
      <dsp:nvSpPr>
        <dsp:cNvPr id="0" name=""/>
        <dsp:cNvSpPr/>
      </dsp:nvSpPr>
      <dsp:spPr>
        <a:xfrm>
          <a:off x="3130782" y="645762"/>
          <a:ext cx="4070017" cy="304719"/>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smtClean="0">
              <a:effectLst/>
            </a:rPr>
            <a:t>Domain Controller</a:t>
          </a:r>
          <a:endParaRPr lang="es-EC" sz="2000" b="1" kern="1200" dirty="0"/>
        </a:p>
      </dsp:txBody>
      <dsp:txXfrm>
        <a:off x="3145657" y="660637"/>
        <a:ext cx="4040267" cy="274969"/>
      </dsp:txXfrm>
    </dsp:sp>
    <dsp:sp modelId="{88390CE7-7EE7-474D-B525-6C8A023D9A92}">
      <dsp:nvSpPr>
        <dsp:cNvPr id="0" name=""/>
        <dsp:cNvSpPr/>
      </dsp:nvSpPr>
      <dsp:spPr>
        <a:xfrm>
          <a:off x="3130782" y="988571"/>
          <a:ext cx="4070017" cy="304719"/>
        </a:xfrm>
        <a:prstGeom prst="roundRect">
          <a:avLst/>
        </a:prstGeom>
        <a:solidFill>
          <a:schemeClr val="lt1">
            <a:alpha val="90000"/>
            <a:hueOff val="0"/>
            <a:satOff val="0"/>
            <a:lumOff val="0"/>
            <a:alphaOff val="0"/>
          </a:schemeClr>
        </a:solidFill>
        <a:ln w="9525" cap="flat" cmpd="sng" algn="ctr">
          <a:solidFill>
            <a:schemeClr val="accent3">
              <a:hueOff val="655330"/>
              <a:satOff val="347"/>
              <a:lumOff val="-826"/>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smtClean="0">
              <a:effectLst/>
            </a:rPr>
            <a:t>Active Directory</a:t>
          </a:r>
          <a:endParaRPr lang="es-EC" sz="2000" b="1" kern="1200" dirty="0"/>
        </a:p>
      </dsp:txBody>
      <dsp:txXfrm>
        <a:off x="3145657" y="1003446"/>
        <a:ext cx="4040267" cy="274969"/>
      </dsp:txXfrm>
    </dsp:sp>
    <dsp:sp modelId="{97BB59BA-105C-413C-8F6A-C29EEE19BE7A}">
      <dsp:nvSpPr>
        <dsp:cNvPr id="0" name=""/>
        <dsp:cNvSpPr/>
      </dsp:nvSpPr>
      <dsp:spPr>
        <a:xfrm>
          <a:off x="3130782" y="1331381"/>
          <a:ext cx="4070017" cy="304719"/>
        </a:xfrm>
        <a:prstGeom prst="roundRect">
          <a:avLst/>
        </a:prstGeom>
        <a:solidFill>
          <a:schemeClr val="lt1">
            <a:alpha val="90000"/>
            <a:hueOff val="0"/>
            <a:satOff val="0"/>
            <a:lumOff val="0"/>
            <a:alphaOff val="0"/>
          </a:schemeClr>
        </a:solidFill>
        <a:ln w="9525" cap="flat" cmpd="sng" algn="ctr">
          <a:solidFill>
            <a:schemeClr val="accent3">
              <a:hueOff val="1310661"/>
              <a:satOff val="693"/>
              <a:lumOff val="-1653"/>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smtClean="0">
              <a:effectLst/>
            </a:rPr>
            <a:t>Exchange Server</a:t>
          </a:r>
          <a:endParaRPr lang="es-EC" sz="2000" b="1" kern="1200" dirty="0"/>
        </a:p>
      </dsp:txBody>
      <dsp:txXfrm>
        <a:off x="3145657" y="1346256"/>
        <a:ext cx="4040267" cy="274969"/>
      </dsp:txXfrm>
    </dsp:sp>
    <dsp:sp modelId="{0F9F04C5-60FA-4956-9E20-8E165D05D1FB}">
      <dsp:nvSpPr>
        <dsp:cNvPr id="0" name=""/>
        <dsp:cNvSpPr/>
      </dsp:nvSpPr>
      <dsp:spPr>
        <a:xfrm>
          <a:off x="3130782" y="1674190"/>
          <a:ext cx="4070017" cy="304719"/>
        </a:xfrm>
        <a:prstGeom prst="roundRect">
          <a:avLst/>
        </a:prstGeom>
        <a:solidFill>
          <a:schemeClr val="lt1">
            <a:alpha val="90000"/>
            <a:hueOff val="0"/>
            <a:satOff val="0"/>
            <a:lumOff val="0"/>
            <a:alphaOff val="0"/>
          </a:schemeClr>
        </a:solidFill>
        <a:ln w="9525" cap="flat" cmpd="sng" algn="ctr">
          <a:solidFill>
            <a:schemeClr val="accent3">
              <a:hueOff val="1965991"/>
              <a:satOff val="1040"/>
              <a:lumOff val="-2479"/>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smtClean="0">
              <a:effectLst/>
            </a:rPr>
            <a:t>Dataprotector</a:t>
          </a:r>
          <a:endParaRPr lang="es-EC" sz="2000" b="1" kern="1200" dirty="0"/>
        </a:p>
      </dsp:txBody>
      <dsp:txXfrm>
        <a:off x="3145657" y="1689065"/>
        <a:ext cx="4040267" cy="274969"/>
      </dsp:txXfrm>
    </dsp:sp>
    <dsp:sp modelId="{64629CC9-43A0-4335-8686-9712B2D402DF}">
      <dsp:nvSpPr>
        <dsp:cNvPr id="0" name=""/>
        <dsp:cNvSpPr/>
      </dsp:nvSpPr>
      <dsp:spPr>
        <a:xfrm>
          <a:off x="3130782" y="2017000"/>
          <a:ext cx="4070017" cy="304719"/>
        </a:xfrm>
        <a:prstGeom prst="roundRect">
          <a:avLst/>
        </a:prstGeom>
        <a:solidFill>
          <a:schemeClr val="lt1">
            <a:alpha val="90000"/>
            <a:hueOff val="0"/>
            <a:satOff val="0"/>
            <a:lumOff val="0"/>
            <a:alphaOff val="0"/>
          </a:schemeClr>
        </a:solidFill>
        <a:ln w="9525" cap="flat" cmpd="sng" algn="ctr">
          <a:solidFill>
            <a:schemeClr val="accent3">
              <a:hueOff val="2621321"/>
              <a:satOff val="1387"/>
              <a:lumOff val="-3305"/>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smtClean="0">
              <a:effectLst/>
            </a:rPr>
            <a:t>Isa Server</a:t>
          </a:r>
          <a:endParaRPr lang="es-EC" sz="2000" b="1" kern="1200" dirty="0"/>
        </a:p>
      </dsp:txBody>
      <dsp:txXfrm>
        <a:off x="3145657" y="2031875"/>
        <a:ext cx="4040267" cy="274969"/>
      </dsp:txXfrm>
    </dsp:sp>
    <dsp:sp modelId="{B39CA6D8-5F0C-49EA-8C42-3F9DBD0A9AAF}">
      <dsp:nvSpPr>
        <dsp:cNvPr id="0" name=""/>
        <dsp:cNvSpPr/>
      </dsp:nvSpPr>
      <dsp:spPr>
        <a:xfrm>
          <a:off x="3130782" y="2359809"/>
          <a:ext cx="4070017" cy="304719"/>
        </a:xfrm>
        <a:prstGeom prst="roundRect">
          <a:avLst/>
        </a:prstGeom>
        <a:solidFill>
          <a:schemeClr val="lt1">
            <a:alpha val="90000"/>
            <a:hueOff val="0"/>
            <a:satOff val="0"/>
            <a:lumOff val="0"/>
            <a:alphaOff val="0"/>
          </a:schemeClr>
        </a:solidFill>
        <a:ln w="9525" cap="flat" cmpd="sng" algn="ctr">
          <a:solidFill>
            <a:schemeClr val="accent3">
              <a:hueOff val="3276652"/>
              <a:satOff val="1733"/>
              <a:lumOff val="-4132"/>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smtClean="0">
              <a:effectLst/>
            </a:rPr>
            <a:t>Isa Server Informática</a:t>
          </a:r>
          <a:endParaRPr lang="es-EC" sz="2000" b="1" kern="1200" dirty="0"/>
        </a:p>
      </dsp:txBody>
      <dsp:txXfrm>
        <a:off x="3145657" y="2374684"/>
        <a:ext cx="4040267" cy="274969"/>
      </dsp:txXfrm>
    </dsp:sp>
    <dsp:sp modelId="{D8CE6837-E070-4C84-A576-B3E0C4D99F47}">
      <dsp:nvSpPr>
        <dsp:cNvPr id="0" name=""/>
        <dsp:cNvSpPr/>
      </dsp:nvSpPr>
      <dsp:spPr>
        <a:xfrm>
          <a:off x="3130782" y="2702619"/>
          <a:ext cx="4070017" cy="304719"/>
        </a:xfrm>
        <a:prstGeom prst="roundRect">
          <a:avLst/>
        </a:prstGeom>
        <a:solidFill>
          <a:schemeClr val="lt1">
            <a:alpha val="90000"/>
            <a:hueOff val="0"/>
            <a:satOff val="0"/>
            <a:lumOff val="0"/>
            <a:alphaOff val="0"/>
          </a:schemeClr>
        </a:solidFill>
        <a:ln w="9525" cap="flat" cmpd="sng" algn="ctr">
          <a:solidFill>
            <a:schemeClr val="accent3">
              <a:hueOff val="3931982"/>
              <a:satOff val="2080"/>
              <a:lumOff val="-4958"/>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smtClean="0">
              <a:effectLst/>
            </a:rPr>
            <a:t>Sharepoint</a:t>
          </a:r>
          <a:endParaRPr lang="es-EC" sz="2000" b="1" kern="1200" dirty="0"/>
        </a:p>
      </dsp:txBody>
      <dsp:txXfrm>
        <a:off x="3145657" y="2717494"/>
        <a:ext cx="4040267" cy="274969"/>
      </dsp:txXfrm>
    </dsp:sp>
    <dsp:sp modelId="{48073160-6787-40DA-8CD9-9FAD29DCC9B8}">
      <dsp:nvSpPr>
        <dsp:cNvPr id="0" name=""/>
        <dsp:cNvSpPr/>
      </dsp:nvSpPr>
      <dsp:spPr>
        <a:xfrm>
          <a:off x="3130782" y="3045428"/>
          <a:ext cx="4070017" cy="304719"/>
        </a:xfrm>
        <a:prstGeom prst="roundRect">
          <a:avLst/>
        </a:prstGeom>
        <a:solidFill>
          <a:schemeClr val="lt1">
            <a:alpha val="90000"/>
            <a:hueOff val="0"/>
            <a:satOff val="0"/>
            <a:lumOff val="0"/>
            <a:alphaOff val="0"/>
          </a:schemeClr>
        </a:solidFill>
        <a:ln w="9525" cap="flat" cmpd="sng" algn="ctr">
          <a:solidFill>
            <a:schemeClr val="accent3">
              <a:hueOff val="4587312"/>
              <a:satOff val="2426"/>
              <a:lumOff val="-5784"/>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smtClean="0">
              <a:effectLst/>
            </a:rPr>
            <a:t>Help Desk</a:t>
          </a:r>
          <a:endParaRPr lang="es-EC" sz="2000" b="1" kern="1200" dirty="0"/>
        </a:p>
      </dsp:txBody>
      <dsp:txXfrm>
        <a:off x="3145657" y="3060303"/>
        <a:ext cx="4040267" cy="274969"/>
      </dsp:txXfrm>
    </dsp:sp>
    <dsp:sp modelId="{10EE6DDE-0A16-4EE0-BD06-986D1D6D1960}">
      <dsp:nvSpPr>
        <dsp:cNvPr id="0" name=""/>
        <dsp:cNvSpPr/>
      </dsp:nvSpPr>
      <dsp:spPr>
        <a:xfrm>
          <a:off x="3130782" y="3388238"/>
          <a:ext cx="4070017" cy="304719"/>
        </a:xfrm>
        <a:prstGeom prst="roundRect">
          <a:avLst/>
        </a:prstGeom>
        <a:solidFill>
          <a:schemeClr val="lt1">
            <a:alpha val="90000"/>
            <a:hueOff val="0"/>
            <a:satOff val="0"/>
            <a:lumOff val="0"/>
            <a:alphaOff val="0"/>
          </a:schemeClr>
        </a:solidFill>
        <a:ln w="9525" cap="flat" cmpd="sng" algn="ctr">
          <a:solidFill>
            <a:schemeClr val="accent3">
              <a:hueOff val="5242642"/>
              <a:satOff val="2773"/>
              <a:lumOff val="-6611"/>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smtClean="0">
              <a:effectLst/>
            </a:rPr>
            <a:t>Ultimus – Desarrollo</a:t>
          </a:r>
          <a:endParaRPr lang="es-EC" sz="2000" b="1" kern="1200" dirty="0"/>
        </a:p>
      </dsp:txBody>
      <dsp:txXfrm>
        <a:off x="3145657" y="3403113"/>
        <a:ext cx="4040267" cy="274969"/>
      </dsp:txXfrm>
    </dsp:sp>
    <dsp:sp modelId="{8370E70A-AF28-475F-B727-0B533D4A430B}">
      <dsp:nvSpPr>
        <dsp:cNvPr id="0" name=""/>
        <dsp:cNvSpPr/>
      </dsp:nvSpPr>
      <dsp:spPr>
        <a:xfrm>
          <a:off x="3130782" y="3731047"/>
          <a:ext cx="4070017" cy="304719"/>
        </a:xfrm>
        <a:prstGeom prst="roundRect">
          <a:avLst/>
        </a:prstGeom>
        <a:solidFill>
          <a:schemeClr val="lt1">
            <a:alpha val="90000"/>
            <a:hueOff val="0"/>
            <a:satOff val="0"/>
            <a:lumOff val="0"/>
            <a:alphaOff val="0"/>
          </a:schemeClr>
        </a:solidFill>
        <a:ln w="9525" cap="flat" cmpd="sng" algn="ctr">
          <a:solidFill>
            <a:schemeClr val="accent3">
              <a:hueOff val="5897973"/>
              <a:satOff val="3120"/>
              <a:lumOff val="-7437"/>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smtClean="0">
              <a:effectLst/>
            </a:rPr>
            <a:t>Ultimus – Producción</a:t>
          </a:r>
          <a:endParaRPr lang="es-EC" sz="2000" b="1" kern="1200" dirty="0"/>
        </a:p>
      </dsp:txBody>
      <dsp:txXfrm>
        <a:off x="3145657" y="3745922"/>
        <a:ext cx="4040267" cy="274969"/>
      </dsp:txXfrm>
    </dsp:sp>
    <dsp:sp modelId="{B00CA5F2-CCF4-43F5-BD3F-E26E935573DA}">
      <dsp:nvSpPr>
        <dsp:cNvPr id="0" name=""/>
        <dsp:cNvSpPr/>
      </dsp:nvSpPr>
      <dsp:spPr>
        <a:xfrm>
          <a:off x="3130782" y="4073857"/>
          <a:ext cx="4070017" cy="304719"/>
        </a:xfrm>
        <a:prstGeom prst="roundRect">
          <a:avLst/>
        </a:prstGeom>
        <a:solidFill>
          <a:schemeClr val="lt1">
            <a:alpha val="90000"/>
            <a:hueOff val="0"/>
            <a:satOff val="0"/>
            <a:lumOff val="0"/>
            <a:alphaOff val="0"/>
          </a:schemeClr>
        </a:solidFill>
        <a:ln w="9525" cap="flat" cmpd="sng" algn="ctr">
          <a:solidFill>
            <a:schemeClr val="accent3">
              <a:hueOff val="6553303"/>
              <a:satOff val="3466"/>
              <a:lumOff val="-8264"/>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smtClean="0">
              <a:effectLst/>
            </a:rPr>
            <a:t>ON - BASE</a:t>
          </a:r>
          <a:endParaRPr lang="es-EC" sz="2000" b="1" kern="1200" dirty="0"/>
        </a:p>
      </dsp:txBody>
      <dsp:txXfrm>
        <a:off x="3145657" y="4088732"/>
        <a:ext cx="4040267" cy="274969"/>
      </dsp:txXfrm>
    </dsp:sp>
    <dsp:sp modelId="{3B9F5C39-8118-479C-A813-38BBCC618C68}">
      <dsp:nvSpPr>
        <dsp:cNvPr id="0" name=""/>
        <dsp:cNvSpPr/>
      </dsp:nvSpPr>
      <dsp:spPr>
        <a:xfrm>
          <a:off x="3130782" y="4416666"/>
          <a:ext cx="4070017" cy="304719"/>
        </a:xfrm>
        <a:prstGeom prst="roundRect">
          <a:avLst/>
        </a:prstGeom>
        <a:solidFill>
          <a:schemeClr val="lt1">
            <a:alpha val="90000"/>
            <a:hueOff val="0"/>
            <a:satOff val="0"/>
            <a:lumOff val="0"/>
            <a:alphaOff val="0"/>
          </a:schemeClr>
        </a:solidFill>
        <a:ln w="9525" cap="flat" cmpd="sng" algn="ctr">
          <a:solidFill>
            <a:schemeClr val="accent3">
              <a:hueOff val="7208633"/>
              <a:satOff val="3813"/>
              <a:lumOff val="-909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effectLst/>
            </a:rPr>
            <a:t>Aplicaciones</a:t>
          </a:r>
          <a:endParaRPr lang="es-EC" sz="2000" b="1" kern="1200" dirty="0"/>
        </a:p>
      </dsp:txBody>
      <dsp:txXfrm>
        <a:off x="3145657" y="4431541"/>
        <a:ext cx="4040267" cy="274969"/>
      </dsp:txXfrm>
    </dsp:sp>
    <dsp:sp modelId="{E6296712-6130-49BE-95EF-D7FB8A6F2B91}">
      <dsp:nvSpPr>
        <dsp:cNvPr id="0" name=""/>
        <dsp:cNvSpPr/>
      </dsp:nvSpPr>
      <dsp:spPr>
        <a:xfrm>
          <a:off x="3130782" y="4759476"/>
          <a:ext cx="4070017" cy="304719"/>
        </a:xfrm>
        <a:prstGeom prst="roundRect">
          <a:avLst/>
        </a:prstGeom>
        <a:solidFill>
          <a:schemeClr val="lt1">
            <a:alpha val="90000"/>
            <a:hueOff val="0"/>
            <a:satOff val="0"/>
            <a:lumOff val="0"/>
            <a:alphaOff val="0"/>
          </a:schemeClr>
        </a:solidFill>
        <a:ln w="9525" cap="flat" cmpd="sng" algn="ctr">
          <a:solidFill>
            <a:schemeClr val="accent3">
              <a:hueOff val="7863963"/>
              <a:satOff val="4160"/>
              <a:lumOff val="-9916"/>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effectLst/>
            </a:rPr>
            <a:t>Base de Datos </a:t>
          </a:r>
          <a:endParaRPr lang="es-EC" sz="2000" b="1" kern="1200" dirty="0"/>
        </a:p>
      </dsp:txBody>
      <dsp:txXfrm>
        <a:off x="3145657" y="4774351"/>
        <a:ext cx="4040267" cy="274969"/>
      </dsp:txXfrm>
    </dsp:sp>
    <dsp:sp modelId="{74BFDB89-C8CF-417D-9A15-8041652F6A22}">
      <dsp:nvSpPr>
        <dsp:cNvPr id="0" name=""/>
        <dsp:cNvSpPr/>
      </dsp:nvSpPr>
      <dsp:spPr>
        <a:xfrm>
          <a:off x="3130782" y="5102285"/>
          <a:ext cx="4070017" cy="304719"/>
        </a:xfrm>
        <a:prstGeom prst="roundRect">
          <a:avLst/>
        </a:prstGeom>
        <a:solidFill>
          <a:schemeClr val="lt1">
            <a:alpha val="90000"/>
            <a:hueOff val="0"/>
            <a:satOff val="0"/>
            <a:lumOff val="0"/>
            <a:alphaOff val="0"/>
          </a:schemeClr>
        </a:solidFill>
        <a:ln w="9525" cap="flat" cmpd="sng" algn="ctr">
          <a:solidFill>
            <a:schemeClr val="accent3">
              <a:hueOff val="8519293"/>
              <a:satOff val="4506"/>
              <a:lumOff val="-10743"/>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smtClean="0">
              <a:effectLst/>
            </a:rPr>
            <a:t>Claves de usuarios</a:t>
          </a:r>
          <a:endParaRPr lang="es-EC" sz="2000" b="1" kern="1200" dirty="0">
            <a:effectLst/>
            <a:latin typeface="Calibri"/>
            <a:ea typeface="Calibri"/>
            <a:cs typeface="Times New Roman"/>
          </a:endParaRPr>
        </a:p>
      </dsp:txBody>
      <dsp:txXfrm>
        <a:off x="3145657" y="5117160"/>
        <a:ext cx="4040267" cy="274969"/>
      </dsp:txXfrm>
    </dsp:sp>
    <dsp:sp modelId="{E245EEF5-B200-4A6C-8C9D-C7DE79B0FC95}">
      <dsp:nvSpPr>
        <dsp:cNvPr id="0" name=""/>
        <dsp:cNvSpPr/>
      </dsp:nvSpPr>
      <dsp:spPr>
        <a:xfrm>
          <a:off x="3130782" y="5445095"/>
          <a:ext cx="4070017" cy="304719"/>
        </a:xfrm>
        <a:prstGeom prst="roundRect">
          <a:avLst/>
        </a:prstGeom>
        <a:solidFill>
          <a:schemeClr val="lt1">
            <a:alpha val="90000"/>
            <a:hueOff val="0"/>
            <a:satOff val="0"/>
            <a:lumOff val="0"/>
            <a:alphaOff val="0"/>
          </a:schemeClr>
        </a:solidFill>
        <a:ln w="9525" cap="flat" cmpd="sng" algn="ctr">
          <a:solidFill>
            <a:schemeClr val="accent3">
              <a:hueOff val="9174624"/>
              <a:satOff val="4853"/>
              <a:lumOff val="-11569"/>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t>SMS</a:t>
          </a:r>
          <a:endParaRPr lang="es-EC" sz="2000" b="1" kern="1200" dirty="0"/>
        </a:p>
      </dsp:txBody>
      <dsp:txXfrm>
        <a:off x="3145657" y="5459970"/>
        <a:ext cx="4040267" cy="2749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CAA014-D9CD-4E19-A59A-FEB8701D1756}">
      <dsp:nvSpPr>
        <dsp:cNvPr id="0" name=""/>
        <dsp:cNvSpPr/>
      </dsp:nvSpPr>
      <dsp:spPr>
        <a:xfrm>
          <a:off x="268416" y="1349911"/>
          <a:ext cx="2361685" cy="1867629"/>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s-EC" sz="1800" b="1" kern="1200" dirty="0" smtClean="0">
              <a:effectLst>
                <a:outerShdw blurRad="38100" dist="38100" dir="2700000" algn="tl">
                  <a:srgbClr val="000000">
                    <a:alpha val="43137"/>
                  </a:srgbClr>
                </a:outerShdw>
              </a:effectLst>
            </a:rPr>
            <a:t>1 </a:t>
          </a:r>
          <a:r>
            <a:rPr lang="es-EC" sz="1800" b="1" kern="1200" dirty="0" smtClean="0">
              <a:effectLst>
                <a:outerShdw blurRad="38100" dist="38100" dir="2700000" algn="tl">
                  <a:srgbClr val="000000">
                    <a:alpha val="43137"/>
                  </a:srgbClr>
                </a:outerShdw>
              </a:effectLst>
              <a:sym typeface="Wingdings" pitchFamily="2" charset="2"/>
            </a:rPr>
            <a:t> </a:t>
          </a:r>
          <a:r>
            <a:rPr lang="es-EC" sz="1800" b="1" kern="1200" dirty="0" smtClean="0">
              <a:effectLst>
                <a:outerShdw blurRad="38100" dist="38100" dir="2700000" algn="tl">
                  <a:srgbClr val="000000">
                    <a:alpha val="43137"/>
                  </a:srgbClr>
                </a:outerShdw>
              </a:effectLst>
            </a:rPr>
            <a:t>PUBLICA</a:t>
          </a:r>
          <a:endParaRPr lang="es-EC" sz="1800" b="1" kern="1200" dirty="0">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es-EC" sz="1800" b="1" kern="1200" dirty="0" smtClean="0">
              <a:effectLst>
                <a:outerShdw blurRad="38100" dist="38100" dir="2700000" algn="tl">
                  <a:srgbClr val="000000">
                    <a:alpha val="43137"/>
                  </a:srgbClr>
                </a:outerShdw>
              </a:effectLst>
            </a:rPr>
            <a:t>2 </a:t>
          </a:r>
          <a:r>
            <a:rPr lang="es-EC" sz="1800" b="1" kern="1200" dirty="0" smtClean="0">
              <a:effectLst>
                <a:outerShdw blurRad="38100" dist="38100" dir="2700000" algn="tl">
                  <a:srgbClr val="000000">
                    <a:alpha val="43137"/>
                  </a:srgbClr>
                </a:outerShdw>
              </a:effectLst>
              <a:sym typeface="Wingdings" pitchFamily="2" charset="2"/>
            </a:rPr>
            <a:t> </a:t>
          </a:r>
          <a:r>
            <a:rPr lang="es-EC" sz="1800" b="1" kern="1200" dirty="0" smtClean="0">
              <a:effectLst>
                <a:outerShdw blurRad="38100" dist="38100" dir="2700000" algn="tl">
                  <a:srgbClr val="000000">
                    <a:alpha val="43137"/>
                  </a:srgbClr>
                </a:outerShdw>
              </a:effectLst>
            </a:rPr>
            <a:t>USO INTERNO</a:t>
          </a:r>
          <a:endParaRPr lang="es-EC" sz="1800" b="1" kern="1200" dirty="0">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es-EC" sz="1800" b="1" kern="1200" dirty="0" smtClean="0">
              <a:effectLst>
                <a:outerShdw blurRad="38100" dist="38100" dir="2700000" algn="tl">
                  <a:srgbClr val="000000">
                    <a:alpha val="43137"/>
                  </a:srgbClr>
                </a:outerShdw>
              </a:effectLst>
            </a:rPr>
            <a:t>3 </a:t>
          </a:r>
          <a:r>
            <a:rPr lang="es-EC" sz="1800" b="1" kern="1200" dirty="0" smtClean="0">
              <a:effectLst>
                <a:outerShdw blurRad="38100" dist="38100" dir="2700000" algn="tl">
                  <a:srgbClr val="000000">
                    <a:alpha val="43137"/>
                  </a:srgbClr>
                </a:outerShdw>
              </a:effectLst>
              <a:sym typeface="Wingdings" pitchFamily="2" charset="2"/>
            </a:rPr>
            <a:t> </a:t>
          </a:r>
          <a:r>
            <a:rPr lang="es-EC" sz="1800" b="1" kern="1200" dirty="0" smtClean="0">
              <a:effectLst>
                <a:outerShdw blurRad="38100" dist="38100" dir="2700000" algn="tl">
                  <a:srgbClr val="000000">
                    <a:alpha val="43137"/>
                  </a:srgbClr>
                </a:outerShdw>
              </a:effectLst>
            </a:rPr>
            <a:t>SECRETO</a:t>
          </a:r>
          <a:endParaRPr lang="es-EC" sz="1800" b="1" kern="1200" dirty="0">
            <a:effectLst>
              <a:outerShdw blurRad="38100" dist="38100" dir="2700000" algn="tl">
                <a:srgbClr val="000000">
                  <a:alpha val="43137"/>
                </a:srgbClr>
              </a:outerShdw>
            </a:effectLst>
          </a:endParaRPr>
        </a:p>
      </dsp:txBody>
      <dsp:txXfrm>
        <a:off x="311395" y="1392890"/>
        <a:ext cx="2275727" cy="1381464"/>
      </dsp:txXfrm>
    </dsp:sp>
    <dsp:sp modelId="{4787EBB8-04A2-41C7-81E2-2EC8C3DE2C3E}">
      <dsp:nvSpPr>
        <dsp:cNvPr id="0" name=""/>
        <dsp:cNvSpPr/>
      </dsp:nvSpPr>
      <dsp:spPr>
        <a:xfrm>
          <a:off x="1330790" y="1774569"/>
          <a:ext cx="3160067" cy="3160067"/>
        </a:xfrm>
        <a:prstGeom prst="leftCircularArrow">
          <a:avLst>
            <a:gd name="adj1" fmla="val 1865"/>
            <a:gd name="adj2" fmla="val 222810"/>
            <a:gd name="adj3" fmla="val 2370610"/>
            <a:gd name="adj4" fmla="val 9396778"/>
            <a:gd name="adj5" fmla="val 2176"/>
          </a:avLst>
        </a:prstGeom>
        <a:gradFill rotWithShape="0">
          <a:gsLst>
            <a:gs pos="0">
              <a:schemeClr val="accent4">
                <a:hueOff val="0"/>
                <a:satOff val="0"/>
                <a:lumOff val="0"/>
                <a:alphaOff val="0"/>
                <a:tint val="10000"/>
                <a:satMod val="300000"/>
              </a:schemeClr>
            </a:gs>
            <a:gs pos="34000">
              <a:schemeClr val="accent4">
                <a:hueOff val="0"/>
                <a:satOff val="0"/>
                <a:lumOff val="0"/>
                <a:alphaOff val="0"/>
                <a:tint val="13500"/>
                <a:satMod val="250000"/>
              </a:schemeClr>
            </a:gs>
            <a:gs pos="100000">
              <a:schemeClr val="accent4">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sp>
    <dsp:sp modelId="{83700079-FF55-465E-867E-3F0024E38B56}">
      <dsp:nvSpPr>
        <dsp:cNvPr id="0" name=""/>
        <dsp:cNvSpPr/>
      </dsp:nvSpPr>
      <dsp:spPr>
        <a:xfrm>
          <a:off x="162872" y="2890252"/>
          <a:ext cx="2712684" cy="1066180"/>
        </a:xfrm>
        <a:prstGeom prst="roundRect">
          <a:avLst>
            <a:gd name="adj" fmla="val 10000"/>
          </a:avLst>
        </a:prstGeom>
        <a:gradFill rotWithShape="0">
          <a:gsLst>
            <a:gs pos="0">
              <a:schemeClr val="accent4">
                <a:hueOff val="0"/>
                <a:satOff val="0"/>
                <a:lumOff val="0"/>
                <a:alphaOff val="0"/>
                <a:tint val="10000"/>
                <a:satMod val="300000"/>
              </a:schemeClr>
            </a:gs>
            <a:gs pos="34000">
              <a:schemeClr val="accent4">
                <a:hueOff val="0"/>
                <a:satOff val="0"/>
                <a:lumOff val="0"/>
                <a:alphaOff val="0"/>
                <a:tint val="13500"/>
                <a:satMod val="250000"/>
              </a:schemeClr>
            </a:gs>
            <a:gs pos="100000">
              <a:schemeClr val="accent4">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endParaRPr lang="es-EC" sz="1800" b="1" i="0" kern="1200" dirty="0">
            <a:effectLst>
              <a:outerShdw blurRad="63500" dir="3600000" algn="tl" rotWithShape="0">
                <a:srgbClr val="000000">
                  <a:alpha val="70000"/>
                </a:srgbClr>
              </a:outerShdw>
              <a:reflection blurRad="6350" stA="60000" endA="900" endPos="58000" dir="5400000" sy="-100000" algn="bl" rotWithShape="0"/>
            </a:effectLst>
            <a:latin typeface="Gulim" pitchFamily="34" charset="-127"/>
            <a:ea typeface="Gulim" pitchFamily="34" charset="-127"/>
          </a:endParaRPr>
        </a:p>
      </dsp:txBody>
      <dsp:txXfrm>
        <a:off x="194099" y="2921479"/>
        <a:ext cx="2650230" cy="1003726"/>
      </dsp:txXfrm>
    </dsp:sp>
    <dsp:sp modelId="{E4617541-DDE6-4812-9097-A1DB1E99D4B6}">
      <dsp:nvSpPr>
        <dsp:cNvPr id="0" name=""/>
        <dsp:cNvSpPr/>
      </dsp:nvSpPr>
      <dsp:spPr>
        <a:xfrm>
          <a:off x="3289902" y="2085859"/>
          <a:ext cx="2575567" cy="193030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5091578"/>
              <a:satOff val="-6521"/>
              <a:lumOff val="607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s-EC" sz="1800" b="1" kern="1200" dirty="0" smtClean="0">
              <a:effectLst>
                <a:outerShdw blurRad="38100" dist="38100" dir="2700000" algn="tl">
                  <a:srgbClr val="000000">
                    <a:alpha val="43137"/>
                  </a:srgbClr>
                </a:outerShdw>
              </a:effectLst>
            </a:rPr>
            <a:t>1 </a:t>
          </a:r>
          <a:r>
            <a:rPr lang="es-EC" sz="1800" b="1" kern="1200" dirty="0" smtClean="0">
              <a:effectLst>
                <a:outerShdw blurRad="38100" dist="38100" dir="2700000" algn="tl">
                  <a:srgbClr val="000000">
                    <a:alpha val="43137"/>
                  </a:srgbClr>
                </a:outerShdw>
              </a:effectLst>
              <a:sym typeface="Wingdings" pitchFamily="2" charset="2"/>
            </a:rPr>
            <a:t> </a:t>
          </a:r>
          <a:r>
            <a:rPr lang="es-EC" sz="1800" b="1" kern="1200" dirty="0" smtClean="0">
              <a:effectLst>
                <a:outerShdw blurRad="38100" dist="38100" dir="2700000" algn="tl">
                  <a:srgbClr val="000000">
                    <a:alpha val="43137"/>
                  </a:srgbClr>
                </a:outerShdw>
              </a:effectLst>
            </a:rPr>
            <a:t>NO NECESARIA</a:t>
          </a:r>
        </a:p>
        <a:p>
          <a:pPr marL="171450" lvl="1" indent="-171450" algn="l" defTabSz="800100">
            <a:lnSpc>
              <a:spcPct val="90000"/>
            </a:lnSpc>
            <a:spcBef>
              <a:spcPct val="0"/>
            </a:spcBef>
            <a:spcAft>
              <a:spcPct val="15000"/>
            </a:spcAft>
            <a:buChar char="••"/>
          </a:pPr>
          <a:r>
            <a:rPr lang="es-EC" sz="1800" b="1" kern="1200" dirty="0" smtClean="0">
              <a:effectLst>
                <a:outerShdw blurRad="38100" dist="38100" dir="2700000" algn="tl">
                  <a:srgbClr val="000000">
                    <a:alpha val="43137"/>
                  </a:srgbClr>
                </a:outerShdw>
              </a:effectLst>
            </a:rPr>
            <a:t>2 </a:t>
          </a:r>
          <a:r>
            <a:rPr lang="es-EC" sz="1800" b="1" kern="1200" dirty="0" smtClean="0">
              <a:effectLst>
                <a:outerShdw blurRad="38100" dist="38100" dir="2700000" algn="tl">
                  <a:srgbClr val="000000">
                    <a:alpha val="43137"/>
                  </a:srgbClr>
                </a:outerShdw>
              </a:effectLst>
              <a:sym typeface="Wingdings" pitchFamily="2" charset="2"/>
            </a:rPr>
            <a:t> </a:t>
          </a:r>
          <a:r>
            <a:rPr lang="es-EC" sz="1800" b="1" kern="1200" dirty="0" smtClean="0">
              <a:effectLst>
                <a:outerShdw blurRad="38100" dist="38100" dir="2700000" algn="tl">
                  <a:srgbClr val="000000">
                    <a:alpha val="43137"/>
                  </a:srgbClr>
                </a:outerShdw>
              </a:effectLst>
            </a:rPr>
            <a:t>NECESARIA</a:t>
          </a:r>
        </a:p>
        <a:p>
          <a:pPr marL="171450" lvl="1" indent="-171450" algn="l" defTabSz="800100">
            <a:lnSpc>
              <a:spcPct val="90000"/>
            </a:lnSpc>
            <a:spcBef>
              <a:spcPct val="0"/>
            </a:spcBef>
            <a:spcAft>
              <a:spcPct val="15000"/>
            </a:spcAft>
            <a:buChar char="••"/>
          </a:pPr>
          <a:r>
            <a:rPr lang="es-EC" sz="1800" b="1" kern="1200" dirty="0" smtClean="0">
              <a:effectLst>
                <a:outerShdw blurRad="38100" dist="38100" dir="2700000" algn="tl">
                  <a:srgbClr val="000000">
                    <a:alpha val="43137"/>
                  </a:srgbClr>
                </a:outerShdw>
              </a:effectLst>
            </a:rPr>
            <a:t>3 </a:t>
          </a:r>
          <a:r>
            <a:rPr lang="es-EC" sz="1800" b="1" kern="1200" dirty="0" smtClean="0">
              <a:effectLst>
                <a:outerShdw blurRad="38100" dist="38100" dir="2700000" algn="tl">
                  <a:srgbClr val="000000">
                    <a:alpha val="43137"/>
                  </a:srgbClr>
                </a:outerShdw>
              </a:effectLst>
              <a:sym typeface="Wingdings" pitchFamily="2" charset="2"/>
            </a:rPr>
            <a:t> IMPORTANTE</a:t>
          </a:r>
          <a:endParaRPr lang="es-EC" sz="1800" b="1" kern="1200" dirty="0" smtClean="0">
            <a:effectLst>
              <a:outerShdw blurRad="38100" dist="38100" dir="2700000" algn="tl">
                <a:srgbClr val="000000">
                  <a:alpha val="43137"/>
                </a:srgbClr>
              </a:outerShdw>
            </a:effectLst>
          </a:endParaRPr>
        </a:p>
      </dsp:txBody>
      <dsp:txXfrm>
        <a:off x="3334324" y="2543918"/>
        <a:ext cx="2486723" cy="1427827"/>
      </dsp:txXfrm>
    </dsp:sp>
    <dsp:sp modelId="{35F0AE06-7B77-477A-8682-FACA3E76C0A4}">
      <dsp:nvSpPr>
        <dsp:cNvPr id="0" name=""/>
        <dsp:cNvSpPr/>
      </dsp:nvSpPr>
      <dsp:spPr>
        <a:xfrm>
          <a:off x="4646767" y="275114"/>
          <a:ext cx="3194506" cy="3194506"/>
        </a:xfrm>
        <a:prstGeom prst="circularArrow">
          <a:avLst>
            <a:gd name="adj1" fmla="val 1845"/>
            <a:gd name="adj2" fmla="val 220307"/>
            <a:gd name="adj3" fmla="val 18868820"/>
            <a:gd name="adj4" fmla="val 11840148"/>
            <a:gd name="adj5" fmla="val 2153"/>
          </a:avLst>
        </a:prstGeom>
        <a:gradFill rotWithShape="0">
          <a:gsLst>
            <a:gs pos="0">
              <a:schemeClr val="accent4">
                <a:hueOff val="-10183156"/>
                <a:satOff val="-13042"/>
                <a:lumOff val="12157"/>
                <a:alphaOff val="0"/>
                <a:tint val="10000"/>
                <a:satMod val="300000"/>
              </a:schemeClr>
            </a:gs>
            <a:gs pos="34000">
              <a:schemeClr val="accent4">
                <a:hueOff val="-10183156"/>
                <a:satOff val="-13042"/>
                <a:lumOff val="12157"/>
                <a:alphaOff val="0"/>
                <a:tint val="13500"/>
                <a:satMod val="250000"/>
              </a:schemeClr>
            </a:gs>
            <a:gs pos="100000">
              <a:schemeClr val="accent4">
                <a:hueOff val="-10183156"/>
                <a:satOff val="-13042"/>
                <a:lumOff val="12157"/>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sp>
    <dsp:sp modelId="{C13915CF-5663-4C7F-8F6D-EA4945F7CF0F}">
      <dsp:nvSpPr>
        <dsp:cNvPr id="0" name=""/>
        <dsp:cNvSpPr/>
      </dsp:nvSpPr>
      <dsp:spPr>
        <a:xfrm>
          <a:off x="3523484" y="1415461"/>
          <a:ext cx="2513600" cy="1009110"/>
        </a:xfrm>
        <a:prstGeom prst="roundRect">
          <a:avLst>
            <a:gd name="adj" fmla="val 10000"/>
          </a:avLst>
        </a:prstGeom>
        <a:gradFill rotWithShape="0">
          <a:gsLst>
            <a:gs pos="0">
              <a:schemeClr val="accent4">
                <a:hueOff val="-5091578"/>
                <a:satOff val="-6521"/>
                <a:lumOff val="6078"/>
                <a:alphaOff val="0"/>
                <a:tint val="10000"/>
                <a:satMod val="300000"/>
              </a:schemeClr>
            </a:gs>
            <a:gs pos="34000">
              <a:schemeClr val="accent4">
                <a:hueOff val="-5091578"/>
                <a:satOff val="-6521"/>
                <a:lumOff val="6078"/>
                <a:alphaOff val="0"/>
                <a:tint val="13500"/>
                <a:satMod val="250000"/>
              </a:schemeClr>
            </a:gs>
            <a:gs pos="100000">
              <a:schemeClr val="accent4">
                <a:hueOff val="-5091578"/>
                <a:satOff val="-6521"/>
                <a:lumOff val="6078"/>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endParaRPr lang="es-EC" sz="2000" b="0" i="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latin typeface="Gulim" pitchFamily="34" charset="-127"/>
            <a:ea typeface="Gulim" pitchFamily="34" charset="-127"/>
          </a:endParaRPr>
        </a:p>
      </dsp:txBody>
      <dsp:txXfrm>
        <a:off x="3553040" y="1445017"/>
        <a:ext cx="2454488" cy="949998"/>
      </dsp:txXfrm>
    </dsp:sp>
    <dsp:sp modelId="{4C0254F5-E47C-4F24-87D6-6A81DF9EB4F0}">
      <dsp:nvSpPr>
        <dsp:cNvPr id="0" name=""/>
        <dsp:cNvSpPr/>
      </dsp:nvSpPr>
      <dsp:spPr>
        <a:xfrm>
          <a:off x="6590528" y="1205911"/>
          <a:ext cx="2017379" cy="1663915"/>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10183156"/>
              <a:satOff val="-13042"/>
              <a:lumOff val="1215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s-EC" sz="1800" b="1" kern="1200" dirty="0" smtClean="0">
              <a:effectLst>
                <a:outerShdw blurRad="38100" dist="38100" dir="2700000" algn="tl">
                  <a:srgbClr val="000000">
                    <a:alpha val="43137"/>
                  </a:srgbClr>
                </a:outerShdw>
              </a:effectLst>
            </a:rPr>
            <a:t>1 </a:t>
          </a:r>
          <a:r>
            <a:rPr lang="es-EC" sz="1800" b="1" kern="1200" dirty="0" smtClean="0">
              <a:effectLst>
                <a:outerShdw blurRad="38100" dist="38100" dir="2700000" algn="tl">
                  <a:srgbClr val="000000">
                    <a:alpha val="43137"/>
                  </a:srgbClr>
                </a:outerShdw>
              </a:effectLst>
              <a:sym typeface="Wingdings" pitchFamily="2" charset="2"/>
            </a:rPr>
            <a:t> BAJO</a:t>
          </a:r>
          <a:endParaRPr lang="es-EC" sz="1800" b="1" kern="1200" dirty="0" smtClean="0">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es-EC" sz="1800" b="1" kern="1200" dirty="0" smtClean="0">
              <a:effectLst>
                <a:outerShdw blurRad="38100" dist="38100" dir="2700000" algn="tl">
                  <a:srgbClr val="000000">
                    <a:alpha val="43137"/>
                  </a:srgbClr>
                </a:outerShdw>
              </a:effectLst>
            </a:rPr>
            <a:t>2 </a:t>
          </a:r>
          <a:r>
            <a:rPr lang="es-EC" sz="1800" b="1" kern="1200" dirty="0" smtClean="0">
              <a:effectLst>
                <a:outerShdw blurRad="38100" dist="38100" dir="2700000" algn="tl">
                  <a:srgbClr val="000000">
                    <a:alpha val="43137"/>
                  </a:srgbClr>
                </a:outerShdw>
              </a:effectLst>
              <a:sym typeface="Wingdings" pitchFamily="2" charset="2"/>
            </a:rPr>
            <a:t> MEDIANO</a:t>
          </a:r>
          <a:endParaRPr lang="es-EC" sz="1800" b="1" kern="1200" dirty="0" smtClean="0">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es-EC" sz="1800" b="1" kern="1200" dirty="0" smtClean="0">
              <a:effectLst>
                <a:outerShdw blurRad="38100" dist="38100" dir="2700000" algn="tl">
                  <a:srgbClr val="000000">
                    <a:alpha val="43137"/>
                  </a:srgbClr>
                </a:outerShdw>
              </a:effectLst>
            </a:rPr>
            <a:t>3 </a:t>
          </a:r>
          <a:r>
            <a:rPr lang="es-EC" sz="1800" b="1" kern="1200" dirty="0" smtClean="0">
              <a:effectLst>
                <a:outerShdw blurRad="38100" dist="38100" dir="2700000" algn="tl">
                  <a:srgbClr val="000000">
                    <a:alpha val="43137"/>
                  </a:srgbClr>
                </a:outerShdw>
              </a:effectLst>
              <a:sym typeface="Wingdings" pitchFamily="2" charset="2"/>
            </a:rPr>
            <a:t> ALTO</a:t>
          </a:r>
          <a:endParaRPr lang="es-EC" sz="1800" b="1" kern="1200" dirty="0" smtClean="0">
            <a:effectLst>
              <a:outerShdw blurRad="38100" dist="38100" dir="2700000" algn="tl">
                <a:srgbClr val="000000">
                  <a:alpha val="43137"/>
                </a:srgbClr>
              </a:outerShdw>
            </a:effectLst>
          </a:endParaRPr>
        </a:p>
      </dsp:txBody>
      <dsp:txXfrm>
        <a:off x="6628819" y="1244202"/>
        <a:ext cx="1940797" cy="1230780"/>
      </dsp:txXfrm>
    </dsp:sp>
    <dsp:sp modelId="{297440A5-F45A-4FC1-8AFB-84729F64A979}">
      <dsp:nvSpPr>
        <dsp:cNvPr id="0" name=""/>
        <dsp:cNvSpPr/>
      </dsp:nvSpPr>
      <dsp:spPr>
        <a:xfrm>
          <a:off x="6378275" y="2662125"/>
          <a:ext cx="2386837" cy="972007"/>
        </a:xfrm>
        <a:prstGeom prst="roundRect">
          <a:avLst>
            <a:gd name="adj" fmla="val 10000"/>
          </a:avLst>
        </a:prstGeom>
        <a:gradFill rotWithShape="0">
          <a:gsLst>
            <a:gs pos="0">
              <a:schemeClr val="accent4">
                <a:hueOff val="-10183156"/>
                <a:satOff val="-13042"/>
                <a:lumOff val="12157"/>
                <a:alphaOff val="0"/>
                <a:tint val="10000"/>
                <a:satMod val="300000"/>
              </a:schemeClr>
            </a:gs>
            <a:gs pos="34000">
              <a:schemeClr val="accent4">
                <a:hueOff val="-10183156"/>
                <a:satOff val="-13042"/>
                <a:lumOff val="12157"/>
                <a:alphaOff val="0"/>
                <a:tint val="13500"/>
                <a:satMod val="250000"/>
              </a:schemeClr>
            </a:gs>
            <a:gs pos="100000">
              <a:schemeClr val="accent4">
                <a:hueOff val="-10183156"/>
                <a:satOff val="-13042"/>
                <a:lumOff val="12157"/>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endParaRPr lang="es-EC" sz="1600" b="1" i="0" kern="1200" dirty="0" smtClean="0">
            <a:effectLst>
              <a:outerShdw blurRad="38100" dist="38100" dir="2700000" algn="tl">
                <a:srgbClr val="000000">
                  <a:alpha val="43137"/>
                </a:srgbClr>
              </a:outerShdw>
            </a:effectLst>
            <a:latin typeface="Gulim" pitchFamily="34" charset="-127"/>
            <a:ea typeface="Gulim" pitchFamily="34" charset="-127"/>
          </a:endParaRPr>
        </a:p>
      </dsp:txBody>
      <dsp:txXfrm>
        <a:off x="6406744" y="2690594"/>
        <a:ext cx="2329899" cy="9150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CAA014-D9CD-4E19-A59A-FEB8701D1756}">
      <dsp:nvSpPr>
        <dsp:cNvPr id="0" name=""/>
        <dsp:cNvSpPr/>
      </dsp:nvSpPr>
      <dsp:spPr>
        <a:xfrm>
          <a:off x="363687" y="1671045"/>
          <a:ext cx="2076439" cy="1712628"/>
        </a:xfrm>
        <a:prstGeom prst="roundRect">
          <a:avLst>
            <a:gd name="adj" fmla="val 10000"/>
          </a:avLst>
        </a:prstGeom>
        <a:gradFill rotWithShape="1">
          <a:gsLst>
            <a:gs pos="0">
              <a:schemeClr val="accent2">
                <a:tint val="10000"/>
                <a:satMod val="300000"/>
              </a:schemeClr>
            </a:gs>
            <a:gs pos="34000">
              <a:schemeClr val="accent2">
                <a:tint val="13500"/>
                <a:satMod val="250000"/>
              </a:schemeClr>
            </a:gs>
            <a:gs pos="100000">
              <a:schemeClr val="accent2">
                <a:tint val="60000"/>
                <a:satMod val="200000"/>
              </a:schemeClr>
            </a:gs>
          </a:gsLst>
          <a:path path="circle">
            <a:fillToRect l="50000" t="155000" r="50000" b="-55000"/>
          </a:path>
        </a:gradFill>
        <a:ln w="9525" cap="flat" cmpd="sng" algn="ctr">
          <a:solidFill>
            <a:schemeClr val="accent2">
              <a:satMod val="120000"/>
            </a:schemeClr>
          </a:solidFill>
          <a:prstDash val="solid"/>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dsp:spPr>
      <dsp:style>
        <a:lnRef idx="1">
          <a:schemeClr val="accent2"/>
        </a:lnRef>
        <a:fillRef idx="2">
          <a:schemeClr val="accent2"/>
        </a:fillRef>
        <a:effectRef idx="1">
          <a:schemeClr val="accent2"/>
        </a:effectRef>
        <a:fontRef idx="minor">
          <a:schemeClr val="dk1"/>
        </a:fontRef>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r>
            <a:rPr lang="es-EC" sz="2000" b="1" kern="1200" dirty="0" smtClean="0">
              <a:effectLst>
                <a:outerShdw blurRad="38100" dist="38100" dir="2700000" algn="tl">
                  <a:srgbClr val="000000">
                    <a:alpha val="43137"/>
                  </a:srgbClr>
                </a:outerShdw>
              </a:effectLst>
            </a:rPr>
            <a:t>1 </a:t>
          </a:r>
          <a:r>
            <a:rPr lang="es-EC" sz="2000" b="1" kern="1200" dirty="0" smtClean="0">
              <a:effectLst>
                <a:outerShdw blurRad="38100" dist="38100" dir="2700000" algn="tl">
                  <a:srgbClr val="000000">
                    <a:alpha val="43137"/>
                  </a:srgbClr>
                </a:outerShdw>
              </a:effectLst>
              <a:sym typeface="Wingdings" pitchFamily="2" charset="2"/>
            </a:rPr>
            <a:t> </a:t>
          </a:r>
          <a:r>
            <a:rPr lang="es-EC" sz="2000" b="1" kern="1200" dirty="0" smtClean="0">
              <a:effectLst>
                <a:outerShdw blurRad="38100" dist="38100" dir="2700000" algn="tl">
                  <a:srgbClr val="000000">
                    <a:alpha val="43137"/>
                  </a:srgbClr>
                </a:outerShdw>
              </a:effectLst>
            </a:rPr>
            <a:t>ALTO</a:t>
          </a:r>
          <a:endParaRPr lang="es-EC" sz="2000" b="1" kern="1200" dirty="0">
            <a:effectLst>
              <a:outerShdw blurRad="38100" dist="38100" dir="2700000" algn="tl">
                <a:srgbClr val="000000">
                  <a:alpha val="43137"/>
                </a:srgbClr>
              </a:outerShdw>
            </a:effectLst>
          </a:endParaRPr>
        </a:p>
        <a:p>
          <a:pPr marL="228600" lvl="1" indent="-228600" algn="l" defTabSz="889000">
            <a:lnSpc>
              <a:spcPct val="90000"/>
            </a:lnSpc>
            <a:spcBef>
              <a:spcPct val="0"/>
            </a:spcBef>
            <a:spcAft>
              <a:spcPct val="15000"/>
            </a:spcAft>
            <a:buChar char="••"/>
          </a:pPr>
          <a:r>
            <a:rPr lang="es-EC" sz="2000" b="1" kern="1200" dirty="0" smtClean="0">
              <a:effectLst>
                <a:outerShdw blurRad="38100" dist="38100" dir="2700000" algn="tl">
                  <a:srgbClr val="000000">
                    <a:alpha val="43137"/>
                  </a:srgbClr>
                </a:outerShdw>
              </a:effectLst>
            </a:rPr>
            <a:t>2 </a:t>
          </a:r>
          <a:r>
            <a:rPr lang="es-EC" sz="2000" b="1" kern="1200" dirty="0" smtClean="0">
              <a:effectLst>
                <a:outerShdw blurRad="38100" dist="38100" dir="2700000" algn="tl">
                  <a:srgbClr val="000000">
                    <a:alpha val="43137"/>
                  </a:srgbClr>
                </a:outerShdw>
              </a:effectLst>
              <a:sym typeface="Wingdings" pitchFamily="2" charset="2"/>
            </a:rPr>
            <a:t> </a:t>
          </a:r>
          <a:r>
            <a:rPr lang="es-EC" sz="2000" b="1" kern="1200" dirty="0" smtClean="0">
              <a:effectLst>
                <a:outerShdw blurRad="38100" dist="38100" dir="2700000" algn="tl">
                  <a:srgbClr val="000000">
                    <a:alpha val="43137"/>
                  </a:srgbClr>
                </a:outerShdw>
              </a:effectLst>
            </a:rPr>
            <a:t>MEDIA</a:t>
          </a:r>
          <a:endParaRPr lang="es-EC" sz="2000" b="1" kern="1200" dirty="0">
            <a:effectLst>
              <a:outerShdw blurRad="38100" dist="38100" dir="2700000" algn="tl">
                <a:srgbClr val="000000">
                  <a:alpha val="43137"/>
                </a:srgbClr>
              </a:outerShdw>
            </a:effectLst>
          </a:endParaRPr>
        </a:p>
        <a:p>
          <a:pPr marL="228600" lvl="1" indent="-228600" algn="l" defTabSz="889000">
            <a:lnSpc>
              <a:spcPct val="90000"/>
            </a:lnSpc>
            <a:spcBef>
              <a:spcPct val="0"/>
            </a:spcBef>
            <a:spcAft>
              <a:spcPct val="15000"/>
            </a:spcAft>
            <a:buChar char="••"/>
          </a:pPr>
          <a:r>
            <a:rPr lang="es-EC" sz="2000" b="1" kern="1200" dirty="0" smtClean="0">
              <a:effectLst>
                <a:outerShdw blurRad="38100" dist="38100" dir="2700000" algn="tl">
                  <a:srgbClr val="000000">
                    <a:alpha val="43137"/>
                  </a:srgbClr>
                </a:outerShdw>
              </a:effectLst>
            </a:rPr>
            <a:t>3 </a:t>
          </a:r>
          <a:r>
            <a:rPr lang="es-EC" sz="2000" b="1" kern="1200" dirty="0" smtClean="0">
              <a:effectLst>
                <a:outerShdw blurRad="38100" dist="38100" dir="2700000" algn="tl">
                  <a:srgbClr val="000000">
                    <a:alpha val="43137"/>
                  </a:srgbClr>
                </a:outerShdw>
              </a:effectLst>
              <a:sym typeface="Wingdings" pitchFamily="2" charset="2"/>
            </a:rPr>
            <a:t> BAJO</a:t>
          </a:r>
          <a:endParaRPr lang="es-EC" sz="2000" b="1" kern="1200" dirty="0">
            <a:effectLst>
              <a:outerShdw blurRad="38100" dist="38100" dir="2700000" algn="tl">
                <a:srgbClr val="000000">
                  <a:alpha val="43137"/>
                </a:srgbClr>
              </a:outerShdw>
            </a:effectLst>
          </a:endParaRPr>
        </a:p>
      </dsp:txBody>
      <dsp:txXfrm>
        <a:off x="403099" y="1710457"/>
        <a:ext cx="1997615" cy="1266812"/>
      </dsp:txXfrm>
    </dsp:sp>
    <dsp:sp modelId="{4787EBB8-04A2-41C7-81E2-2EC8C3DE2C3E}">
      <dsp:nvSpPr>
        <dsp:cNvPr id="0" name=""/>
        <dsp:cNvSpPr/>
      </dsp:nvSpPr>
      <dsp:spPr>
        <a:xfrm>
          <a:off x="1183252" y="1962834"/>
          <a:ext cx="2865792" cy="2865792"/>
        </a:xfrm>
        <a:prstGeom prst="leftCircularArrow">
          <a:avLst>
            <a:gd name="adj1" fmla="val 2117"/>
            <a:gd name="adj2" fmla="val 254341"/>
            <a:gd name="adj3" fmla="val 2250878"/>
            <a:gd name="adj4" fmla="val 9245515"/>
            <a:gd name="adj5" fmla="val 247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83700079-FF55-465E-867E-3F0024E38B56}">
      <dsp:nvSpPr>
        <dsp:cNvPr id="0" name=""/>
        <dsp:cNvSpPr/>
      </dsp:nvSpPr>
      <dsp:spPr>
        <a:xfrm>
          <a:off x="138560" y="2895689"/>
          <a:ext cx="2495658" cy="1097393"/>
        </a:xfrm>
        <a:prstGeom prst="roundRect">
          <a:avLst>
            <a:gd name="adj" fmla="val 10000"/>
          </a:avLst>
        </a:prstGeom>
        <a:solidFill>
          <a:schemeClr val="accent4">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22860" rIns="34290" bIns="22860" numCol="1" spcCol="1270" anchor="ctr" anchorCtr="0">
          <a:prstTxWarp prst="textWave2">
            <a:avLst/>
          </a:prstTxWarp>
          <a:noAutofit/>
        </a:bodyPr>
        <a:lstStyle/>
        <a:p>
          <a:pPr lvl="0" algn="ctr" defTabSz="800100">
            <a:lnSpc>
              <a:spcPct val="90000"/>
            </a:lnSpc>
            <a:spcBef>
              <a:spcPct val="0"/>
            </a:spcBef>
            <a:spcAft>
              <a:spcPct val="35000"/>
            </a:spcAft>
          </a:pPr>
          <a:endParaRPr lang="es-EC" sz="1800" b="1" i="0" kern="1200" dirty="0">
            <a:effectLst>
              <a:outerShdw blurRad="63500" dir="3600000" algn="tl" rotWithShape="0">
                <a:srgbClr val="000000">
                  <a:alpha val="70000"/>
                </a:srgbClr>
              </a:outerShdw>
              <a:reflection blurRad="6350" stA="60000" endA="900" endPos="58000" dir="5400000" sy="-100000" algn="bl" rotWithShape="0"/>
            </a:effectLst>
            <a:latin typeface="Gulim" pitchFamily="34" charset="-127"/>
            <a:ea typeface="Gulim" pitchFamily="34" charset="-127"/>
          </a:endParaRPr>
        </a:p>
      </dsp:txBody>
      <dsp:txXfrm>
        <a:off x="170702" y="2927831"/>
        <a:ext cx="2431374" cy="1033109"/>
      </dsp:txXfrm>
    </dsp:sp>
    <dsp:sp modelId="{E4617541-DDE6-4812-9097-A1DB1E99D4B6}">
      <dsp:nvSpPr>
        <dsp:cNvPr id="0" name=""/>
        <dsp:cNvSpPr/>
      </dsp:nvSpPr>
      <dsp:spPr>
        <a:xfrm>
          <a:off x="3170829" y="2066227"/>
          <a:ext cx="2076439" cy="1712628"/>
        </a:xfrm>
        <a:prstGeom prst="roundRect">
          <a:avLst>
            <a:gd name="adj" fmla="val 10000"/>
          </a:avLst>
        </a:prstGeom>
        <a:gradFill rotWithShape="1">
          <a:gsLst>
            <a:gs pos="0">
              <a:schemeClr val="accent6">
                <a:tint val="10000"/>
                <a:satMod val="300000"/>
              </a:schemeClr>
            </a:gs>
            <a:gs pos="34000">
              <a:schemeClr val="accent6">
                <a:tint val="13500"/>
                <a:satMod val="250000"/>
              </a:schemeClr>
            </a:gs>
            <a:gs pos="100000">
              <a:schemeClr val="accent6">
                <a:tint val="60000"/>
                <a:satMod val="200000"/>
              </a:schemeClr>
            </a:gs>
          </a:gsLst>
          <a:path path="circle">
            <a:fillToRect l="50000" t="155000" r="50000" b="-55000"/>
          </a:path>
        </a:gradFill>
        <a:ln w="9525" cap="flat" cmpd="sng" algn="ctr">
          <a:solidFill>
            <a:schemeClr val="accent6">
              <a:satMod val="120000"/>
            </a:schemeClr>
          </a:solidFill>
          <a:prstDash val="solid"/>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dsp:spPr>
      <dsp:style>
        <a:lnRef idx="1">
          <a:schemeClr val="accent6"/>
        </a:lnRef>
        <a:fillRef idx="2">
          <a:schemeClr val="accent6"/>
        </a:fillRef>
        <a:effectRef idx="1">
          <a:schemeClr val="accent6"/>
        </a:effectRef>
        <a:fontRef idx="minor">
          <a:schemeClr val="dk1"/>
        </a:fontRef>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s-EC" sz="1800" b="1" kern="1200" dirty="0" smtClean="0">
              <a:effectLst>
                <a:outerShdw blurRad="38100" dist="38100" dir="2700000" algn="tl">
                  <a:srgbClr val="000000">
                    <a:alpha val="43137"/>
                  </a:srgbClr>
                </a:outerShdw>
              </a:effectLst>
            </a:rPr>
            <a:t>1 </a:t>
          </a:r>
          <a:r>
            <a:rPr lang="es-EC" sz="1800" b="1" kern="1200" dirty="0" smtClean="0">
              <a:effectLst>
                <a:outerShdw blurRad="38100" dist="38100" dir="2700000" algn="tl">
                  <a:srgbClr val="000000">
                    <a:alpha val="43137"/>
                  </a:srgbClr>
                </a:outerShdw>
              </a:effectLst>
              <a:sym typeface="Wingdings" pitchFamily="2" charset="2"/>
            </a:rPr>
            <a:t> </a:t>
          </a:r>
          <a:r>
            <a:rPr lang="es-EC" sz="1800" b="1" kern="1200" dirty="0" smtClean="0">
              <a:effectLst>
                <a:outerShdw blurRad="38100" dist="38100" dir="2700000" algn="tl">
                  <a:srgbClr val="000000">
                    <a:alpha val="43137"/>
                  </a:srgbClr>
                </a:outerShdw>
              </a:effectLst>
            </a:rPr>
            <a:t>NULA</a:t>
          </a:r>
        </a:p>
        <a:p>
          <a:pPr marL="171450" lvl="1" indent="-171450" algn="l" defTabSz="800100">
            <a:lnSpc>
              <a:spcPct val="90000"/>
            </a:lnSpc>
            <a:spcBef>
              <a:spcPct val="0"/>
            </a:spcBef>
            <a:spcAft>
              <a:spcPct val="15000"/>
            </a:spcAft>
            <a:buChar char="••"/>
          </a:pPr>
          <a:r>
            <a:rPr lang="es-EC" sz="1800" b="1" kern="1200" dirty="0" smtClean="0">
              <a:effectLst>
                <a:outerShdw blurRad="38100" dist="38100" dir="2700000" algn="tl">
                  <a:srgbClr val="000000">
                    <a:alpha val="43137"/>
                  </a:srgbClr>
                </a:outerShdw>
              </a:effectLst>
            </a:rPr>
            <a:t>2 </a:t>
          </a:r>
          <a:r>
            <a:rPr lang="es-EC" sz="1800" b="1" kern="1200" dirty="0" smtClean="0">
              <a:effectLst>
                <a:outerShdw blurRad="38100" dist="38100" dir="2700000" algn="tl">
                  <a:srgbClr val="000000">
                    <a:alpha val="43137"/>
                  </a:srgbClr>
                </a:outerShdw>
              </a:effectLst>
              <a:sym typeface="Wingdings" pitchFamily="2" charset="2"/>
            </a:rPr>
            <a:t> BAJA</a:t>
          </a:r>
          <a:endParaRPr lang="es-EC" sz="1800" b="1" kern="1200" dirty="0" smtClean="0">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es-EC" sz="1800" b="1" kern="1200" dirty="0" smtClean="0">
              <a:effectLst>
                <a:outerShdw blurRad="38100" dist="38100" dir="2700000" algn="tl">
                  <a:srgbClr val="000000">
                    <a:alpha val="43137"/>
                  </a:srgbClr>
                </a:outerShdw>
              </a:effectLst>
            </a:rPr>
            <a:t>3 </a:t>
          </a:r>
          <a:r>
            <a:rPr lang="es-EC" sz="1800" b="1" kern="1200" dirty="0" smtClean="0">
              <a:effectLst>
                <a:outerShdw blurRad="38100" dist="38100" dir="2700000" algn="tl">
                  <a:srgbClr val="000000">
                    <a:alpha val="43137"/>
                  </a:srgbClr>
                </a:outerShdw>
              </a:effectLst>
              <a:sym typeface="Wingdings" pitchFamily="2" charset="2"/>
            </a:rPr>
            <a:t> MEDIANA</a:t>
          </a:r>
          <a:endParaRPr lang="es-EC" sz="1800" b="1" kern="1200" dirty="0" smtClean="0">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es-EC" sz="1800" b="1" kern="1200" dirty="0" smtClean="0">
              <a:effectLst>
                <a:outerShdw blurRad="38100" dist="38100" dir="2700000" algn="tl">
                  <a:srgbClr val="000000">
                    <a:alpha val="43137"/>
                  </a:srgbClr>
                </a:outerShdw>
              </a:effectLst>
            </a:rPr>
            <a:t>4 </a:t>
          </a:r>
          <a:r>
            <a:rPr lang="es-EC" sz="1800" b="1" kern="1200" dirty="0" smtClean="0">
              <a:effectLst>
                <a:outerShdw blurRad="38100" dist="38100" dir="2700000" algn="tl">
                  <a:srgbClr val="000000">
                    <a:alpha val="43137"/>
                  </a:srgbClr>
                </a:outerShdw>
              </a:effectLst>
              <a:sym typeface="Wingdings" pitchFamily="2" charset="2"/>
            </a:rPr>
            <a:t> ALTA</a:t>
          </a:r>
          <a:endParaRPr lang="es-EC" sz="1800" b="1" kern="1200" dirty="0" smtClean="0">
            <a:effectLst>
              <a:outerShdw blurRad="38100" dist="38100" dir="2700000" algn="tl">
                <a:srgbClr val="000000">
                  <a:alpha val="43137"/>
                </a:srgbClr>
              </a:outerShdw>
            </a:effectLst>
          </a:endParaRPr>
        </a:p>
      </dsp:txBody>
      <dsp:txXfrm>
        <a:off x="3210241" y="2472631"/>
        <a:ext cx="1997615" cy="1266812"/>
      </dsp:txXfrm>
    </dsp:sp>
    <dsp:sp modelId="{35F0AE06-7B77-477A-8682-FACA3E76C0A4}">
      <dsp:nvSpPr>
        <dsp:cNvPr id="0" name=""/>
        <dsp:cNvSpPr/>
      </dsp:nvSpPr>
      <dsp:spPr>
        <a:xfrm>
          <a:off x="4021851" y="378570"/>
          <a:ext cx="3441359" cy="3441359"/>
        </a:xfrm>
        <a:prstGeom prst="circularArrow">
          <a:avLst>
            <a:gd name="adj1" fmla="val 1763"/>
            <a:gd name="adj2" fmla="val 210098"/>
            <a:gd name="adj3" fmla="val 19164186"/>
            <a:gd name="adj4" fmla="val 12125305"/>
            <a:gd name="adj5" fmla="val 2057"/>
          </a:avLst>
        </a:prstGeom>
        <a:solidFill>
          <a:schemeClr val="accent4">
            <a:hueOff val="-10183156"/>
            <a:satOff val="-13042"/>
            <a:lumOff val="12157"/>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13915CF-5663-4C7F-8F6D-EA4945F7CF0F}">
      <dsp:nvSpPr>
        <dsp:cNvPr id="0" name=""/>
        <dsp:cNvSpPr/>
      </dsp:nvSpPr>
      <dsp:spPr>
        <a:xfrm>
          <a:off x="2921074" y="1476928"/>
          <a:ext cx="2575947" cy="933795"/>
        </a:xfrm>
        <a:prstGeom prst="roundRect">
          <a:avLst>
            <a:gd name="adj" fmla="val 10000"/>
          </a:avLst>
        </a:prstGeom>
        <a:solidFill>
          <a:schemeClr val="accent4">
            <a:hueOff val="-5091578"/>
            <a:satOff val="-6521"/>
            <a:lumOff val="6078"/>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prstTxWarp prst="textWave1">
            <a:avLst/>
          </a:prstTxWarp>
          <a:noAutofit/>
        </a:bodyPr>
        <a:lstStyle/>
        <a:p>
          <a:pPr lvl="0" algn="ctr" defTabSz="889000">
            <a:lnSpc>
              <a:spcPct val="90000"/>
            </a:lnSpc>
            <a:spcBef>
              <a:spcPct val="0"/>
            </a:spcBef>
            <a:spcAft>
              <a:spcPct val="35000"/>
            </a:spcAft>
          </a:pPr>
          <a:endParaRPr lang="es-EC" sz="2000" b="0" i="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latin typeface="Gulim" pitchFamily="34" charset="-127"/>
            <a:ea typeface="Gulim" pitchFamily="34" charset="-127"/>
          </a:endParaRPr>
        </a:p>
      </dsp:txBody>
      <dsp:txXfrm>
        <a:off x="2948424" y="1504278"/>
        <a:ext cx="2521247" cy="879095"/>
      </dsp:txXfrm>
    </dsp:sp>
    <dsp:sp modelId="{4C0254F5-E47C-4F24-87D6-6A81DF9EB4F0}">
      <dsp:nvSpPr>
        <dsp:cNvPr id="0" name=""/>
        <dsp:cNvSpPr/>
      </dsp:nvSpPr>
      <dsp:spPr>
        <a:xfrm>
          <a:off x="5884350" y="1236051"/>
          <a:ext cx="2794804" cy="2183395"/>
        </a:xfrm>
        <a:prstGeom prst="roundRect">
          <a:avLst>
            <a:gd name="adj" fmla="val 10000"/>
          </a:avLst>
        </a:prstGeom>
        <a:gradFill rotWithShape="1">
          <a:gsLst>
            <a:gs pos="0">
              <a:schemeClr val="accent1">
                <a:tint val="10000"/>
                <a:satMod val="300000"/>
              </a:schemeClr>
            </a:gs>
            <a:gs pos="34000">
              <a:schemeClr val="accent1">
                <a:tint val="13500"/>
                <a:satMod val="250000"/>
              </a:schemeClr>
            </a:gs>
            <a:gs pos="100000">
              <a:schemeClr val="accent1">
                <a:tint val="60000"/>
                <a:satMod val="200000"/>
              </a:schemeClr>
            </a:gs>
          </a:gsLst>
          <a:path path="circle">
            <a:fillToRect l="50000" t="155000" r="50000" b="-55000"/>
          </a:path>
        </a:gradFill>
        <a:ln w="9525" cap="flat" cmpd="sng" algn="ctr">
          <a:solidFill>
            <a:schemeClr val="accent1">
              <a:satMod val="120000"/>
            </a:schemeClr>
          </a:solidFill>
          <a:prstDash val="solid"/>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dsp:spPr>
      <dsp:style>
        <a:lnRef idx="1">
          <a:schemeClr val="accent1"/>
        </a:lnRef>
        <a:fillRef idx="2">
          <a:schemeClr val="accent1"/>
        </a:fillRef>
        <a:effectRef idx="1">
          <a:schemeClr val="accent1"/>
        </a:effectRef>
        <a:fontRef idx="minor">
          <a:schemeClr val="dk1"/>
        </a:fontRef>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s-EC" sz="1600" b="1" kern="1200" dirty="0" smtClean="0">
              <a:effectLst>
                <a:outerShdw blurRad="38100" dist="38100" dir="2700000" algn="tl">
                  <a:srgbClr val="000000">
                    <a:alpha val="43137"/>
                  </a:srgbClr>
                </a:outerShdw>
              </a:effectLst>
            </a:rPr>
            <a:t>1 </a:t>
          </a:r>
          <a:r>
            <a:rPr lang="es-EC" sz="1600" b="1" kern="1200" dirty="0" smtClean="0">
              <a:effectLst>
                <a:outerShdw blurRad="38100" dist="38100" dir="2700000" algn="tl">
                  <a:srgbClr val="000000">
                    <a:alpha val="43137"/>
                  </a:srgbClr>
                </a:outerShdw>
              </a:effectLst>
              <a:sym typeface="Wingdings" pitchFamily="2" charset="2"/>
            </a:rPr>
            <a:t> INSIGNIFICANTE</a:t>
          </a:r>
          <a:endParaRPr lang="es-EC" sz="1600" b="1" kern="1200" dirty="0" smtClean="0">
            <a:effectLst>
              <a:outerShdw blurRad="38100" dist="38100" dir="2700000" algn="tl">
                <a:srgbClr val="000000">
                  <a:alpha val="43137"/>
                </a:srgbClr>
              </a:outerShdw>
            </a:effectLst>
          </a:endParaRPr>
        </a:p>
        <a:p>
          <a:pPr marL="171450" lvl="1" indent="-171450" algn="l" defTabSz="711200">
            <a:lnSpc>
              <a:spcPct val="90000"/>
            </a:lnSpc>
            <a:spcBef>
              <a:spcPct val="0"/>
            </a:spcBef>
            <a:spcAft>
              <a:spcPct val="15000"/>
            </a:spcAft>
            <a:buChar char="••"/>
          </a:pPr>
          <a:r>
            <a:rPr lang="es-EC" sz="1600" b="1" kern="1200" dirty="0" smtClean="0">
              <a:effectLst>
                <a:outerShdw blurRad="38100" dist="38100" dir="2700000" algn="tl">
                  <a:srgbClr val="000000">
                    <a:alpha val="43137"/>
                  </a:srgbClr>
                </a:outerShdw>
              </a:effectLst>
            </a:rPr>
            <a:t>2 </a:t>
          </a:r>
          <a:r>
            <a:rPr lang="es-EC" sz="1600" b="1" kern="1200" dirty="0" smtClean="0">
              <a:effectLst>
                <a:outerShdw blurRad="38100" dist="38100" dir="2700000" algn="tl">
                  <a:srgbClr val="000000">
                    <a:alpha val="43137"/>
                  </a:srgbClr>
                </a:outerShdw>
              </a:effectLst>
              <a:sym typeface="Wingdings" pitchFamily="2" charset="2"/>
            </a:rPr>
            <a:t> MENOR</a:t>
          </a:r>
          <a:endParaRPr lang="es-EC" sz="1600" b="1" kern="1200" dirty="0" smtClean="0">
            <a:effectLst>
              <a:outerShdw blurRad="38100" dist="38100" dir="2700000" algn="tl">
                <a:srgbClr val="000000">
                  <a:alpha val="43137"/>
                </a:srgbClr>
              </a:outerShdw>
            </a:effectLst>
          </a:endParaRPr>
        </a:p>
        <a:p>
          <a:pPr marL="171450" lvl="1" indent="-171450" algn="l" defTabSz="711200">
            <a:lnSpc>
              <a:spcPct val="90000"/>
            </a:lnSpc>
            <a:spcBef>
              <a:spcPct val="0"/>
            </a:spcBef>
            <a:spcAft>
              <a:spcPct val="15000"/>
            </a:spcAft>
            <a:buChar char="••"/>
          </a:pPr>
          <a:r>
            <a:rPr lang="es-EC" sz="1600" b="1" kern="1200" dirty="0" smtClean="0">
              <a:effectLst>
                <a:outerShdw blurRad="38100" dist="38100" dir="2700000" algn="tl">
                  <a:srgbClr val="000000">
                    <a:alpha val="43137"/>
                  </a:srgbClr>
                </a:outerShdw>
              </a:effectLst>
            </a:rPr>
            <a:t>3 </a:t>
          </a:r>
          <a:r>
            <a:rPr lang="es-EC" sz="1600" b="1" kern="1200" dirty="0" smtClean="0">
              <a:effectLst>
                <a:outerShdw blurRad="38100" dist="38100" dir="2700000" algn="tl">
                  <a:srgbClr val="000000">
                    <a:alpha val="43137"/>
                  </a:srgbClr>
                </a:outerShdw>
              </a:effectLst>
              <a:sym typeface="Wingdings" pitchFamily="2" charset="2"/>
            </a:rPr>
            <a:t> POCO SIGNIFICANTE</a:t>
          </a:r>
          <a:endParaRPr lang="es-EC" sz="1600" b="1" kern="1200" dirty="0" smtClean="0">
            <a:effectLst>
              <a:outerShdw blurRad="38100" dist="38100" dir="2700000" algn="tl">
                <a:srgbClr val="000000">
                  <a:alpha val="43137"/>
                </a:srgbClr>
              </a:outerShdw>
            </a:effectLst>
          </a:endParaRPr>
        </a:p>
        <a:p>
          <a:pPr marL="171450" lvl="1" indent="-171450" algn="l" defTabSz="711200">
            <a:lnSpc>
              <a:spcPct val="90000"/>
            </a:lnSpc>
            <a:spcBef>
              <a:spcPct val="0"/>
            </a:spcBef>
            <a:spcAft>
              <a:spcPct val="15000"/>
            </a:spcAft>
            <a:buChar char="••"/>
          </a:pPr>
          <a:r>
            <a:rPr lang="es-EC" sz="1600" b="1" kern="1200" dirty="0" smtClean="0">
              <a:effectLst>
                <a:outerShdw blurRad="38100" dist="38100" dir="2700000" algn="tl">
                  <a:srgbClr val="000000">
                    <a:alpha val="43137"/>
                  </a:srgbClr>
                </a:outerShdw>
              </a:effectLst>
              <a:sym typeface="Wingdings" pitchFamily="2" charset="2"/>
            </a:rPr>
            <a:t>4  SIGNIFICATIVO</a:t>
          </a:r>
          <a:endParaRPr lang="es-EC" sz="1600" b="1" kern="1200" dirty="0" smtClean="0">
            <a:effectLst>
              <a:outerShdw blurRad="38100" dist="38100" dir="2700000" algn="tl">
                <a:srgbClr val="000000">
                  <a:alpha val="43137"/>
                </a:srgbClr>
              </a:outerShdw>
            </a:effectLst>
          </a:endParaRPr>
        </a:p>
        <a:p>
          <a:pPr marL="171450" lvl="1" indent="-171450" algn="l" defTabSz="711200">
            <a:lnSpc>
              <a:spcPct val="90000"/>
            </a:lnSpc>
            <a:spcBef>
              <a:spcPct val="0"/>
            </a:spcBef>
            <a:spcAft>
              <a:spcPct val="15000"/>
            </a:spcAft>
            <a:buChar char="••"/>
          </a:pPr>
          <a:r>
            <a:rPr lang="es-EC" sz="1600" b="1" kern="1200" dirty="0" smtClean="0">
              <a:effectLst>
                <a:outerShdw blurRad="38100" dist="38100" dir="2700000" algn="tl">
                  <a:srgbClr val="000000">
                    <a:alpha val="43137"/>
                  </a:srgbClr>
                </a:outerShdw>
              </a:effectLst>
            </a:rPr>
            <a:t>5 </a:t>
          </a:r>
          <a:r>
            <a:rPr lang="es-EC" sz="1600" b="1" kern="1200" dirty="0" smtClean="0">
              <a:effectLst>
                <a:outerShdw blurRad="38100" dist="38100" dir="2700000" algn="tl">
                  <a:srgbClr val="000000">
                    <a:alpha val="43137"/>
                  </a:srgbClr>
                </a:outerShdw>
              </a:effectLst>
              <a:sym typeface="Wingdings" pitchFamily="2" charset="2"/>
            </a:rPr>
            <a:t> IMPORTANTE</a:t>
          </a:r>
          <a:endParaRPr lang="es-EC" sz="1600" b="1" kern="1200" dirty="0" smtClean="0">
            <a:effectLst>
              <a:outerShdw blurRad="38100" dist="38100" dir="2700000" algn="tl">
                <a:srgbClr val="000000">
                  <a:alpha val="43137"/>
                </a:srgbClr>
              </a:outerShdw>
            </a:effectLst>
          </a:endParaRPr>
        </a:p>
        <a:p>
          <a:pPr marL="171450" lvl="1" indent="-171450" algn="l" defTabSz="711200">
            <a:lnSpc>
              <a:spcPct val="90000"/>
            </a:lnSpc>
            <a:spcBef>
              <a:spcPct val="0"/>
            </a:spcBef>
            <a:spcAft>
              <a:spcPct val="15000"/>
            </a:spcAft>
            <a:buChar char="••"/>
          </a:pPr>
          <a:r>
            <a:rPr lang="es-EC" sz="1600" b="1" kern="1200" dirty="0" smtClean="0">
              <a:effectLst>
                <a:outerShdw blurRad="38100" dist="38100" dir="2700000" algn="tl">
                  <a:srgbClr val="000000">
                    <a:alpha val="43137"/>
                  </a:srgbClr>
                </a:outerShdw>
              </a:effectLst>
            </a:rPr>
            <a:t>6 </a:t>
          </a:r>
          <a:r>
            <a:rPr lang="es-EC" sz="1600" b="1" kern="1200" dirty="0" smtClean="0">
              <a:effectLst>
                <a:outerShdw blurRad="38100" dist="38100" dir="2700000" algn="tl">
                  <a:srgbClr val="000000">
                    <a:alpha val="43137"/>
                  </a:srgbClr>
                </a:outerShdw>
              </a:effectLst>
              <a:sym typeface="Wingdings" pitchFamily="2" charset="2"/>
            </a:rPr>
            <a:t> MAYOR</a:t>
          </a:r>
          <a:endParaRPr lang="es-EC" sz="1600" b="1" kern="1200" dirty="0" smtClean="0">
            <a:effectLst>
              <a:outerShdw blurRad="38100" dist="38100" dir="2700000" algn="tl">
                <a:srgbClr val="000000">
                  <a:alpha val="43137"/>
                </a:srgbClr>
              </a:outerShdw>
            </a:effectLst>
          </a:endParaRPr>
        </a:p>
      </dsp:txBody>
      <dsp:txXfrm>
        <a:off x="5934596" y="1286297"/>
        <a:ext cx="2694312" cy="1615033"/>
      </dsp:txXfrm>
    </dsp:sp>
    <dsp:sp modelId="{297440A5-F45A-4FC1-8AFB-84729F64A979}">
      <dsp:nvSpPr>
        <dsp:cNvPr id="0" name=""/>
        <dsp:cNvSpPr/>
      </dsp:nvSpPr>
      <dsp:spPr>
        <a:xfrm>
          <a:off x="6183021" y="3356048"/>
          <a:ext cx="2456714" cy="836139"/>
        </a:xfrm>
        <a:prstGeom prst="roundRect">
          <a:avLst>
            <a:gd name="adj" fmla="val 10000"/>
          </a:avLst>
        </a:prstGeom>
        <a:gradFill rotWithShape="1">
          <a:gsLst>
            <a:gs pos="0">
              <a:schemeClr val="accent1">
                <a:tint val="60000"/>
                <a:satMod val="160000"/>
              </a:schemeClr>
            </a:gs>
            <a:gs pos="46000">
              <a:schemeClr val="accent1">
                <a:tint val="86000"/>
                <a:satMod val="160000"/>
              </a:schemeClr>
            </a:gs>
            <a:gs pos="100000">
              <a:schemeClr val="accent1">
                <a:shade val="40000"/>
                <a:satMod val="160000"/>
              </a:schemeClr>
            </a:gs>
          </a:gsLst>
          <a:path path="circle">
            <a:fillToRect l="50000" t="155000" r="50000" b="-55000"/>
          </a:path>
        </a:gra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hemeClr val="accent1"/>
        </a:lnRef>
        <a:fillRef idx="3">
          <a:schemeClr val="accent1"/>
        </a:fillRef>
        <a:effectRef idx="2">
          <a:schemeClr val="accent1"/>
        </a:effectRef>
        <a:fontRef idx="minor">
          <a:schemeClr val="lt1"/>
        </a:fontRef>
      </dsp:style>
      <dsp:txBody>
        <a:bodyPr spcFirstLastPara="0" vert="horz" wrap="square" lIns="30480" tIns="20320" rIns="30480" bIns="20320" numCol="1" spcCol="1270" anchor="ctr" anchorCtr="0">
          <a:prstTxWarp prst="textWave2">
            <a:avLst/>
          </a:prstTxWarp>
          <a:noAutofit/>
        </a:bodyPr>
        <a:lstStyle/>
        <a:p>
          <a:pPr lvl="0" algn="ctr" defTabSz="711200">
            <a:lnSpc>
              <a:spcPct val="90000"/>
            </a:lnSpc>
            <a:spcBef>
              <a:spcPct val="0"/>
            </a:spcBef>
            <a:spcAft>
              <a:spcPct val="35000"/>
            </a:spcAft>
          </a:pPr>
          <a:endParaRPr lang="es-EC" sz="1600" b="1" i="0" kern="1200" dirty="0" smtClean="0">
            <a:effectLst>
              <a:outerShdw blurRad="38100" dist="38100" dir="2700000" algn="tl">
                <a:srgbClr val="000000">
                  <a:alpha val="43137"/>
                </a:srgbClr>
              </a:outerShdw>
            </a:effectLst>
            <a:latin typeface="Gulim" pitchFamily="34" charset="-127"/>
            <a:ea typeface="Gulim" pitchFamily="34" charset="-127"/>
          </a:endParaRPr>
        </a:p>
      </dsp:txBody>
      <dsp:txXfrm>
        <a:off x="6207511" y="3380538"/>
        <a:ext cx="2407734" cy="78715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B97FDD-2125-4934-A14C-37B1473D3085}">
      <dsp:nvSpPr>
        <dsp:cNvPr id="0" name=""/>
        <dsp:cNvSpPr/>
      </dsp:nvSpPr>
      <dsp:spPr>
        <a:xfrm>
          <a:off x="4937" y="330682"/>
          <a:ext cx="1688725" cy="7986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400" b="1" kern="1200" smtClean="0"/>
            <a:t>A.11.2</a:t>
          </a:r>
          <a:endParaRPr lang="es-EC" sz="2400" b="1" kern="1200" dirty="0"/>
        </a:p>
      </dsp:txBody>
      <dsp:txXfrm>
        <a:off x="28327" y="354072"/>
        <a:ext cx="1641945" cy="751820"/>
      </dsp:txXfrm>
    </dsp:sp>
    <dsp:sp modelId="{8719E0CD-9E59-42D2-B838-F8911FEF67DD}">
      <dsp:nvSpPr>
        <dsp:cNvPr id="0" name=""/>
        <dsp:cNvSpPr/>
      </dsp:nvSpPr>
      <dsp:spPr>
        <a:xfrm>
          <a:off x="173809" y="1129282"/>
          <a:ext cx="168872" cy="1479583"/>
        </a:xfrm>
        <a:custGeom>
          <a:avLst/>
          <a:gdLst/>
          <a:ahLst/>
          <a:cxnLst/>
          <a:rect l="0" t="0" r="0" b="0"/>
          <a:pathLst>
            <a:path>
              <a:moveTo>
                <a:pt x="0" y="0"/>
              </a:moveTo>
              <a:lnTo>
                <a:pt x="0" y="1479583"/>
              </a:lnTo>
              <a:lnTo>
                <a:pt x="168872" y="147958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C65E55-022C-48C9-BD57-FD2FEC82AA40}">
      <dsp:nvSpPr>
        <dsp:cNvPr id="0" name=""/>
        <dsp:cNvSpPr/>
      </dsp:nvSpPr>
      <dsp:spPr>
        <a:xfrm>
          <a:off x="342682" y="1527770"/>
          <a:ext cx="2550318" cy="2162191"/>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 sz="1600" b="1" kern="1200" smtClean="0"/>
            <a:t>Se debe mantener en forma residente un anti-virus instalado en su computador y la actualización en línea de las nuevas versiones que se liberen.</a:t>
          </a:r>
          <a:endParaRPr lang="es-EC" sz="1600" b="1" kern="1200" dirty="0"/>
        </a:p>
      </dsp:txBody>
      <dsp:txXfrm>
        <a:off x="406010" y="1591098"/>
        <a:ext cx="2423662" cy="2035535"/>
      </dsp:txXfrm>
    </dsp:sp>
    <dsp:sp modelId="{9C63270F-0412-45C7-8BEA-0295E106B45D}">
      <dsp:nvSpPr>
        <dsp:cNvPr id="0" name=""/>
        <dsp:cNvSpPr/>
      </dsp:nvSpPr>
      <dsp:spPr>
        <a:xfrm>
          <a:off x="3352229" y="330682"/>
          <a:ext cx="1688725" cy="798600"/>
        </a:xfrm>
        <a:prstGeom prst="roundRect">
          <a:avLst>
            <a:gd name="adj" fmla="val 10000"/>
          </a:avLst>
        </a:prstGeom>
        <a:solidFill>
          <a:schemeClr val="accent3">
            <a:hueOff val="4587312"/>
            <a:satOff val="2426"/>
            <a:lumOff val="-5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400" b="1" kern="1200" smtClean="0"/>
            <a:t>A.11.3.</a:t>
          </a:r>
          <a:endParaRPr lang="es-EC" sz="2400" b="1" kern="1200" dirty="0"/>
        </a:p>
      </dsp:txBody>
      <dsp:txXfrm>
        <a:off x="3375619" y="354072"/>
        <a:ext cx="1641945" cy="751820"/>
      </dsp:txXfrm>
    </dsp:sp>
    <dsp:sp modelId="{3FFA67AB-5924-4894-8CEE-76B03F1D1C5C}">
      <dsp:nvSpPr>
        <dsp:cNvPr id="0" name=""/>
        <dsp:cNvSpPr/>
      </dsp:nvSpPr>
      <dsp:spPr>
        <a:xfrm>
          <a:off x="3521102" y="1129282"/>
          <a:ext cx="168872" cy="1501260"/>
        </a:xfrm>
        <a:custGeom>
          <a:avLst/>
          <a:gdLst/>
          <a:ahLst/>
          <a:cxnLst/>
          <a:rect l="0" t="0" r="0" b="0"/>
          <a:pathLst>
            <a:path>
              <a:moveTo>
                <a:pt x="0" y="0"/>
              </a:moveTo>
              <a:lnTo>
                <a:pt x="0" y="1501260"/>
              </a:lnTo>
              <a:lnTo>
                <a:pt x="168872" y="150126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C8CDDA-7BDF-43AE-AE64-A55B9ECB87E9}">
      <dsp:nvSpPr>
        <dsp:cNvPr id="0" name=""/>
        <dsp:cNvSpPr/>
      </dsp:nvSpPr>
      <dsp:spPr>
        <a:xfrm>
          <a:off x="3689975" y="1527770"/>
          <a:ext cx="2550318" cy="2205547"/>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4587312"/>
              <a:satOff val="2426"/>
              <a:lumOff val="-57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 sz="1600" b="1" kern="1200" smtClean="0"/>
            <a:t>Ejecutar el anti-virus antes de utilizar cualquier disco removible o fichero recibido que provenga de otro usuario, ya sea de la empresa o del exterior.</a:t>
          </a:r>
          <a:endParaRPr lang="es-EC" sz="1600" b="1" kern="1200" dirty="0"/>
        </a:p>
      </dsp:txBody>
      <dsp:txXfrm>
        <a:off x="3754573" y="1592368"/>
        <a:ext cx="2421122" cy="2076351"/>
      </dsp:txXfrm>
    </dsp:sp>
    <dsp:sp modelId="{1A58AD66-2F46-4A8B-A57C-812B56DC58AC}">
      <dsp:nvSpPr>
        <dsp:cNvPr id="0" name=""/>
        <dsp:cNvSpPr/>
      </dsp:nvSpPr>
      <dsp:spPr>
        <a:xfrm>
          <a:off x="6699522" y="330682"/>
          <a:ext cx="1688725" cy="798600"/>
        </a:xfrm>
        <a:prstGeom prst="roundRect">
          <a:avLst>
            <a:gd name="adj" fmla="val 10000"/>
          </a:avLst>
        </a:prstGeom>
        <a:solidFill>
          <a:schemeClr val="accent3">
            <a:hueOff val="9174624"/>
            <a:satOff val="4853"/>
            <a:lumOff val="-1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400" b="1" kern="1200" smtClean="0"/>
            <a:t>A.11.4.</a:t>
          </a:r>
          <a:endParaRPr lang="es-EC" sz="2400" b="1" kern="1200" dirty="0"/>
        </a:p>
      </dsp:txBody>
      <dsp:txXfrm>
        <a:off x="6722912" y="354072"/>
        <a:ext cx="1641945" cy="751820"/>
      </dsp:txXfrm>
    </dsp:sp>
    <dsp:sp modelId="{E9939E18-5649-4A04-8A3E-26A8DFECF629}">
      <dsp:nvSpPr>
        <dsp:cNvPr id="0" name=""/>
        <dsp:cNvSpPr/>
      </dsp:nvSpPr>
      <dsp:spPr>
        <a:xfrm>
          <a:off x="6868395" y="1129282"/>
          <a:ext cx="168872" cy="1195461"/>
        </a:xfrm>
        <a:custGeom>
          <a:avLst/>
          <a:gdLst/>
          <a:ahLst/>
          <a:cxnLst/>
          <a:rect l="0" t="0" r="0" b="0"/>
          <a:pathLst>
            <a:path>
              <a:moveTo>
                <a:pt x="0" y="0"/>
              </a:moveTo>
              <a:lnTo>
                <a:pt x="0" y="1195461"/>
              </a:lnTo>
              <a:lnTo>
                <a:pt x="168872" y="119546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24B4EB-BD14-421A-8C01-F20A6B6E7B3A}">
      <dsp:nvSpPr>
        <dsp:cNvPr id="0" name=""/>
        <dsp:cNvSpPr/>
      </dsp:nvSpPr>
      <dsp:spPr>
        <a:xfrm>
          <a:off x="7037268" y="1527770"/>
          <a:ext cx="2101793" cy="1593949"/>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9174624"/>
              <a:satOff val="4853"/>
              <a:lumOff val="-11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S" sz="1800" b="1" kern="1200" dirty="0" smtClean="0"/>
            <a:t>Proteger contra escritura todos los discos removibles.</a:t>
          </a:r>
          <a:endParaRPr lang="es-EC" sz="1800" b="1" kern="1200" dirty="0"/>
        </a:p>
      </dsp:txBody>
      <dsp:txXfrm>
        <a:off x="7083953" y="1574455"/>
        <a:ext cx="2008423" cy="150057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139E0-7F1F-4ADE-86F9-CAE36D74D0E6}">
      <dsp:nvSpPr>
        <dsp:cNvPr id="0" name=""/>
        <dsp:cNvSpPr/>
      </dsp:nvSpPr>
      <dsp:spPr>
        <a:xfrm>
          <a:off x="1745814" y="152714"/>
          <a:ext cx="1576452" cy="718894"/>
        </a:xfrm>
        <a:prstGeom prst="donut">
          <a:avLst>
            <a:gd name="adj" fmla="val 11010"/>
          </a:avLst>
        </a:prstGeom>
        <a:gradFill rotWithShape="0">
          <a:gsLst>
            <a:gs pos="0">
              <a:schemeClr val="accent4">
                <a:hueOff val="0"/>
                <a:satOff val="0"/>
                <a:lumOff val="0"/>
                <a:alphaOff val="0"/>
                <a:tint val="60000"/>
                <a:satMod val="160000"/>
              </a:schemeClr>
            </a:gs>
            <a:gs pos="46000">
              <a:schemeClr val="accent4">
                <a:hueOff val="0"/>
                <a:satOff val="0"/>
                <a:lumOff val="0"/>
                <a:alphaOff val="0"/>
                <a:tint val="86000"/>
                <a:satMod val="160000"/>
              </a:schemeClr>
            </a:gs>
            <a:gs pos="100000">
              <a:schemeClr val="accent4">
                <a:hueOff val="0"/>
                <a:satOff val="0"/>
                <a:lumOff val="0"/>
                <a:alphaOff val="0"/>
                <a:shade val="40000"/>
                <a:satMod val="160000"/>
              </a:schemeClr>
            </a:gs>
          </a:gsLst>
          <a:path path="circle">
            <a:fillToRect l="50000" t="155000" r="50000" b="-55000"/>
          </a:path>
        </a:gradFill>
        <a:ln w="9525" cap="flat" cmpd="sng" algn="ctr">
          <a:solidFill>
            <a:schemeClr val="accent4">
              <a:hueOff val="0"/>
              <a:satOff val="0"/>
              <a:lumOff val="0"/>
              <a:alphaOff val="0"/>
            </a:schemeClr>
          </a:solidFill>
          <a:prstDash val="solid"/>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7EE2F48-2B61-4698-87B8-96CDCD928C25}">
      <dsp:nvSpPr>
        <dsp:cNvPr id="0" name=""/>
        <dsp:cNvSpPr/>
      </dsp:nvSpPr>
      <dsp:spPr>
        <a:xfrm>
          <a:off x="360040" y="144016"/>
          <a:ext cx="1202891" cy="81599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 r="-7000"/>
          </a:stretch>
        </a:blip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90500" prstMaterial="matte">
          <a:bevelT w="127000" h="63500"/>
        </a:sp3d>
      </dsp:spPr>
      <dsp:style>
        <a:lnRef idx="0">
          <a:scrgbClr r="0" g="0" b="0"/>
        </a:lnRef>
        <a:fillRef idx="3">
          <a:scrgbClr r="0" g="0" b="0"/>
        </a:fillRef>
        <a:effectRef idx="2">
          <a:scrgbClr r="0" g="0" b="0"/>
        </a:effectRef>
        <a:fontRef idx="minor"/>
      </dsp:style>
    </dsp:sp>
    <dsp:sp modelId="{F73B7FE1-C363-42F6-9482-B71E5C0BD88D}">
      <dsp:nvSpPr>
        <dsp:cNvPr id="0" name=""/>
        <dsp:cNvSpPr/>
      </dsp:nvSpPr>
      <dsp:spPr>
        <a:xfrm>
          <a:off x="1800200" y="216024"/>
          <a:ext cx="1444521" cy="592277"/>
        </a:xfrm>
        <a:prstGeom prst="ellipse">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50800" dist="38100" dir="14700000" algn="t"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C" sz="1400" b="1" kern="1200" dirty="0" smtClean="0">
              <a:effectLst/>
            </a:rPr>
            <a:t>Comité de Seguridad</a:t>
          </a:r>
          <a:endParaRPr lang="es-EC" sz="1400" b="1" kern="1200" dirty="0">
            <a:effectLst/>
          </a:endParaRPr>
        </a:p>
      </dsp:txBody>
      <dsp:txXfrm>
        <a:off x="2011745" y="302761"/>
        <a:ext cx="1021431" cy="418803"/>
      </dsp:txXfrm>
    </dsp:sp>
    <dsp:sp modelId="{8D2CC570-309D-4F49-AC06-F5FABDBC426E}">
      <dsp:nvSpPr>
        <dsp:cNvPr id="0" name=""/>
        <dsp:cNvSpPr/>
      </dsp:nvSpPr>
      <dsp:spPr>
        <a:xfrm>
          <a:off x="3240360" y="792088"/>
          <a:ext cx="361037" cy="192406"/>
        </a:xfrm>
        <a:prstGeom prst="flowChartConnector">
          <a:avLst/>
        </a:prstGeom>
        <a:gradFill rotWithShape="0">
          <a:gsLst>
            <a:gs pos="0">
              <a:schemeClr val="accent4">
                <a:hueOff val="-1272895"/>
                <a:satOff val="-1630"/>
                <a:lumOff val="1520"/>
                <a:alphaOff val="0"/>
                <a:tint val="60000"/>
                <a:satMod val="160000"/>
              </a:schemeClr>
            </a:gs>
            <a:gs pos="46000">
              <a:schemeClr val="accent4">
                <a:hueOff val="-1272895"/>
                <a:satOff val="-1630"/>
                <a:lumOff val="1520"/>
                <a:alphaOff val="0"/>
                <a:tint val="86000"/>
                <a:satMod val="160000"/>
              </a:schemeClr>
            </a:gs>
            <a:gs pos="100000">
              <a:schemeClr val="accent4">
                <a:hueOff val="-1272895"/>
                <a:satOff val="-1630"/>
                <a:lumOff val="1520"/>
                <a:alphaOff val="0"/>
                <a:shade val="40000"/>
                <a:satMod val="160000"/>
              </a:schemeClr>
            </a:gs>
          </a:gsLst>
          <a:path path="circle">
            <a:fillToRect l="50000" t="155000" r="50000" b="-55000"/>
          </a:path>
        </a:gradFill>
        <a:ln w="9525" cap="flat" cmpd="sng" algn="ctr">
          <a:solidFill>
            <a:schemeClr val="accent4">
              <a:hueOff val="-1272895"/>
              <a:satOff val="-1630"/>
              <a:lumOff val="1520"/>
              <a:alphaOff val="0"/>
            </a:schemeClr>
          </a:solidFill>
          <a:prstDash val="solid"/>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0EC810C-C777-42E8-9657-5D871E781C51}">
      <dsp:nvSpPr>
        <dsp:cNvPr id="0" name=""/>
        <dsp:cNvSpPr/>
      </dsp:nvSpPr>
      <dsp:spPr>
        <a:xfrm>
          <a:off x="6311124" y="151770"/>
          <a:ext cx="2056155" cy="781973"/>
        </a:xfrm>
        <a:prstGeom prst="donut">
          <a:avLst>
            <a:gd name="adj" fmla="val 11010"/>
          </a:avLst>
        </a:prstGeom>
        <a:gradFill rotWithShape="0">
          <a:gsLst>
            <a:gs pos="0">
              <a:schemeClr val="accent4">
                <a:hueOff val="-2545789"/>
                <a:satOff val="-3260"/>
                <a:lumOff val="3039"/>
                <a:alphaOff val="0"/>
                <a:tint val="60000"/>
                <a:satMod val="160000"/>
              </a:schemeClr>
            </a:gs>
            <a:gs pos="46000">
              <a:schemeClr val="accent4">
                <a:hueOff val="-2545789"/>
                <a:satOff val="-3260"/>
                <a:lumOff val="3039"/>
                <a:alphaOff val="0"/>
                <a:tint val="86000"/>
                <a:satMod val="160000"/>
              </a:schemeClr>
            </a:gs>
            <a:gs pos="100000">
              <a:schemeClr val="accent4">
                <a:hueOff val="-2545789"/>
                <a:satOff val="-3260"/>
                <a:lumOff val="3039"/>
                <a:alphaOff val="0"/>
                <a:shade val="40000"/>
                <a:satMod val="160000"/>
              </a:schemeClr>
            </a:gs>
          </a:gsLst>
          <a:path path="circle">
            <a:fillToRect l="50000" t="155000" r="50000" b="-55000"/>
          </a:path>
        </a:gradFill>
        <a:ln w="9525" cap="flat" cmpd="sng" algn="ctr">
          <a:solidFill>
            <a:schemeClr val="accent4">
              <a:hueOff val="-2545789"/>
              <a:satOff val="-3260"/>
              <a:lumOff val="3039"/>
              <a:alphaOff val="0"/>
            </a:schemeClr>
          </a:solidFill>
          <a:prstDash val="solid"/>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2D27E35-B963-4712-A80C-16F769D596BE}">
      <dsp:nvSpPr>
        <dsp:cNvPr id="0" name=""/>
        <dsp:cNvSpPr/>
      </dsp:nvSpPr>
      <dsp:spPr>
        <a:xfrm>
          <a:off x="4752528" y="216023"/>
          <a:ext cx="1202891" cy="81599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6000" b="-16000"/>
          </a:stretch>
        </a:blip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90500" prstMaterial="matte">
          <a:bevelT w="127000" h="63500"/>
        </a:sp3d>
      </dsp:spPr>
      <dsp:style>
        <a:lnRef idx="0">
          <a:scrgbClr r="0" g="0" b="0"/>
        </a:lnRef>
        <a:fillRef idx="3">
          <a:scrgbClr r="0" g="0" b="0"/>
        </a:fillRef>
        <a:effectRef idx="2">
          <a:scrgbClr r="0" g="0" b="0"/>
        </a:effectRef>
        <a:fontRef idx="minor"/>
      </dsp:style>
    </dsp:sp>
    <dsp:sp modelId="{E5DE1069-502A-4CAF-ABC3-864058F469A9}">
      <dsp:nvSpPr>
        <dsp:cNvPr id="0" name=""/>
        <dsp:cNvSpPr/>
      </dsp:nvSpPr>
      <dsp:spPr>
        <a:xfrm>
          <a:off x="6408712" y="216024"/>
          <a:ext cx="1830058" cy="653464"/>
        </a:xfrm>
        <a:prstGeom prst="ellipse">
          <a:avLst/>
        </a:prstGeom>
        <a:solidFill>
          <a:schemeClr val="accent4">
            <a:tint val="40000"/>
            <a:alpha val="90000"/>
            <a:hueOff val="-2862167"/>
            <a:satOff val="6053"/>
            <a:lumOff val="647"/>
            <a:alphaOff val="0"/>
          </a:schemeClr>
        </a:solidFill>
        <a:ln w="9525" cap="flat" cmpd="sng" algn="ctr">
          <a:solidFill>
            <a:schemeClr val="accent4">
              <a:tint val="40000"/>
              <a:alpha val="90000"/>
              <a:hueOff val="-2862167"/>
              <a:satOff val="6053"/>
              <a:lumOff val="647"/>
              <a:alphaOff val="0"/>
            </a:schemeClr>
          </a:solidFill>
          <a:prstDash val="solid"/>
        </a:ln>
        <a:effectLst>
          <a:outerShdw blurRad="50800" dist="38100" dir="14700000" algn="t"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C" sz="1400" b="1" kern="1200" dirty="0" smtClean="0"/>
            <a:t>Centro de Cómputo alterno</a:t>
          </a:r>
          <a:endParaRPr lang="es-EC" sz="1400" b="1" kern="1200" dirty="0"/>
        </a:p>
      </dsp:txBody>
      <dsp:txXfrm>
        <a:off x="6676718" y="311722"/>
        <a:ext cx="1294046" cy="462068"/>
      </dsp:txXfrm>
    </dsp:sp>
    <dsp:sp modelId="{632486B1-2C40-4EB0-AF4C-384D94C825B8}">
      <dsp:nvSpPr>
        <dsp:cNvPr id="0" name=""/>
        <dsp:cNvSpPr/>
      </dsp:nvSpPr>
      <dsp:spPr>
        <a:xfrm>
          <a:off x="8136904" y="936104"/>
          <a:ext cx="368675" cy="181993"/>
        </a:xfrm>
        <a:prstGeom prst="flowChartConnector">
          <a:avLst/>
        </a:prstGeom>
        <a:gradFill rotWithShape="0">
          <a:gsLst>
            <a:gs pos="0">
              <a:schemeClr val="accent4">
                <a:hueOff val="-3818684"/>
                <a:satOff val="-4891"/>
                <a:lumOff val="4559"/>
                <a:alphaOff val="0"/>
                <a:tint val="60000"/>
                <a:satMod val="160000"/>
              </a:schemeClr>
            </a:gs>
            <a:gs pos="46000">
              <a:schemeClr val="accent4">
                <a:hueOff val="-3818684"/>
                <a:satOff val="-4891"/>
                <a:lumOff val="4559"/>
                <a:alphaOff val="0"/>
                <a:tint val="86000"/>
                <a:satMod val="160000"/>
              </a:schemeClr>
            </a:gs>
            <a:gs pos="100000">
              <a:schemeClr val="accent4">
                <a:hueOff val="-3818684"/>
                <a:satOff val="-4891"/>
                <a:lumOff val="4559"/>
                <a:alphaOff val="0"/>
                <a:shade val="40000"/>
                <a:satMod val="160000"/>
              </a:schemeClr>
            </a:gs>
          </a:gsLst>
          <a:path path="circle">
            <a:fillToRect l="50000" t="155000" r="50000" b="-55000"/>
          </a:path>
        </a:gradFill>
        <a:ln w="9525" cap="flat" cmpd="sng" algn="ctr">
          <a:solidFill>
            <a:schemeClr val="accent4">
              <a:hueOff val="-3818684"/>
              <a:satOff val="-4891"/>
              <a:lumOff val="4559"/>
              <a:alphaOff val="0"/>
            </a:schemeClr>
          </a:solidFill>
          <a:prstDash val="solid"/>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9B3457A-EEDA-48E5-9F35-DB4E6FDD2E57}">
      <dsp:nvSpPr>
        <dsp:cNvPr id="0" name=""/>
        <dsp:cNvSpPr/>
      </dsp:nvSpPr>
      <dsp:spPr>
        <a:xfrm>
          <a:off x="1697179" y="1802073"/>
          <a:ext cx="2056161" cy="936426"/>
        </a:xfrm>
        <a:prstGeom prst="donut">
          <a:avLst>
            <a:gd name="adj" fmla="val 11010"/>
          </a:avLst>
        </a:prstGeom>
        <a:gradFill rotWithShape="0">
          <a:gsLst>
            <a:gs pos="0">
              <a:schemeClr val="accent4">
                <a:hueOff val="-5091578"/>
                <a:satOff val="-6521"/>
                <a:lumOff val="6078"/>
                <a:alphaOff val="0"/>
                <a:tint val="60000"/>
                <a:satMod val="160000"/>
              </a:schemeClr>
            </a:gs>
            <a:gs pos="46000">
              <a:schemeClr val="accent4">
                <a:hueOff val="-5091578"/>
                <a:satOff val="-6521"/>
                <a:lumOff val="6078"/>
                <a:alphaOff val="0"/>
                <a:tint val="86000"/>
                <a:satMod val="160000"/>
              </a:schemeClr>
            </a:gs>
            <a:gs pos="100000">
              <a:schemeClr val="accent4">
                <a:hueOff val="-5091578"/>
                <a:satOff val="-6521"/>
                <a:lumOff val="6078"/>
                <a:alphaOff val="0"/>
                <a:shade val="40000"/>
                <a:satMod val="160000"/>
              </a:schemeClr>
            </a:gs>
          </a:gsLst>
          <a:path path="circle">
            <a:fillToRect l="50000" t="155000" r="50000" b="-55000"/>
          </a:path>
        </a:gradFill>
        <a:ln w="9525" cap="flat" cmpd="sng" algn="ctr">
          <a:solidFill>
            <a:schemeClr val="accent4">
              <a:hueOff val="-5091578"/>
              <a:satOff val="-6521"/>
              <a:lumOff val="6078"/>
              <a:alphaOff val="0"/>
            </a:schemeClr>
          </a:solidFill>
          <a:prstDash val="solid"/>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EE0DDA2-93A9-4FAB-A51B-200D7A7EF373}">
      <dsp:nvSpPr>
        <dsp:cNvPr id="0" name=""/>
        <dsp:cNvSpPr/>
      </dsp:nvSpPr>
      <dsp:spPr>
        <a:xfrm>
          <a:off x="4752528" y="1872208"/>
          <a:ext cx="1202891" cy="81599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6000" b="-16000"/>
          </a:stretch>
        </a:blip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90500" prstMaterial="matte">
          <a:bevelT w="127000" h="63500"/>
        </a:sp3d>
      </dsp:spPr>
      <dsp:style>
        <a:lnRef idx="0">
          <a:scrgbClr r="0" g="0" b="0"/>
        </a:lnRef>
        <a:fillRef idx="3">
          <a:scrgbClr r="0" g="0" b="0"/>
        </a:fillRef>
        <a:effectRef idx="2">
          <a:scrgbClr r="0" g="0" b="0"/>
        </a:effectRef>
        <a:fontRef idx="minor"/>
      </dsp:style>
    </dsp:sp>
    <dsp:sp modelId="{4190846B-124B-4B55-8D21-B326DE7B295F}">
      <dsp:nvSpPr>
        <dsp:cNvPr id="0" name=""/>
        <dsp:cNvSpPr/>
      </dsp:nvSpPr>
      <dsp:spPr>
        <a:xfrm>
          <a:off x="6265697" y="1870424"/>
          <a:ext cx="2145983" cy="902124"/>
        </a:xfrm>
        <a:prstGeom prst="ellipse">
          <a:avLst/>
        </a:prstGeom>
        <a:solidFill>
          <a:schemeClr val="accent4">
            <a:tint val="40000"/>
            <a:alpha val="90000"/>
            <a:hueOff val="-5724334"/>
            <a:satOff val="12107"/>
            <a:lumOff val="1293"/>
            <a:alphaOff val="0"/>
          </a:schemeClr>
        </a:solidFill>
        <a:ln w="9525" cap="flat" cmpd="sng" algn="ctr">
          <a:solidFill>
            <a:schemeClr val="accent4">
              <a:tint val="40000"/>
              <a:alpha val="90000"/>
              <a:hueOff val="-5724334"/>
              <a:satOff val="12107"/>
              <a:lumOff val="1293"/>
              <a:alphaOff val="0"/>
            </a:schemeClr>
          </a:solidFill>
          <a:prstDash val="solid"/>
        </a:ln>
        <a:effectLst>
          <a:outerShdw blurRad="50800" dist="38100" dir="14700000" algn="t"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C" sz="1400" b="1" kern="1200" dirty="0" smtClean="0"/>
            <a:t>Equipos con reconocimiento de Huellas digitales</a:t>
          </a:r>
          <a:endParaRPr lang="es-EC" sz="1400" b="1" kern="1200" dirty="0"/>
        </a:p>
      </dsp:txBody>
      <dsp:txXfrm>
        <a:off x="6579969" y="2002537"/>
        <a:ext cx="1517439" cy="637898"/>
      </dsp:txXfrm>
    </dsp:sp>
    <dsp:sp modelId="{07B2AF77-133C-4659-8C01-C8897F19C3AA}">
      <dsp:nvSpPr>
        <dsp:cNvPr id="0" name=""/>
        <dsp:cNvSpPr/>
      </dsp:nvSpPr>
      <dsp:spPr>
        <a:xfrm>
          <a:off x="3744416" y="2520280"/>
          <a:ext cx="530691" cy="265035"/>
        </a:xfrm>
        <a:prstGeom prst="flowChartConnector">
          <a:avLst/>
        </a:prstGeom>
        <a:gradFill rotWithShape="0">
          <a:gsLst>
            <a:gs pos="0">
              <a:schemeClr val="accent4">
                <a:hueOff val="-6364472"/>
                <a:satOff val="-8151"/>
                <a:lumOff val="7598"/>
                <a:alphaOff val="0"/>
                <a:tint val="60000"/>
                <a:satMod val="160000"/>
              </a:schemeClr>
            </a:gs>
            <a:gs pos="46000">
              <a:schemeClr val="accent4">
                <a:hueOff val="-6364472"/>
                <a:satOff val="-8151"/>
                <a:lumOff val="7598"/>
                <a:alphaOff val="0"/>
                <a:tint val="86000"/>
                <a:satMod val="160000"/>
              </a:schemeClr>
            </a:gs>
            <a:gs pos="100000">
              <a:schemeClr val="accent4">
                <a:hueOff val="-6364472"/>
                <a:satOff val="-8151"/>
                <a:lumOff val="7598"/>
                <a:alphaOff val="0"/>
                <a:shade val="40000"/>
                <a:satMod val="160000"/>
              </a:schemeClr>
            </a:gs>
          </a:gsLst>
          <a:path path="circle">
            <a:fillToRect l="50000" t="155000" r="50000" b="-55000"/>
          </a:path>
        </a:gradFill>
        <a:ln w="9525" cap="flat" cmpd="sng" algn="ctr">
          <a:solidFill>
            <a:schemeClr val="accent4">
              <a:hueOff val="-6364472"/>
              <a:satOff val="-8151"/>
              <a:lumOff val="7598"/>
              <a:alphaOff val="0"/>
            </a:schemeClr>
          </a:solidFill>
          <a:prstDash val="solid"/>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8739BE7-6D0E-42F1-B616-6E9973286C70}">
      <dsp:nvSpPr>
        <dsp:cNvPr id="0" name=""/>
        <dsp:cNvSpPr/>
      </dsp:nvSpPr>
      <dsp:spPr>
        <a:xfrm>
          <a:off x="6192688" y="1800200"/>
          <a:ext cx="2197443" cy="991240"/>
        </a:xfrm>
        <a:prstGeom prst="donut">
          <a:avLst>
            <a:gd name="adj" fmla="val 11010"/>
          </a:avLst>
        </a:prstGeom>
        <a:gradFill rotWithShape="0">
          <a:gsLst>
            <a:gs pos="0">
              <a:schemeClr val="accent4">
                <a:hueOff val="-7637367"/>
                <a:satOff val="-9781"/>
                <a:lumOff val="9118"/>
                <a:alphaOff val="0"/>
                <a:tint val="60000"/>
                <a:satMod val="160000"/>
              </a:schemeClr>
            </a:gs>
            <a:gs pos="46000">
              <a:schemeClr val="accent4">
                <a:hueOff val="-7637367"/>
                <a:satOff val="-9781"/>
                <a:lumOff val="9118"/>
                <a:alphaOff val="0"/>
                <a:tint val="86000"/>
                <a:satMod val="160000"/>
              </a:schemeClr>
            </a:gs>
            <a:gs pos="100000">
              <a:schemeClr val="accent4">
                <a:hueOff val="-7637367"/>
                <a:satOff val="-9781"/>
                <a:lumOff val="9118"/>
                <a:alphaOff val="0"/>
                <a:shade val="40000"/>
                <a:satMod val="160000"/>
              </a:schemeClr>
            </a:gs>
          </a:gsLst>
          <a:path path="circle">
            <a:fillToRect l="50000" t="155000" r="50000" b="-55000"/>
          </a:path>
        </a:gradFill>
        <a:ln w="9525" cap="flat" cmpd="sng" algn="ctr">
          <a:solidFill>
            <a:schemeClr val="accent4">
              <a:hueOff val="-7637367"/>
              <a:satOff val="-9781"/>
              <a:lumOff val="9118"/>
              <a:alphaOff val="0"/>
            </a:schemeClr>
          </a:solidFill>
          <a:prstDash val="solid"/>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D45DE2F-57D8-4EB0-AB4F-BC9CAA8F7461}">
      <dsp:nvSpPr>
        <dsp:cNvPr id="0" name=""/>
        <dsp:cNvSpPr/>
      </dsp:nvSpPr>
      <dsp:spPr>
        <a:xfrm>
          <a:off x="432049" y="1944215"/>
          <a:ext cx="1202891" cy="815993"/>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90500" prstMaterial="matte">
          <a:bevelT w="127000" h="63500"/>
        </a:sp3d>
      </dsp:spPr>
      <dsp:style>
        <a:lnRef idx="0">
          <a:scrgbClr r="0" g="0" b="0"/>
        </a:lnRef>
        <a:fillRef idx="3">
          <a:scrgbClr r="0" g="0" b="0"/>
        </a:fillRef>
        <a:effectRef idx="2">
          <a:scrgbClr r="0" g="0" b="0"/>
        </a:effectRef>
        <a:fontRef idx="minor"/>
      </dsp:style>
    </dsp:sp>
    <dsp:sp modelId="{79D8CA43-CB65-49A8-B021-21066D48F89B}">
      <dsp:nvSpPr>
        <dsp:cNvPr id="0" name=""/>
        <dsp:cNvSpPr/>
      </dsp:nvSpPr>
      <dsp:spPr>
        <a:xfrm>
          <a:off x="1800200" y="1872208"/>
          <a:ext cx="1925047" cy="809528"/>
        </a:xfrm>
        <a:prstGeom prst="ellipse">
          <a:avLst/>
        </a:prstGeom>
        <a:solidFill>
          <a:schemeClr val="accent4">
            <a:tint val="40000"/>
            <a:alpha val="90000"/>
            <a:hueOff val="-8586501"/>
            <a:satOff val="18160"/>
            <a:lumOff val="1940"/>
            <a:alphaOff val="0"/>
          </a:schemeClr>
        </a:solidFill>
        <a:ln w="9525" cap="flat" cmpd="sng" algn="ctr">
          <a:solidFill>
            <a:schemeClr val="accent4">
              <a:tint val="40000"/>
              <a:alpha val="90000"/>
              <a:hueOff val="-8586501"/>
              <a:satOff val="18160"/>
              <a:lumOff val="1940"/>
              <a:alphaOff val="0"/>
            </a:schemeClr>
          </a:solidFill>
          <a:prstDash val="solid"/>
        </a:ln>
        <a:effectLst>
          <a:outerShdw blurRad="50800" dist="38100" dir="14700000" algn="t"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C" sz="1400" b="1" kern="1200" dirty="0" smtClean="0"/>
            <a:t>Capacitación al personal</a:t>
          </a:r>
          <a:endParaRPr lang="es-EC" sz="1400" b="1" kern="1200" dirty="0"/>
        </a:p>
      </dsp:txBody>
      <dsp:txXfrm>
        <a:off x="2082117" y="1990761"/>
        <a:ext cx="1361213" cy="572422"/>
      </dsp:txXfrm>
    </dsp:sp>
    <dsp:sp modelId="{96D8552B-AB82-4ACA-8781-A9CA4813318A}">
      <dsp:nvSpPr>
        <dsp:cNvPr id="0" name=""/>
        <dsp:cNvSpPr/>
      </dsp:nvSpPr>
      <dsp:spPr>
        <a:xfrm flipV="1">
          <a:off x="8136904" y="2736304"/>
          <a:ext cx="550584" cy="254253"/>
        </a:xfrm>
        <a:prstGeom prst="flowChartConnector">
          <a:avLst/>
        </a:prstGeom>
        <a:gradFill rotWithShape="0">
          <a:gsLst>
            <a:gs pos="0">
              <a:schemeClr val="accent4">
                <a:hueOff val="-8910262"/>
                <a:satOff val="-11412"/>
                <a:lumOff val="10637"/>
                <a:alphaOff val="0"/>
                <a:tint val="60000"/>
                <a:satMod val="160000"/>
              </a:schemeClr>
            </a:gs>
            <a:gs pos="46000">
              <a:schemeClr val="accent4">
                <a:hueOff val="-8910262"/>
                <a:satOff val="-11412"/>
                <a:lumOff val="10637"/>
                <a:alphaOff val="0"/>
                <a:tint val="86000"/>
                <a:satMod val="160000"/>
              </a:schemeClr>
            </a:gs>
            <a:gs pos="100000">
              <a:schemeClr val="accent4">
                <a:hueOff val="-8910262"/>
                <a:satOff val="-11412"/>
                <a:lumOff val="10637"/>
                <a:alphaOff val="0"/>
                <a:shade val="40000"/>
                <a:satMod val="160000"/>
              </a:schemeClr>
            </a:gs>
          </a:gsLst>
          <a:path path="circle">
            <a:fillToRect l="50000" t="155000" r="50000" b="-55000"/>
          </a:path>
        </a:gradFill>
        <a:ln w="9525" cap="flat" cmpd="sng" algn="ctr">
          <a:solidFill>
            <a:schemeClr val="accent4">
              <a:hueOff val="-8910262"/>
              <a:satOff val="-11412"/>
              <a:lumOff val="10637"/>
              <a:alphaOff val="0"/>
            </a:schemeClr>
          </a:solidFill>
          <a:prstDash val="solid"/>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8E246EE-A86B-439E-B591-77302E47ECD2}">
      <dsp:nvSpPr>
        <dsp:cNvPr id="0" name=""/>
        <dsp:cNvSpPr/>
      </dsp:nvSpPr>
      <dsp:spPr>
        <a:xfrm>
          <a:off x="4536503" y="3694851"/>
          <a:ext cx="2025890" cy="902876"/>
        </a:xfrm>
        <a:prstGeom prst="donut">
          <a:avLst>
            <a:gd name="adj" fmla="val 11010"/>
          </a:avLst>
        </a:prstGeom>
        <a:gradFill rotWithShape="0">
          <a:gsLst>
            <a:gs pos="0">
              <a:schemeClr val="accent4">
                <a:hueOff val="-10183156"/>
                <a:satOff val="-13042"/>
                <a:lumOff val="12157"/>
                <a:alphaOff val="0"/>
                <a:tint val="60000"/>
                <a:satMod val="160000"/>
              </a:schemeClr>
            </a:gs>
            <a:gs pos="46000">
              <a:schemeClr val="accent4">
                <a:hueOff val="-10183156"/>
                <a:satOff val="-13042"/>
                <a:lumOff val="12157"/>
                <a:alphaOff val="0"/>
                <a:tint val="86000"/>
                <a:satMod val="160000"/>
              </a:schemeClr>
            </a:gs>
            <a:gs pos="100000">
              <a:schemeClr val="accent4">
                <a:hueOff val="-10183156"/>
                <a:satOff val="-13042"/>
                <a:lumOff val="12157"/>
                <a:alphaOff val="0"/>
                <a:shade val="40000"/>
                <a:satMod val="160000"/>
              </a:schemeClr>
            </a:gs>
          </a:gsLst>
          <a:path path="circle">
            <a:fillToRect l="50000" t="155000" r="50000" b="-55000"/>
          </a:path>
        </a:gradFill>
        <a:ln w="9525" cap="flat" cmpd="sng" algn="ctr">
          <a:solidFill>
            <a:schemeClr val="accent4">
              <a:hueOff val="-10183156"/>
              <a:satOff val="-13042"/>
              <a:lumOff val="12157"/>
              <a:alphaOff val="0"/>
            </a:schemeClr>
          </a:solidFill>
          <a:prstDash val="solid"/>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E21FFED-E259-4277-A07B-4A98AB3BB466}">
      <dsp:nvSpPr>
        <dsp:cNvPr id="0" name=""/>
        <dsp:cNvSpPr/>
      </dsp:nvSpPr>
      <dsp:spPr>
        <a:xfrm>
          <a:off x="3168353" y="3816425"/>
          <a:ext cx="1202891" cy="815993"/>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3000" r="-3000"/>
          </a:stretch>
        </a:blip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90500" prstMaterial="matte">
          <a:bevelT w="127000" h="63500"/>
        </a:sp3d>
      </dsp:spPr>
      <dsp:style>
        <a:lnRef idx="0">
          <a:scrgbClr r="0" g="0" b="0"/>
        </a:lnRef>
        <a:fillRef idx="3">
          <a:scrgbClr r="0" g="0" b="0"/>
        </a:fillRef>
        <a:effectRef idx="2">
          <a:scrgbClr r="0" g="0" b="0"/>
        </a:effectRef>
        <a:fontRef idx="minor"/>
      </dsp:style>
    </dsp:sp>
    <dsp:sp modelId="{B8230C63-AEA6-42FC-9E3D-BF87FE5566B0}">
      <dsp:nvSpPr>
        <dsp:cNvPr id="0" name=""/>
        <dsp:cNvSpPr/>
      </dsp:nvSpPr>
      <dsp:spPr>
        <a:xfrm>
          <a:off x="4608512" y="3744416"/>
          <a:ext cx="1891746" cy="797215"/>
        </a:xfrm>
        <a:prstGeom prst="ellipse">
          <a:avLst/>
        </a:prstGeom>
        <a:solidFill>
          <a:schemeClr val="accent4">
            <a:tint val="40000"/>
            <a:alpha val="90000"/>
            <a:hueOff val="-11448669"/>
            <a:satOff val="24213"/>
            <a:lumOff val="2586"/>
            <a:alphaOff val="0"/>
          </a:schemeClr>
        </a:solidFill>
        <a:ln w="9525" cap="flat" cmpd="sng" algn="ctr">
          <a:solidFill>
            <a:schemeClr val="accent4">
              <a:tint val="40000"/>
              <a:alpha val="90000"/>
              <a:hueOff val="-11448669"/>
              <a:satOff val="24213"/>
              <a:lumOff val="2586"/>
              <a:alphaOff val="0"/>
            </a:schemeClr>
          </a:solidFill>
          <a:prstDash val="solid"/>
        </a:ln>
        <a:effectLst>
          <a:outerShdw blurRad="50800" dist="38100" dir="14700000" algn="t"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EC" sz="1800" b="1" kern="1200" dirty="0" smtClean="0"/>
            <a:t>Planificar simulacros</a:t>
          </a:r>
          <a:endParaRPr lang="es-EC" sz="1800" b="1" kern="1200" dirty="0"/>
        </a:p>
      </dsp:txBody>
      <dsp:txXfrm>
        <a:off x="4885552" y="3861165"/>
        <a:ext cx="1337666" cy="56371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D7327E-54B3-4065-B73B-08E0505A3151}">
      <dsp:nvSpPr>
        <dsp:cNvPr id="0" name=""/>
        <dsp:cNvSpPr/>
      </dsp:nvSpPr>
      <dsp:spPr>
        <a:xfrm>
          <a:off x="3208631" y="3590866"/>
          <a:ext cx="2223697" cy="222369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s-EC" sz="6500" b="1" kern="1200" dirty="0">
            <a:solidFill>
              <a:schemeClr val="bg1"/>
            </a:solidFill>
            <a:effectLst>
              <a:outerShdw blurRad="38100" dist="38100" dir="2700000" algn="tl">
                <a:srgbClr val="000000">
                  <a:alpha val="43137"/>
                </a:srgbClr>
              </a:outerShdw>
            </a:effectLst>
          </a:endParaRPr>
        </a:p>
      </dsp:txBody>
      <dsp:txXfrm>
        <a:off x="3534284" y="3916519"/>
        <a:ext cx="1572391" cy="1572391"/>
      </dsp:txXfrm>
    </dsp:sp>
    <dsp:sp modelId="{7CA3B748-931A-4DA8-96C6-F95D4AE18099}">
      <dsp:nvSpPr>
        <dsp:cNvPr id="0" name=""/>
        <dsp:cNvSpPr/>
      </dsp:nvSpPr>
      <dsp:spPr>
        <a:xfrm rot="10800000">
          <a:off x="1056917" y="4385838"/>
          <a:ext cx="2033369" cy="633753"/>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5A5655-5252-43E0-A093-D9EC5C3F4786}">
      <dsp:nvSpPr>
        <dsp:cNvPr id="0" name=""/>
        <dsp:cNvSpPr/>
      </dsp:nvSpPr>
      <dsp:spPr>
        <a:xfrm>
          <a:off x="661" y="3857710"/>
          <a:ext cx="2112512" cy="169000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bg1"/>
              </a:solidFill>
            </a:rPr>
            <a:t>CONTAR CON UNA ADECUADA EVALUACION DE RIESGOS</a:t>
          </a:r>
          <a:endParaRPr lang="es-EC" sz="1800" b="1" kern="1200" dirty="0">
            <a:solidFill>
              <a:schemeClr val="bg1"/>
            </a:solidFill>
          </a:endParaRPr>
        </a:p>
      </dsp:txBody>
      <dsp:txXfrm>
        <a:off x="50160" y="3907209"/>
        <a:ext cx="2013514" cy="1591011"/>
      </dsp:txXfrm>
    </dsp:sp>
    <dsp:sp modelId="{48DC6CB1-64A1-4E67-B6BF-D1D5728F399F}">
      <dsp:nvSpPr>
        <dsp:cNvPr id="0" name=""/>
        <dsp:cNvSpPr/>
      </dsp:nvSpPr>
      <dsp:spPr>
        <a:xfrm rot="13500000">
          <a:off x="1715012" y="2797056"/>
          <a:ext cx="2033369" cy="633753"/>
        </a:xfrm>
        <a:prstGeom prst="leftArrow">
          <a:avLst>
            <a:gd name="adj1" fmla="val 60000"/>
            <a:gd name="adj2" fmla="val 50000"/>
          </a:avLst>
        </a:prstGeom>
        <a:solidFill>
          <a:schemeClr val="accent4">
            <a:hueOff val="-2545789"/>
            <a:satOff val="-3260"/>
            <a:lumOff val="303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6267ED-057A-47BB-B1F4-459AB4A558EE}">
      <dsp:nvSpPr>
        <dsp:cNvPr id="0" name=""/>
        <dsp:cNvSpPr/>
      </dsp:nvSpPr>
      <dsp:spPr>
        <a:xfrm>
          <a:off x="956536" y="1550023"/>
          <a:ext cx="2112512" cy="1690009"/>
        </a:xfrm>
        <a:prstGeom prst="roundRect">
          <a:avLst>
            <a:gd name="adj" fmla="val 10000"/>
          </a:avLst>
        </a:prstGeom>
        <a:solidFill>
          <a:schemeClr val="accent4">
            <a:hueOff val="-2545789"/>
            <a:satOff val="-3260"/>
            <a:lumOff val="3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bg1"/>
              </a:solidFill>
            </a:rPr>
            <a:t>INFLUIR A LA ALTA GERENCIA EN TODOS LOS PROCESOS DE NEGOCIOS</a:t>
          </a:r>
          <a:endParaRPr lang="es-EC" sz="1800" b="1" kern="1200" dirty="0">
            <a:solidFill>
              <a:schemeClr val="bg1"/>
            </a:solidFill>
          </a:endParaRPr>
        </a:p>
      </dsp:txBody>
      <dsp:txXfrm>
        <a:off x="1006035" y="1599522"/>
        <a:ext cx="2013514" cy="1591011"/>
      </dsp:txXfrm>
    </dsp:sp>
    <dsp:sp modelId="{3B9EB43E-CCE3-45FD-88C3-5300E4F64C22}">
      <dsp:nvSpPr>
        <dsp:cNvPr id="0" name=""/>
        <dsp:cNvSpPr/>
      </dsp:nvSpPr>
      <dsp:spPr>
        <a:xfrm rot="16200000">
          <a:off x="3303795" y="2138960"/>
          <a:ext cx="2033369" cy="633753"/>
        </a:xfrm>
        <a:prstGeom prst="leftArrow">
          <a:avLst>
            <a:gd name="adj1" fmla="val 60000"/>
            <a:gd name="adj2" fmla="val 50000"/>
          </a:avLst>
        </a:prstGeom>
        <a:solidFill>
          <a:schemeClr val="accent4">
            <a:hueOff val="-5091578"/>
            <a:satOff val="-6521"/>
            <a:lumOff val="607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1CDC1B-0406-45B2-AF50-88A03EF6053E}">
      <dsp:nvSpPr>
        <dsp:cNvPr id="0" name=""/>
        <dsp:cNvSpPr/>
      </dsp:nvSpPr>
      <dsp:spPr>
        <a:xfrm>
          <a:off x="3264223" y="594148"/>
          <a:ext cx="2112512" cy="1690009"/>
        </a:xfrm>
        <a:prstGeom prst="roundRect">
          <a:avLst>
            <a:gd name="adj" fmla="val 10000"/>
          </a:avLst>
        </a:prstGeom>
        <a:solidFill>
          <a:schemeClr val="accent4">
            <a:hueOff val="-5091578"/>
            <a:satOff val="-6521"/>
            <a:lumOff val="6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bg1"/>
              </a:solidFill>
            </a:rPr>
            <a:t>CÓMITE DE SEGURIDAD DE INFORMACIÓN</a:t>
          </a:r>
          <a:endParaRPr lang="es-EC" sz="1800" b="1" kern="1200" dirty="0">
            <a:solidFill>
              <a:schemeClr val="bg1"/>
            </a:solidFill>
          </a:endParaRPr>
        </a:p>
      </dsp:txBody>
      <dsp:txXfrm>
        <a:off x="3313722" y="643647"/>
        <a:ext cx="2013514" cy="1591011"/>
      </dsp:txXfrm>
    </dsp:sp>
    <dsp:sp modelId="{5B14634A-EB33-40F1-89A6-473944FF7303}">
      <dsp:nvSpPr>
        <dsp:cNvPr id="0" name=""/>
        <dsp:cNvSpPr/>
      </dsp:nvSpPr>
      <dsp:spPr>
        <a:xfrm rot="18900000">
          <a:off x="4892577" y="2797056"/>
          <a:ext cx="2033369" cy="633753"/>
        </a:xfrm>
        <a:prstGeom prst="leftArrow">
          <a:avLst>
            <a:gd name="adj1" fmla="val 60000"/>
            <a:gd name="adj2" fmla="val 50000"/>
          </a:avLst>
        </a:prstGeom>
        <a:solidFill>
          <a:schemeClr val="accent4">
            <a:hueOff val="-7637367"/>
            <a:satOff val="-9781"/>
            <a:lumOff val="911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2C3198-728B-4DFD-89AB-172B2735D8AA}">
      <dsp:nvSpPr>
        <dsp:cNvPr id="0" name=""/>
        <dsp:cNvSpPr/>
      </dsp:nvSpPr>
      <dsp:spPr>
        <a:xfrm>
          <a:off x="5571910" y="1550023"/>
          <a:ext cx="2112512" cy="1690009"/>
        </a:xfrm>
        <a:prstGeom prst="roundRect">
          <a:avLst>
            <a:gd name="adj" fmla="val 10000"/>
          </a:avLst>
        </a:prstGeom>
        <a:solidFill>
          <a:schemeClr val="accent4">
            <a:hueOff val="-7637367"/>
            <a:satOff val="-9781"/>
            <a:lumOff val="9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bg1"/>
              </a:solidFill>
            </a:rPr>
            <a:t>LA ORGANIZACIÓN DEBE ENTENDER QUE ES UN PROCESO QUE NUNCA TERMINA</a:t>
          </a:r>
          <a:endParaRPr lang="es-EC" sz="1800" b="1" kern="1200" dirty="0">
            <a:solidFill>
              <a:schemeClr val="bg1"/>
            </a:solidFill>
          </a:endParaRPr>
        </a:p>
      </dsp:txBody>
      <dsp:txXfrm>
        <a:off x="5621409" y="1599522"/>
        <a:ext cx="2013514" cy="1591011"/>
      </dsp:txXfrm>
    </dsp:sp>
    <dsp:sp modelId="{13AD736F-99D3-44BD-A2FA-C0A3FBD8C8A2}">
      <dsp:nvSpPr>
        <dsp:cNvPr id="0" name=""/>
        <dsp:cNvSpPr/>
      </dsp:nvSpPr>
      <dsp:spPr>
        <a:xfrm>
          <a:off x="5550672" y="4385838"/>
          <a:ext cx="2033369" cy="633753"/>
        </a:xfrm>
        <a:prstGeom prst="leftArrow">
          <a:avLst>
            <a:gd name="adj1" fmla="val 60000"/>
            <a:gd name="adj2" fmla="val 50000"/>
          </a:avLst>
        </a:prstGeom>
        <a:solidFill>
          <a:schemeClr val="accent4">
            <a:hueOff val="-10183156"/>
            <a:satOff val="-13042"/>
            <a:lumOff val="1215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2DD85C-817D-41A0-B19F-031509E5AD76}">
      <dsp:nvSpPr>
        <dsp:cNvPr id="0" name=""/>
        <dsp:cNvSpPr/>
      </dsp:nvSpPr>
      <dsp:spPr>
        <a:xfrm>
          <a:off x="6527786" y="3857710"/>
          <a:ext cx="2112512" cy="1690009"/>
        </a:xfrm>
        <a:prstGeom prst="roundRect">
          <a:avLst>
            <a:gd name="adj" fmla="val 10000"/>
          </a:avLst>
        </a:prstGeom>
        <a:solidFill>
          <a:schemeClr val="accent4">
            <a:hueOff val="-10183156"/>
            <a:satOff val="-13042"/>
            <a:lumOff val="1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bg1"/>
              </a:solidFill>
            </a:rPr>
            <a:t>LIMITAR LA ASIGNACIÓN DE PRIVILEGIOS,  Y PERIODICAMENTE REVISAR</a:t>
          </a:r>
          <a:endParaRPr lang="es-EC" sz="1800" b="1" kern="1200" dirty="0">
            <a:solidFill>
              <a:schemeClr val="bg1"/>
            </a:solidFill>
          </a:endParaRPr>
        </a:p>
      </dsp:txBody>
      <dsp:txXfrm>
        <a:off x="6577285" y="3907209"/>
        <a:ext cx="2013514" cy="159101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AlternatingPictureCircles">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fallback" val="2D"/>
      <dgm:param type="horzAlign" val="ctr"/>
      <dgm:param type="nodeVertAlign" val="t"/>
    </dgm:alg>
    <dgm:shape xmlns:r="http://schemas.openxmlformats.org/officeDocument/2006/relationships"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xmlns:r="http://schemas.openxmlformats.org/officeDocument/2006/relationships"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xmlns:r="http://schemas.openxmlformats.org/officeDocument/2006/relationships" type="donut" r:blip="">
            <dgm:adjLst>
              <dgm:adj idx="1" val="0.1101"/>
            </dgm:adjLst>
          </dgm:shape>
          <dgm:presOf/>
        </dgm:layoutNode>
        <dgm:layoutNode name="Image" styleLbl="bgImgPlace1">
          <dgm:varLst>
            <dgm:chMax val="0"/>
            <dgm:chPref val="0"/>
            <dgm:bulletEnabled val="1"/>
          </dgm:varLst>
          <dgm:alg type="sp"/>
          <dgm:shape xmlns:r="http://schemas.openxmlformats.org/officeDocument/2006/relationships" type="rect" r:blip="" blipPhldr="1">
            <dgm:adjLst/>
          </dgm:shape>
          <dgm:presOf/>
        </dgm:layoutNode>
        <dgm:layoutNode name="Parent" styleLbl="fgAccFollowNode1">
          <dgm:varLst>
            <dgm:chMax val="0"/>
            <dgm:chPref val="0"/>
            <dgm:bulletEnabled val="1"/>
          </dgm:varLst>
          <dgm:alg type="tx">
            <dgm:param type="txAnchorVertCh" val="mid"/>
          </dgm:alg>
          <dgm:shape xmlns:r="http://schemas.openxmlformats.org/officeDocument/2006/relationships"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Space">
          <dgm:varLst>
            <dgm:chMax val="0"/>
            <dgm:chPref val="0"/>
          </dgm:varLst>
          <dgm:alg type="sp"/>
          <dgm:shape xmlns:r="http://schemas.openxmlformats.org/officeDocument/2006/relationships" r:blip="">
            <dgm:adjLst/>
          </dgm:shape>
          <dgm:presOf/>
        </dgm:layoutNode>
      </dgm:layoutNode>
      <dgm:forEach name="Name31" axis="followSib" ptType="sibTrans" cnt="1">
        <dgm:layoutNode name="ConnectorComposite">
          <dgm:alg type="composite">
            <dgm:param type="ar" val=".4"/>
          </dgm:alg>
          <dgm:shape xmlns:r="http://schemas.openxmlformats.org/officeDocument/2006/relationships"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xmlns:r="http://schemas.openxmlformats.org/officeDocument/2006/relationships" r:blip="">
              <dgm:adjLst/>
            </dgm:shape>
          </dgm:layoutNode>
          <dgm:layoutNode name="Connector" styleLbl="alignNode1">
            <dgm:alg type="sp"/>
            <dgm:shape xmlns:r="http://schemas.openxmlformats.org/officeDocument/2006/relationships" type="flowChartConnector" r:blip="">
              <dgm:adjLst/>
            </dgm:shape>
            <dgm:presOf/>
          </dgm:layoutNode>
          <dgm:layoutNode name="BottomSpacing">
            <dgm:alg type="sp"/>
            <dgm:shape xmlns:r="http://schemas.openxmlformats.org/officeDocument/2006/relationships" r:blip="">
              <dgm:adjLst/>
            </dgm:shape>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F45A9E-3937-4B4E-88AD-D2E707D70BF5}" type="datetimeFigureOut">
              <a:rPr lang="es-EC" smtClean="0"/>
              <a:pPr/>
              <a:t>23/09/2011</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678F53-20D2-472A-8720-CCAD3B2263F4}" type="slidenum">
              <a:rPr lang="es-EC" smtClean="0"/>
              <a:pPr/>
              <a:t>‹Nº›</a:t>
            </a:fld>
            <a:endParaRPr lang="es-EC"/>
          </a:p>
        </p:txBody>
      </p:sp>
    </p:spTree>
    <p:extLst>
      <p:ext uri="{BB962C8B-B14F-4D97-AF65-F5344CB8AC3E}">
        <p14:creationId xmlns:p14="http://schemas.microsoft.com/office/powerpoint/2010/main" val="1205927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3200" b="1" dirty="0" smtClean="0">
                <a:solidFill>
                  <a:srgbClr val="FF0000"/>
                </a:solidFill>
                <a:effectLst>
                  <a:outerShdw blurRad="38100" dist="38100" dir="2700000" algn="tl">
                    <a:srgbClr val="000000">
                      <a:alpha val="43137"/>
                    </a:srgbClr>
                  </a:outerShdw>
                </a:effectLst>
              </a:rPr>
              <a:t>ERICKA</a:t>
            </a:r>
            <a:endParaRPr lang="es-EC" sz="3200" b="1" dirty="0">
              <a:solidFill>
                <a:srgbClr val="FF0000"/>
              </a:solidFill>
              <a:effectLst>
                <a:outerShdw blurRad="38100" dist="38100" dir="2700000" algn="tl">
                  <a:srgbClr val="000000">
                    <a:alpha val="43137"/>
                  </a:srgbClr>
                </a:outerShdw>
              </a:effectLst>
            </a:endParaRPr>
          </a:p>
        </p:txBody>
      </p:sp>
      <p:sp>
        <p:nvSpPr>
          <p:cNvPr id="4" name="3 Marcador de número de diapositiva"/>
          <p:cNvSpPr>
            <a:spLocks noGrp="1"/>
          </p:cNvSpPr>
          <p:nvPr>
            <p:ph type="sldNum" sz="quarter" idx="10"/>
          </p:nvPr>
        </p:nvSpPr>
        <p:spPr/>
        <p:txBody>
          <a:bodyPr/>
          <a:lstStyle/>
          <a:p>
            <a:fld id="{660C9450-BDFC-444F-BC6D-69EB1A0CA53A}" type="slidenum">
              <a:rPr lang="es-EC" smtClean="0"/>
              <a:pPr/>
              <a:t>1</a:t>
            </a:fld>
            <a:endParaRPr lang="es-EC"/>
          </a:p>
        </p:txBody>
      </p:sp>
    </p:spTree>
    <p:extLst>
      <p:ext uri="{BB962C8B-B14F-4D97-AF65-F5344CB8AC3E}">
        <p14:creationId xmlns:p14="http://schemas.microsoft.com/office/powerpoint/2010/main" val="2595995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b="1" dirty="0" smtClean="0"/>
              <a:t>INGRID</a:t>
            </a:r>
          </a:p>
          <a:p>
            <a:endParaRPr lang="es-EC" dirty="0"/>
          </a:p>
        </p:txBody>
      </p:sp>
      <p:sp>
        <p:nvSpPr>
          <p:cNvPr id="4" name="3 Marcador de número de diapositiva"/>
          <p:cNvSpPr>
            <a:spLocks noGrp="1"/>
          </p:cNvSpPr>
          <p:nvPr>
            <p:ph type="sldNum" sz="quarter" idx="10"/>
          </p:nvPr>
        </p:nvSpPr>
        <p:spPr/>
        <p:txBody>
          <a:bodyPr/>
          <a:lstStyle/>
          <a:p>
            <a:fld id="{660C9450-BDFC-444F-BC6D-69EB1A0CA53A}" type="slidenum">
              <a:rPr lang="es-EC" smtClean="0"/>
              <a:pPr/>
              <a:t>10</a:t>
            </a:fld>
            <a:endParaRPr lang="es-EC"/>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b="1" dirty="0" smtClean="0"/>
              <a:t>INGRID</a:t>
            </a:r>
          </a:p>
          <a:p>
            <a:endParaRPr lang="es-EC" dirty="0"/>
          </a:p>
        </p:txBody>
      </p:sp>
      <p:sp>
        <p:nvSpPr>
          <p:cNvPr id="4" name="3 Marcador de número de diapositiva"/>
          <p:cNvSpPr>
            <a:spLocks noGrp="1"/>
          </p:cNvSpPr>
          <p:nvPr>
            <p:ph type="sldNum" sz="quarter" idx="10"/>
          </p:nvPr>
        </p:nvSpPr>
        <p:spPr/>
        <p:txBody>
          <a:bodyPr/>
          <a:lstStyle/>
          <a:p>
            <a:fld id="{6C678F53-20D2-472A-8720-CCAD3B2263F4}" type="slidenum">
              <a:rPr lang="es-EC" smtClean="0"/>
              <a:pPr/>
              <a:t>11</a:t>
            </a:fld>
            <a:endParaRPr lang="es-EC"/>
          </a:p>
        </p:txBody>
      </p:sp>
    </p:spTree>
    <p:extLst>
      <p:ext uri="{BB962C8B-B14F-4D97-AF65-F5344CB8AC3E}">
        <p14:creationId xmlns:p14="http://schemas.microsoft.com/office/powerpoint/2010/main" val="3685820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b="1" dirty="0" smtClean="0"/>
              <a:t>INGRID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i="0" u="none" strike="noStrike" normalizeH="0" baseline="0" dirty="0" smtClean="0">
                <a:ln w="10541" cmpd="sng">
                  <a:noFill/>
                  <a:prstDash val="solid"/>
                </a:ln>
                <a:solidFill>
                  <a:sysClr val="windowText" lastClr="000000"/>
                </a:solidFill>
                <a:latin typeface="Berlin Sans FB" pitchFamily="34" charset="0"/>
                <a:ea typeface="Times New Roman" pitchFamily="18" charset="0"/>
                <a:cs typeface="ArialMT"/>
              </a:rPr>
              <a:t>PROPORCIONAR A LA </a:t>
            </a:r>
            <a:r>
              <a:rPr kumimoji="0" lang="es-ES" sz="1100" i="0" u="none" strike="noStrike" normalizeH="0" baseline="0" dirty="0" smtClean="0">
                <a:ln w="10541" cmpd="sng">
                  <a:noFill/>
                  <a:prstDash val="solid"/>
                </a:ln>
                <a:solidFill>
                  <a:sysClr val="windowText" lastClr="000000"/>
                </a:solidFill>
                <a:latin typeface="Berlin Sans FB" pitchFamily="34" charset="0"/>
                <a:ea typeface="Times New Roman" pitchFamily="18" charset="0"/>
                <a:cs typeface="ArialMT"/>
              </a:rPr>
              <a:t>GERENCIA</a:t>
            </a:r>
            <a:r>
              <a:rPr kumimoji="0" lang="es-ES" sz="1200" i="0" u="none" strike="noStrike" normalizeH="0" baseline="0" dirty="0" smtClean="0">
                <a:ln w="10541" cmpd="sng">
                  <a:noFill/>
                  <a:prstDash val="solid"/>
                </a:ln>
                <a:solidFill>
                  <a:sysClr val="windowText" lastClr="000000"/>
                </a:solidFill>
                <a:latin typeface="Berlin Sans FB" pitchFamily="34" charset="0"/>
                <a:ea typeface="Times New Roman" pitchFamily="18" charset="0"/>
                <a:cs typeface="ArialMT"/>
              </a:rPr>
              <a:t> LA DIRECCIÓN Y SOPORTE PARA LA SEGURIDAD DE LA INFORMACIÓN EN CONCORDANCIA CON LOS REQUERIMIENTOS COMERCIALES Y LAS LEYES Y REGULACIONES RELEVANTES.</a:t>
            </a:r>
            <a:endParaRPr kumimoji="0" lang="es-EC" sz="1200" i="0" u="none" strike="noStrike" normalizeH="0" baseline="0" dirty="0" smtClean="0">
              <a:ln w="10541" cmpd="sng">
                <a:noFill/>
                <a:prstDash val="solid"/>
              </a:ln>
              <a:solidFill>
                <a:sysClr val="windowText" lastClr="000000"/>
              </a:solidFill>
              <a:latin typeface="Berlin Sans FB" pitchFamily="34" charset="0"/>
              <a:cs typeface="Arial" pitchFamily="34" charset="0"/>
            </a:endParaRPr>
          </a:p>
          <a:p>
            <a:endParaRPr lang="es-EC" dirty="0"/>
          </a:p>
        </p:txBody>
      </p:sp>
      <p:sp>
        <p:nvSpPr>
          <p:cNvPr id="4" name="3 Marcador de número de diapositiva"/>
          <p:cNvSpPr>
            <a:spLocks noGrp="1"/>
          </p:cNvSpPr>
          <p:nvPr>
            <p:ph type="sldNum" sz="quarter" idx="10"/>
          </p:nvPr>
        </p:nvSpPr>
        <p:spPr/>
        <p:txBody>
          <a:bodyPr/>
          <a:lstStyle/>
          <a:p>
            <a:fld id="{6C678F53-20D2-472A-8720-CCAD3B2263F4}" type="slidenum">
              <a:rPr lang="es-EC" smtClean="0"/>
              <a:pPr/>
              <a:t>12</a:t>
            </a:fld>
            <a:endParaRPr lang="es-EC"/>
          </a:p>
        </p:txBody>
      </p:sp>
    </p:spTree>
    <p:extLst>
      <p:ext uri="{BB962C8B-B14F-4D97-AF65-F5344CB8AC3E}">
        <p14:creationId xmlns:p14="http://schemas.microsoft.com/office/powerpoint/2010/main" val="2985488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600" b="1" dirty="0" smtClean="0"/>
              <a:t>ISRAEL</a:t>
            </a:r>
            <a:endParaRPr lang="es-EC" sz="1600" b="1" dirty="0"/>
          </a:p>
        </p:txBody>
      </p:sp>
      <p:sp>
        <p:nvSpPr>
          <p:cNvPr id="4" name="3 Marcador de número de diapositiva"/>
          <p:cNvSpPr>
            <a:spLocks noGrp="1"/>
          </p:cNvSpPr>
          <p:nvPr>
            <p:ph type="sldNum" sz="quarter" idx="10"/>
          </p:nvPr>
        </p:nvSpPr>
        <p:spPr/>
        <p:txBody>
          <a:bodyPr/>
          <a:lstStyle/>
          <a:p>
            <a:fld id="{6C678F53-20D2-472A-8720-CCAD3B2263F4}" type="slidenum">
              <a:rPr lang="es-EC" smtClean="0"/>
              <a:pPr/>
              <a:t>13</a:t>
            </a:fld>
            <a:endParaRPr lang="es-EC"/>
          </a:p>
        </p:txBody>
      </p:sp>
    </p:spTree>
    <p:extLst>
      <p:ext uri="{BB962C8B-B14F-4D97-AF65-F5344CB8AC3E}">
        <p14:creationId xmlns:p14="http://schemas.microsoft.com/office/powerpoint/2010/main" val="1856664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b="1" dirty="0" smtClean="0"/>
              <a:t>ISRAEL</a:t>
            </a:r>
          </a:p>
          <a:p>
            <a:endParaRPr lang="es-EC" dirty="0"/>
          </a:p>
        </p:txBody>
      </p:sp>
      <p:sp>
        <p:nvSpPr>
          <p:cNvPr id="4" name="3 Marcador de número de diapositiva"/>
          <p:cNvSpPr>
            <a:spLocks noGrp="1"/>
          </p:cNvSpPr>
          <p:nvPr>
            <p:ph type="sldNum" sz="quarter" idx="10"/>
          </p:nvPr>
        </p:nvSpPr>
        <p:spPr/>
        <p:txBody>
          <a:bodyPr/>
          <a:lstStyle/>
          <a:p>
            <a:fld id="{6C678F53-20D2-472A-8720-CCAD3B2263F4}" type="slidenum">
              <a:rPr lang="es-EC" smtClean="0"/>
              <a:pPr/>
              <a:t>14</a:t>
            </a:fld>
            <a:endParaRPr lang="es-EC"/>
          </a:p>
        </p:txBody>
      </p:sp>
    </p:spTree>
    <p:extLst>
      <p:ext uri="{BB962C8B-B14F-4D97-AF65-F5344CB8AC3E}">
        <p14:creationId xmlns:p14="http://schemas.microsoft.com/office/powerpoint/2010/main" val="2744443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b="1" dirty="0" smtClean="0"/>
              <a:t>ISRAEL</a:t>
            </a:r>
          </a:p>
          <a:p>
            <a:endParaRPr lang="es-EC" dirty="0"/>
          </a:p>
        </p:txBody>
      </p:sp>
      <p:sp>
        <p:nvSpPr>
          <p:cNvPr id="4" name="3 Marcador de número de diapositiva"/>
          <p:cNvSpPr>
            <a:spLocks noGrp="1"/>
          </p:cNvSpPr>
          <p:nvPr>
            <p:ph type="sldNum" sz="quarter" idx="10"/>
          </p:nvPr>
        </p:nvSpPr>
        <p:spPr/>
        <p:txBody>
          <a:bodyPr/>
          <a:lstStyle/>
          <a:p>
            <a:fld id="{6C678F53-20D2-472A-8720-CCAD3B2263F4}" type="slidenum">
              <a:rPr lang="es-EC" smtClean="0"/>
              <a:pPr/>
              <a:t>15</a:t>
            </a:fld>
            <a:endParaRPr lang="es-EC"/>
          </a:p>
        </p:txBody>
      </p:sp>
    </p:spTree>
    <p:extLst>
      <p:ext uri="{BB962C8B-B14F-4D97-AF65-F5344CB8AC3E}">
        <p14:creationId xmlns:p14="http://schemas.microsoft.com/office/powerpoint/2010/main" val="4248494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b="1" dirty="0" smtClean="0"/>
              <a:t>ISRAEL</a:t>
            </a:r>
          </a:p>
          <a:p>
            <a:endParaRPr lang="es-EC" dirty="0"/>
          </a:p>
        </p:txBody>
      </p:sp>
      <p:sp>
        <p:nvSpPr>
          <p:cNvPr id="4" name="3 Marcador de número de diapositiva"/>
          <p:cNvSpPr>
            <a:spLocks noGrp="1"/>
          </p:cNvSpPr>
          <p:nvPr>
            <p:ph type="sldNum" sz="quarter" idx="10"/>
          </p:nvPr>
        </p:nvSpPr>
        <p:spPr/>
        <p:txBody>
          <a:bodyPr/>
          <a:lstStyle/>
          <a:p>
            <a:fld id="{6C678F53-20D2-472A-8720-CCAD3B2263F4}" type="slidenum">
              <a:rPr lang="es-EC" smtClean="0"/>
              <a:pPr/>
              <a:t>16</a:t>
            </a:fld>
            <a:endParaRPr lang="es-EC"/>
          </a:p>
        </p:txBody>
      </p:sp>
    </p:spTree>
    <p:extLst>
      <p:ext uri="{BB962C8B-B14F-4D97-AF65-F5344CB8AC3E}">
        <p14:creationId xmlns:p14="http://schemas.microsoft.com/office/powerpoint/2010/main" val="1101725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b="1" dirty="0" smtClean="0"/>
              <a:t>ISRAEL</a:t>
            </a:r>
          </a:p>
          <a:p>
            <a:endParaRPr lang="es-EC" dirty="0"/>
          </a:p>
        </p:txBody>
      </p:sp>
      <p:sp>
        <p:nvSpPr>
          <p:cNvPr id="4" name="3 Marcador de número de diapositiva"/>
          <p:cNvSpPr>
            <a:spLocks noGrp="1"/>
          </p:cNvSpPr>
          <p:nvPr>
            <p:ph type="sldNum" sz="quarter" idx="10"/>
          </p:nvPr>
        </p:nvSpPr>
        <p:spPr/>
        <p:txBody>
          <a:bodyPr/>
          <a:lstStyle/>
          <a:p>
            <a:fld id="{6C678F53-20D2-472A-8720-CCAD3B2263F4}" type="slidenum">
              <a:rPr lang="es-EC" smtClean="0"/>
              <a:pPr/>
              <a:t>17</a:t>
            </a:fld>
            <a:endParaRPr lang="es-EC"/>
          </a:p>
        </p:txBody>
      </p:sp>
    </p:spTree>
    <p:extLst>
      <p:ext uri="{BB962C8B-B14F-4D97-AF65-F5344CB8AC3E}">
        <p14:creationId xmlns:p14="http://schemas.microsoft.com/office/powerpoint/2010/main" val="726551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b="1" dirty="0" smtClean="0"/>
              <a:t>ISRAEL</a:t>
            </a:r>
          </a:p>
          <a:p>
            <a:endParaRPr lang="es-EC" dirty="0"/>
          </a:p>
        </p:txBody>
      </p:sp>
      <p:sp>
        <p:nvSpPr>
          <p:cNvPr id="4" name="3 Marcador de número de diapositiva"/>
          <p:cNvSpPr>
            <a:spLocks noGrp="1"/>
          </p:cNvSpPr>
          <p:nvPr>
            <p:ph type="sldNum" sz="quarter" idx="10"/>
          </p:nvPr>
        </p:nvSpPr>
        <p:spPr/>
        <p:txBody>
          <a:bodyPr/>
          <a:lstStyle/>
          <a:p>
            <a:fld id="{6C678F53-20D2-472A-8720-CCAD3B2263F4}" type="slidenum">
              <a:rPr lang="es-EC" smtClean="0"/>
              <a:pPr/>
              <a:t>18</a:t>
            </a:fld>
            <a:endParaRPr lang="es-EC"/>
          </a:p>
        </p:txBody>
      </p:sp>
    </p:spTree>
    <p:extLst>
      <p:ext uri="{BB962C8B-B14F-4D97-AF65-F5344CB8AC3E}">
        <p14:creationId xmlns:p14="http://schemas.microsoft.com/office/powerpoint/2010/main" val="2944321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b="1" dirty="0" smtClean="0"/>
              <a:t>ISRAEL</a:t>
            </a:r>
          </a:p>
          <a:p>
            <a:endParaRPr lang="es-EC" dirty="0"/>
          </a:p>
        </p:txBody>
      </p:sp>
      <p:sp>
        <p:nvSpPr>
          <p:cNvPr id="4" name="3 Marcador de número de diapositiva"/>
          <p:cNvSpPr>
            <a:spLocks noGrp="1"/>
          </p:cNvSpPr>
          <p:nvPr>
            <p:ph type="sldNum" sz="quarter" idx="10"/>
          </p:nvPr>
        </p:nvSpPr>
        <p:spPr/>
        <p:txBody>
          <a:bodyPr/>
          <a:lstStyle/>
          <a:p>
            <a:fld id="{6C678F53-20D2-472A-8720-CCAD3B2263F4}" type="slidenum">
              <a:rPr lang="es-EC" smtClean="0"/>
              <a:pPr/>
              <a:t>19</a:t>
            </a:fld>
            <a:endParaRPr lang="es-EC"/>
          </a:p>
        </p:txBody>
      </p:sp>
    </p:spTree>
    <p:extLst>
      <p:ext uri="{BB962C8B-B14F-4D97-AF65-F5344CB8AC3E}">
        <p14:creationId xmlns:p14="http://schemas.microsoft.com/office/powerpoint/2010/main" val="113708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b="1" dirty="0" smtClean="0">
                <a:solidFill>
                  <a:srgbClr val="FF0000"/>
                </a:solidFill>
                <a:effectLst>
                  <a:outerShdw blurRad="38100" dist="38100" dir="2700000" algn="tl">
                    <a:srgbClr val="000000">
                      <a:alpha val="43137"/>
                    </a:srgbClr>
                  </a:outerShdw>
                </a:effectLst>
              </a:rPr>
              <a:t>ERICKA</a:t>
            </a:r>
          </a:p>
          <a:p>
            <a:endParaRPr lang="es-EC" dirty="0"/>
          </a:p>
        </p:txBody>
      </p:sp>
      <p:sp>
        <p:nvSpPr>
          <p:cNvPr id="4" name="3 Marcador de número de diapositiva"/>
          <p:cNvSpPr>
            <a:spLocks noGrp="1"/>
          </p:cNvSpPr>
          <p:nvPr>
            <p:ph type="sldNum" sz="quarter" idx="10"/>
          </p:nvPr>
        </p:nvSpPr>
        <p:spPr/>
        <p:txBody>
          <a:bodyPr/>
          <a:lstStyle/>
          <a:p>
            <a:fld id="{6C678F53-20D2-472A-8720-CCAD3B2263F4}" type="slidenum">
              <a:rPr lang="es-EC" smtClean="0"/>
              <a:pPr/>
              <a:t>2</a:t>
            </a:fld>
            <a:endParaRPr lang="es-EC"/>
          </a:p>
        </p:txBody>
      </p:sp>
    </p:spTree>
    <p:extLst>
      <p:ext uri="{BB962C8B-B14F-4D97-AF65-F5344CB8AC3E}">
        <p14:creationId xmlns:p14="http://schemas.microsoft.com/office/powerpoint/2010/main" val="3463520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b="1" dirty="0" smtClean="0"/>
              <a:t>ISRAEL</a:t>
            </a:r>
          </a:p>
          <a:p>
            <a:endParaRPr lang="es-EC" dirty="0"/>
          </a:p>
        </p:txBody>
      </p:sp>
      <p:sp>
        <p:nvSpPr>
          <p:cNvPr id="4" name="3 Marcador de número de diapositiva"/>
          <p:cNvSpPr>
            <a:spLocks noGrp="1"/>
          </p:cNvSpPr>
          <p:nvPr>
            <p:ph type="sldNum" sz="quarter" idx="10"/>
          </p:nvPr>
        </p:nvSpPr>
        <p:spPr/>
        <p:txBody>
          <a:bodyPr/>
          <a:lstStyle/>
          <a:p>
            <a:fld id="{6C678F53-20D2-472A-8720-CCAD3B2263F4}" type="slidenum">
              <a:rPr lang="es-EC" smtClean="0"/>
              <a:pPr/>
              <a:t>20</a:t>
            </a:fld>
            <a:endParaRPr lang="es-EC"/>
          </a:p>
        </p:txBody>
      </p:sp>
    </p:spTree>
    <p:extLst>
      <p:ext uri="{BB962C8B-B14F-4D97-AF65-F5344CB8AC3E}">
        <p14:creationId xmlns:p14="http://schemas.microsoft.com/office/powerpoint/2010/main" val="571291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b="1" dirty="0" smtClean="0"/>
              <a:t>ISRAEL</a:t>
            </a:r>
          </a:p>
          <a:p>
            <a:endParaRPr lang="es-EC" dirty="0"/>
          </a:p>
        </p:txBody>
      </p:sp>
      <p:sp>
        <p:nvSpPr>
          <p:cNvPr id="4" name="3 Marcador de número de diapositiva"/>
          <p:cNvSpPr>
            <a:spLocks noGrp="1"/>
          </p:cNvSpPr>
          <p:nvPr>
            <p:ph type="sldNum" sz="quarter" idx="10"/>
          </p:nvPr>
        </p:nvSpPr>
        <p:spPr/>
        <p:txBody>
          <a:bodyPr/>
          <a:lstStyle/>
          <a:p>
            <a:fld id="{6C678F53-20D2-472A-8720-CCAD3B2263F4}" type="slidenum">
              <a:rPr lang="es-EC" smtClean="0"/>
              <a:pPr/>
              <a:t>21</a:t>
            </a:fld>
            <a:endParaRPr lang="es-EC"/>
          </a:p>
        </p:txBody>
      </p:sp>
    </p:spTree>
    <p:extLst>
      <p:ext uri="{BB962C8B-B14F-4D97-AF65-F5344CB8AC3E}">
        <p14:creationId xmlns:p14="http://schemas.microsoft.com/office/powerpoint/2010/main" val="2168281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b="1" dirty="0" smtClean="0"/>
              <a:t>ISRAEL</a:t>
            </a:r>
          </a:p>
          <a:p>
            <a:endParaRPr lang="es-EC" dirty="0"/>
          </a:p>
        </p:txBody>
      </p:sp>
      <p:sp>
        <p:nvSpPr>
          <p:cNvPr id="4" name="3 Marcador de número de diapositiva"/>
          <p:cNvSpPr>
            <a:spLocks noGrp="1"/>
          </p:cNvSpPr>
          <p:nvPr>
            <p:ph type="sldNum" sz="quarter" idx="10"/>
          </p:nvPr>
        </p:nvSpPr>
        <p:spPr/>
        <p:txBody>
          <a:bodyPr/>
          <a:lstStyle/>
          <a:p>
            <a:fld id="{6C678F53-20D2-472A-8720-CCAD3B2263F4}" type="slidenum">
              <a:rPr lang="es-EC" smtClean="0"/>
              <a:pPr/>
              <a:t>22</a:t>
            </a:fld>
            <a:endParaRPr lang="es-EC"/>
          </a:p>
        </p:txBody>
      </p:sp>
    </p:spTree>
    <p:extLst>
      <p:ext uri="{BB962C8B-B14F-4D97-AF65-F5344CB8AC3E}">
        <p14:creationId xmlns:p14="http://schemas.microsoft.com/office/powerpoint/2010/main" val="1148803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El presente documento establecerá los procedimientos y políticas de  seguridad de la información dentro de la organización las cuales deben ser sustentadas por organismos que avalen la correcta implementación de dichos procedimientos.</a:t>
            </a:r>
          </a:p>
          <a:p>
            <a:r>
              <a:rPr lang="es-EC" sz="1200" kern="1200" dirty="0" smtClean="0">
                <a:solidFill>
                  <a:schemeClr val="tx1"/>
                </a:solidFill>
                <a:effectLst/>
                <a:latin typeface="+mn-lt"/>
                <a:ea typeface="+mn-ea"/>
                <a:cs typeface="+mn-cs"/>
              </a:rPr>
              <a:t>Se conformó el grupo de trabajo con el objetivo de formular un modelo de política de Seguridad de la Información que sirva de punto de partida para la elaboración de las políticas correspondientes. Nuestro grupo de trabajo decidió basar el modelo en la norma ISO/IEC 27002, como un  marco de referencia para la gestión de la seguridad de la información en una entidad, en este caso para la M.I. Municipalidad de Guayaquil.</a:t>
            </a:r>
          </a:p>
          <a:p>
            <a:r>
              <a:rPr lang="es-EC" sz="1200" kern="1200" dirty="0" smtClean="0">
                <a:solidFill>
                  <a:schemeClr val="tx1"/>
                </a:solidFill>
                <a:effectLst/>
                <a:latin typeface="+mn-lt"/>
                <a:ea typeface="+mn-ea"/>
                <a:cs typeface="+mn-cs"/>
              </a:rPr>
              <a:t>Las presentes políticas de seguridad de la información se impondrán  en cumplimiento con las disposiciones legales vigentes, con el objetivo de gestionar adecuadamente la seguridad de la información, los sistemas informáticos y el ambiente tecnológico de la entidad establecida.</a:t>
            </a:r>
          </a:p>
          <a:p>
            <a:endParaRPr lang="es-EC" dirty="0"/>
          </a:p>
        </p:txBody>
      </p:sp>
      <p:sp>
        <p:nvSpPr>
          <p:cNvPr id="4" name="3 Marcador de número de diapositiva"/>
          <p:cNvSpPr>
            <a:spLocks noGrp="1"/>
          </p:cNvSpPr>
          <p:nvPr>
            <p:ph type="sldNum" sz="quarter" idx="10"/>
          </p:nvPr>
        </p:nvSpPr>
        <p:spPr/>
        <p:txBody>
          <a:bodyPr/>
          <a:lstStyle/>
          <a:p>
            <a:fld id="{6C678F53-20D2-472A-8720-CCAD3B2263F4}" type="slidenum">
              <a:rPr lang="es-EC" smtClean="0"/>
              <a:pPr/>
              <a:t>26</a:t>
            </a:fld>
            <a:endParaRPr lang="es-EC"/>
          </a:p>
        </p:txBody>
      </p:sp>
    </p:spTree>
    <p:extLst>
      <p:ext uri="{BB962C8B-B14F-4D97-AF65-F5344CB8AC3E}">
        <p14:creationId xmlns:p14="http://schemas.microsoft.com/office/powerpoint/2010/main" val="1856664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b="1" dirty="0" smtClean="0"/>
              <a:t>INGRID</a:t>
            </a:r>
          </a:p>
        </p:txBody>
      </p:sp>
      <p:sp>
        <p:nvSpPr>
          <p:cNvPr id="4" name="3 Marcador de número de diapositiva"/>
          <p:cNvSpPr>
            <a:spLocks noGrp="1"/>
          </p:cNvSpPr>
          <p:nvPr>
            <p:ph type="sldNum" sz="quarter" idx="10"/>
          </p:nvPr>
        </p:nvSpPr>
        <p:spPr/>
        <p:txBody>
          <a:bodyPr/>
          <a:lstStyle/>
          <a:p>
            <a:fld id="{6C678F53-20D2-472A-8720-CCAD3B2263F4}" type="slidenum">
              <a:rPr lang="es-EC" smtClean="0"/>
              <a:pPr/>
              <a:t>27</a:t>
            </a:fld>
            <a:endParaRPr lang="es-EC"/>
          </a:p>
        </p:txBody>
      </p:sp>
    </p:spTree>
    <p:extLst>
      <p:ext uri="{BB962C8B-B14F-4D97-AF65-F5344CB8AC3E}">
        <p14:creationId xmlns:p14="http://schemas.microsoft.com/office/powerpoint/2010/main" val="15245038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b="1" dirty="0" smtClean="0"/>
              <a:t>INGRID</a:t>
            </a:r>
          </a:p>
        </p:txBody>
      </p:sp>
      <p:sp>
        <p:nvSpPr>
          <p:cNvPr id="4" name="3 Marcador de número de diapositiva"/>
          <p:cNvSpPr>
            <a:spLocks noGrp="1"/>
          </p:cNvSpPr>
          <p:nvPr>
            <p:ph type="sldNum" sz="quarter" idx="10"/>
          </p:nvPr>
        </p:nvSpPr>
        <p:spPr/>
        <p:txBody>
          <a:bodyPr/>
          <a:lstStyle/>
          <a:p>
            <a:fld id="{6C678F53-20D2-472A-8720-CCAD3B2263F4}" type="slidenum">
              <a:rPr lang="es-EC" smtClean="0"/>
              <a:pPr/>
              <a:t>28</a:t>
            </a:fld>
            <a:endParaRPr lang="es-EC"/>
          </a:p>
        </p:txBody>
      </p:sp>
    </p:spTree>
    <p:extLst>
      <p:ext uri="{BB962C8B-B14F-4D97-AF65-F5344CB8AC3E}">
        <p14:creationId xmlns:p14="http://schemas.microsoft.com/office/powerpoint/2010/main" val="15245038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b="1" dirty="0" smtClean="0"/>
              <a:t>ISRAEL</a:t>
            </a:r>
          </a:p>
          <a:p>
            <a:endParaRPr lang="es-EC" dirty="0"/>
          </a:p>
        </p:txBody>
      </p:sp>
      <p:sp>
        <p:nvSpPr>
          <p:cNvPr id="4" name="3 Marcador de número de diapositiva"/>
          <p:cNvSpPr>
            <a:spLocks noGrp="1"/>
          </p:cNvSpPr>
          <p:nvPr>
            <p:ph type="sldNum" sz="quarter" idx="10"/>
          </p:nvPr>
        </p:nvSpPr>
        <p:spPr/>
        <p:txBody>
          <a:bodyPr/>
          <a:lstStyle/>
          <a:p>
            <a:fld id="{6C678F53-20D2-472A-8720-CCAD3B2263F4}" type="slidenum">
              <a:rPr lang="es-EC" smtClean="0"/>
              <a:pPr/>
              <a:t>29</a:t>
            </a:fld>
            <a:endParaRPr lang="es-EC"/>
          </a:p>
        </p:txBody>
      </p:sp>
    </p:spTree>
    <p:extLst>
      <p:ext uri="{BB962C8B-B14F-4D97-AF65-F5344CB8AC3E}">
        <p14:creationId xmlns:p14="http://schemas.microsoft.com/office/powerpoint/2010/main" val="35359372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El presente documento establecerá los procedimientos y políticas de  seguridad de la información dentro de la organización las cuales deben ser sustentadas por organismos que avalen la correcta implementación de dichos procedimientos.</a:t>
            </a:r>
          </a:p>
          <a:p>
            <a:r>
              <a:rPr lang="es-EC" sz="1200" kern="1200" dirty="0" smtClean="0">
                <a:solidFill>
                  <a:schemeClr val="tx1"/>
                </a:solidFill>
                <a:effectLst/>
                <a:latin typeface="+mn-lt"/>
                <a:ea typeface="+mn-ea"/>
                <a:cs typeface="+mn-cs"/>
              </a:rPr>
              <a:t>Se conformó el grupo de trabajo con el objetivo de formular un modelo de política de Seguridad de la Información que sirva de punto de partida para la elaboración de las políticas correspondientes. Nuestro grupo de trabajo decidió basar el modelo en la norma ISO/IEC 27002, como un  marco de referencia para la gestión de la seguridad de la información en una entidad, en este caso para la M.I. Municipalidad de Guayaquil.</a:t>
            </a:r>
          </a:p>
          <a:p>
            <a:r>
              <a:rPr lang="es-EC" sz="1200" kern="1200" dirty="0" smtClean="0">
                <a:solidFill>
                  <a:schemeClr val="tx1"/>
                </a:solidFill>
                <a:effectLst/>
                <a:latin typeface="+mn-lt"/>
                <a:ea typeface="+mn-ea"/>
                <a:cs typeface="+mn-cs"/>
              </a:rPr>
              <a:t>Las presentes políticas de seguridad de la información se impondrán  en cumplimiento con las disposiciones legales vigentes, con el objetivo de gestionar adecuadamente la seguridad de la información, los sistemas informáticos y el ambiente tecnológico de la entidad establecida.</a:t>
            </a:r>
          </a:p>
          <a:p>
            <a:endParaRPr lang="es-EC" dirty="0"/>
          </a:p>
        </p:txBody>
      </p:sp>
      <p:sp>
        <p:nvSpPr>
          <p:cNvPr id="4" name="3 Marcador de número de diapositiva"/>
          <p:cNvSpPr>
            <a:spLocks noGrp="1"/>
          </p:cNvSpPr>
          <p:nvPr>
            <p:ph type="sldNum" sz="quarter" idx="10"/>
          </p:nvPr>
        </p:nvSpPr>
        <p:spPr/>
        <p:txBody>
          <a:bodyPr/>
          <a:lstStyle/>
          <a:p>
            <a:fld id="{6C678F53-20D2-472A-8720-CCAD3B2263F4}" type="slidenum">
              <a:rPr lang="es-EC" smtClean="0"/>
              <a:pPr/>
              <a:t>32</a:t>
            </a:fld>
            <a:endParaRPr lang="es-EC"/>
          </a:p>
        </p:txBody>
      </p:sp>
    </p:spTree>
    <p:extLst>
      <p:ext uri="{BB962C8B-B14F-4D97-AF65-F5344CB8AC3E}">
        <p14:creationId xmlns:p14="http://schemas.microsoft.com/office/powerpoint/2010/main" val="18566648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b="1" dirty="0" smtClean="0"/>
              <a:t>ISRAEL</a:t>
            </a:r>
          </a:p>
          <a:p>
            <a:endParaRPr lang="es-EC" dirty="0"/>
          </a:p>
        </p:txBody>
      </p:sp>
      <p:sp>
        <p:nvSpPr>
          <p:cNvPr id="4" name="3 Marcador de número de diapositiva"/>
          <p:cNvSpPr>
            <a:spLocks noGrp="1"/>
          </p:cNvSpPr>
          <p:nvPr>
            <p:ph type="sldNum" sz="quarter" idx="10"/>
          </p:nvPr>
        </p:nvSpPr>
        <p:spPr/>
        <p:txBody>
          <a:bodyPr/>
          <a:lstStyle/>
          <a:p>
            <a:fld id="{6C678F53-20D2-472A-8720-CCAD3B2263F4}" type="slidenum">
              <a:rPr lang="es-EC" smtClean="0"/>
              <a:pPr/>
              <a:t>34</a:t>
            </a:fld>
            <a:endParaRPr lang="es-EC"/>
          </a:p>
        </p:txBody>
      </p:sp>
    </p:spTree>
    <p:extLst>
      <p:ext uri="{BB962C8B-B14F-4D97-AF65-F5344CB8AC3E}">
        <p14:creationId xmlns:p14="http://schemas.microsoft.com/office/powerpoint/2010/main" val="40250001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b="1" dirty="0" smtClean="0"/>
              <a:t>ISRAEL</a:t>
            </a:r>
          </a:p>
          <a:p>
            <a:endParaRPr lang="es-EC" dirty="0"/>
          </a:p>
        </p:txBody>
      </p:sp>
      <p:sp>
        <p:nvSpPr>
          <p:cNvPr id="4" name="3 Marcador de número de diapositiva"/>
          <p:cNvSpPr>
            <a:spLocks noGrp="1"/>
          </p:cNvSpPr>
          <p:nvPr>
            <p:ph type="sldNum" sz="quarter" idx="10"/>
          </p:nvPr>
        </p:nvSpPr>
        <p:spPr/>
        <p:txBody>
          <a:bodyPr/>
          <a:lstStyle/>
          <a:p>
            <a:fld id="{6C678F53-20D2-472A-8720-CCAD3B2263F4}" type="slidenum">
              <a:rPr lang="es-EC" smtClean="0"/>
              <a:pPr/>
              <a:t>35</a:t>
            </a:fld>
            <a:endParaRPr lang="es-EC"/>
          </a:p>
        </p:txBody>
      </p:sp>
    </p:spTree>
    <p:extLst>
      <p:ext uri="{BB962C8B-B14F-4D97-AF65-F5344CB8AC3E}">
        <p14:creationId xmlns:p14="http://schemas.microsoft.com/office/powerpoint/2010/main" val="743768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b="1" dirty="0" smtClean="0">
                <a:solidFill>
                  <a:srgbClr val="FF0000"/>
                </a:solidFill>
                <a:effectLst>
                  <a:outerShdw blurRad="38100" dist="38100" dir="2700000" algn="tl">
                    <a:srgbClr val="000000">
                      <a:alpha val="43137"/>
                    </a:srgbClr>
                  </a:outerShdw>
                </a:effectLst>
              </a:rPr>
              <a:t>ERICKA</a:t>
            </a:r>
          </a:p>
          <a:p>
            <a:r>
              <a:rPr lang="es-EC" sz="1200" kern="1200" dirty="0" smtClean="0">
                <a:solidFill>
                  <a:schemeClr val="tx1"/>
                </a:solidFill>
                <a:effectLst/>
                <a:latin typeface="+mn-lt"/>
                <a:ea typeface="+mn-ea"/>
                <a:cs typeface="+mn-cs"/>
              </a:rPr>
              <a:t>EN LA ACTUALIDAD LA</a:t>
            </a:r>
            <a:r>
              <a:rPr lang="es-EC" sz="1200" kern="1200" baseline="0" dirty="0" smtClean="0">
                <a:solidFill>
                  <a:schemeClr val="tx1"/>
                </a:solidFill>
                <a:effectLst/>
                <a:latin typeface="+mn-lt"/>
                <a:ea typeface="+mn-ea"/>
                <a:cs typeface="+mn-cs"/>
              </a:rPr>
              <a:t> SEGURIDAD DE LA INFORMACION ES UN AREA QUE CADA DIA ESTA GANANDO MAS PROTAGONISMO, PUES LAS ORGANIZACIONES  ESTAN EXPUESTAS A UN SIN NUMERO MAS ELEVADO DE AMENAZAS, QUE APROVECHAN LAS VULNERABILIDADES PUEDEN SER ESTAS EXTERNAS O INTERNAS CAUSADAS VOLUNTARIA O INVOLUTARIAMENTE.</a:t>
            </a:r>
          </a:p>
          <a:p>
            <a:endParaRPr lang="es-EC" sz="1200" kern="1200" baseline="0" dirty="0" smtClean="0">
              <a:solidFill>
                <a:schemeClr val="tx1"/>
              </a:solidFill>
              <a:effectLst/>
              <a:latin typeface="+mn-lt"/>
              <a:ea typeface="+mn-ea"/>
              <a:cs typeface="+mn-cs"/>
            </a:endParaRPr>
          </a:p>
          <a:p>
            <a:r>
              <a:rPr lang="es-EC" sz="1200" kern="1200" baseline="0" dirty="0" smtClean="0">
                <a:solidFill>
                  <a:schemeClr val="tx1"/>
                </a:solidFill>
                <a:effectLst/>
                <a:latin typeface="+mn-lt"/>
                <a:ea typeface="+mn-ea"/>
                <a:cs typeface="+mn-cs"/>
              </a:rPr>
              <a:t>POR LO TANTO SE DESEA ESTABLECER UN CONJUNTO COHERENTE Y CONSISTENTE DE NORMAS, REQUERIMIENTO, DIRECTIRCES QUE ASEGURE A LA ORGANIZACIÓN DE UNA ADECUADA ADMINISTRACION, MANIPULACION, CONTROL, USO DE LA INFORMACION.</a:t>
            </a:r>
            <a:endParaRPr lang="es-EC" sz="1200" kern="1200" dirty="0" smtClean="0">
              <a:solidFill>
                <a:schemeClr val="tx1"/>
              </a:solidFill>
              <a:effectLst/>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6C678F53-20D2-472A-8720-CCAD3B2263F4}" type="slidenum">
              <a:rPr lang="es-EC" smtClean="0"/>
              <a:pPr/>
              <a:t>3</a:t>
            </a:fld>
            <a:endParaRPr lang="es-EC"/>
          </a:p>
        </p:txBody>
      </p:sp>
    </p:spTree>
    <p:extLst>
      <p:ext uri="{BB962C8B-B14F-4D97-AF65-F5344CB8AC3E}">
        <p14:creationId xmlns:p14="http://schemas.microsoft.com/office/powerpoint/2010/main" val="18566648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b="1" dirty="0" smtClean="0"/>
              <a:t>ISRAEL</a:t>
            </a:r>
          </a:p>
          <a:p>
            <a:endParaRPr lang="es-EC" dirty="0"/>
          </a:p>
        </p:txBody>
      </p:sp>
      <p:sp>
        <p:nvSpPr>
          <p:cNvPr id="4" name="3 Marcador de número de diapositiva"/>
          <p:cNvSpPr>
            <a:spLocks noGrp="1"/>
          </p:cNvSpPr>
          <p:nvPr>
            <p:ph type="sldNum" sz="quarter" idx="10"/>
          </p:nvPr>
        </p:nvSpPr>
        <p:spPr/>
        <p:txBody>
          <a:bodyPr/>
          <a:lstStyle/>
          <a:p>
            <a:fld id="{6C678F53-20D2-472A-8720-CCAD3B2263F4}" type="slidenum">
              <a:rPr lang="es-EC" smtClean="0"/>
              <a:pPr/>
              <a:t>36</a:t>
            </a:fld>
            <a:endParaRPr lang="es-EC"/>
          </a:p>
        </p:txBody>
      </p:sp>
    </p:spTree>
    <p:extLst>
      <p:ext uri="{BB962C8B-B14F-4D97-AF65-F5344CB8AC3E}">
        <p14:creationId xmlns:p14="http://schemas.microsoft.com/office/powerpoint/2010/main" val="1737673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b="1" dirty="0" smtClean="0">
                <a:solidFill>
                  <a:srgbClr val="FF0000"/>
                </a:solidFill>
                <a:effectLst>
                  <a:outerShdw blurRad="38100" dist="38100" dir="2700000" algn="tl">
                    <a:srgbClr val="000000">
                      <a:alpha val="43137"/>
                    </a:srgbClr>
                  </a:outerShdw>
                </a:effectLst>
              </a:rPr>
              <a:t>ERICKA</a:t>
            </a:r>
          </a:p>
          <a:p>
            <a:endParaRPr lang="es-EC" dirty="0"/>
          </a:p>
        </p:txBody>
      </p:sp>
      <p:sp>
        <p:nvSpPr>
          <p:cNvPr id="4" name="3 Marcador de número de diapositiva"/>
          <p:cNvSpPr>
            <a:spLocks noGrp="1"/>
          </p:cNvSpPr>
          <p:nvPr>
            <p:ph type="sldNum" sz="quarter" idx="10"/>
          </p:nvPr>
        </p:nvSpPr>
        <p:spPr/>
        <p:txBody>
          <a:bodyPr/>
          <a:lstStyle/>
          <a:p>
            <a:fld id="{6C678F53-20D2-472A-8720-CCAD3B2263F4}" type="slidenum">
              <a:rPr lang="es-EC" smtClean="0"/>
              <a:pPr/>
              <a:t>4</a:t>
            </a:fld>
            <a:endParaRPr lang="es-EC"/>
          </a:p>
        </p:txBody>
      </p:sp>
    </p:spTree>
    <p:extLst>
      <p:ext uri="{BB962C8B-B14F-4D97-AF65-F5344CB8AC3E}">
        <p14:creationId xmlns:p14="http://schemas.microsoft.com/office/powerpoint/2010/main" val="594331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b="1" dirty="0" smtClean="0">
                <a:solidFill>
                  <a:srgbClr val="FF0000"/>
                </a:solidFill>
                <a:effectLst>
                  <a:outerShdw blurRad="38100" dist="38100" dir="2700000" algn="tl">
                    <a:srgbClr val="000000">
                      <a:alpha val="43137"/>
                    </a:srgbClr>
                  </a:outerShdw>
                </a:effectLst>
              </a:rPr>
              <a:t>ERICKA</a:t>
            </a:r>
          </a:p>
          <a:p>
            <a:endParaRPr lang="es-EC" dirty="0"/>
          </a:p>
        </p:txBody>
      </p:sp>
      <p:sp>
        <p:nvSpPr>
          <p:cNvPr id="4" name="3 Marcador de número de diapositiva"/>
          <p:cNvSpPr>
            <a:spLocks noGrp="1"/>
          </p:cNvSpPr>
          <p:nvPr>
            <p:ph type="sldNum" sz="quarter" idx="10"/>
          </p:nvPr>
        </p:nvSpPr>
        <p:spPr/>
        <p:txBody>
          <a:bodyPr/>
          <a:lstStyle/>
          <a:p>
            <a:fld id="{6C678F53-20D2-472A-8720-CCAD3B2263F4}" type="slidenum">
              <a:rPr lang="es-EC" smtClean="0"/>
              <a:pPr/>
              <a:t>5</a:t>
            </a:fld>
            <a:endParaRPr lang="es-EC"/>
          </a:p>
        </p:txBody>
      </p:sp>
    </p:spTree>
    <p:extLst>
      <p:ext uri="{BB962C8B-B14F-4D97-AF65-F5344CB8AC3E}">
        <p14:creationId xmlns:p14="http://schemas.microsoft.com/office/powerpoint/2010/main" val="193791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b="1" dirty="0" smtClean="0"/>
              <a:t>INGRID</a:t>
            </a:r>
          </a:p>
          <a:p>
            <a:endParaRPr lang="es-EC" dirty="0"/>
          </a:p>
        </p:txBody>
      </p:sp>
      <p:sp>
        <p:nvSpPr>
          <p:cNvPr id="4" name="3 Marcador de número de diapositiva"/>
          <p:cNvSpPr>
            <a:spLocks noGrp="1"/>
          </p:cNvSpPr>
          <p:nvPr>
            <p:ph type="sldNum" sz="quarter" idx="10"/>
          </p:nvPr>
        </p:nvSpPr>
        <p:spPr/>
        <p:txBody>
          <a:bodyPr/>
          <a:lstStyle/>
          <a:p>
            <a:fld id="{6C678F53-20D2-472A-8720-CCAD3B2263F4}" type="slidenum">
              <a:rPr lang="es-EC" smtClean="0"/>
              <a:pPr/>
              <a:t>6</a:t>
            </a:fld>
            <a:endParaRPr lang="es-EC"/>
          </a:p>
        </p:txBody>
      </p:sp>
    </p:spTree>
    <p:extLst>
      <p:ext uri="{BB962C8B-B14F-4D97-AF65-F5344CB8AC3E}">
        <p14:creationId xmlns:p14="http://schemas.microsoft.com/office/powerpoint/2010/main" val="1856664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b="1" dirty="0" smtClean="0"/>
              <a:t>INGRID</a:t>
            </a:r>
            <a:endParaRPr lang="es-EC" b="1" dirty="0"/>
          </a:p>
        </p:txBody>
      </p:sp>
      <p:sp>
        <p:nvSpPr>
          <p:cNvPr id="4" name="3 Marcador de número de diapositiva"/>
          <p:cNvSpPr>
            <a:spLocks noGrp="1"/>
          </p:cNvSpPr>
          <p:nvPr>
            <p:ph type="sldNum" sz="quarter" idx="10"/>
          </p:nvPr>
        </p:nvSpPr>
        <p:spPr/>
        <p:txBody>
          <a:bodyPr/>
          <a:lstStyle/>
          <a:p>
            <a:fld id="{6C678F53-20D2-472A-8720-CCAD3B2263F4}" type="slidenum">
              <a:rPr lang="es-EC" smtClean="0"/>
              <a:pPr/>
              <a:t>7</a:t>
            </a:fld>
            <a:endParaRPr lang="es-EC"/>
          </a:p>
        </p:txBody>
      </p:sp>
    </p:spTree>
    <p:extLst>
      <p:ext uri="{BB962C8B-B14F-4D97-AF65-F5344CB8AC3E}">
        <p14:creationId xmlns:p14="http://schemas.microsoft.com/office/powerpoint/2010/main" val="247440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b="1" dirty="0" smtClean="0"/>
              <a:t>INGRID</a:t>
            </a:r>
          </a:p>
          <a:p>
            <a:endParaRPr lang="es-EC" dirty="0"/>
          </a:p>
        </p:txBody>
      </p:sp>
      <p:sp>
        <p:nvSpPr>
          <p:cNvPr id="4" name="3 Marcador de número de diapositiva"/>
          <p:cNvSpPr>
            <a:spLocks noGrp="1"/>
          </p:cNvSpPr>
          <p:nvPr>
            <p:ph type="sldNum" sz="quarter" idx="10"/>
          </p:nvPr>
        </p:nvSpPr>
        <p:spPr/>
        <p:txBody>
          <a:bodyPr/>
          <a:lstStyle/>
          <a:p>
            <a:fld id="{6C678F53-20D2-472A-8720-CCAD3B2263F4}" type="slidenum">
              <a:rPr lang="es-EC" smtClean="0"/>
              <a:pPr/>
              <a:t>8</a:t>
            </a:fld>
            <a:endParaRPr lang="es-EC"/>
          </a:p>
        </p:txBody>
      </p:sp>
    </p:spTree>
    <p:extLst>
      <p:ext uri="{BB962C8B-B14F-4D97-AF65-F5344CB8AC3E}">
        <p14:creationId xmlns:p14="http://schemas.microsoft.com/office/powerpoint/2010/main" val="3532507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b="1" dirty="0" smtClean="0"/>
              <a:t>INGRID</a:t>
            </a:r>
            <a:endParaRPr lang="es-EC" dirty="0"/>
          </a:p>
        </p:txBody>
      </p:sp>
      <p:sp>
        <p:nvSpPr>
          <p:cNvPr id="4" name="3 Marcador de número de diapositiva"/>
          <p:cNvSpPr>
            <a:spLocks noGrp="1"/>
          </p:cNvSpPr>
          <p:nvPr>
            <p:ph type="sldNum" sz="quarter" idx="10"/>
          </p:nvPr>
        </p:nvSpPr>
        <p:spPr/>
        <p:txBody>
          <a:bodyPr/>
          <a:lstStyle/>
          <a:p>
            <a:fld id="{6C678F53-20D2-472A-8720-CCAD3B2263F4}" type="slidenum">
              <a:rPr lang="es-EC" smtClean="0"/>
              <a:pPr/>
              <a:t>9</a:t>
            </a:fld>
            <a:endParaRPr lang="es-EC"/>
          </a:p>
        </p:txBody>
      </p:sp>
    </p:spTree>
    <p:extLst>
      <p:ext uri="{BB962C8B-B14F-4D97-AF65-F5344CB8AC3E}">
        <p14:creationId xmlns:p14="http://schemas.microsoft.com/office/powerpoint/2010/main" val="1856664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fld id="{850C0C98-E3E8-4B69-A4FE-35B66B54ABFB}" type="datetimeFigureOut">
              <a:rPr lang="es-EC" smtClean="0"/>
              <a:pPr/>
              <a:t>23/09/2011</a:t>
            </a:fld>
            <a:endParaRPr lang="es-EC"/>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EC"/>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8B866223-24DA-43E0-9209-5257A7453EB3}" type="slidenum">
              <a:rPr lang="es-EC" smtClean="0"/>
              <a:pPr/>
              <a:t>‹Nº›</a:t>
            </a:fld>
            <a:endParaRPr lang="es-EC"/>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1143000" y="5867400"/>
            <a:ext cx="7333488" cy="685800"/>
          </a:xfrm>
          <a:solidFill>
            <a:srgbClr val="00B0F0">
              <a:alpha val="15000"/>
            </a:srgb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850C0C98-E3E8-4B69-A4FE-35B66B54ABFB}" type="datetimeFigureOut">
              <a:rPr lang="es-EC" smtClean="0"/>
              <a:pPr/>
              <a:t>23/09/2011</a:t>
            </a:fld>
            <a:endParaRPr lang="es-EC"/>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EC"/>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8B866223-24DA-43E0-9209-5257A7453EB3}" type="slidenum">
              <a:rPr lang="es-EC" smtClean="0"/>
              <a:pPr/>
              <a:t>‹Nº›</a:t>
            </a:fld>
            <a:endParaRPr lang="es-EC"/>
          </a:p>
        </p:txBody>
      </p:sp>
      <p:pic>
        <p:nvPicPr>
          <p:cNvPr id="8" name="1 Imagen" descr="logo imex.jpg"/>
          <p:cNvPicPr/>
          <p:nvPr userDrawn="1"/>
        </p:nvPicPr>
        <p:blipFill>
          <a:blip r:embed="rId2" cstate="print"/>
          <a:stretch>
            <a:fillRect/>
          </a:stretch>
        </p:blipFill>
        <p:spPr>
          <a:xfrm>
            <a:off x="7286644" y="214290"/>
            <a:ext cx="1639568" cy="7858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50C0C98-E3E8-4B69-A4FE-35B66B54ABFB}" type="datetimeFigureOut">
              <a:rPr lang="es-EC" smtClean="0"/>
              <a:pPr/>
              <a:t>23/09/2011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B866223-24DA-43E0-9209-5257A7453EB3}" type="slidenum">
              <a:rPr lang="es-EC" smtClean="0"/>
              <a:pPr/>
              <a:t>‹Nº›</a:t>
            </a:fld>
            <a:endParaRPr lang="es-EC"/>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50C0C98-E3E8-4B69-A4FE-35B66B54ABFB}" type="datetimeFigureOut">
              <a:rPr lang="es-EC" smtClean="0"/>
              <a:pPr/>
              <a:t>23/09/2011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B866223-24DA-43E0-9209-5257A7453EB3}" type="slidenum">
              <a:rPr lang="es-EC" smtClean="0"/>
              <a:pPr/>
              <a:t>‹Nº›</a:t>
            </a:fld>
            <a:endParaRPr lang="es-EC"/>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Encabezado de sección">
    <p:spTree>
      <p:nvGrpSpPr>
        <p:cNvPr id="1" name=""/>
        <p:cNvGrpSpPr/>
        <p:nvPr/>
      </p:nvGrpSpPr>
      <p:grpSpPr>
        <a:xfrm>
          <a:off x="0" y="0"/>
          <a:ext cx="0" cy="0"/>
          <a:chOff x="0" y="0"/>
          <a:chExt cx="0" cy="0"/>
        </a:xfrm>
      </p:grpSpPr>
      <p:sp>
        <p:nvSpPr>
          <p:cNvPr id="16" name="Date Placeholder 15"/>
          <p:cNvSpPr>
            <a:spLocks noGrp="1"/>
          </p:cNvSpPr>
          <p:nvPr>
            <p:ph type="dt" sz="half" idx="10"/>
          </p:nvPr>
        </p:nvSpPr>
        <p:spPr/>
        <p:txBody>
          <a:bodyPr/>
          <a:lstStyle/>
          <a:p>
            <a:fld id="{3F70FF0E-8785-441C-A8ED-083F1A7AC5C1}" type="datetimeFigureOut">
              <a:rPr lang="es-EC" smtClean="0"/>
              <a:pPr/>
              <a:t>23/09/2011</a:t>
            </a:fld>
            <a:endParaRPr lang="es-EC"/>
          </a:p>
        </p:txBody>
      </p:sp>
      <p:sp>
        <p:nvSpPr>
          <p:cNvPr id="20" name="Slide Number Placeholder 19"/>
          <p:cNvSpPr>
            <a:spLocks noGrp="1"/>
          </p:cNvSpPr>
          <p:nvPr>
            <p:ph type="sldNum" sz="quarter" idx="11"/>
          </p:nvPr>
        </p:nvSpPr>
        <p:spPr/>
        <p:txBody>
          <a:bodyPr/>
          <a:lstStyle/>
          <a:p>
            <a:fld id="{5C331085-10BF-4F89-A7A7-94EB19330613}" type="slidenum">
              <a:rPr lang="es-EC" smtClean="0"/>
              <a:pPr/>
              <a:t>‹Nº›</a:t>
            </a:fld>
            <a:endParaRPr lang="es-EC"/>
          </a:p>
        </p:txBody>
      </p:sp>
      <p:sp>
        <p:nvSpPr>
          <p:cNvPr id="21" name="Footer Placeholder 20"/>
          <p:cNvSpPr>
            <a:spLocks noGrp="1"/>
          </p:cNvSpPr>
          <p:nvPr>
            <p:ph type="ftr" sz="quarter" idx="12"/>
          </p:nvPr>
        </p:nvSpPr>
        <p:spPr/>
        <p:txBody>
          <a:bodyPr/>
          <a:lstStyle/>
          <a:p>
            <a:endParaRPr lang="es-EC"/>
          </a:p>
        </p:txBody>
      </p:sp>
      <p:sp>
        <p:nvSpPr>
          <p:cNvPr id="13" name="Rectangle 12"/>
          <p:cNvSpPr/>
          <p:nvPr userDrawn="1"/>
        </p:nvSpPr>
        <p:spPr>
          <a:xfrm>
            <a:off x="0" y="0"/>
            <a:ext cx="9144000" cy="908720"/>
          </a:xfrm>
          <a:prstGeom prst="rect">
            <a:avLst/>
          </a:prstGeom>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945384"/>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1 Título"/>
          <p:cNvSpPr>
            <a:spLocks noGrp="1"/>
          </p:cNvSpPr>
          <p:nvPr>
            <p:ph type="title"/>
          </p:nvPr>
        </p:nvSpPr>
        <p:spPr>
          <a:xfrm>
            <a:off x="24044" y="44624"/>
            <a:ext cx="4614280" cy="774920"/>
          </a:xfrm>
        </p:spPr>
        <p:txBody>
          <a:bodyPr/>
          <a:lstStyle/>
          <a:p>
            <a:r>
              <a:rPr lang="es-EC" sz="36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pperplate Gothic Bold" pitchFamily="34" charset="0"/>
              </a:rPr>
              <a:t>introducción</a:t>
            </a:r>
            <a:endParaRPr lang="es-EC" sz="36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pperplate Gothic Bold" pitchFamily="34" charset="0"/>
            </a:endParaRPr>
          </a:p>
        </p:txBody>
      </p:sp>
      <p:cxnSp>
        <p:nvCxnSpPr>
          <p:cNvPr id="11" name="Straight Connector 17"/>
          <p:cNvCxnSpPr/>
          <p:nvPr userDrawn="1"/>
        </p:nvCxnSpPr>
        <p:spPr>
          <a:xfrm>
            <a:off x="0" y="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7"/>
          <p:cNvCxnSpPr/>
          <p:nvPr userDrawn="1"/>
        </p:nvCxnSpPr>
        <p:spPr>
          <a:xfrm>
            <a:off x="0" y="0"/>
            <a:ext cx="0" cy="94538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7"/>
          <p:cNvCxnSpPr/>
          <p:nvPr userDrawn="1"/>
        </p:nvCxnSpPr>
        <p:spPr>
          <a:xfrm>
            <a:off x="9108504" y="1588"/>
            <a:ext cx="0" cy="94379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77637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Encabezado de secció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ate Placeholder 15"/>
          <p:cNvSpPr>
            <a:spLocks noGrp="1"/>
          </p:cNvSpPr>
          <p:nvPr>
            <p:ph type="dt" sz="half" idx="10"/>
          </p:nvPr>
        </p:nvSpPr>
        <p:spPr/>
        <p:txBody>
          <a:bodyPr/>
          <a:lstStyle/>
          <a:p>
            <a:fld id="{3F70FF0E-8785-441C-A8ED-083F1A7AC5C1}" type="datetimeFigureOut">
              <a:rPr lang="es-EC" smtClean="0"/>
              <a:pPr/>
              <a:t>23/09/2011</a:t>
            </a:fld>
            <a:endParaRPr lang="es-EC"/>
          </a:p>
        </p:txBody>
      </p:sp>
      <p:sp>
        <p:nvSpPr>
          <p:cNvPr id="20" name="Slide Number Placeholder 19"/>
          <p:cNvSpPr>
            <a:spLocks noGrp="1"/>
          </p:cNvSpPr>
          <p:nvPr>
            <p:ph type="sldNum" sz="quarter" idx="11"/>
          </p:nvPr>
        </p:nvSpPr>
        <p:spPr/>
        <p:txBody>
          <a:bodyPr/>
          <a:lstStyle/>
          <a:p>
            <a:fld id="{5C331085-10BF-4F89-A7A7-94EB19330613}" type="slidenum">
              <a:rPr lang="es-EC" smtClean="0"/>
              <a:pPr/>
              <a:t>‹Nº›</a:t>
            </a:fld>
            <a:endParaRPr lang="es-EC"/>
          </a:p>
        </p:txBody>
      </p:sp>
      <p:sp>
        <p:nvSpPr>
          <p:cNvPr id="21" name="Footer Placeholder 20"/>
          <p:cNvSpPr>
            <a:spLocks noGrp="1"/>
          </p:cNvSpPr>
          <p:nvPr>
            <p:ph type="ftr" sz="quarter" idx="12"/>
          </p:nvPr>
        </p:nvSpPr>
        <p:spPr/>
        <p:txBody>
          <a:bodyPr/>
          <a:lstStyle/>
          <a:p>
            <a:endParaRPr lang="es-EC"/>
          </a:p>
        </p:txBody>
      </p:sp>
      <p:sp>
        <p:nvSpPr>
          <p:cNvPr id="13" name="Rectangle 12"/>
          <p:cNvSpPr/>
          <p:nvPr/>
        </p:nvSpPr>
        <p:spPr>
          <a:xfrm>
            <a:off x="0" y="0"/>
            <a:ext cx="9144000" cy="9144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90872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1 Título"/>
          <p:cNvSpPr>
            <a:spLocks noGrp="1"/>
          </p:cNvSpPr>
          <p:nvPr>
            <p:ph type="title"/>
          </p:nvPr>
        </p:nvSpPr>
        <p:spPr>
          <a:xfrm>
            <a:off x="24044" y="44624"/>
            <a:ext cx="4614280" cy="774920"/>
          </a:xfrm>
        </p:spPr>
        <p:txBody>
          <a:bodyPr/>
          <a:lstStyle/>
          <a:p>
            <a:r>
              <a:rPr lang="es-EC" sz="36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pperplate Gothic Bold" pitchFamily="34" charset="0"/>
              </a:rPr>
              <a:t>introducción</a:t>
            </a:r>
            <a:endParaRPr lang="es-EC" sz="36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pperplate Gothic Bold" pitchFamily="34" charset="0"/>
            </a:endParaRPr>
          </a:p>
        </p:txBody>
      </p:sp>
    </p:spTree>
    <p:extLst>
      <p:ext uri="{BB962C8B-B14F-4D97-AF65-F5344CB8AC3E}">
        <p14:creationId xmlns:p14="http://schemas.microsoft.com/office/powerpoint/2010/main" val="2435628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Encabezado de secció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ate Placeholder 15"/>
          <p:cNvSpPr>
            <a:spLocks noGrp="1"/>
          </p:cNvSpPr>
          <p:nvPr>
            <p:ph type="dt" sz="half" idx="10"/>
          </p:nvPr>
        </p:nvSpPr>
        <p:spPr/>
        <p:txBody>
          <a:bodyPr/>
          <a:lstStyle/>
          <a:p>
            <a:fld id="{3F70FF0E-8785-441C-A8ED-083F1A7AC5C1}" type="datetimeFigureOut">
              <a:rPr lang="es-EC" smtClean="0"/>
              <a:pPr/>
              <a:t>23/09/2011</a:t>
            </a:fld>
            <a:endParaRPr lang="es-EC"/>
          </a:p>
        </p:txBody>
      </p:sp>
      <p:sp>
        <p:nvSpPr>
          <p:cNvPr id="20" name="Slide Number Placeholder 19"/>
          <p:cNvSpPr>
            <a:spLocks noGrp="1"/>
          </p:cNvSpPr>
          <p:nvPr>
            <p:ph type="sldNum" sz="quarter" idx="11"/>
          </p:nvPr>
        </p:nvSpPr>
        <p:spPr/>
        <p:txBody>
          <a:bodyPr/>
          <a:lstStyle/>
          <a:p>
            <a:fld id="{5C331085-10BF-4F89-A7A7-94EB19330613}" type="slidenum">
              <a:rPr lang="es-EC" smtClean="0"/>
              <a:pPr/>
              <a:t>‹Nº›</a:t>
            </a:fld>
            <a:endParaRPr lang="es-EC"/>
          </a:p>
        </p:txBody>
      </p:sp>
      <p:sp>
        <p:nvSpPr>
          <p:cNvPr id="21" name="Footer Placeholder 20"/>
          <p:cNvSpPr>
            <a:spLocks noGrp="1"/>
          </p:cNvSpPr>
          <p:nvPr>
            <p:ph type="ftr" sz="quarter" idx="12"/>
          </p:nvPr>
        </p:nvSpPr>
        <p:spPr/>
        <p:txBody>
          <a:bodyPr/>
          <a:lstStyle/>
          <a:p>
            <a:endParaRPr lang="es-EC"/>
          </a:p>
        </p:txBody>
      </p:sp>
      <p:sp>
        <p:nvSpPr>
          <p:cNvPr id="13" name="Rectangle 12"/>
          <p:cNvSpPr/>
          <p:nvPr/>
        </p:nvSpPr>
        <p:spPr>
          <a:xfrm>
            <a:off x="0" y="0"/>
            <a:ext cx="9144000" cy="9144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90872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1 Título"/>
          <p:cNvSpPr>
            <a:spLocks noGrp="1"/>
          </p:cNvSpPr>
          <p:nvPr>
            <p:ph type="title"/>
          </p:nvPr>
        </p:nvSpPr>
        <p:spPr>
          <a:xfrm>
            <a:off x="24044" y="44624"/>
            <a:ext cx="4614280" cy="774920"/>
          </a:xfrm>
        </p:spPr>
        <p:txBody>
          <a:bodyPr/>
          <a:lstStyle/>
          <a:p>
            <a:r>
              <a:rPr lang="es-EC" sz="36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pperplate Gothic Bold" pitchFamily="34" charset="0"/>
              </a:rPr>
              <a:t>introducción</a:t>
            </a:r>
            <a:endParaRPr lang="es-EC" sz="36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pperplate Gothic Bold" pitchFamily="34" charset="0"/>
            </a:endParaRPr>
          </a:p>
        </p:txBody>
      </p:sp>
    </p:spTree>
    <p:extLst>
      <p:ext uri="{BB962C8B-B14F-4D97-AF65-F5344CB8AC3E}">
        <p14:creationId xmlns:p14="http://schemas.microsoft.com/office/powerpoint/2010/main" val="2435628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Sólo el título">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3F70FF0E-8785-441C-A8ED-083F1A7AC5C1}" type="datetimeFigureOut">
              <a:rPr lang="es-EC" smtClean="0"/>
              <a:pPr/>
              <a:t>23/09/2011</a:t>
            </a:fld>
            <a:endParaRPr lang="es-EC"/>
          </a:p>
        </p:txBody>
      </p:sp>
      <p:sp>
        <p:nvSpPr>
          <p:cNvPr id="14" name="Slide Number Placeholder 13"/>
          <p:cNvSpPr>
            <a:spLocks noGrp="1"/>
          </p:cNvSpPr>
          <p:nvPr>
            <p:ph type="sldNum" sz="quarter" idx="11"/>
          </p:nvPr>
        </p:nvSpPr>
        <p:spPr/>
        <p:txBody>
          <a:bodyPr/>
          <a:lstStyle/>
          <a:p>
            <a:fld id="{5C331085-10BF-4F89-A7A7-94EB19330613}" type="slidenum">
              <a:rPr lang="es-EC" smtClean="0"/>
              <a:pPr/>
              <a:t>‹Nº›</a:t>
            </a:fld>
            <a:endParaRPr lang="es-EC"/>
          </a:p>
        </p:txBody>
      </p:sp>
      <p:sp>
        <p:nvSpPr>
          <p:cNvPr id="18" name="Footer Placeholder 17"/>
          <p:cNvSpPr>
            <a:spLocks noGrp="1"/>
          </p:cNvSpPr>
          <p:nvPr>
            <p:ph type="ftr" sz="quarter" idx="12"/>
          </p:nvPr>
        </p:nvSpPr>
        <p:spPr/>
        <p:txBody>
          <a:bodyPr/>
          <a:lstStyle/>
          <a:p>
            <a:endParaRPr lang="es-EC"/>
          </a:p>
        </p:txBody>
      </p:sp>
      <p:sp>
        <p:nvSpPr>
          <p:cNvPr id="7" name="Rectangle 12"/>
          <p:cNvSpPr/>
          <p:nvPr userDrawn="1"/>
        </p:nvSpPr>
        <p:spPr>
          <a:xfrm rot="16200000">
            <a:off x="-2712350" y="2714632"/>
            <a:ext cx="6858000" cy="1428736"/>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17"/>
          <p:cNvCxnSpPr/>
          <p:nvPr userDrawn="1"/>
        </p:nvCxnSpPr>
        <p:spPr>
          <a:xfrm flipV="1">
            <a:off x="1403649" y="0"/>
            <a:ext cx="27370" cy="681337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268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Encabezado de secció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ate Placeholder 15"/>
          <p:cNvSpPr>
            <a:spLocks noGrp="1"/>
          </p:cNvSpPr>
          <p:nvPr>
            <p:ph type="dt" sz="half" idx="10"/>
          </p:nvPr>
        </p:nvSpPr>
        <p:spPr/>
        <p:txBody>
          <a:bodyPr/>
          <a:lstStyle/>
          <a:p>
            <a:fld id="{3F70FF0E-8785-441C-A8ED-083F1A7AC5C1}" type="datetimeFigureOut">
              <a:rPr lang="es-EC" smtClean="0"/>
              <a:pPr/>
              <a:t>23/09/2011</a:t>
            </a:fld>
            <a:endParaRPr lang="es-EC"/>
          </a:p>
        </p:txBody>
      </p:sp>
      <p:sp>
        <p:nvSpPr>
          <p:cNvPr id="20" name="Slide Number Placeholder 19"/>
          <p:cNvSpPr>
            <a:spLocks noGrp="1"/>
          </p:cNvSpPr>
          <p:nvPr>
            <p:ph type="sldNum" sz="quarter" idx="11"/>
          </p:nvPr>
        </p:nvSpPr>
        <p:spPr/>
        <p:txBody>
          <a:bodyPr/>
          <a:lstStyle/>
          <a:p>
            <a:fld id="{5C331085-10BF-4F89-A7A7-94EB19330613}" type="slidenum">
              <a:rPr lang="es-EC" smtClean="0"/>
              <a:pPr/>
              <a:t>‹Nº›</a:t>
            </a:fld>
            <a:endParaRPr lang="es-EC"/>
          </a:p>
        </p:txBody>
      </p:sp>
      <p:sp>
        <p:nvSpPr>
          <p:cNvPr id="21" name="Footer Placeholder 20"/>
          <p:cNvSpPr>
            <a:spLocks noGrp="1"/>
          </p:cNvSpPr>
          <p:nvPr>
            <p:ph type="ftr" sz="quarter" idx="12"/>
          </p:nvPr>
        </p:nvSpPr>
        <p:spPr/>
        <p:txBody>
          <a:bodyPr/>
          <a:lstStyle/>
          <a:p>
            <a:endParaRPr lang="es-EC"/>
          </a:p>
        </p:txBody>
      </p:sp>
      <p:sp>
        <p:nvSpPr>
          <p:cNvPr id="13" name="Rectangle 12"/>
          <p:cNvSpPr/>
          <p:nvPr/>
        </p:nvSpPr>
        <p:spPr>
          <a:xfrm>
            <a:off x="0" y="0"/>
            <a:ext cx="9144000" cy="9144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90872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1 Título"/>
          <p:cNvSpPr>
            <a:spLocks noGrp="1"/>
          </p:cNvSpPr>
          <p:nvPr>
            <p:ph type="title"/>
          </p:nvPr>
        </p:nvSpPr>
        <p:spPr>
          <a:xfrm>
            <a:off x="24044" y="44624"/>
            <a:ext cx="4614280" cy="774920"/>
          </a:xfrm>
        </p:spPr>
        <p:txBody>
          <a:bodyPr/>
          <a:lstStyle/>
          <a:p>
            <a:r>
              <a:rPr lang="es-EC" sz="36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pperplate Gothic Bold" pitchFamily="34" charset="0"/>
              </a:rPr>
              <a:t>introducción</a:t>
            </a:r>
            <a:endParaRPr lang="es-EC" sz="36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pperplate Gothic Bold" pitchFamily="34" charset="0"/>
            </a:endParaRPr>
          </a:p>
        </p:txBody>
      </p:sp>
    </p:spTree>
    <p:extLst>
      <p:ext uri="{BB962C8B-B14F-4D97-AF65-F5344CB8AC3E}">
        <p14:creationId xmlns:p14="http://schemas.microsoft.com/office/powerpoint/2010/main" val="2435628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cxnSp>
        <p:nvCxnSpPr>
          <p:cNvPr id="10" name="Straight Connector 17"/>
          <p:cNvCxnSpPr/>
          <p:nvPr userDrawn="1"/>
        </p:nvCxnSpPr>
        <p:spPr>
          <a:xfrm>
            <a:off x="-4439" y="578297"/>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10 Rectángulo redondeado"/>
          <p:cNvSpPr/>
          <p:nvPr userDrawn="1"/>
        </p:nvSpPr>
        <p:spPr>
          <a:xfrm>
            <a:off x="550242" y="188640"/>
            <a:ext cx="8022286" cy="923330"/>
          </a:xfrm>
          <a:prstGeom prst="roundRect">
            <a:avLst>
              <a:gd name="adj" fmla="val 41425"/>
            </a:avLst>
          </a:prstGeom>
          <a:ln w="38100">
            <a:solidFill>
              <a:schemeClr val="tx1"/>
            </a:solidFill>
          </a:ln>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330958970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Encabezado de secció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ate Placeholder 15"/>
          <p:cNvSpPr>
            <a:spLocks noGrp="1"/>
          </p:cNvSpPr>
          <p:nvPr>
            <p:ph type="dt" sz="half" idx="10"/>
          </p:nvPr>
        </p:nvSpPr>
        <p:spPr/>
        <p:txBody>
          <a:bodyPr/>
          <a:lstStyle/>
          <a:p>
            <a:fld id="{3F70FF0E-8785-441C-A8ED-083F1A7AC5C1}" type="datetimeFigureOut">
              <a:rPr lang="es-EC" smtClean="0"/>
              <a:pPr/>
              <a:t>23/09/2011</a:t>
            </a:fld>
            <a:endParaRPr lang="es-EC"/>
          </a:p>
        </p:txBody>
      </p:sp>
      <p:sp>
        <p:nvSpPr>
          <p:cNvPr id="20" name="Slide Number Placeholder 19"/>
          <p:cNvSpPr>
            <a:spLocks noGrp="1"/>
          </p:cNvSpPr>
          <p:nvPr>
            <p:ph type="sldNum" sz="quarter" idx="11"/>
          </p:nvPr>
        </p:nvSpPr>
        <p:spPr/>
        <p:txBody>
          <a:bodyPr/>
          <a:lstStyle/>
          <a:p>
            <a:fld id="{5C331085-10BF-4F89-A7A7-94EB19330613}" type="slidenum">
              <a:rPr lang="es-EC" smtClean="0"/>
              <a:pPr/>
              <a:t>‹Nº›</a:t>
            </a:fld>
            <a:endParaRPr lang="es-EC"/>
          </a:p>
        </p:txBody>
      </p:sp>
      <p:sp>
        <p:nvSpPr>
          <p:cNvPr id="21" name="Footer Placeholder 20"/>
          <p:cNvSpPr>
            <a:spLocks noGrp="1"/>
          </p:cNvSpPr>
          <p:nvPr>
            <p:ph type="ftr" sz="quarter" idx="12"/>
          </p:nvPr>
        </p:nvSpPr>
        <p:spPr/>
        <p:txBody>
          <a:bodyPr/>
          <a:lstStyle/>
          <a:p>
            <a:endParaRPr lang="es-EC"/>
          </a:p>
        </p:txBody>
      </p:sp>
      <p:sp>
        <p:nvSpPr>
          <p:cNvPr id="13" name="Rectangle 12"/>
          <p:cNvSpPr/>
          <p:nvPr/>
        </p:nvSpPr>
        <p:spPr>
          <a:xfrm>
            <a:off x="0" y="0"/>
            <a:ext cx="9144000" cy="9144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90872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1 Título"/>
          <p:cNvSpPr>
            <a:spLocks noGrp="1"/>
          </p:cNvSpPr>
          <p:nvPr>
            <p:ph type="title"/>
          </p:nvPr>
        </p:nvSpPr>
        <p:spPr>
          <a:xfrm>
            <a:off x="24044" y="44624"/>
            <a:ext cx="4614280" cy="774920"/>
          </a:xfrm>
        </p:spPr>
        <p:txBody>
          <a:bodyPr/>
          <a:lstStyle/>
          <a:p>
            <a:r>
              <a:rPr lang="es-EC" sz="36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pperplate Gothic Bold" pitchFamily="34" charset="0"/>
              </a:rPr>
              <a:t>introducción</a:t>
            </a:r>
            <a:endParaRPr lang="es-EC" sz="36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pperplate Gothic Bold" pitchFamily="34" charset="0"/>
            </a:endParaRPr>
          </a:p>
        </p:txBody>
      </p:sp>
    </p:spTree>
    <p:extLst>
      <p:ext uri="{BB962C8B-B14F-4D97-AF65-F5344CB8AC3E}">
        <p14:creationId xmlns:p14="http://schemas.microsoft.com/office/powerpoint/2010/main" val="24356284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850C0C98-E3E8-4B69-A4FE-35B66B54ABFB}" type="datetimeFigureOut">
              <a:rPr lang="es-EC" smtClean="0"/>
              <a:pPr/>
              <a:t>23/09/2011</a:t>
            </a:fld>
            <a:endParaRPr lang="es-EC"/>
          </a:p>
        </p:txBody>
      </p:sp>
      <p:sp>
        <p:nvSpPr>
          <p:cNvPr id="5" name="4 Marcador de pie de página"/>
          <p:cNvSpPr>
            <a:spLocks noGrp="1"/>
          </p:cNvSpPr>
          <p:nvPr>
            <p:ph type="ftr" sz="quarter" idx="11"/>
          </p:nvPr>
        </p:nvSpPr>
        <p:spPr>
          <a:xfrm>
            <a:off x="457200" y="6480969"/>
            <a:ext cx="4260056" cy="300831"/>
          </a:xfrm>
        </p:spPr>
        <p:txBody>
          <a:bodyPr/>
          <a:lstStyle/>
          <a:p>
            <a:endParaRPr lang="es-EC"/>
          </a:p>
        </p:txBody>
      </p:sp>
      <p:sp>
        <p:nvSpPr>
          <p:cNvPr id="6" name="5 Marcador de número de diapositiva"/>
          <p:cNvSpPr>
            <a:spLocks noGrp="1"/>
          </p:cNvSpPr>
          <p:nvPr>
            <p:ph type="sldNum" sz="quarter" idx="12"/>
          </p:nvPr>
        </p:nvSpPr>
        <p:spPr/>
        <p:txBody>
          <a:bodyPr/>
          <a:lstStyle/>
          <a:p>
            <a:fld id="{8B866223-24DA-43E0-9209-5257A7453EB3}" type="slidenum">
              <a:rPr lang="es-EC" smtClean="0"/>
              <a:pPr/>
              <a:t>‹Nº›</a:t>
            </a:fld>
            <a:endParaRPr lang="es-EC"/>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Sólo el título">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fld id="{3F70FF0E-8785-441C-A8ED-083F1A7AC5C1}" type="datetimeFigureOut">
              <a:rPr lang="es-EC" smtClean="0"/>
              <a:pPr/>
              <a:t>23/09/2011</a:t>
            </a:fld>
            <a:endParaRPr lang="es-EC"/>
          </a:p>
        </p:txBody>
      </p:sp>
      <p:sp>
        <p:nvSpPr>
          <p:cNvPr id="14" name="Slide Number Placeholder 13"/>
          <p:cNvSpPr>
            <a:spLocks noGrp="1"/>
          </p:cNvSpPr>
          <p:nvPr>
            <p:ph type="sldNum" sz="quarter" idx="11"/>
          </p:nvPr>
        </p:nvSpPr>
        <p:spPr/>
        <p:txBody>
          <a:bodyPr/>
          <a:lstStyle/>
          <a:p>
            <a:fld id="{5C331085-10BF-4F89-A7A7-94EB19330613}" type="slidenum">
              <a:rPr lang="es-EC" smtClean="0"/>
              <a:pPr/>
              <a:t>‹Nº›</a:t>
            </a:fld>
            <a:endParaRPr lang="es-EC"/>
          </a:p>
        </p:txBody>
      </p:sp>
      <p:sp>
        <p:nvSpPr>
          <p:cNvPr id="18" name="Footer Placeholder 17"/>
          <p:cNvSpPr>
            <a:spLocks noGrp="1"/>
          </p:cNvSpPr>
          <p:nvPr>
            <p:ph type="ftr" sz="quarter" idx="12"/>
          </p:nvPr>
        </p:nvSpPr>
        <p:spPr/>
        <p:txBody>
          <a:bodyPr/>
          <a:lstStyle/>
          <a:p>
            <a:endParaRPr lang="es-EC"/>
          </a:p>
        </p:txBody>
      </p:sp>
      <p:sp>
        <p:nvSpPr>
          <p:cNvPr id="7" name="Rectangle 12"/>
          <p:cNvSpPr/>
          <p:nvPr userDrawn="1"/>
        </p:nvSpPr>
        <p:spPr>
          <a:xfrm rot="16200000">
            <a:off x="-2712350" y="2714632"/>
            <a:ext cx="6858000" cy="1428736"/>
          </a:xfrm>
          <a:prstGeom prst="rect">
            <a:avLst/>
          </a:prstGeom>
          <a:ln/>
          <a:scene3d>
            <a:camera prst="orthographicFront"/>
            <a:lightRig rig="threePt" dir="t"/>
          </a:scene3d>
          <a:sp3d>
            <a:bevelT w="152400" h="50800" prst="softRound"/>
          </a:sp3d>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cxnSp>
        <p:nvCxnSpPr>
          <p:cNvPr id="8" name="Straight Connector 17"/>
          <p:cNvCxnSpPr/>
          <p:nvPr userDrawn="1"/>
        </p:nvCxnSpPr>
        <p:spPr>
          <a:xfrm flipV="1">
            <a:off x="1403649" y="0"/>
            <a:ext cx="27370" cy="6858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26820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ncabezado de secció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ate Placeholder 15"/>
          <p:cNvSpPr>
            <a:spLocks noGrp="1"/>
          </p:cNvSpPr>
          <p:nvPr>
            <p:ph type="dt" sz="half" idx="10"/>
          </p:nvPr>
        </p:nvSpPr>
        <p:spPr/>
        <p:txBody>
          <a:bodyPr/>
          <a:lstStyle/>
          <a:p>
            <a:fld id="{3F70FF0E-8785-441C-A8ED-083F1A7AC5C1}" type="datetimeFigureOut">
              <a:rPr lang="es-EC" smtClean="0"/>
              <a:pPr/>
              <a:t>23/09/2011</a:t>
            </a:fld>
            <a:endParaRPr lang="es-EC"/>
          </a:p>
        </p:txBody>
      </p:sp>
      <p:sp>
        <p:nvSpPr>
          <p:cNvPr id="20" name="Slide Number Placeholder 19"/>
          <p:cNvSpPr>
            <a:spLocks noGrp="1"/>
          </p:cNvSpPr>
          <p:nvPr>
            <p:ph type="sldNum" sz="quarter" idx="11"/>
          </p:nvPr>
        </p:nvSpPr>
        <p:spPr/>
        <p:txBody>
          <a:bodyPr/>
          <a:lstStyle/>
          <a:p>
            <a:fld id="{5C331085-10BF-4F89-A7A7-94EB19330613}" type="slidenum">
              <a:rPr lang="es-EC" smtClean="0"/>
              <a:pPr/>
              <a:t>‹Nº›</a:t>
            </a:fld>
            <a:endParaRPr lang="es-EC"/>
          </a:p>
        </p:txBody>
      </p:sp>
      <p:sp>
        <p:nvSpPr>
          <p:cNvPr id="21" name="Footer Placeholder 20"/>
          <p:cNvSpPr>
            <a:spLocks noGrp="1"/>
          </p:cNvSpPr>
          <p:nvPr>
            <p:ph type="ftr" sz="quarter" idx="12"/>
          </p:nvPr>
        </p:nvSpPr>
        <p:spPr/>
        <p:txBody>
          <a:bodyPr/>
          <a:lstStyle/>
          <a:p>
            <a:endParaRPr lang="es-EC"/>
          </a:p>
        </p:txBody>
      </p:sp>
      <p:sp>
        <p:nvSpPr>
          <p:cNvPr id="13" name="Rectangle 12"/>
          <p:cNvSpPr/>
          <p:nvPr/>
        </p:nvSpPr>
        <p:spPr>
          <a:xfrm>
            <a:off x="0" y="0"/>
            <a:ext cx="9144000" cy="9144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90872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1 Título"/>
          <p:cNvSpPr>
            <a:spLocks noGrp="1"/>
          </p:cNvSpPr>
          <p:nvPr>
            <p:ph type="title"/>
          </p:nvPr>
        </p:nvSpPr>
        <p:spPr>
          <a:xfrm>
            <a:off x="24044" y="44624"/>
            <a:ext cx="4614280" cy="774920"/>
          </a:xfrm>
        </p:spPr>
        <p:txBody>
          <a:bodyPr/>
          <a:lstStyle/>
          <a:p>
            <a:r>
              <a:rPr lang="es-EC" sz="36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pperplate Gothic Bold" pitchFamily="34" charset="0"/>
              </a:rPr>
              <a:t>introducción</a:t>
            </a:r>
            <a:endParaRPr lang="es-EC" sz="36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pperplate Gothic Bold" pitchFamily="34" charset="0"/>
            </a:endParaRPr>
          </a:p>
        </p:txBody>
      </p:sp>
    </p:spTree>
    <p:extLst>
      <p:ext uri="{BB962C8B-B14F-4D97-AF65-F5344CB8AC3E}">
        <p14:creationId xmlns:p14="http://schemas.microsoft.com/office/powerpoint/2010/main" val="2435628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Encabezado de secció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ate Placeholder 15"/>
          <p:cNvSpPr>
            <a:spLocks noGrp="1"/>
          </p:cNvSpPr>
          <p:nvPr>
            <p:ph type="dt" sz="half" idx="10"/>
          </p:nvPr>
        </p:nvSpPr>
        <p:spPr/>
        <p:txBody>
          <a:bodyPr/>
          <a:lstStyle/>
          <a:p>
            <a:fld id="{3F70FF0E-8785-441C-A8ED-083F1A7AC5C1}" type="datetimeFigureOut">
              <a:rPr lang="es-EC" smtClean="0"/>
              <a:pPr/>
              <a:t>23/09/2011</a:t>
            </a:fld>
            <a:endParaRPr lang="es-EC"/>
          </a:p>
        </p:txBody>
      </p:sp>
      <p:sp>
        <p:nvSpPr>
          <p:cNvPr id="20" name="Slide Number Placeholder 19"/>
          <p:cNvSpPr>
            <a:spLocks noGrp="1"/>
          </p:cNvSpPr>
          <p:nvPr>
            <p:ph type="sldNum" sz="quarter" idx="11"/>
          </p:nvPr>
        </p:nvSpPr>
        <p:spPr/>
        <p:txBody>
          <a:bodyPr/>
          <a:lstStyle/>
          <a:p>
            <a:fld id="{5C331085-10BF-4F89-A7A7-94EB19330613}" type="slidenum">
              <a:rPr lang="es-EC" smtClean="0"/>
              <a:pPr/>
              <a:t>‹Nº›</a:t>
            </a:fld>
            <a:endParaRPr lang="es-EC"/>
          </a:p>
        </p:txBody>
      </p:sp>
      <p:sp>
        <p:nvSpPr>
          <p:cNvPr id="21" name="Footer Placeholder 20"/>
          <p:cNvSpPr>
            <a:spLocks noGrp="1"/>
          </p:cNvSpPr>
          <p:nvPr>
            <p:ph type="ftr" sz="quarter" idx="12"/>
          </p:nvPr>
        </p:nvSpPr>
        <p:spPr/>
        <p:txBody>
          <a:bodyPr/>
          <a:lstStyle/>
          <a:p>
            <a:endParaRPr lang="es-EC"/>
          </a:p>
        </p:txBody>
      </p:sp>
      <p:sp>
        <p:nvSpPr>
          <p:cNvPr id="13" name="Rectangle 12"/>
          <p:cNvSpPr/>
          <p:nvPr/>
        </p:nvSpPr>
        <p:spPr>
          <a:xfrm>
            <a:off x="0" y="0"/>
            <a:ext cx="9144000" cy="9144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90872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1 Título"/>
          <p:cNvSpPr>
            <a:spLocks noGrp="1"/>
          </p:cNvSpPr>
          <p:nvPr>
            <p:ph type="title"/>
          </p:nvPr>
        </p:nvSpPr>
        <p:spPr>
          <a:xfrm>
            <a:off x="24044" y="44624"/>
            <a:ext cx="4614280" cy="774920"/>
          </a:xfrm>
        </p:spPr>
        <p:txBody>
          <a:bodyPr/>
          <a:lstStyle/>
          <a:p>
            <a:r>
              <a:rPr lang="es-EC" sz="36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pperplate Gothic Bold" pitchFamily="34" charset="0"/>
              </a:rPr>
              <a:t>introducción</a:t>
            </a:r>
            <a:endParaRPr lang="es-EC" sz="36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pperplate Gothic Bold" pitchFamily="34" charset="0"/>
            </a:endParaRPr>
          </a:p>
        </p:txBody>
      </p:sp>
    </p:spTree>
    <p:extLst>
      <p:ext uri="{BB962C8B-B14F-4D97-AF65-F5344CB8AC3E}">
        <p14:creationId xmlns:p14="http://schemas.microsoft.com/office/powerpoint/2010/main" val="36597748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ncabezado de secció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ate Placeholder 15"/>
          <p:cNvSpPr>
            <a:spLocks noGrp="1"/>
          </p:cNvSpPr>
          <p:nvPr>
            <p:ph type="dt" sz="half" idx="10"/>
          </p:nvPr>
        </p:nvSpPr>
        <p:spPr/>
        <p:txBody>
          <a:bodyPr/>
          <a:lstStyle/>
          <a:p>
            <a:fld id="{3F70FF0E-8785-441C-A8ED-083F1A7AC5C1}" type="datetimeFigureOut">
              <a:rPr lang="es-EC" smtClean="0"/>
              <a:pPr/>
              <a:t>23/09/2011</a:t>
            </a:fld>
            <a:endParaRPr lang="es-EC"/>
          </a:p>
        </p:txBody>
      </p:sp>
      <p:sp>
        <p:nvSpPr>
          <p:cNvPr id="20" name="Slide Number Placeholder 19"/>
          <p:cNvSpPr>
            <a:spLocks noGrp="1"/>
          </p:cNvSpPr>
          <p:nvPr>
            <p:ph type="sldNum" sz="quarter" idx="11"/>
          </p:nvPr>
        </p:nvSpPr>
        <p:spPr/>
        <p:txBody>
          <a:bodyPr/>
          <a:lstStyle/>
          <a:p>
            <a:fld id="{5C331085-10BF-4F89-A7A7-94EB19330613}" type="slidenum">
              <a:rPr lang="es-EC" smtClean="0"/>
              <a:pPr/>
              <a:t>‹Nº›</a:t>
            </a:fld>
            <a:endParaRPr lang="es-EC"/>
          </a:p>
        </p:txBody>
      </p:sp>
      <p:sp>
        <p:nvSpPr>
          <p:cNvPr id="21" name="Footer Placeholder 20"/>
          <p:cNvSpPr>
            <a:spLocks noGrp="1"/>
          </p:cNvSpPr>
          <p:nvPr>
            <p:ph type="ftr" sz="quarter" idx="12"/>
          </p:nvPr>
        </p:nvSpPr>
        <p:spPr/>
        <p:txBody>
          <a:bodyPr/>
          <a:lstStyle/>
          <a:p>
            <a:endParaRPr lang="es-EC"/>
          </a:p>
        </p:txBody>
      </p:sp>
      <p:sp>
        <p:nvSpPr>
          <p:cNvPr id="13" name="Rectangle 12"/>
          <p:cNvSpPr/>
          <p:nvPr/>
        </p:nvSpPr>
        <p:spPr>
          <a:xfrm>
            <a:off x="0" y="0"/>
            <a:ext cx="9144000" cy="9144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90872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1 Título"/>
          <p:cNvSpPr>
            <a:spLocks noGrp="1"/>
          </p:cNvSpPr>
          <p:nvPr>
            <p:ph type="title"/>
          </p:nvPr>
        </p:nvSpPr>
        <p:spPr>
          <a:xfrm>
            <a:off x="24044" y="44624"/>
            <a:ext cx="4614280" cy="774920"/>
          </a:xfrm>
        </p:spPr>
        <p:txBody>
          <a:bodyPr/>
          <a:lstStyle/>
          <a:p>
            <a:r>
              <a:rPr lang="es-EC" sz="36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pperplate Gothic Bold" pitchFamily="34" charset="0"/>
              </a:rPr>
              <a:t>introducción</a:t>
            </a:r>
            <a:endParaRPr lang="es-EC" sz="36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pperplate Gothic Bold" pitchFamily="34" charset="0"/>
            </a:endParaRPr>
          </a:p>
        </p:txBody>
      </p:sp>
    </p:spTree>
    <p:extLst>
      <p:ext uri="{BB962C8B-B14F-4D97-AF65-F5344CB8AC3E}">
        <p14:creationId xmlns:p14="http://schemas.microsoft.com/office/powerpoint/2010/main" val="2552302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6477000"/>
            <a:ext cx="2133600" cy="304800"/>
          </a:xfrm>
        </p:spPr>
        <p:txBody>
          <a:bodyPr/>
          <a:lstStyle/>
          <a:p>
            <a:fld id="{850C0C98-E3E8-4B69-A4FE-35B66B54ABFB}" type="datetimeFigureOut">
              <a:rPr lang="es-EC" smtClean="0"/>
              <a:pPr/>
              <a:t>23/09/2011</a:t>
            </a:fld>
            <a:endParaRPr lang="es-EC"/>
          </a:p>
        </p:txBody>
      </p:sp>
      <p:sp>
        <p:nvSpPr>
          <p:cNvPr id="5" name="4 Marcador de pie de página"/>
          <p:cNvSpPr>
            <a:spLocks noGrp="1"/>
          </p:cNvSpPr>
          <p:nvPr>
            <p:ph type="ftr" sz="quarter" idx="11"/>
          </p:nvPr>
        </p:nvSpPr>
        <p:spPr>
          <a:xfrm>
            <a:off x="2619376" y="6480969"/>
            <a:ext cx="4260056" cy="300831"/>
          </a:xfrm>
        </p:spPr>
        <p:txBody>
          <a:bodyPr/>
          <a:lstStyle/>
          <a:p>
            <a:endParaRPr lang="es-EC"/>
          </a:p>
        </p:txBody>
      </p:sp>
      <p:sp>
        <p:nvSpPr>
          <p:cNvPr id="6" name="5 Marcador de número de diapositiva"/>
          <p:cNvSpPr>
            <a:spLocks noGrp="1"/>
          </p:cNvSpPr>
          <p:nvPr>
            <p:ph type="sldNum" sz="quarter" idx="12"/>
          </p:nvPr>
        </p:nvSpPr>
        <p:spPr>
          <a:xfrm>
            <a:off x="8451056" y="809624"/>
            <a:ext cx="502920" cy="300831"/>
          </a:xfrm>
        </p:spPr>
        <p:txBody>
          <a:bodyPr/>
          <a:lstStyle/>
          <a:p>
            <a:fld id="{8B866223-24DA-43E0-9209-5257A7453EB3}" type="slidenum">
              <a:rPr lang="es-EC" smtClean="0"/>
              <a:pPr/>
              <a:t>‹Nº›</a:t>
            </a:fld>
            <a:endParaRPr lang="es-EC"/>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850C0C98-E3E8-4B69-A4FE-35B66B54ABFB}" type="datetimeFigureOut">
              <a:rPr lang="es-EC" smtClean="0"/>
              <a:pPr/>
              <a:t>23/09/2011</a:t>
            </a:fld>
            <a:endParaRPr lang="es-EC"/>
          </a:p>
        </p:txBody>
      </p:sp>
      <p:sp>
        <p:nvSpPr>
          <p:cNvPr id="6" name="5 Marcador de pie de página"/>
          <p:cNvSpPr>
            <a:spLocks noGrp="1"/>
          </p:cNvSpPr>
          <p:nvPr>
            <p:ph type="ftr" sz="quarter" idx="11"/>
          </p:nvPr>
        </p:nvSpPr>
        <p:spPr>
          <a:xfrm>
            <a:off x="457200" y="6480969"/>
            <a:ext cx="4260056" cy="301752"/>
          </a:xfrm>
        </p:spPr>
        <p:txBody>
          <a:bodyPr/>
          <a:lstStyle/>
          <a:p>
            <a:endParaRPr lang="es-EC"/>
          </a:p>
        </p:txBody>
      </p:sp>
      <p:sp>
        <p:nvSpPr>
          <p:cNvPr id="7" name="6 Marcador de número de diapositiva"/>
          <p:cNvSpPr>
            <a:spLocks noGrp="1"/>
          </p:cNvSpPr>
          <p:nvPr>
            <p:ph type="sldNum" sz="quarter" idx="12"/>
          </p:nvPr>
        </p:nvSpPr>
        <p:spPr>
          <a:xfrm>
            <a:off x="7589520" y="6480969"/>
            <a:ext cx="502920" cy="301752"/>
          </a:xfrm>
        </p:spPr>
        <p:txBody>
          <a:bodyPr/>
          <a:lstStyle/>
          <a:p>
            <a:fld id="{8B866223-24DA-43E0-9209-5257A7453EB3}"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850C0C98-E3E8-4B69-A4FE-35B66B54ABFB}" type="datetimeFigureOut">
              <a:rPr lang="es-EC" smtClean="0"/>
              <a:pPr/>
              <a:t>23/09/2011</a:t>
            </a:fld>
            <a:endParaRPr lang="es-EC"/>
          </a:p>
        </p:txBody>
      </p:sp>
      <p:sp>
        <p:nvSpPr>
          <p:cNvPr id="8" name="7 Marcador de pie de página"/>
          <p:cNvSpPr>
            <a:spLocks noGrp="1"/>
          </p:cNvSpPr>
          <p:nvPr>
            <p:ph type="ftr" sz="quarter" idx="11"/>
          </p:nvPr>
        </p:nvSpPr>
        <p:spPr>
          <a:xfrm>
            <a:off x="457200" y="6480969"/>
            <a:ext cx="4261104" cy="301752"/>
          </a:xfrm>
        </p:spPr>
        <p:txBody>
          <a:bodyPr/>
          <a:lstStyle/>
          <a:p>
            <a:endParaRPr lang="es-EC"/>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8B866223-24DA-43E0-9209-5257A7453EB3}"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850C0C98-E3E8-4B69-A4FE-35B66B54ABFB}" type="datetimeFigureOut">
              <a:rPr lang="es-EC" smtClean="0"/>
              <a:pPr/>
              <a:t>23/09/2011</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8B866223-24DA-43E0-9209-5257A7453EB3}"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850C0C98-E3E8-4B69-A4FE-35B66B54ABFB}" type="datetimeFigureOut">
              <a:rPr lang="es-EC" smtClean="0"/>
              <a:pPr/>
              <a:t>23/09/2011</a:t>
            </a:fld>
            <a:endParaRPr lang="es-EC"/>
          </a:p>
        </p:txBody>
      </p:sp>
      <p:sp>
        <p:nvSpPr>
          <p:cNvPr id="3" name="2 Marcador de pie de página"/>
          <p:cNvSpPr>
            <a:spLocks noGrp="1"/>
          </p:cNvSpPr>
          <p:nvPr>
            <p:ph type="ftr" sz="quarter" idx="11"/>
          </p:nvPr>
        </p:nvSpPr>
        <p:spPr>
          <a:xfrm>
            <a:off x="457200" y="6481890"/>
            <a:ext cx="4260056" cy="300831"/>
          </a:xfrm>
        </p:spPr>
        <p:txBody>
          <a:bodyPr/>
          <a:lstStyle/>
          <a:p>
            <a:endParaRPr lang="es-EC"/>
          </a:p>
        </p:txBody>
      </p:sp>
      <p:sp>
        <p:nvSpPr>
          <p:cNvPr id="4" name="3 Marcador de número de diapositiva"/>
          <p:cNvSpPr>
            <a:spLocks noGrp="1"/>
          </p:cNvSpPr>
          <p:nvPr>
            <p:ph type="sldNum" sz="quarter" idx="12"/>
          </p:nvPr>
        </p:nvSpPr>
        <p:spPr>
          <a:xfrm>
            <a:off x="7589520" y="6480969"/>
            <a:ext cx="502920" cy="301752"/>
          </a:xfrm>
        </p:spPr>
        <p:txBody>
          <a:bodyPr/>
          <a:lstStyle/>
          <a:p>
            <a:fld id="{8B866223-24DA-43E0-9209-5257A7453EB3}" type="slidenum">
              <a:rPr lang="es-EC" smtClean="0"/>
              <a:pPr/>
              <a:t>‹Nº›</a:t>
            </a:fld>
            <a:endParaRPr lang="es-EC"/>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1_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850C0C98-E3E8-4B69-A4FE-35B66B54ABFB}" type="datetimeFigureOut">
              <a:rPr lang="es-EC" smtClean="0"/>
              <a:pPr/>
              <a:t>23/09/2011</a:t>
            </a:fld>
            <a:endParaRPr lang="es-EC"/>
          </a:p>
        </p:txBody>
      </p:sp>
      <p:sp>
        <p:nvSpPr>
          <p:cNvPr id="3" name="2 Marcador de pie de página"/>
          <p:cNvSpPr>
            <a:spLocks noGrp="1"/>
          </p:cNvSpPr>
          <p:nvPr>
            <p:ph type="ftr" sz="quarter" idx="11"/>
          </p:nvPr>
        </p:nvSpPr>
        <p:spPr>
          <a:xfrm>
            <a:off x="457200" y="6481890"/>
            <a:ext cx="4260056" cy="300831"/>
          </a:xfrm>
        </p:spPr>
        <p:txBody>
          <a:bodyPr/>
          <a:lstStyle/>
          <a:p>
            <a:endParaRPr lang="es-EC"/>
          </a:p>
        </p:txBody>
      </p:sp>
      <p:sp>
        <p:nvSpPr>
          <p:cNvPr id="4" name="3 Marcador de número de diapositiva"/>
          <p:cNvSpPr>
            <a:spLocks noGrp="1"/>
          </p:cNvSpPr>
          <p:nvPr>
            <p:ph type="sldNum" sz="quarter" idx="12"/>
          </p:nvPr>
        </p:nvSpPr>
        <p:spPr>
          <a:xfrm>
            <a:off x="7589520" y="6480969"/>
            <a:ext cx="502920" cy="301752"/>
          </a:xfrm>
        </p:spPr>
        <p:txBody>
          <a:bodyPr/>
          <a:lstStyle/>
          <a:p>
            <a:fld id="{8B866223-24DA-43E0-9209-5257A7453EB3}" type="slidenum">
              <a:rPr lang="es-EC" smtClean="0"/>
              <a:pPr/>
              <a:t>‹Nº›</a:t>
            </a:fld>
            <a:endParaRPr lang="es-EC"/>
          </a:p>
        </p:txBody>
      </p:sp>
      <p:pic>
        <p:nvPicPr>
          <p:cNvPr id="5" name="4 Imagen"/>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5300"/>
                    </a14:imgEffect>
                    <a14:imgEffect>
                      <a14:saturation sat="300000"/>
                    </a14:imgEffect>
                    <a14:imgEffect>
                      <a14:brightnessContrast contrast="20000"/>
                    </a14:imgEffect>
                  </a14:imgLayer>
                </a14:imgProps>
              </a:ext>
              <a:ext uri="{28A0092B-C50C-407E-A947-70E740481C1C}">
                <a14:useLocalDpi xmlns:a14="http://schemas.microsoft.com/office/drawing/2010/main" val="0"/>
              </a:ext>
            </a:extLst>
          </a:blip>
          <a:srcRect b="2496"/>
          <a:stretch/>
        </p:blipFill>
        <p:spPr>
          <a:xfrm>
            <a:off x="0" y="-39138"/>
            <a:ext cx="9144000" cy="68971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844573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850C0C98-E3E8-4B69-A4FE-35B66B54ABFB}" type="datetimeFigureOut">
              <a:rPr lang="es-EC" smtClean="0"/>
              <a:pPr/>
              <a:t>23/09/2011</a:t>
            </a:fld>
            <a:endParaRPr lang="es-EC"/>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EC"/>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8B866223-24DA-43E0-9209-5257A7453EB3}"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70C0"/>
            </a:gs>
            <a:gs pos="60000">
              <a:schemeClr val="tx2">
                <a:lumMod val="75000"/>
              </a:schemeClr>
            </a:gs>
            <a:gs pos="100000">
              <a:schemeClr val="tx1"/>
            </a:gs>
          </a:gsLst>
          <a:lin ang="5400000" scaled="0"/>
          <a:tileRect/>
        </a:gradFill>
        <a:effectLst/>
      </p:bgPr>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850C0C98-E3E8-4B69-A4FE-35B66B54ABFB}" type="datetimeFigureOut">
              <a:rPr lang="es-EC" smtClean="0"/>
              <a:pPr/>
              <a:t>23/09/2011</a:t>
            </a:fld>
            <a:endParaRPr lang="es-EC"/>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EC"/>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8B866223-24DA-43E0-9209-5257A7453EB3}" type="slidenum">
              <a:rPr lang="es-EC" smtClean="0"/>
              <a:pPr/>
              <a:t>‹Nº›</a:t>
            </a:fld>
            <a:endParaRPr lang="es-EC"/>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83" r:id="rId8"/>
    <p:sldLayoutId id="2147483668" r:id="rId9"/>
    <p:sldLayoutId id="2147483669" r:id="rId10"/>
    <p:sldLayoutId id="2147483670" r:id="rId11"/>
    <p:sldLayoutId id="2147483671" r:id="rId12"/>
    <p:sldLayoutId id="2147483672" r:id="rId13"/>
    <p:sldLayoutId id="2147483673"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4" r:id="rId23"/>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gif"/><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3.xml"/><Relationship Id="rId13" Type="http://schemas.microsoft.com/office/2007/relationships/hdphoto" Target="../media/hdphoto8.wdp"/><Relationship Id="rId3" Type="http://schemas.openxmlformats.org/officeDocument/2006/relationships/image" Target="../media/image17.jpeg"/><Relationship Id="rId7" Type="http://schemas.openxmlformats.org/officeDocument/2006/relationships/diagramData" Target="../diagrams/data3.xml"/><Relationship Id="rId12"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microsoft.com/office/2007/relationships/hdphoto" Target="../media/hdphoto7.wdp"/><Relationship Id="rId11" Type="http://schemas.microsoft.com/office/2007/relationships/diagramDrawing" Target="../diagrams/drawing3.xml"/><Relationship Id="rId5" Type="http://schemas.openxmlformats.org/officeDocument/2006/relationships/image" Target="../media/image18.jpeg"/><Relationship Id="rId10" Type="http://schemas.openxmlformats.org/officeDocument/2006/relationships/diagramColors" Target="../diagrams/colors3.xml"/><Relationship Id="rId4" Type="http://schemas.microsoft.com/office/2007/relationships/hdphoto" Target="../media/hdphoto6.wdp"/><Relationship Id="rId9"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microsoft.com/office/2007/relationships/hdphoto" Target="../media/hdphoto9.wdp"/></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microsoft.com/office/2007/relationships/hdphoto" Target="../media/hdphoto3.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gif"/><Relationship Id="rId2" Type="http://schemas.openxmlformats.org/officeDocument/2006/relationships/image" Target="../media/image27.jpeg"/><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29.jpeg"/><Relationship Id="rId4" Type="http://schemas.microsoft.com/office/2007/relationships/hdphoto" Target="../media/hdphoto10.wdp"/></Relationships>
</file>

<file path=ppt/slides/_rels/slide34.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32.jpeg"/><Relationship Id="rId7" Type="http://schemas.openxmlformats.org/officeDocument/2006/relationships/diagramQuickStyle" Target="../diagrams/quickStyle8.xml"/><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diagramLayout" Target="../diagrams/layout8.xml"/><Relationship Id="rId5" Type="http://schemas.openxmlformats.org/officeDocument/2006/relationships/diagramData" Target="../diagrams/data8.xml"/><Relationship Id="rId4" Type="http://schemas.microsoft.com/office/2007/relationships/hdphoto" Target="../media/hdphoto11.wdp"/><Relationship Id="rId9" Type="http://schemas.microsoft.com/office/2007/relationships/diagramDrawing" Target="../diagrams/drawing8.xml"/></Relationships>
</file>

<file path=ppt/slides/_rels/slide35.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microsoft.com/office/2007/relationships/hdphoto" Target="../media/hdphoto12.wdp"/></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microsoft.com/office/2007/relationships/hdphoto" Target="../media/hdphoto13.wdp"/></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microsoft.com/office/2007/relationships/hdphoto" Target="../media/hdphoto4.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ctrTitle"/>
          </p:nvPr>
        </p:nvSpPr>
        <p:spPr>
          <a:xfrm>
            <a:off x="1403648" y="116632"/>
            <a:ext cx="7200800" cy="5366250"/>
          </a:xfrm>
        </p:spPr>
        <p:txBody>
          <a:bodyPr>
            <a:prstTxWarp prst="textDeflate">
              <a:avLst>
                <a:gd name="adj" fmla="val 6112"/>
              </a:avLst>
            </a:prstTxWarp>
            <a:normAutofit/>
          </a:bodyPr>
          <a:lstStyle/>
          <a:p>
            <a:pPr algn="ctr"/>
            <a:r>
              <a:rPr lang="es-EC" sz="3600" dirty="0">
                <a:ln w="18415" cmpd="sng">
                  <a:solidFill>
                    <a:srgbClr val="FFFFFF"/>
                  </a:solidFill>
                  <a:prstDash val="solid"/>
                </a:ln>
                <a:solidFill>
                  <a:srgbClr val="FFFFFF"/>
                </a:solidFill>
                <a:effectLst>
                  <a:outerShdw blurRad="50800" dist="38100" dir="10800000" algn="r" rotWithShape="0">
                    <a:prstClr val="black">
                      <a:alpha val="40000"/>
                    </a:prstClr>
                  </a:outerShdw>
                </a:effectLst>
                <a:latin typeface="Adobe Heiti Std R" pitchFamily="34" charset="-128"/>
                <a:ea typeface="Adobe Heiti Std R" pitchFamily="34" charset="-128"/>
              </a:rPr>
              <a:t>IMPLEMENTACIÓN </a:t>
            </a:r>
            <a:r>
              <a:rPr lang="es-EC" sz="3600" dirty="0" smtClean="0">
                <a:ln w="18415" cmpd="sng">
                  <a:solidFill>
                    <a:srgbClr val="FFFFFF"/>
                  </a:solidFill>
                  <a:prstDash val="solid"/>
                </a:ln>
                <a:solidFill>
                  <a:srgbClr val="FFFFFF"/>
                </a:solidFill>
                <a:effectLst>
                  <a:outerShdw blurRad="50800" dist="38100" dir="10800000" algn="r" rotWithShape="0">
                    <a:prstClr val="black">
                      <a:alpha val="40000"/>
                    </a:prstClr>
                  </a:outerShdw>
                </a:effectLst>
                <a:latin typeface="Adobe Heiti Std R" pitchFamily="34" charset="-128"/>
                <a:ea typeface="Adobe Heiti Std R" pitchFamily="34" charset="-128"/>
              </a:rPr>
              <a:t/>
            </a:r>
            <a:br>
              <a:rPr lang="es-EC" sz="3600" dirty="0" smtClean="0">
                <a:ln w="18415" cmpd="sng">
                  <a:solidFill>
                    <a:srgbClr val="FFFFFF"/>
                  </a:solidFill>
                  <a:prstDash val="solid"/>
                </a:ln>
                <a:solidFill>
                  <a:srgbClr val="FFFFFF"/>
                </a:solidFill>
                <a:effectLst>
                  <a:outerShdw blurRad="50800" dist="38100" dir="10800000" algn="r" rotWithShape="0">
                    <a:prstClr val="black">
                      <a:alpha val="40000"/>
                    </a:prstClr>
                  </a:outerShdw>
                </a:effectLst>
                <a:latin typeface="Adobe Heiti Std R" pitchFamily="34" charset="-128"/>
                <a:ea typeface="Adobe Heiti Std R" pitchFamily="34" charset="-128"/>
              </a:rPr>
            </a:br>
            <a:r>
              <a:rPr lang="es-EC" sz="3600" dirty="0" smtClean="0">
                <a:ln w="18415" cmpd="sng">
                  <a:solidFill>
                    <a:srgbClr val="FFFFFF"/>
                  </a:solidFill>
                  <a:prstDash val="solid"/>
                </a:ln>
                <a:solidFill>
                  <a:srgbClr val="FFFFFF"/>
                </a:solidFill>
                <a:effectLst>
                  <a:outerShdw blurRad="50800" dist="38100" dir="10800000" algn="r" rotWithShape="0">
                    <a:prstClr val="black">
                      <a:alpha val="40000"/>
                    </a:prstClr>
                  </a:outerShdw>
                </a:effectLst>
                <a:latin typeface="Adobe Heiti Std R" pitchFamily="34" charset="-128"/>
                <a:ea typeface="Adobe Heiti Std R" pitchFamily="34" charset="-128"/>
              </a:rPr>
              <a:t>DE </a:t>
            </a:r>
            <a:r>
              <a:rPr lang="es-EC" sz="3600" dirty="0">
                <a:ln w="18415" cmpd="sng">
                  <a:solidFill>
                    <a:srgbClr val="FFFFFF"/>
                  </a:solidFill>
                  <a:prstDash val="solid"/>
                </a:ln>
                <a:solidFill>
                  <a:srgbClr val="FFFFFF"/>
                </a:solidFill>
                <a:effectLst>
                  <a:outerShdw blurRad="50800" dist="38100" dir="10800000" algn="r" rotWithShape="0">
                    <a:prstClr val="black">
                      <a:alpha val="40000"/>
                    </a:prstClr>
                  </a:outerShdw>
                </a:effectLst>
                <a:latin typeface="Adobe Heiti Std R" pitchFamily="34" charset="-128"/>
                <a:ea typeface="Adobe Heiti Std R" pitchFamily="34" charset="-128"/>
              </a:rPr>
              <a:t>POLÍTICAS </a:t>
            </a:r>
            <a:r>
              <a:rPr lang="es-EC" sz="3600" dirty="0" smtClean="0">
                <a:ln w="18415" cmpd="sng">
                  <a:solidFill>
                    <a:srgbClr val="FFFFFF"/>
                  </a:solidFill>
                  <a:prstDash val="solid"/>
                </a:ln>
                <a:solidFill>
                  <a:srgbClr val="FFFFFF"/>
                </a:solidFill>
                <a:effectLst>
                  <a:outerShdw blurRad="50800" dist="38100" dir="10800000" algn="r" rotWithShape="0">
                    <a:prstClr val="black">
                      <a:alpha val="40000"/>
                    </a:prstClr>
                  </a:outerShdw>
                </a:effectLst>
                <a:latin typeface="Adobe Heiti Std R" pitchFamily="34" charset="-128"/>
                <a:ea typeface="Adobe Heiti Std R" pitchFamily="34" charset="-128"/>
              </a:rPr>
              <a:t>DE </a:t>
            </a:r>
            <a:r>
              <a:rPr lang="es-EC" sz="3600" dirty="0">
                <a:ln w="18415" cmpd="sng">
                  <a:solidFill>
                    <a:srgbClr val="FFFFFF"/>
                  </a:solidFill>
                  <a:prstDash val="solid"/>
                </a:ln>
                <a:solidFill>
                  <a:srgbClr val="FFFFFF"/>
                </a:solidFill>
                <a:effectLst>
                  <a:outerShdw blurRad="50800" dist="38100" dir="10800000" algn="r" rotWithShape="0">
                    <a:prstClr val="black">
                      <a:alpha val="40000"/>
                    </a:prstClr>
                  </a:outerShdw>
                </a:effectLst>
                <a:latin typeface="Adobe Heiti Std R" pitchFamily="34" charset="-128"/>
                <a:ea typeface="Adobe Heiti Std R" pitchFamily="34" charset="-128"/>
              </a:rPr>
              <a:t>SEGURIDAD </a:t>
            </a:r>
            <a:r>
              <a:rPr lang="es-EC" sz="3600" dirty="0" smtClean="0">
                <a:ln w="18415" cmpd="sng">
                  <a:solidFill>
                    <a:srgbClr val="FFFFFF"/>
                  </a:solidFill>
                  <a:prstDash val="solid"/>
                </a:ln>
                <a:solidFill>
                  <a:srgbClr val="FFFFFF"/>
                </a:solidFill>
                <a:effectLst>
                  <a:outerShdw blurRad="50800" dist="38100" dir="10800000" algn="r" rotWithShape="0">
                    <a:prstClr val="black">
                      <a:alpha val="40000"/>
                    </a:prstClr>
                  </a:outerShdw>
                </a:effectLst>
                <a:latin typeface="Adobe Heiti Std R" pitchFamily="34" charset="-128"/>
                <a:ea typeface="Adobe Heiti Std R" pitchFamily="34" charset="-128"/>
              </a:rPr>
              <a:t/>
            </a:r>
            <a:br>
              <a:rPr lang="es-EC" sz="3600" dirty="0" smtClean="0">
                <a:ln w="18415" cmpd="sng">
                  <a:solidFill>
                    <a:srgbClr val="FFFFFF"/>
                  </a:solidFill>
                  <a:prstDash val="solid"/>
                </a:ln>
                <a:solidFill>
                  <a:srgbClr val="FFFFFF"/>
                </a:solidFill>
                <a:effectLst>
                  <a:outerShdw blurRad="50800" dist="38100" dir="10800000" algn="r" rotWithShape="0">
                    <a:prstClr val="black">
                      <a:alpha val="40000"/>
                    </a:prstClr>
                  </a:outerShdw>
                </a:effectLst>
                <a:latin typeface="Adobe Heiti Std R" pitchFamily="34" charset="-128"/>
                <a:ea typeface="Adobe Heiti Std R" pitchFamily="34" charset="-128"/>
              </a:rPr>
            </a:br>
            <a:r>
              <a:rPr lang="es-EC" sz="3600" dirty="0" smtClean="0">
                <a:ln w="18415" cmpd="sng">
                  <a:solidFill>
                    <a:srgbClr val="FFFFFF"/>
                  </a:solidFill>
                  <a:prstDash val="solid"/>
                </a:ln>
                <a:solidFill>
                  <a:srgbClr val="FFFFFF"/>
                </a:solidFill>
                <a:effectLst>
                  <a:outerShdw blurRad="50800" dist="38100" dir="10800000" algn="r" rotWithShape="0">
                    <a:prstClr val="black">
                      <a:alpha val="40000"/>
                    </a:prstClr>
                  </a:outerShdw>
                </a:effectLst>
                <a:latin typeface="Adobe Heiti Std R" pitchFamily="34" charset="-128"/>
                <a:ea typeface="Adobe Heiti Std R" pitchFamily="34" charset="-128"/>
              </a:rPr>
              <a:t>INFORMÁTICA </a:t>
            </a:r>
            <a:r>
              <a:rPr lang="es-EC" sz="3600" dirty="0">
                <a:ln w="18415" cmpd="sng">
                  <a:solidFill>
                    <a:srgbClr val="FFFFFF"/>
                  </a:solidFill>
                  <a:prstDash val="solid"/>
                </a:ln>
                <a:solidFill>
                  <a:srgbClr val="FFFFFF"/>
                </a:solidFill>
                <a:effectLst>
                  <a:outerShdw blurRad="50800" dist="38100" dir="10800000" algn="r" rotWithShape="0">
                    <a:prstClr val="black">
                      <a:alpha val="40000"/>
                    </a:prstClr>
                  </a:outerShdw>
                </a:effectLst>
                <a:latin typeface="Adobe Heiti Std R" pitchFamily="34" charset="-128"/>
                <a:ea typeface="Adobe Heiti Std R" pitchFamily="34" charset="-128"/>
              </a:rPr>
              <a:t>PARA </a:t>
            </a:r>
            <a:r>
              <a:rPr lang="es-EC" sz="3600" dirty="0" smtClean="0">
                <a:ln w="18415" cmpd="sng">
                  <a:solidFill>
                    <a:srgbClr val="FFFFFF"/>
                  </a:solidFill>
                  <a:prstDash val="solid"/>
                </a:ln>
                <a:solidFill>
                  <a:srgbClr val="FFFFFF"/>
                </a:solidFill>
                <a:effectLst>
                  <a:outerShdw blurRad="50800" dist="38100" dir="10800000" algn="r" rotWithShape="0">
                    <a:prstClr val="black">
                      <a:alpha val="40000"/>
                    </a:prstClr>
                  </a:outerShdw>
                </a:effectLst>
                <a:latin typeface="Adobe Heiti Std R" pitchFamily="34" charset="-128"/>
                <a:ea typeface="Adobe Heiti Std R" pitchFamily="34" charset="-128"/>
              </a:rPr>
              <a:t/>
            </a:r>
            <a:br>
              <a:rPr lang="es-EC" sz="3600" dirty="0" smtClean="0">
                <a:ln w="18415" cmpd="sng">
                  <a:solidFill>
                    <a:srgbClr val="FFFFFF"/>
                  </a:solidFill>
                  <a:prstDash val="solid"/>
                </a:ln>
                <a:solidFill>
                  <a:srgbClr val="FFFFFF"/>
                </a:solidFill>
                <a:effectLst>
                  <a:outerShdw blurRad="50800" dist="38100" dir="10800000" algn="r" rotWithShape="0">
                    <a:prstClr val="black">
                      <a:alpha val="40000"/>
                    </a:prstClr>
                  </a:outerShdw>
                </a:effectLst>
                <a:latin typeface="Adobe Heiti Std R" pitchFamily="34" charset="-128"/>
                <a:ea typeface="Adobe Heiti Std R" pitchFamily="34" charset="-128"/>
              </a:rPr>
            </a:br>
            <a:r>
              <a:rPr lang="es-EC" sz="3600" dirty="0" smtClean="0">
                <a:ln w="18415" cmpd="sng">
                  <a:solidFill>
                    <a:srgbClr val="FFFFFF"/>
                  </a:solidFill>
                  <a:prstDash val="solid"/>
                </a:ln>
                <a:solidFill>
                  <a:srgbClr val="FFFFFF"/>
                </a:solidFill>
                <a:effectLst>
                  <a:outerShdw blurRad="50800" dist="38100" dir="10800000" algn="r" rotWithShape="0">
                    <a:prstClr val="black">
                      <a:alpha val="40000"/>
                    </a:prstClr>
                  </a:outerShdw>
                </a:effectLst>
                <a:latin typeface="Adobe Heiti Std R" pitchFamily="34" charset="-128"/>
                <a:ea typeface="Adobe Heiti Std R" pitchFamily="34" charset="-128"/>
              </a:rPr>
              <a:t> </a:t>
            </a:r>
            <a:r>
              <a:rPr lang="es-EC" sz="3600" dirty="0">
                <a:ln w="18415" cmpd="sng">
                  <a:solidFill>
                    <a:srgbClr val="FFFFFF"/>
                  </a:solidFill>
                  <a:prstDash val="solid"/>
                </a:ln>
                <a:solidFill>
                  <a:srgbClr val="FFFFFF"/>
                </a:solidFill>
                <a:effectLst>
                  <a:outerShdw blurRad="50800" dist="38100" dir="10800000" algn="r" rotWithShape="0">
                    <a:prstClr val="black">
                      <a:alpha val="40000"/>
                    </a:prstClr>
                  </a:outerShdw>
                </a:effectLst>
                <a:latin typeface="Adobe Heiti Std R" pitchFamily="34" charset="-128"/>
                <a:ea typeface="Adobe Heiti Std R" pitchFamily="34" charset="-128"/>
              </a:rPr>
              <a:t>LA M.I. MUNICIPALIDAD DE GUAYAQUIL </a:t>
            </a:r>
            <a:br>
              <a:rPr lang="es-EC" sz="3600" dirty="0">
                <a:ln w="18415" cmpd="sng">
                  <a:solidFill>
                    <a:srgbClr val="FFFFFF"/>
                  </a:solidFill>
                  <a:prstDash val="solid"/>
                </a:ln>
                <a:solidFill>
                  <a:srgbClr val="FFFFFF"/>
                </a:solidFill>
                <a:effectLst>
                  <a:outerShdw blurRad="50800" dist="38100" dir="10800000" algn="r" rotWithShape="0">
                    <a:prstClr val="black">
                      <a:alpha val="40000"/>
                    </a:prstClr>
                  </a:outerShdw>
                </a:effectLst>
                <a:latin typeface="Adobe Heiti Std R" pitchFamily="34" charset="-128"/>
                <a:ea typeface="Adobe Heiti Std R" pitchFamily="34" charset="-128"/>
              </a:rPr>
            </a:br>
            <a:r>
              <a:rPr lang="es-EC" sz="3600" dirty="0">
                <a:ln w="18415" cmpd="sng">
                  <a:solidFill>
                    <a:srgbClr val="FFFFFF"/>
                  </a:solidFill>
                  <a:prstDash val="solid"/>
                </a:ln>
                <a:solidFill>
                  <a:srgbClr val="FFFFFF"/>
                </a:solidFill>
                <a:effectLst>
                  <a:outerShdw blurRad="50800" dist="38100" dir="10800000" algn="r" rotWithShape="0">
                    <a:prstClr val="black">
                      <a:alpha val="40000"/>
                    </a:prstClr>
                  </a:outerShdw>
                </a:effectLst>
                <a:latin typeface="Adobe Heiti Std R" pitchFamily="34" charset="-128"/>
                <a:ea typeface="Adobe Heiti Std R" pitchFamily="34" charset="-128"/>
              </a:rPr>
              <a:t>APLICANDO LA NORMA</a:t>
            </a:r>
            <a:br>
              <a:rPr lang="es-EC" sz="3600" dirty="0">
                <a:ln w="18415" cmpd="sng">
                  <a:solidFill>
                    <a:srgbClr val="FFFFFF"/>
                  </a:solidFill>
                  <a:prstDash val="solid"/>
                </a:ln>
                <a:solidFill>
                  <a:srgbClr val="FFFFFF"/>
                </a:solidFill>
                <a:effectLst>
                  <a:outerShdw blurRad="50800" dist="38100" dir="10800000" algn="r" rotWithShape="0">
                    <a:prstClr val="black">
                      <a:alpha val="40000"/>
                    </a:prstClr>
                  </a:outerShdw>
                </a:effectLst>
                <a:latin typeface="Adobe Heiti Std R" pitchFamily="34" charset="-128"/>
                <a:ea typeface="Adobe Heiti Std R" pitchFamily="34" charset="-128"/>
              </a:rPr>
            </a:br>
            <a:r>
              <a:rPr lang="es-EC" sz="3600" dirty="0">
                <a:ln w="18415" cmpd="sng">
                  <a:solidFill>
                    <a:srgbClr val="FFFFFF"/>
                  </a:solidFill>
                  <a:prstDash val="solid"/>
                </a:ln>
                <a:solidFill>
                  <a:srgbClr val="FFFFFF"/>
                </a:solidFill>
                <a:effectLst>
                  <a:outerShdw blurRad="50800" dist="38100" dir="10800000" algn="r" rotWithShape="0">
                    <a:prstClr val="black">
                      <a:alpha val="40000"/>
                    </a:prstClr>
                  </a:outerShdw>
                </a:effectLst>
                <a:latin typeface="Adobe Heiti Std R" pitchFamily="34" charset="-128"/>
                <a:ea typeface="Adobe Heiti Std R" pitchFamily="34" charset="-128"/>
              </a:rPr>
              <a:t> ISO/IEC 27002</a:t>
            </a:r>
          </a:p>
        </p:txBody>
      </p:sp>
      <p:pic>
        <p:nvPicPr>
          <p:cNvPr id="9" name="8 Imagen"/>
          <p:cNvPicPr>
            <a:picLocks noChangeAspect="1"/>
          </p:cNvPicPr>
          <p:nvPr/>
        </p:nvPicPr>
        <p:blipFill>
          <a:blip r:embed="rId3" cstate="print">
            <a:extLst>
              <a:ext uri="{BEBA8EAE-BF5A-486C-A8C5-ECC9F3942E4B}">
                <a14:imgProps xmlns:a14="http://schemas.microsoft.com/office/drawing/2010/main">
                  <a14:imgLayer r:embed="rId4">
                    <a14:imgEffect>
                      <a14:backgroundRemoval t="5172" b="87931" l="3200" r="98000">
                        <a14:foregroundMark x1="12000" y1="32759" x2="12000" y2="32759"/>
                        <a14:foregroundMark x1="18000" y1="31897" x2="18000" y2="31897"/>
                        <a14:foregroundMark x1="28800" y1="31034" x2="28800" y2="31034"/>
                        <a14:foregroundMark x1="38800" y1="47414" x2="38800" y2="47414"/>
                        <a14:foregroundMark x1="47200" y1="49138" x2="47200" y2="49138"/>
                        <a14:foregroundMark x1="69200" y1="12931" x2="69200" y2="12931"/>
                        <a14:foregroundMark x1="68000" y1="26724" x2="68000" y2="26724"/>
                        <a14:foregroundMark x1="10400" y1="40517" x2="10400" y2="40517"/>
                      </a14:backgroundRemoval>
                    </a14:imgEffect>
                  </a14:imgLayer>
                </a14:imgProps>
              </a:ext>
              <a:ext uri="{28A0092B-C50C-407E-A947-70E740481C1C}">
                <a14:useLocalDpi xmlns:a14="http://schemas.microsoft.com/office/drawing/2010/main" val="0"/>
              </a:ext>
            </a:extLst>
          </a:blip>
          <a:stretch>
            <a:fillRect/>
          </a:stretch>
        </p:blipFill>
        <p:spPr>
          <a:xfrm>
            <a:off x="3059832" y="5562088"/>
            <a:ext cx="2016224" cy="935528"/>
          </a:xfrm>
          <a:prstGeom prst="rect">
            <a:avLst/>
          </a:prstGeom>
          <a:ln>
            <a:noFill/>
          </a:ln>
          <a:effectLst>
            <a:outerShdw blurRad="292100" dist="139700" dir="2700000" algn="tl" rotWithShape="0">
              <a:srgbClr val="333333">
                <a:alpha val="65000"/>
              </a:srgbClr>
            </a:outerShdw>
          </a:effectLst>
        </p:spPr>
      </p:pic>
      <p:pic>
        <p:nvPicPr>
          <p:cNvPr id="10" name="9 Imagen"/>
          <p:cNvPicPr>
            <a:picLocks noChangeAspect="1"/>
          </p:cNvPicPr>
          <p:nvPr/>
        </p:nvPicPr>
        <p:blipFill rotWithShape="1">
          <a:blip r:embed="rId5" cstate="print">
            <a:extLst>
              <a:ext uri="{28A0092B-C50C-407E-A947-70E740481C1C}">
                <a14:useLocalDpi xmlns:a14="http://schemas.microsoft.com/office/drawing/2010/main" val="0"/>
              </a:ext>
            </a:extLst>
          </a:blip>
          <a:srcRect b="22880"/>
          <a:stretch/>
        </p:blipFill>
        <p:spPr>
          <a:xfrm>
            <a:off x="5076056" y="5482882"/>
            <a:ext cx="1512168" cy="1093940"/>
          </a:xfrm>
          <a:prstGeom prst="rect">
            <a:avLst/>
          </a:prstGeom>
          <a:ln>
            <a:noFill/>
          </a:ln>
          <a:effectLst>
            <a:outerShdw blurRad="292100" dist="139700" dir="2700000" algn="tl" rotWithShape="0">
              <a:srgbClr val="333333">
                <a:alpha val="65000"/>
              </a:srgbClr>
            </a:outerShdw>
          </a:effectLst>
        </p:spPr>
      </p:pic>
      <p:sp>
        <p:nvSpPr>
          <p:cNvPr id="4" name="3 Triángulo isósceles"/>
          <p:cNvSpPr/>
          <p:nvPr/>
        </p:nvSpPr>
        <p:spPr>
          <a:xfrm rot="5400000">
            <a:off x="-2340599" y="2349049"/>
            <a:ext cx="6741368" cy="204327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5" name="4 Rectángulo"/>
          <p:cNvSpPr/>
          <p:nvPr/>
        </p:nvSpPr>
        <p:spPr>
          <a:xfrm>
            <a:off x="213059" y="1556792"/>
            <a:ext cx="758541" cy="3416320"/>
          </a:xfrm>
          <a:prstGeom prst="rect">
            <a:avLst/>
          </a:prstGeom>
          <a:noFill/>
        </p:spPr>
        <p:txBody>
          <a:bodyPr wrap="none" lIns="91440" tIns="45720" rIns="91440" bIns="45720">
            <a:spAutoFit/>
          </a:bodyPr>
          <a:lstStyle/>
          <a:p>
            <a:pPr algn="ctr"/>
            <a:r>
              <a:rPr lang="es-ES" sz="5400" b="1" dirty="0" smtClean="0">
                <a:ln w="28575">
                  <a:solidFill>
                    <a:sysClr val="windowText" lastClr="000000"/>
                  </a:solidFill>
                  <a:prstDash val="solid"/>
                </a:ln>
                <a:effectLst>
                  <a:outerShdw blurRad="41275" dist="20320" dir="1800000" algn="tl" rotWithShape="0">
                    <a:srgbClr val="000000">
                      <a:alpha val="40000"/>
                    </a:srgbClr>
                  </a:outerShdw>
                </a:effectLst>
                <a:latin typeface="Showcard Gothic" pitchFamily="82" charset="0"/>
              </a:rPr>
              <a:t>T</a:t>
            </a:r>
          </a:p>
          <a:p>
            <a:pPr algn="ctr"/>
            <a:r>
              <a:rPr lang="es-ES" sz="5400" b="1" dirty="0" smtClean="0">
                <a:ln w="28575">
                  <a:solidFill>
                    <a:sysClr val="windowText" lastClr="000000"/>
                  </a:solidFill>
                  <a:prstDash val="solid"/>
                </a:ln>
                <a:effectLst>
                  <a:outerShdw blurRad="41275" dist="20320" dir="1800000" algn="tl" rotWithShape="0">
                    <a:srgbClr val="000000">
                      <a:alpha val="40000"/>
                    </a:srgbClr>
                  </a:outerShdw>
                </a:effectLst>
                <a:latin typeface="Showcard Gothic" pitchFamily="82" charset="0"/>
              </a:rPr>
              <a:t>E</a:t>
            </a:r>
          </a:p>
          <a:p>
            <a:pPr algn="ctr"/>
            <a:r>
              <a:rPr lang="es-ES" sz="5400" b="1" dirty="0" smtClean="0">
                <a:ln w="28575">
                  <a:solidFill>
                    <a:sysClr val="windowText" lastClr="000000"/>
                  </a:solidFill>
                  <a:prstDash val="solid"/>
                </a:ln>
                <a:effectLst>
                  <a:outerShdw blurRad="41275" dist="20320" dir="1800000" algn="tl" rotWithShape="0">
                    <a:srgbClr val="000000">
                      <a:alpha val="40000"/>
                    </a:srgbClr>
                  </a:outerShdw>
                </a:effectLst>
                <a:latin typeface="Showcard Gothic" pitchFamily="82" charset="0"/>
              </a:rPr>
              <a:t>M</a:t>
            </a:r>
          </a:p>
          <a:p>
            <a:pPr algn="ctr"/>
            <a:r>
              <a:rPr lang="es-ES" sz="5400" b="1" dirty="0" smtClean="0">
                <a:ln w="28575">
                  <a:solidFill>
                    <a:sysClr val="windowText" lastClr="000000"/>
                  </a:solidFill>
                  <a:prstDash val="solid"/>
                </a:ln>
                <a:effectLst>
                  <a:outerShdw blurRad="41275" dist="20320" dir="1800000" algn="tl" rotWithShape="0">
                    <a:srgbClr val="000000">
                      <a:alpha val="40000"/>
                    </a:srgbClr>
                  </a:outerShdw>
                </a:effectLst>
                <a:latin typeface="Showcard Gothic" pitchFamily="82" charset="0"/>
              </a:rPr>
              <a:t>A</a:t>
            </a:r>
            <a:endParaRPr lang="es-ES" sz="5400" b="1" dirty="0">
              <a:ln w="28575">
                <a:solidFill>
                  <a:sysClr val="windowText" lastClr="000000"/>
                </a:solidFill>
                <a:prstDash val="solid"/>
              </a:ln>
              <a:effectLst>
                <a:outerShdw blurRad="41275" dist="20320" dir="1800000" algn="tl" rotWithShape="0">
                  <a:srgbClr val="000000">
                    <a:alpha val="40000"/>
                  </a:srgbClr>
                </a:outerShdw>
              </a:effectLst>
              <a:latin typeface="Showcard Gothic" pitchFamily="82" charset="0"/>
            </a:endParaRPr>
          </a:p>
        </p:txBody>
      </p:sp>
    </p:spTree>
    <p:extLst>
      <p:ext uri="{BB962C8B-B14F-4D97-AF65-F5344CB8AC3E}">
        <p14:creationId xmlns:p14="http://schemas.microsoft.com/office/powerpoint/2010/main" val="78768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17"/>
          <p:cNvCxnSpPr/>
          <p:nvPr/>
        </p:nvCxnSpPr>
        <p:spPr>
          <a:xfrm>
            <a:off x="-4439" y="578297"/>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4 Rectángulo redondeado"/>
          <p:cNvSpPr/>
          <p:nvPr/>
        </p:nvSpPr>
        <p:spPr>
          <a:xfrm>
            <a:off x="550242" y="188640"/>
            <a:ext cx="4858059" cy="923330"/>
          </a:xfrm>
          <a:prstGeom prst="roundRect">
            <a:avLst>
              <a:gd name="adj" fmla="val 41425"/>
            </a:avLst>
          </a:prstGeom>
          <a:ln/>
        </p:spPr>
        <p:style>
          <a:lnRef idx="3">
            <a:schemeClr val="lt1"/>
          </a:lnRef>
          <a:fillRef idx="1">
            <a:schemeClr val="accent4"/>
          </a:fillRef>
          <a:effectRef idx="1">
            <a:schemeClr val="accent4"/>
          </a:effectRef>
          <a:fontRef idx="minor">
            <a:schemeClr val="lt1"/>
          </a:fontRef>
        </p:style>
        <p:txBody>
          <a:bodyPr rtlCol="0" anchor="ctr"/>
          <a:lstStyle/>
          <a:p>
            <a:pPr algn="ctr"/>
            <a:endParaRPr lang="es-EC"/>
          </a:p>
        </p:txBody>
      </p:sp>
      <p:sp>
        <p:nvSpPr>
          <p:cNvPr id="3" name="2 Rectángulo"/>
          <p:cNvSpPr/>
          <p:nvPr/>
        </p:nvSpPr>
        <p:spPr>
          <a:xfrm>
            <a:off x="500421" y="188640"/>
            <a:ext cx="4957704"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s-ES" sz="440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latin typeface="Copperplate Gothic Bold" pitchFamily="34" charset="0"/>
                <a:ea typeface="+mj-ea"/>
                <a:cs typeface="+mj-cs"/>
              </a:rPr>
              <a:t>MODELO PDCA</a:t>
            </a:r>
          </a:p>
        </p:txBody>
      </p:sp>
      <p:sp>
        <p:nvSpPr>
          <p:cNvPr id="7" name="6 Almacenamiento de acceso secuencial"/>
          <p:cNvSpPr/>
          <p:nvPr/>
        </p:nvSpPr>
        <p:spPr>
          <a:xfrm>
            <a:off x="357158" y="2500306"/>
            <a:ext cx="2500330" cy="2428892"/>
          </a:xfrm>
          <a:prstGeom prst="flowChartMagneticTape">
            <a:avLst/>
          </a:prstGeom>
          <a:ln w="76200"/>
        </p:spPr>
        <p:style>
          <a:lnRef idx="1">
            <a:schemeClr val="accent2"/>
          </a:lnRef>
          <a:fillRef idx="2">
            <a:schemeClr val="accent2"/>
          </a:fillRef>
          <a:effectRef idx="1">
            <a:schemeClr val="accent2"/>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2400" b="1" cap="all" dirty="0" smtClean="0">
                <a:ln w="0"/>
                <a:solidFill>
                  <a:schemeClr val="bg1"/>
                </a:solidFill>
                <a:effectLst>
                  <a:reflection blurRad="12700" stA="50000" endPos="50000" dist="5000" dir="5400000" sy="-100000" rotWithShape="0"/>
                </a:effectLst>
                <a:latin typeface="Arial Black" pitchFamily="34" charset="0"/>
              </a:rPr>
              <a:t>ACTUAR</a:t>
            </a:r>
            <a:endParaRPr lang="es-EC" sz="2800" b="1" cap="all" dirty="0">
              <a:ln w="0"/>
              <a:solidFill>
                <a:schemeClr val="bg1"/>
              </a:solidFill>
              <a:effectLst>
                <a:reflection blurRad="12700" stA="50000" endPos="50000" dist="5000" dir="5400000" sy="-100000" rotWithShape="0"/>
              </a:effectLst>
              <a:latin typeface="Arial Black" pitchFamily="34" charset="0"/>
            </a:endParaRPr>
          </a:p>
        </p:txBody>
      </p:sp>
      <p:sp>
        <p:nvSpPr>
          <p:cNvPr id="8" name="7 Sol"/>
          <p:cNvSpPr/>
          <p:nvPr/>
        </p:nvSpPr>
        <p:spPr>
          <a:xfrm>
            <a:off x="5786478" y="2357430"/>
            <a:ext cx="3428992" cy="3000396"/>
          </a:xfrm>
          <a:prstGeom prst="sun">
            <a:avLst/>
          </a:prstGeom>
          <a:ln/>
        </p:spPr>
        <p:style>
          <a:lnRef idx="1">
            <a:schemeClr val="accent3"/>
          </a:lnRef>
          <a:fillRef idx="2">
            <a:schemeClr val="accent3"/>
          </a:fillRef>
          <a:effectRef idx="1">
            <a:schemeClr val="accent3"/>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2000" b="1" cap="all" dirty="0" smtClean="0">
                <a:ln w="0"/>
                <a:solidFill>
                  <a:schemeClr val="bg1"/>
                </a:solidFill>
                <a:effectLst>
                  <a:reflection blurRad="12700" stA="50000" endPos="50000" dist="5000" dir="5400000" sy="-100000" rotWithShape="0"/>
                </a:effectLst>
                <a:latin typeface="Arial Black" pitchFamily="34" charset="0"/>
              </a:rPr>
              <a:t>HACER</a:t>
            </a:r>
          </a:p>
        </p:txBody>
      </p:sp>
      <p:sp>
        <p:nvSpPr>
          <p:cNvPr id="9" name="8 Multidocumento"/>
          <p:cNvSpPr/>
          <p:nvPr/>
        </p:nvSpPr>
        <p:spPr>
          <a:xfrm>
            <a:off x="3500430" y="1285860"/>
            <a:ext cx="2143140" cy="1714512"/>
          </a:xfrm>
          <a:prstGeom prst="flowChartMultidocument">
            <a:avLst/>
          </a:prstGeom>
          <a:ln w="57150"/>
        </p:spPr>
        <p:style>
          <a:lnRef idx="1">
            <a:schemeClr val="accent4"/>
          </a:lnRef>
          <a:fillRef idx="2">
            <a:schemeClr val="accent4"/>
          </a:fillRef>
          <a:effectRef idx="1">
            <a:schemeClr val="accent4"/>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2400" b="1" cap="all" dirty="0" smtClean="0">
                <a:ln w="0"/>
                <a:solidFill>
                  <a:schemeClr val="bg1"/>
                </a:solidFill>
                <a:effectLst>
                  <a:reflection blurRad="12700" stA="50000" endPos="50000" dist="5000" dir="5400000" sy="-100000" rotWithShape="0"/>
                </a:effectLst>
                <a:latin typeface="Arial Black" pitchFamily="34" charset="0"/>
              </a:rPr>
              <a:t>PLAN</a:t>
            </a:r>
          </a:p>
        </p:txBody>
      </p:sp>
      <p:sp>
        <p:nvSpPr>
          <p:cNvPr id="10" name="9 Cinta perforada"/>
          <p:cNvSpPr/>
          <p:nvPr/>
        </p:nvSpPr>
        <p:spPr>
          <a:xfrm>
            <a:off x="3500430" y="5000636"/>
            <a:ext cx="2428892" cy="1500198"/>
          </a:xfrm>
          <a:prstGeom prst="flowChartPunchedTape">
            <a:avLst/>
          </a:prstGeom>
          <a:ln w="76200"/>
        </p:spPr>
        <p:style>
          <a:lnRef idx="1">
            <a:schemeClr val="accent6"/>
          </a:lnRef>
          <a:fillRef idx="2">
            <a:schemeClr val="accent6"/>
          </a:fillRef>
          <a:effectRef idx="1">
            <a:schemeClr val="accent6"/>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2400" b="1" cap="all" dirty="0" smtClean="0">
                <a:ln w="0"/>
                <a:solidFill>
                  <a:schemeClr val="bg1"/>
                </a:solidFill>
                <a:effectLst>
                  <a:reflection blurRad="12700" stA="50000" endPos="50000" dist="5000" dir="5400000" sy="-100000" rotWithShape="0"/>
                </a:effectLst>
                <a:latin typeface="Arial Black" pitchFamily="34" charset="0"/>
              </a:rPr>
              <a:t>VERIFICAR</a:t>
            </a:r>
          </a:p>
        </p:txBody>
      </p:sp>
      <p:sp>
        <p:nvSpPr>
          <p:cNvPr id="11" name="10 Flecha a la derecha con muesca"/>
          <p:cNvSpPr/>
          <p:nvPr/>
        </p:nvSpPr>
        <p:spPr>
          <a:xfrm rot="19703438">
            <a:off x="2261430" y="1761996"/>
            <a:ext cx="928694" cy="714380"/>
          </a:xfrm>
          <a:prstGeom prst="notchedRight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12" name="11 Flecha a la derecha con muesca"/>
          <p:cNvSpPr/>
          <p:nvPr/>
        </p:nvSpPr>
        <p:spPr>
          <a:xfrm rot="1802308">
            <a:off x="6188634" y="1613205"/>
            <a:ext cx="928694" cy="714380"/>
          </a:xfrm>
          <a:prstGeom prst="notchedRight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13" name="12 Flecha a la derecha con muesca"/>
          <p:cNvSpPr/>
          <p:nvPr/>
        </p:nvSpPr>
        <p:spPr>
          <a:xfrm rot="8426280">
            <a:off x="6336207" y="5428879"/>
            <a:ext cx="928694" cy="714380"/>
          </a:xfrm>
          <a:prstGeom prst="notchedRight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14" name="13 Flecha a la derecha con muesca"/>
          <p:cNvSpPr/>
          <p:nvPr/>
        </p:nvSpPr>
        <p:spPr>
          <a:xfrm rot="12827135">
            <a:off x="2049005" y="5341408"/>
            <a:ext cx="928694" cy="714380"/>
          </a:xfrm>
          <a:prstGeom prst="notchedRight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29586963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95536" y="26621"/>
            <a:ext cx="9505056" cy="954107"/>
          </a:xfrm>
          <a:prstGeom prst="rect">
            <a:avLst/>
          </a:prstGeom>
        </p:spPr>
        <p:txBody>
          <a:bodyPr wrap="square">
            <a:spAutoFit/>
          </a:bodyPr>
          <a:lstStyle/>
          <a:p>
            <a:pPr algn="ctr"/>
            <a:r>
              <a:rPr lang="es-ES" sz="28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latin typeface="Copperplate Gothic Bold" pitchFamily="34" charset="0"/>
              </a:rPr>
              <a:t>DISTRIBUCION DE LOS DOMINIOS </a:t>
            </a:r>
          </a:p>
          <a:p>
            <a:pPr algn="ctr"/>
            <a:r>
              <a:rPr lang="es-ES" sz="28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latin typeface="Copperplate Gothic Bold" pitchFamily="34" charset="0"/>
              </a:rPr>
              <a:t>DE LA NORMA ISO/IEC 27002</a:t>
            </a:r>
            <a:endParaRPr lang="es-EC" sz="2800" dirty="0"/>
          </a:p>
        </p:txBody>
      </p:sp>
      <p:grpSp>
        <p:nvGrpSpPr>
          <p:cNvPr id="5" name="4 Grupo"/>
          <p:cNvGrpSpPr/>
          <p:nvPr/>
        </p:nvGrpSpPr>
        <p:grpSpPr>
          <a:xfrm>
            <a:off x="4050274" y="2571744"/>
            <a:ext cx="2169030" cy="1301418"/>
            <a:chOff x="963464" y="785"/>
            <a:chExt cx="2169030" cy="1301418"/>
          </a:xfrm>
          <a:scene3d>
            <a:camera prst="orthographicFront">
              <a:rot lat="0" lon="0" rev="0"/>
            </a:camera>
            <a:lightRig rig="glow" dir="t">
              <a:rot lat="0" lon="0" rev="14100000"/>
            </a:lightRig>
          </a:scene3d>
        </p:grpSpPr>
        <p:sp>
          <p:nvSpPr>
            <p:cNvPr id="36" name="35 Rectángulo"/>
            <p:cNvSpPr/>
            <p:nvPr/>
          </p:nvSpPr>
          <p:spPr>
            <a:xfrm>
              <a:off x="963464" y="785"/>
              <a:ext cx="2169030" cy="1301418"/>
            </a:xfrm>
            <a:prstGeom prst="rect">
              <a:avLst/>
            </a:prstGeom>
            <a:solidFill>
              <a:srgbClr val="7030A0">
                <a:alpha val="90000"/>
              </a:srgbClr>
            </a:solidFill>
            <a:ln>
              <a:noFill/>
            </a:ln>
            <a:effectLst>
              <a:outerShdw blurRad="44450" dist="27940" dir="5400000" algn="ctr">
                <a:srgbClr val="000000">
                  <a:alpha val="32000"/>
                </a:srgbClr>
              </a:outerShdw>
              <a:reflection blurRad="6350" stA="52000" endA="300" endPos="35000" dir="5400000" sy="-100000" algn="bl" rotWithShape="0"/>
            </a:effectLst>
            <a:sp3d>
              <a:bevelT w="190500" h="38100"/>
            </a:sp3d>
          </p:spPr>
          <p:style>
            <a:lnRef idx="0">
              <a:scrgbClr r="0" g="0" b="0"/>
            </a:lnRef>
            <a:fillRef idx="1">
              <a:scrgbClr r="0" g="0" b="0"/>
            </a:fillRef>
            <a:effectRef idx="2">
              <a:scrgbClr r="0" g="0" b="0"/>
            </a:effectRef>
            <a:fontRef idx="minor">
              <a:schemeClr val="lt1"/>
            </a:fontRef>
          </p:style>
        </p:sp>
        <p:sp>
          <p:nvSpPr>
            <p:cNvPr id="37" name="36 Rectángulo"/>
            <p:cNvSpPr/>
            <p:nvPr/>
          </p:nvSpPr>
          <p:spPr>
            <a:xfrm>
              <a:off x="963464" y="785"/>
              <a:ext cx="2169030" cy="1301418"/>
            </a:xfrm>
            <a:prstGeom prst="rect">
              <a:avLst/>
            </a:prstGeom>
            <a:ln>
              <a:noFill/>
            </a:ln>
            <a:effectLst/>
            <a:sp3d prstMaterial="softEdge">
              <a:bevelT w="127000" prst="artDeco"/>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C" sz="2700" b="1" kern="1200" cap="none" spc="0" dirty="0" smtClean="0">
                  <a:ln w="24500" cmpd="dbl">
                    <a:prstDash val="solid"/>
                    <a:miter lim="800000"/>
                  </a:ln>
                  <a:solidFill>
                    <a:schemeClr val="tx1"/>
                  </a:solidFill>
                  <a:effectLst>
                    <a:outerShdw blurRad="38100" dist="38100" dir="7020000" algn="tl">
                      <a:srgbClr val="000000">
                        <a:alpha val="35000"/>
                      </a:srgbClr>
                    </a:outerShdw>
                  </a:effectLst>
                </a:rPr>
                <a:t>POLITICA DE SEGURIDAD</a:t>
              </a:r>
              <a:endParaRPr lang="es-EC" sz="2700" b="1" kern="1200" cap="none" spc="0" dirty="0">
                <a:ln w="24500" cmpd="dbl">
                  <a:prstDash val="solid"/>
                  <a:miter lim="800000"/>
                </a:ln>
                <a:solidFill>
                  <a:schemeClr val="tx1"/>
                </a:solidFill>
                <a:effectLst>
                  <a:outerShdw blurRad="38100" dist="38100" dir="7020000" algn="tl">
                    <a:srgbClr val="000000">
                      <a:alpha val="35000"/>
                    </a:srgbClr>
                  </a:outerShdw>
                </a:effectLst>
              </a:endParaRPr>
            </a:p>
          </p:txBody>
        </p:sp>
      </p:grpSp>
      <p:grpSp>
        <p:nvGrpSpPr>
          <p:cNvPr id="6" name="5 Grupo"/>
          <p:cNvGrpSpPr/>
          <p:nvPr/>
        </p:nvGrpSpPr>
        <p:grpSpPr>
          <a:xfrm>
            <a:off x="1835696" y="1142984"/>
            <a:ext cx="1933237" cy="1087128"/>
            <a:chOff x="3379980" y="1149"/>
            <a:chExt cx="2169030" cy="1301418"/>
          </a:xfrm>
          <a:scene3d>
            <a:camera prst="orthographicFront">
              <a:rot lat="0" lon="0" rev="0"/>
            </a:camera>
            <a:lightRig rig="contrasting" dir="t">
              <a:rot lat="0" lon="0" rev="1200000"/>
            </a:lightRig>
          </a:scene3d>
        </p:grpSpPr>
        <p:sp>
          <p:nvSpPr>
            <p:cNvPr id="34" name="33 Rectángulo"/>
            <p:cNvSpPr/>
            <p:nvPr/>
          </p:nvSpPr>
          <p:spPr>
            <a:xfrm>
              <a:off x="3379980" y="1149"/>
              <a:ext cx="2169030" cy="1301418"/>
            </a:xfrm>
            <a:prstGeom prst="rect">
              <a:avLst/>
            </a:prstGeom>
          </p:spPr>
          <p:style>
            <a:lnRef idx="1">
              <a:schemeClr val="accent4"/>
            </a:lnRef>
            <a:fillRef idx="2">
              <a:schemeClr val="accent4"/>
            </a:fillRef>
            <a:effectRef idx="1">
              <a:schemeClr val="accent4"/>
            </a:effectRef>
            <a:fontRef idx="minor">
              <a:schemeClr val="dk1"/>
            </a:fontRef>
          </p:style>
        </p:sp>
        <p:sp>
          <p:nvSpPr>
            <p:cNvPr id="35" name="34 Rectángulo"/>
            <p:cNvSpPr/>
            <p:nvPr/>
          </p:nvSpPr>
          <p:spPr>
            <a:xfrm>
              <a:off x="3379980" y="1149"/>
              <a:ext cx="2169030" cy="1301418"/>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bg1"/>
                  </a:solidFill>
                  <a:effectLst>
                    <a:outerShdw blurRad="38100" dist="38100" dir="2700000" algn="tl">
                      <a:srgbClr val="000000">
                        <a:alpha val="43137"/>
                      </a:srgbClr>
                    </a:outerShdw>
                  </a:effectLst>
                </a:rPr>
                <a:t>ORGANIZACIÓN DE LA SEGURIDAD DE LA INFORMACION</a:t>
              </a:r>
              <a:endParaRPr lang="es-EC" sz="1600" b="1" kern="1200" dirty="0">
                <a:solidFill>
                  <a:schemeClr val="bg1"/>
                </a:solidFill>
                <a:effectLst>
                  <a:outerShdw blurRad="38100" dist="38100" dir="2700000" algn="tl">
                    <a:srgbClr val="000000">
                      <a:alpha val="43137"/>
                    </a:srgbClr>
                  </a:outerShdw>
                </a:effectLst>
              </a:endParaRPr>
            </a:p>
          </p:txBody>
        </p:sp>
      </p:grpSp>
      <p:grpSp>
        <p:nvGrpSpPr>
          <p:cNvPr id="7" name="6 Grupo"/>
          <p:cNvGrpSpPr/>
          <p:nvPr/>
        </p:nvGrpSpPr>
        <p:grpSpPr>
          <a:xfrm>
            <a:off x="6617631" y="1142984"/>
            <a:ext cx="1933237" cy="1087128"/>
            <a:chOff x="5765914" y="1149"/>
            <a:chExt cx="2169030" cy="1301418"/>
          </a:xfrm>
          <a:scene3d>
            <a:camera prst="orthographicFront">
              <a:rot lat="0" lon="0" rev="0"/>
            </a:camera>
            <a:lightRig rig="contrasting" dir="t">
              <a:rot lat="0" lon="0" rev="1200000"/>
            </a:lightRig>
          </a:scene3d>
        </p:grpSpPr>
        <p:sp>
          <p:nvSpPr>
            <p:cNvPr id="32" name="31 Rectángulo"/>
            <p:cNvSpPr/>
            <p:nvPr/>
          </p:nvSpPr>
          <p:spPr>
            <a:xfrm>
              <a:off x="5765914" y="1149"/>
              <a:ext cx="2169030" cy="1301418"/>
            </a:xfrm>
            <a:prstGeom prst="rect">
              <a:avLst/>
            </a:prstGeom>
          </p:spPr>
          <p:style>
            <a:lnRef idx="1">
              <a:schemeClr val="accent4"/>
            </a:lnRef>
            <a:fillRef idx="2">
              <a:schemeClr val="accent4"/>
            </a:fillRef>
            <a:effectRef idx="1">
              <a:schemeClr val="accent4"/>
            </a:effectRef>
            <a:fontRef idx="minor">
              <a:schemeClr val="dk1"/>
            </a:fontRef>
          </p:style>
        </p:sp>
        <p:sp>
          <p:nvSpPr>
            <p:cNvPr id="33" name="32 Rectángulo"/>
            <p:cNvSpPr/>
            <p:nvPr/>
          </p:nvSpPr>
          <p:spPr>
            <a:xfrm>
              <a:off x="5765914" y="1149"/>
              <a:ext cx="2169030" cy="1301418"/>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bg1"/>
                  </a:solidFill>
                  <a:effectLst>
                    <a:outerShdw blurRad="38100" dist="38100" dir="2700000" algn="tl">
                      <a:srgbClr val="000000">
                        <a:alpha val="43137"/>
                      </a:srgbClr>
                    </a:outerShdw>
                  </a:effectLst>
                </a:rPr>
                <a:t>GESTION DE ACTIVOS</a:t>
              </a:r>
              <a:endParaRPr lang="es-EC" sz="1600" b="1" kern="1200" dirty="0">
                <a:solidFill>
                  <a:schemeClr val="bg1"/>
                </a:solidFill>
                <a:effectLst>
                  <a:outerShdw blurRad="38100" dist="38100" dir="2700000" algn="tl">
                    <a:srgbClr val="000000">
                      <a:alpha val="43137"/>
                    </a:srgbClr>
                  </a:outerShdw>
                </a:effectLst>
              </a:endParaRPr>
            </a:p>
          </p:txBody>
        </p:sp>
      </p:grpSp>
      <p:grpSp>
        <p:nvGrpSpPr>
          <p:cNvPr id="8" name="7 Grupo"/>
          <p:cNvGrpSpPr/>
          <p:nvPr/>
        </p:nvGrpSpPr>
        <p:grpSpPr>
          <a:xfrm>
            <a:off x="1845764" y="2556186"/>
            <a:ext cx="1933237" cy="1087128"/>
            <a:chOff x="994047" y="1519470"/>
            <a:chExt cx="2169030" cy="1301418"/>
          </a:xfrm>
          <a:scene3d>
            <a:camera prst="orthographicFront">
              <a:rot lat="0" lon="0" rev="0"/>
            </a:camera>
            <a:lightRig rig="contrasting" dir="t">
              <a:rot lat="0" lon="0" rev="1200000"/>
            </a:lightRig>
          </a:scene3d>
        </p:grpSpPr>
        <p:sp>
          <p:nvSpPr>
            <p:cNvPr id="30" name="29 Rectángulo"/>
            <p:cNvSpPr/>
            <p:nvPr/>
          </p:nvSpPr>
          <p:spPr>
            <a:xfrm>
              <a:off x="994047" y="1519470"/>
              <a:ext cx="2169030" cy="1301418"/>
            </a:xfrm>
            <a:prstGeom prst="rect">
              <a:avLst/>
            </a:prstGeom>
          </p:spPr>
          <p:style>
            <a:lnRef idx="1">
              <a:schemeClr val="accent3"/>
            </a:lnRef>
            <a:fillRef idx="2">
              <a:schemeClr val="accent3"/>
            </a:fillRef>
            <a:effectRef idx="1">
              <a:schemeClr val="accent3"/>
            </a:effectRef>
            <a:fontRef idx="minor">
              <a:schemeClr val="dk1"/>
            </a:fontRef>
          </p:style>
        </p:sp>
        <p:sp>
          <p:nvSpPr>
            <p:cNvPr id="31" name="30 Rectángulo"/>
            <p:cNvSpPr/>
            <p:nvPr/>
          </p:nvSpPr>
          <p:spPr>
            <a:xfrm>
              <a:off x="994047" y="1519470"/>
              <a:ext cx="2169030" cy="1301418"/>
            </a:xfrm>
            <a:prstGeom prst="rect">
              <a:avLst/>
            </a:prstGeom>
          </p:spPr>
          <p:style>
            <a:lnRef idx="1">
              <a:schemeClr val="accent3"/>
            </a:lnRef>
            <a:fillRef idx="2">
              <a:schemeClr val="accent3"/>
            </a:fillRef>
            <a:effectRef idx="1">
              <a:schemeClr val="accent3"/>
            </a:effectRef>
            <a:fontRef idx="minor">
              <a:schemeClr val="dk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bg1"/>
                  </a:solidFill>
                  <a:effectLst>
                    <a:outerShdw blurRad="38100" dist="38100" dir="2700000" algn="tl">
                      <a:srgbClr val="000000">
                        <a:alpha val="43137"/>
                      </a:srgbClr>
                    </a:outerShdw>
                  </a:effectLst>
                </a:rPr>
                <a:t>SEGURIDAD DE RECURSOS HUMANOS</a:t>
              </a:r>
              <a:endParaRPr lang="es-EC" sz="1600" b="1" kern="1200" dirty="0">
                <a:solidFill>
                  <a:schemeClr val="bg1"/>
                </a:solidFill>
                <a:effectLst>
                  <a:outerShdw blurRad="38100" dist="38100" dir="2700000" algn="tl">
                    <a:srgbClr val="000000">
                      <a:alpha val="43137"/>
                    </a:srgbClr>
                  </a:outerShdw>
                </a:effectLst>
              </a:endParaRPr>
            </a:p>
          </p:txBody>
        </p:sp>
      </p:grpSp>
      <p:grpSp>
        <p:nvGrpSpPr>
          <p:cNvPr id="9" name="8 Grupo"/>
          <p:cNvGrpSpPr/>
          <p:nvPr/>
        </p:nvGrpSpPr>
        <p:grpSpPr>
          <a:xfrm>
            <a:off x="4264588" y="1142984"/>
            <a:ext cx="1933237" cy="1087128"/>
            <a:chOff x="3379980" y="1519470"/>
            <a:chExt cx="2169030" cy="1301418"/>
          </a:xfrm>
          <a:scene3d>
            <a:camera prst="orthographicFront">
              <a:rot lat="0" lon="0" rev="0"/>
            </a:camera>
            <a:lightRig rig="contrasting" dir="t">
              <a:rot lat="0" lon="0" rev="1200000"/>
            </a:lightRig>
          </a:scene3d>
        </p:grpSpPr>
        <p:sp>
          <p:nvSpPr>
            <p:cNvPr id="28" name="27 Rectángulo"/>
            <p:cNvSpPr/>
            <p:nvPr/>
          </p:nvSpPr>
          <p:spPr>
            <a:xfrm>
              <a:off x="3379980" y="1519470"/>
              <a:ext cx="2169030" cy="1301418"/>
            </a:xfrm>
            <a:prstGeom prst="rect">
              <a:avLst/>
            </a:prstGeom>
          </p:spPr>
          <p:style>
            <a:lnRef idx="0">
              <a:schemeClr val="accent1"/>
            </a:lnRef>
            <a:fillRef idx="3">
              <a:schemeClr val="accent1"/>
            </a:fillRef>
            <a:effectRef idx="3">
              <a:schemeClr val="accent1"/>
            </a:effectRef>
            <a:fontRef idx="minor">
              <a:schemeClr val="lt1"/>
            </a:fontRef>
          </p:style>
        </p:sp>
        <p:sp>
          <p:nvSpPr>
            <p:cNvPr id="29" name="28 Rectángulo"/>
            <p:cNvSpPr/>
            <p:nvPr/>
          </p:nvSpPr>
          <p:spPr>
            <a:xfrm>
              <a:off x="3379980" y="1519470"/>
              <a:ext cx="2169030" cy="1301418"/>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bg1"/>
                  </a:solidFill>
                  <a:effectLst>
                    <a:outerShdw blurRad="38100" dist="38100" dir="2700000" algn="tl">
                      <a:srgbClr val="000000">
                        <a:alpha val="43137"/>
                      </a:srgbClr>
                    </a:outerShdw>
                  </a:effectLst>
                </a:rPr>
                <a:t>SEGURIDAD FISICA Y AMBIENTAL</a:t>
              </a:r>
              <a:endParaRPr lang="es-EC" sz="1600" b="1" kern="1200" dirty="0">
                <a:solidFill>
                  <a:schemeClr val="bg1"/>
                </a:solidFill>
                <a:effectLst>
                  <a:outerShdw blurRad="38100" dist="38100" dir="2700000" algn="tl">
                    <a:srgbClr val="000000">
                      <a:alpha val="43137"/>
                    </a:srgbClr>
                  </a:outerShdw>
                </a:effectLst>
              </a:endParaRPr>
            </a:p>
          </p:txBody>
        </p:sp>
      </p:grpSp>
      <p:grpSp>
        <p:nvGrpSpPr>
          <p:cNvPr id="10" name="9 Grupo"/>
          <p:cNvGrpSpPr/>
          <p:nvPr/>
        </p:nvGrpSpPr>
        <p:grpSpPr>
          <a:xfrm>
            <a:off x="6617631" y="2556186"/>
            <a:ext cx="1933237" cy="1087128"/>
            <a:chOff x="5765914" y="1519470"/>
            <a:chExt cx="2169030" cy="1301418"/>
          </a:xfrm>
          <a:scene3d>
            <a:camera prst="orthographicFront">
              <a:rot lat="0" lon="0" rev="0"/>
            </a:camera>
            <a:lightRig rig="contrasting" dir="t">
              <a:rot lat="0" lon="0" rev="1200000"/>
            </a:lightRig>
          </a:scene3d>
        </p:grpSpPr>
        <p:sp>
          <p:nvSpPr>
            <p:cNvPr id="26" name="25 Rectángulo"/>
            <p:cNvSpPr/>
            <p:nvPr/>
          </p:nvSpPr>
          <p:spPr>
            <a:xfrm>
              <a:off x="5765914" y="1519470"/>
              <a:ext cx="2169030" cy="1301418"/>
            </a:xfrm>
            <a:prstGeom prst="rect">
              <a:avLst/>
            </a:prstGeom>
          </p:spPr>
          <p:style>
            <a:lnRef idx="1">
              <a:schemeClr val="accent3"/>
            </a:lnRef>
            <a:fillRef idx="2">
              <a:schemeClr val="accent3"/>
            </a:fillRef>
            <a:effectRef idx="1">
              <a:schemeClr val="accent3"/>
            </a:effectRef>
            <a:fontRef idx="minor">
              <a:schemeClr val="dk1"/>
            </a:fontRef>
          </p:style>
        </p:sp>
        <p:sp>
          <p:nvSpPr>
            <p:cNvPr id="27" name="26 Rectángulo"/>
            <p:cNvSpPr/>
            <p:nvPr/>
          </p:nvSpPr>
          <p:spPr>
            <a:xfrm>
              <a:off x="5765914" y="1519470"/>
              <a:ext cx="2169030" cy="1301418"/>
            </a:xfrm>
            <a:prstGeom prst="rect">
              <a:avLst/>
            </a:prstGeom>
          </p:spPr>
          <p:style>
            <a:lnRef idx="1">
              <a:schemeClr val="accent3"/>
            </a:lnRef>
            <a:fillRef idx="2">
              <a:schemeClr val="accent3"/>
            </a:fillRef>
            <a:effectRef idx="1">
              <a:schemeClr val="accent3"/>
            </a:effectRef>
            <a:fontRef idx="minor">
              <a:schemeClr val="dk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bg1"/>
                  </a:solidFill>
                  <a:effectLst>
                    <a:outerShdw blurRad="38100" dist="38100" dir="2700000" algn="tl">
                      <a:srgbClr val="000000">
                        <a:alpha val="43137"/>
                      </a:srgbClr>
                    </a:outerShdw>
                  </a:effectLst>
                </a:rPr>
                <a:t>GESTION DE LAS COMUNICACIONES Y OPERACIONES</a:t>
              </a:r>
              <a:endParaRPr lang="es-EC" sz="1600" b="1" kern="1200" dirty="0">
                <a:solidFill>
                  <a:schemeClr val="bg1"/>
                </a:solidFill>
                <a:effectLst>
                  <a:outerShdw blurRad="38100" dist="38100" dir="2700000" algn="tl">
                    <a:srgbClr val="000000">
                      <a:alpha val="43137"/>
                    </a:srgbClr>
                  </a:outerShdw>
                </a:effectLst>
              </a:endParaRPr>
            </a:p>
          </p:txBody>
        </p:sp>
      </p:grpSp>
      <p:grpSp>
        <p:nvGrpSpPr>
          <p:cNvPr id="11" name="10 Grupo"/>
          <p:cNvGrpSpPr/>
          <p:nvPr/>
        </p:nvGrpSpPr>
        <p:grpSpPr>
          <a:xfrm>
            <a:off x="1845764" y="4038261"/>
            <a:ext cx="1933237" cy="1087128"/>
            <a:chOff x="994047" y="3037791"/>
            <a:chExt cx="2169030" cy="1301418"/>
          </a:xfrm>
          <a:scene3d>
            <a:camera prst="orthographicFront">
              <a:rot lat="0" lon="0" rev="0"/>
            </a:camera>
            <a:lightRig rig="contrasting" dir="t">
              <a:rot lat="0" lon="0" rev="1200000"/>
            </a:lightRig>
          </a:scene3d>
        </p:grpSpPr>
        <p:sp>
          <p:nvSpPr>
            <p:cNvPr id="24" name="23 Rectángulo"/>
            <p:cNvSpPr/>
            <p:nvPr/>
          </p:nvSpPr>
          <p:spPr>
            <a:xfrm>
              <a:off x="994047" y="3037791"/>
              <a:ext cx="2169030" cy="1301418"/>
            </a:xfrm>
            <a:prstGeom prst="rect">
              <a:avLst/>
            </a:prstGeom>
          </p:spPr>
          <p:style>
            <a:lnRef idx="1">
              <a:schemeClr val="accent6"/>
            </a:lnRef>
            <a:fillRef idx="2">
              <a:schemeClr val="accent6"/>
            </a:fillRef>
            <a:effectRef idx="1">
              <a:schemeClr val="accent6"/>
            </a:effectRef>
            <a:fontRef idx="minor">
              <a:schemeClr val="dk1"/>
            </a:fontRef>
          </p:style>
        </p:sp>
        <p:sp>
          <p:nvSpPr>
            <p:cNvPr id="25" name="24 Rectángulo"/>
            <p:cNvSpPr/>
            <p:nvPr/>
          </p:nvSpPr>
          <p:spPr>
            <a:xfrm>
              <a:off x="994047" y="3037791"/>
              <a:ext cx="2169030" cy="1301418"/>
            </a:xfrm>
            <a:prstGeom prst="rect">
              <a:avLst/>
            </a:prstGeom>
          </p:spPr>
          <p:style>
            <a:lnRef idx="1">
              <a:schemeClr val="accent6"/>
            </a:lnRef>
            <a:fillRef idx="2">
              <a:schemeClr val="accent6"/>
            </a:fillRef>
            <a:effectRef idx="1">
              <a:schemeClr val="accent6"/>
            </a:effectRef>
            <a:fontRef idx="minor">
              <a:schemeClr val="dk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bg1"/>
                  </a:solidFill>
                  <a:effectLst>
                    <a:outerShdw blurRad="38100" dist="38100" dir="2700000" algn="tl">
                      <a:srgbClr val="000000">
                        <a:alpha val="43137"/>
                      </a:srgbClr>
                    </a:outerShdw>
                  </a:effectLst>
                </a:rPr>
                <a:t>CONTROL DE ACCESO</a:t>
              </a:r>
              <a:endParaRPr lang="es-EC" sz="1600" b="1" kern="1200" dirty="0">
                <a:solidFill>
                  <a:schemeClr val="bg1"/>
                </a:solidFill>
                <a:effectLst>
                  <a:outerShdw blurRad="38100" dist="38100" dir="2700000" algn="tl">
                    <a:srgbClr val="000000">
                      <a:alpha val="43137"/>
                    </a:srgbClr>
                  </a:outerShdw>
                </a:effectLst>
              </a:endParaRPr>
            </a:p>
          </p:txBody>
        </p:sp>
      </p:grpSp>
      <p:grpSp>
        <p:nvGrpSpPr>
          <p:cNvPr id="12" name="11 Grupo"/>
          <p:cNvGrpSpPr/>
          <p:nvPr/>
        </p:nvGrpSpPr>
        <p:grpSpPr>
          <a:xfrm>
            <a:off x="4231697" y="4038261"/>
            <a:ext cx="1933237" cy="1087128"/>
            <a:chOff x="3379980" y="3037791"/>
            <a:chExt cx="2169030" cy="1301418"/>
          </a:xfrm>
          <a:scene3d>
            <a:camera prst="orthographicFront">
              <a:rot lat="0" lon="0" rev="0"/>
            </a:camera>
            <a:lightRig rig="contrasting" dir="t">
              <a:rot lat="0" lon="0" rev="1200000"/>
            </a:lightRig>
          </a:scene3d>
        </p:grpSpPr>
        <p:sp>
          <p:nvSpPr>
            <p:cNvPr id="22" name="21 Rectángulo"/>
            <p:cNvSpPr/>
            <p:nvPr/>
          </p:nvSpPr>
          <p:spPr>
            <a:xfrm>
              <a:off x="3379980" y="3037791"/>
              <a:ext cx="2169030" cy="1301418"/>
            </a:xfrm>
            <a:prstGeom prst="rect">
              <a:avLst/>
            </a:prstGeom>
          </p:spPr>
          <p:style>
            <a:lnRef idx="1">
              <a:schemeClr val="accent6"/>
            </a:lnRef>
            <a:fillRef idx="2">
              <a:schemeClr val="accent6"/>
            </a:fillRef>
            <a:effectRef idx="1">
              <a:schemeClr val="accent6"/>
            </a:effectRef>
            <a:fontRef idx="minor">
              <a:schemeClr val="dk1"/>
            </a:fontRef>
          </p:style>
        </p:sp>
        <p:sp>
          <p:nvSpPr>
            <p:cNvPr id="23" name="22 Rectángulo"/>
            <p:cNvSpPr/>
            <p:nvPr/>
          </p:nvSpPr>
          <p:spPr>
            <a:xfrm>
              <a:off x="3379980" y="3037791"/>
              <a:ext cx="2169030" cy="1301418"/>
            </a:xfrm>
            <a:prstGeom prst="rect">
              <a:avLst/>
            </a:prstGeom>
          </p:spPr>
          <p:style>
            <a:lnRef idx="1">
              <a:schemeClr val="accent6"/>
            </a:lnRef>
            <a:fillRef idx="2">
              <a:schemeClr val="accent6"/>
            </a:fillRef>
            <a:effectRef idx="1">
              <a:schemeClr val="accent6"/>
            </a:effectRef>
            <a:fontRef idx="minor">
              <a:schemeClr val="dk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bg1"/>
                  </a:solidFill>
                  <a:effectLst>
                    <a:outerShdw blurRad="38100" dist="38100" dir="2700000" algn="tl">
                      <a:srgbClr val="000000">
                        <a:alpha val="43137"/>
                      </a:srgbClr>
                    </a:outerShdw>
                  </a:effectLst>
                </a:rPr>
                <a:t>ADQUISICION, DESARROLLO Y MANTENIMIENTO DE LOS SI</a:t>
              </a:r>
              <a:endParaRPr lang="es-EC" sz="1600" b="1" kern="1200" dirty="0">
                <a:solidFill>
                  <a:schemeClr val="bg1"/>
                </a:solidFill>
                <a:effectLst>
                  <a:outerShdw blurRad="38100" dist="38100" dir="2700000" algn="tl">
                    <a:srgbClr val="000000">
                      <a:alpha val="43137"/>
                    </a:srgbClr>
                  </a:outerShdw>
                </a:effectLst>
              </a:endParaRPr>
            </a:p>
          </p:txBody>
        </p:sp>
      </p:grpSp>
      <p:grpSp>
        <p:nvGrpSpPr>
          <p:cNvPr id="13" name="12 Grupo"/>
          <p:cNvGrpSpPr/>
          <p:nvPr/>
        </p:nvGrpSpPr>
        <p:grpSpPr>
          <a:xfrm>
            <a:off x="6617631" y="4038261"/>
            <a:ext cx="1933237" cy="1087128"/>
            <a:chOff x="5765914" y="3037791"/>
            <a:chExt cx="2169030" cy="1301418"/>
          </a:xfrm>
          <a:scene3d>
            <a:camera prst="orthographicFront">
              <a:rot lat="0" lon="0" rev="0"/>
            </a:camera>
            <a:lightRig rig="contrasting" dir="t">
              <a:rot lat="0" lon="0" rev="1200000"/>
            </a:lightRig>
          </a:scene3d>
        </p:grpSpPr>
        <p:sp>
          <p:nvSpPr>
            <p:cNvPr id="20" name="19 Rectángulo"/>
            <p:cNvSpPr/>
            <p:nvPr/>
          </p:nvSpPr>
          <p:spPr>
            <a:xfrm>
              <a:off x="5765914" y="3037791"/>
              <a:ext cx="2169030" cy="1301418"/>
            </a:xfrm>
            <a:prstGeom prst="rect">
              <a:avLst/>
            </a:prstGeom>
          </p:spPr>
          <p:style>
            <a:lnRef idx="1">
              <a:schemeClr val="accent6"/>
            </a:lnRef>
            <a:fillRef idx="2">
              <a:schemeClr val="accent6"/>
            </a:fillRef>
            <a:effectRef idx="1">
              <a:schemeClr val="accent6"/>
            </a:effectRef>
            <a:fontRef idx="minor">
              <a:schemeClr val="dk1"/>
            </a:fontRef>
          </p:style>
        </p:sp>
        <p:sp>
          <p:nvSpPr>
            <p:cNvPr id="21" name="20 Rectángulo"/>
            <p:cNvSpPr/>
            <p:nvPr/>
          </p:nvSpPr>
          <p:spPr>
            <a:xfrm>
              <a:off x="5765914" y="3037791"/>
              <a:ext cx="2169030" cy="1301418"/>
            </a:xfrm>
            <a:prstGeom prst="rect">
              <a:avLst/>
            </a:prstGeom>
          </p:spPr>
          <p:style>
            <a:lnRef idx="1">
              <a:schemeClr val="accent6"/>
            </a:lnRef>
            <a:fillRef idx="2">
              <a:schemeClr val="accent6"/>
            </a:fillRef>
            <a:effectRef idx="1">
              <a:schemeClr val="accent6"/>
            </a:effectRef>
            <a:fontRef idx="minor">
              <a:schemeClr val="dk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bg1"/>
                  </a:solidFill>
                  <a:effectLst>
                    <a:outerShdw blurRad="38100" dist="38100" dir="2700000" algn="tl">
                      <a:srgbClr val="000000">
                        <a:alpha val="43137"/>
                      </a:srgbClr>
                    </a:outerShdw>
                  </a:effectLst>
                </a:rPr>
                <a:t>GESTION DE UN INCIDENTE EN LA SEGURIDAD DE LA INFORMACION</a:t>
              </a:r>
              <a:endParaRPr lang="es-EC" sz="1600" b="1" kern="1200" dirty="0">
                <a:solidFill>
                  <a:schemeClr val="bg1"/>
                </a:solidFill>
                <a:effectLst>
                  <a:outerShdw blurRad="38100" dist="38100" dir="2700000" algn="tl">
                    <a:srgbClr val="000000">
                      <a:alpha val="43137"/>
                    </a:srgbClr>
                  </a:outerShdw>
                </a:effectLst>
              </a:endParaRPr>
            </a:p>
          </p:txBody>
        </p:sp>
      </p:grpSp>
      <p:grpSp>
        <p:nvGrpSpPr>
          <p:cNvPr id="14" name="13 Grupo"/>
          <p:cNvGrpSpPr/>
          <p:nvPr/>
        </p:nvGrpSpPr>
        <p:grpSpPr>
          <a:xfrm>
            <a:off x="3038731" y="5556582"/>
            <a:ext cx="1933237" cy="1087128"/>
            <a:chOff x="2187014" y="4556112"/>
            <a:chExt cx="2169030" cy="1301418"/>
          </a:xfrm>
          <a:scene3d>
            <a:camera prst="orthographicFront">
              <a:rot lat="0" lon="0" rev="0"/>
            </a:camera>
            <a:lightRig rig="contrasting" dir="t">
              <a:rot lat="0" lon="0" rev="1200000"/>
            </a:lightRig>
          </a:scene3d>
        </p:grpSpPr>
        <p:sp>
          <p:nvSpPr>
            <p:cNvPr id="18" name="17 Rectángulo"/>
            <p:cNvSpPr/>
            <p:nvPr/>
          </p:nvSpPr>
          <p:spPr>
            <a:xfrm>
              <a:off x="2187014" y="4556112"/>
              <a:ext cx="2169030" cy="1301418"/>
            </a:xfrm>
            <a:prstGeom prst="rect">
              <a:avLst/>
            </a:prstGeom>
          </p:spPr>
          <p:style>
            <a:lnRef idx="1">
              <a:schemeClr val="accent2"/>
            </a:lnRef>
            <a:fillRef idx="2">
              <a:schemeClr val="accent2"/>
            </a:fillRef>
            <a:effectRef idx="1">
              <a:schemeClr val="accent2"/>
            </a:effectRef>
            <a:fontRef idx="minor">
              <a:schemeClr val="dk1"/>
            </a:fontRef>
          </p:style>
        </p:sp>
        <p:sp>
          <p:nvSpPr>
            <p:cNvPr id="19" name="18 Rectángulo"/>
            <p:cNvSpPr/>
            <p:nvPr/>
          </p:nvSpPr>
          <p:spPr>
            <a:xfrm>
              <a:off x="2187014" y="4556112"/>
              <a:ext cx="2169030" cy="1301418"/>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bg1"/>
                  </a:solidFill>
                  <a:effectLst>
                    <a:outerShdw blurRad="38100" dist="38100" dir="2700000" algn="tl">
                      <a:srgbClr val="000000">
                        <a:alpha val="43137"/>
                      </a:srgbClr>
                    </a:outerShdw>
                  </a:effectLst>
                </a:rPr>
                <a:t>GESTION DE LA CONTINUIDAD DEL NEGOCIO</a:t>
              </a:r>
              <a:endParaRPr lang="es-EC" sz="1600" b="1" kern="1200" dirty="0">
                <a:solidFill>
                  <a:schemeClr val="bg1"/>
                </a:solidFill>
                <a:effectLst>
                  <a:outerShdw blurRad="38100" dist="38100" dir="2700000" algn="tl">
                    <a:srgbClr val="000000">
                      <a:alpha val="43137"/>
                    </a:srgbClr>
                  </a:outerShdw>
                </a:effectLst>
              </a:endParaRPr>
            </a:p>
          </p:txBody>
        </p:sp>
      </p:grpSp>
      <p:grpSp>
        <p:nvGrpSpPr>
          <p:cNvPr id="15" name="14 Grupo"/>
          <p:cNvGrpSpPr/>
          <p:nvPr/>
        </p:nvGrpSpPr>
        <p:grpSpPr>
          <a:xfrm>
            <a:off x="5424664" y="5556582"/>
            <a:ext cx="1933237" cy="1087128"/>
            <a:chOff x="4572947" y="4556112"/>
            <a:chExt cx="2169030" cy="1301418"/>
          </a:xfrm>
          <a:scene3d>
            <a:camera prst="orthographicFront">
              <a:rot lat="0" lon="0" rev="0"/>
            </a:camera>
            <a:lightRig rig="contrasting" dir="t">
              <a:rot lat="0" lon="0" rev="1200000"/>
            </a:lightRig>
          </a:scene3d>
        </p:grpSpPr>
        <p:sp>
          <p:nvSpPr>
            <p:cNvPr id="16" name="15 Rectángulo"/>
            <p:cNvSpPr/>
            <p:nvPr/>
          </p:nvSpPr>
          <p:spPr>
            <a:xfrm>
              <a:off x="4572947" y="4556112"/>
              <a:ext cx="2169030" cy="1301418"/>
            </a:xfrm>
            <a:prstGeom prst="rect">
              <a:avLst/>
            </a:prstGeom>
          </p:spPr>
          <p:style>
            <a:lnRef idx="1">
              <a:schemeClr val="accent2"/>
            </a:lnRef>
            <a:fillRef idx="2">
              <a:schemeClr val="accent2"/>
            </a:fillRef>
            <a:effectRef idx="1">
              <a:schemeClr val="accent2"/>
            </a:effectRef>
            <a:fontRef idx="minor">
              <a:schemeClr val="dk1"/>
            </a:fontRef>
          </p:style>
        </p:sp>
        <p:sp>
          <p:nvSpPr>
            <p:cNvPr id="17" name="16 Rectángulo"/>
            <p:cNvSpPr/>
            <p:nvPr/>
          </p:nvSpPr>
          <p:spPr>
            <a:xfrm>
              <a:off x="4572947" y="4556112"/>
              <a:ext cx="2169030" cy="1301418"/>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bg1"/>
                  </a:solidFill>
                  <a:effectLst>
                    <a:outerShdw blurRad="38100" dist="38100" dir="2700000" algn="tl">
                      <a:srgbClr val="000000">
                        <a:alpha val="43137"/>
                      </a:srgbClr>
                    </a:outerShdw>
                  </a:effectLst>
                </a:rPr>
                <a:t>CUMPLIMIENTO</a:t>
              </a:r>
              <a:endParaRPr lang="es-EC" sz="1600" b="1" kern="1200" dirty="0">
                <a:solidFill>
                  <a:schemeClr val="bg1"/>
                </a:solidFill>
                <a:effectLst>
                  <a:outerShdw blurRad="38100" dist="38100" dir="2700000" algn="tl">
                    <a:srgbClr val="000000">
                      <a:alpha val="43137"/>
                    </a:srgbClr>
                  </a:outerShdw>
                </a:effectLst>
              </a:endParaRPr>
            </a:p>
          </p:txBody>
        </p:sp>
      </p:grpSp>
      <p:sp>
        <p:nvSpPr>
          <p:cNvPr id="38" name="37 Rectángulo"/>
          <p:cNvSpPr/>
          <p:nvPr/>
        </p:nvSpPr>
        <p:spPr>
          <a:xfrm>
            <a:off x="251520" y="837167"/>
            <a:ext cx="873821" cy="5262979"/>
          </a:xfrm>
          <a:prstGeom prst="rect">
            <a:avLst/>
          </a:prstGeom>
        </p:spPr>
        <p:txBody>
          <a:bodyPr wrap="square">
            <a:spAutoFit/>
          </a:bodyPr>
          <a:lstStyle/>
          <a:p>
            <a:pPr algn="ctr"/>
            <a:r>
              <a:rPr lang="es-ES" sz="48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latin typeface="Copperplate Gothic Bold" pitchFamily="34" charset="0"/>
              </a:rPr>
              <a:t>A</a:t>
            </a:r>
          </a:p>
          <a:p>
            <a:pPr algn="ctr"/>
            <a:r>
              <a:rPr lang="es-ES" sz="48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latin typeface="Copperplate Gothic Bold" pitchFamily="34" charset="0"/>
              </a:rPr>
              <a:t>L</a:t>
            </a:r>
          </a:p>
          <a:p>
            <a:pPr algn="ctr"/>
            <a:r>
              <a:rPr lang="es-ES" sz="48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latin typeface="Copperplate Gothic Bold" pitchFamily="34" charset="0"/>
              </a:rPr>
              <a:t>C</a:t>
            </a:r>
          </a:p>
          <a:p>
            <a:pPr algn="ctr"/>
            <a:r>
              <a:rPr lang="es-ES" sz="48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latin typeface="Copperplate Gothic Bold" pitchFamily="34" charset="0"/>
              </a:rPr>
              <a:t>A</a:t>
            </a:r>
          </a:p>
          <a:p>
            <a:pPr algn="ctr"/>
            <a:r>
              <a:rPr lang="es-ES" sz="48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latin typeface="Copperplate Gothic Bold" pitchFamily="34" charset="0"/>
              </a:rPr>
              <a:t>N</a:t>
            </a:r>
          </a:p>
          <a:p>
            <a:pPr algn="ctr"/>
            <a:r>
              <a:rPr lang="es-ES" sz="48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latin typeface="Copperplate Gothic Bold" pitchFamily="34" charset="0"/>
              </a:rPr>
              <a:t>C</a:t>
            </a:r>
          </a:p>
          <a:p>
            <a:pPr algn="ctr"/>
            <a:r>
              <a:rPr lang="es-ES" sz="48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latin typeface="Copperplate Gothic Bold" pitchFamily="34" charset="0"/>
              </a:rPr>
              <a:t>E</a:t>
            </a:r>
            <a:endParaRPr lang="es-EC" sz="4800" dirty="0"/>
          </a:p>
        </p:txBody>
      </p:sp>
      <p:pic>
        <p:nvPicPr>
          <p:cNvPr id="4" name="3 Imagen"/>
          <p:cNvPicPr>
            <a:picLocks noChangeAspect="1"/>
          </p:cNvPicPr>
          <p:nvPr/>
        </p:nvPicPr>
        <p:blipFill>
          <a:blip r:embed="rId3">
            <a:extLst>
              <a:ext uri="{BEBA8EAE-BF5A-486C-A8C5-ECC9F3942E4B}">
                <a14:imgProps xmlns:a14="http://schemas.microsoft.com/office/drawing/2010/main">
                  <a14:imgLayer r:embed="rId4">
                    <a14:imgEffect>
                      <a14:backgroundRemoval t="2449" b="98367" l="2182" r="98182"/>
                    </a14:imgEffect>
                  </a14:imgLayer>
                </a14:imgProps>
              </a:ext>
              <a:ext uri="{28A0092B-C50C-407E-A947-70E740481C1C}">
                <a14:useLocalDpi xmlns:a14="http://schemas.microsoft.com/office/drawing/2010/main" val="0"/>
              </a:ext>
            </a:extLst>
          </a:blip>
          <a:stretch>
            <a:fillRect/>
          </a:stretch>
        </p:blipFill>
        <p:spPr>
          <a:xfrm>
            <a:off x="3888627" y="4221088"/>
            <a:ext cx="2619375" cy="2333625"/>
          </a:xfrm>
          <a:prstGeom prst="rect">
            <a:avLst/>
          </a:prstGeom>
          <a:noFill/>
          <a:ln>
            <a:noFill/>
          </a:ln>
        </p:spPr>
      </p:pic>
    </p:spTree>
    <p:extLst>
      <p:ext uri="{BB962C8B-B14F-4D97-AF65-F5344CB8AC3E}">
        <p14:creationId xmlns:p14="http://schemas.microsoft.com/office/powerpoint/2010/main" val="35973493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7"/>
                                        </p:tgtEl>
                                      </p:cBhvr>
                                    </p:animEffect>
                                    <p:set>
                                      <p:cBhvr>
                                        <p:cTn id="10" dur="1" fill="hold">
                                          <p:stCondLst>
                                            <p:cond delay="1999"/>
                                          </p:stCondLst>
                                        </p:cTn>
                                        <p:tgtEl>
                                          <p:spTgt spid="7"/>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2000"/>
                                        <p:tgtEl>
                                          <p:spTgt spid="10"/>
                                        </p:tgtEl>
                                      </p:cBhvr>
                                    </p:animEffect>
                                    <p:set>
                                      <p:cBhvr>
                                        <p:cTn id="13" dur="1" fill="hold">
                                          <p:stCondLst>
                                            <p:cond delay="1999"/>
                                          </p:stCondLst>
                                        </p:cTn>
                                        <p:tgtEl>
                                          <p:spTgt spid="10"/>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2000"/>
                                        <p:tgtEl>
                                          <p:spTgt spid="9"/>
                                        </p:tgtEl>
                                      </p:cBhvr>
                                    </p:animEffect>
                                    <p:set>
                                      <p:cBhvr>
                                        <p:cTn id="16" dur="1" fill="hold">
                                          <p:stCondLst>
                                            <p:cond delay="1999"/>
                                          </p:stCondLst>
                                        </p:cTn>
                                        <p:tgtEl>
                                          <p:spTgt spid="9"/>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2000"/>
                                        <p:tgtEl>
                                          <p:spTgt spid="8"/>
                                        </p:tgtEl>
                                      </p:cBhvr>
                                    </p:animEffect>
                                    <p:set>
                                      <p:cBhvr>
                                        <p:cTn id="19" dur="1" fill="hold">
                                          <p:stCondLst>
                                            <p:cond delay="1999"/>
                                          </p:stCondLst>
                                        </p:cTn>
                                        <p:tgtEl>
                                          <p:spTgt spid="8"/>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2000"/>
                                        <p:tgtEl>
                                          <p:spTgt spid="11"/>
                                        </p:tgtEl>
                                      </p:cBhvr>
                                    </p:animEffect>
                                    <p:set>
                                      <p:cBhvr>
                                        <p:cTn id="22" dur="1" fill="hold">
                                          <p:stCondLst>
                                            <p:cond delay="1999"/>
                                          </p:stCondLst>
                                        </p:cTn>
                                        <p:tgtEl>
                                          <p:spTgt spid="11"/>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2000"/>
                                        <p:tgtEl>
                                          <p:spTgt spid="12"/>
                                        </p:tgtEl>
                                      </p:cBhvr>
                                    </p:animEffect>
                                    <p:set>
                                      <p:cBhvr>
                                        <p:cTn id="25" dur="1" fill="hold">
                                          <p:stCondLst>
                                            <p:cond delay="19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2000"/>
                                        <p:tgtEl>
                                          <p:spTgt spid="13"/>
                                        </p:tgtEl>
                                      </p:cBhvr>
                                    </p:animEffect>
                                    <p:set>
                                      <p:cBhvr>
                                        <p:cTn id="28" dur="1" fill="hold">
                                          <p:stCondLst>
                                            <p:cond delay="1999"/>
                                          </p:stCondLst>
                                        </p:cTn>
                                        <p:tgtEl>
                                          <p:spTgt spid="13"/>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2000"/>
                                        <p:tgtEl>
                                          <p:spTgt spid="15"/>
                                        </p:tgtEl>
                                      </p:cBhvr>
                                    </p:animEffect>
                                    <p:set>
                                      <p:cBhvr>
                                        <p:cTn id="31" dur="1" fill="hold">
                                          <p:stCondLst>
                                            <p:cond delay="1999"/>
                                          </p:stCondLst>
                                        </p:cTn>
                                        <p:tgtEl>
                                          <p:spTgt spid="15"/>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2000"/>
                                        <p:tgtEl>
                                          <p:spTgt spid="14"/>
                                        </p:tgtEl>
                                      </p:cBhvr>
                                    </p:animEffect>
                                    <p:set>
                                      <p:cBhvr>
                                        <p:cTn id="34" dur="1" fill="hold">
                                          <p:stCondLst>
                                            <p:cond delay="1999"/>
                                          </p:stCondLst>
                                        </p:cTn>
                                        <p:tgtEl>
                                          <p:spTgt spid="14"/>
                                        </p:tgtEl>
                                        <p:attrNameLst>
                                          <p:attrName>style.visibility</p:attrName>
                                        </p:attrNameLst>
                                      </p:cBhvr>
                                      <p:to>
                                        <p:strVal val="hidden"/>
                                      </p:to>
                                    </p:set>
                                  </p:childTnLst>
                                </p:cTn>
                              </p:par>
                              <p:par>
                                <p:cTn id="35" presetID="6" presetClass="emph" presetSubtype="0" fill="hold" nodeType="withEffect">
                                  <p:stCondLst>
                                    <p:cond delay="0"/>
                                  </p:stCondLst>
                                  <p:childTnLst>
                                    <p:animScale>
                                      <p:cBhvr>
                                        <p:cTn id="36" dur="2000" fill="hold"/>
                                        <p:tgtEl>
                                          <p:spTgt spid="5"/>
                                        </p:tgtEl>
                                      </p:cBhvr>
                                      <p:by x="150000" y="150000"/>
                                    </p:animScale>
                                  </p:childTnLst>
                                </p:cTn>
                              </p:par>
                            </p:childTnLst>
                          </p:cTn>
                        </p:par>
                        <p:par>
                          <p:cTn id="37" fill="hold">
                            <p:stCondLst>
                              <p:cond delay="2000"/>
                            </p:stCondLst>
                            <p:childTnLst>
                              <p:par>
                                <p:cTn id="38" presetID="1" presetClass="entr" presetSubtype="0"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a:picLocks noChangeAspect="1"/>
          </p:cNvPicPr>
          <p:nvPr/>
        </p:nvPicPr>
        <p:blipFill rotWithShape="1">
          <a:blip r:embed="rId3">
            <a:extLst>
              <a:ext uri="{BEBA8EAE-BF5A-486C-A8C5-ECC9F3942E4B}">
                <a14:imgProps xmlns:a14="http://schemas.microsoft.com/office/drawing/2010/main">
                  <a14:imgLayer r:embed="rId4">
                    <a14:imgEffect>
                      <a14:artisticTexturizer/>
                    </a14:imgEffect>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l="8195" t="10190" r="9833" b="4994"/>
          <a:stretch/>
        </p:blipFill>
        <p:spPr>
          <a:xfrm>
            <a:off x="1310071" y="4598575"/>
            <a:ext cx="1944216" cy="2026728"/>
          </a:xfrm>
          <a:prstGeom prst="round2SameRect">
            <a:avLst>
              <a:gd name="adj1" fmla="val 16667"/>
              <a:gd name="adj2" fmla="val 13872"/>
            </a:avLst>
          </a:prstGeom>
          <a:ln>
            <a:noFill/>
          </a:ln>
          <a:effectLst>
            <a:outerShdw blurRad="292100" dist="139700" dir="2700000" algn="tl" rotWithShape="0">
              <a:srgbClr val="333333">
                <a:alpha val="65000"/>
              </a:srgbClr>
            </a:outerShdw>
          </a:effectLst>
        </p:spPr>
      </p:pic>
      <p:pic>
        <p:nvPicPr>
          <p:cNvPr id="4" name="3 Imagen"/>
          <p:cNvPicPr>
            <a:picLocks noChangeAspect="1"/>
          </p:cNvPicPr>
          <p:nvPr/>
        </p:nvPicPr>
        <p:blipFill>
          <a:blip r:embed="rId5">
            <a:extLst>
              <a:ext uri="{BEBA8EAE-BF5A-486C-A8C5-ECC9F3942E4B}">
                <a14:imgProps xmlns:a14="http://schemas.microsoft.com/office/drawing/2010/main">
                  <a14:imgLayer r:embed="rId6">
                    <a14:imgEffect>
                      <a14:artisticTexturizer/>
                    </a14:imgEffect>
                    <a14:imgEffect>
                      <a14:sharpenSoften amount="-50000"/>
                    </a14:imgEffect>
                    <a14:imgEffect>
                      <a14:colorTemperature colorTemp="5900"/>
                    </a14:imgEffect>
                  </a14:imgLayer>
                </a14:imgProps>
              </a:ext>
              <a:ext uri="{28A0092B-C50C-407E-A947-70E740481C1C}">
                <a14:useLocalDpi xmlns:a14="http://schemas.microsoft.com/office/drawing/2010/main" val="0"/>
              </a:ext>
            </a:extLst>
          </a:blip>
          <a:stretch>
            <a:fillRect/>
          </a:stretch>
        </p:blipFill>
        <p:spPr>
          <a:xfrm>
            <a:off x="5292081" y="1196752"/>
            <a:ext cx="1728192" cy="2232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2" name="1 Diagrama"/>
          <p:cNvGraphicFramePr/>
          <p:nvPr>
            <p:extLst>
              <p:ext uri="{D42A27DB-BD31-4B8C-83A1-F6EECF244321}">
                <p14:modId xmlns:p14="http://schemas.microsoft.com/office/powerpoint/2010/main" val="991458513"/>
              </p:ext>
            </p:extLst>
          </p:nvPr>
        </p:nvGraphicFramePr>
        <p:xfrm>
          <a:off x="395536" y="1196752"/>
          <a:ext cx="8424936" cy="54726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 name="2 Imagen"/>
          <p:cNvPicPr>
            <a:picLocks noChangeAspect="1"/>
          </p:cNvPicPr>
          <p:nvPr/>
        </p:nvPicPr>
        <p:blipFill>
          <a:blip r:embed="rId12" cstate="print">
            <a:extLst>
              <a:ext uri="{BEBA8EAE-BF5A-486C-A8C5-ECC9F3942E4B}">
                <a14:imgProps xmlns:a14="http://schemas.microsoft.com/office/drawing/2010/main">
                  <a14:imgLayer r:embed="rId13">
                    <a14:imgEffect>
                      <a14:backgroundRemoval t="0" b="98919" l="1471" r="100000">
                        <a14:foregroundMark x1="52647" y1="30811" x2="52647" y2="30811"/>
                        <a14:foregroundMark x1="55294" y1="11351" x2="55294" y2="11351"/>
                        <a14:foregroundMark x1="72353" y1="18378" x2="72353" y2="18378"/>
                        <a14:foregroundMark x1="86471" y1="37027" x2="86471" y2="37027"/>
                        <a14:foregroundMark x1="53235" y1="69730" x2="53235" y2="69730"/>
                        <a14:foregroundMark x1="84118" y1="31622" x2="84118" y2="31622"/>
                        <a14:foregroundMark x1="43529" y1="58378" x2="43529" y2="58378"/>
                        <a14:foregroundMark x1="50882" y1="56757" x2="50882" y2="56757"/>
                        <a14:foregroundMark x1="59706" y1="71081" x2="59706" y2="71081"/>
                        <a14:foregroundMark x1="39118" y1="70270" x2="39118" y2="70270"/>
                        <a14:foregroundMark x1="88529" y1="42162" x2="88529" y2="42162"/>
                      </a14:backgroundRemoval>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110928" y="2666683"/>
            <a:ext cx="2922143" cy="2945256"/>
          </a:xfrm>
          <a:prstGeom prst="rect">
            <a:avLst/>
          </a:prstGeom>
          <a:ln>
            <a:noFill/>
          </a:ln>
          <a:effectLst>
            <a:outerShdw blurRad="190500" algn="tl" rotWithShape="0">
              <a:srgbClr val="000000">
                <a:alpha val="70000"/>
              </a:srgbClr>
            </a:outerShdw>
          </a:effectLst>
        </p:spPr>
      </p:pic>
      <p:sp>
        <p:nvSpPr>
          <p:cNvPr id="6" name="5 CuadroTexto"/>
          <p:cNvSpPr txBox="1"/>
          <p:nvPr/>
        </p:nvSpPr>
        <p:spPr>
          <a:xfrm>
            <a:off x="1403648" y="192036"/>
            <a:ext cx="6336704" cy="572668"/>
          </a:xfrm>
          <a:prstGeom prst="rect">
            <a:avLst/>
          </a:prstGeom>
          <a:noFill/>
        </p:spPr>
        <p:txBody>
          <a:bodyPr wrap="none" rtlCol="0">
            <a:prstTxWarp prst="textPlain">
              <a:avLst/>
            </a:prstTxWarp>
            <a:spAutoFit/>
          </a:bodyPr>
          <a:lstStyle/>
          <a:p>
            <a:r>
              <a:rPr lang="es-EC" sz="280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latin typeface="Copperplate Gothic Bold" pitchFamily="34" charset="0"/>
              </a:rPr>
              <a:t>POLITICA DE SEGURIDAD</a:t>
            </a:r>
          </a:p>
        </p:txBody>
      </p:sp>
    </p:spTree>
    <p:extLst>
      <p:ext uri="{BB962C8B-B14F-4D97-AF65-F5344CB8AC3E}">
        <p14:creationId xmlns:p14="http://schemas.microsoft.com/office/powerpoint/2010/main" val="30673343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212792" y="2394959"/>
            <a:ext cx="1516331" cy="1029495"/>
          </a:xfrm>
          <a:prstGeom prst="roundRect">
            <a:avLst>
              <a:gd name="adj" fmla="val 15914"/>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r="100000" b="100000"/>
            </a:path>
            <a:tileRect l="-100000" t="-100000"/>
          </a:gradFill>
          <a:ln w="76200"/>
        </p:spPr>
        <p:style>
          <a:lnRef idx="3">
            <a:schemeClr val="lt1"/>
          </a:lnRef>
          <a:fillRef idx="1">
            <a:schemeClr val="accent1"/>
          </a:fillRef>
          <a:effectRef idx="1">
            <a:schemeClr val="accent1"/>
          </a:effectRef>
          <a:fontRef idx="minor">
            <a:schemeClr val="lt1"/>
          </a:fontRef>
        </p:style>
        <p:txBody>
          <a:bodyPr rtlCol="0" anchor="ctr"/>
          <a:lstStyle/>
          <a:p>
            <a:pPr algn="ctr"/>
            <a:r>
              <a:rPr lang="es-EC" sz="6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howcard Gothic" pitchFamily="82" charset="0"/>
              </a:rPr>
              <a:t># 4</a:t>
            </a:r>
          </a:p>
        </p:txBody>
      </p:sp>
      <p:sp>
        <p:nvSpPr>
          <p:cNvPr id="3" name="1 Título"/>
          <p:cNvSpPr txBox="1">
            <a:spLocks/>
          </p:cNvSpPr>
          <p:nvPr/>
        </p:nvSpPr>
        <p:spPr>
          <a:xfrm>
            <a:off x="2051720" y="285122"/>
            <a:ext cx="5407879" cy="3032950"/>
          </a:xfrm>
          <a:prstGeom prst="rect">
            <a:avLst/>
          </a:prstGeom>
          <a:effectLst>
            <a:glow rad="101600">
              <a:schemeClr val="accent2">
                <a:satMod val="175000"/>
                <a:alpha val="40000"/>
              </a:schemeClr>
            </a:glow>
          </a:effectLst>
        </p:spPr>
        <p:txBody>
          <a:bodyPr vert="horz" lIns="91440" tIns="45720" rIns="91440" bIns="45720" numCol="1" rtlCol="0" anchor="b" anchorCtr="0">
            <a:prstTxWarp prst="textPlain">
              <a:avLst/>
            </a:prstTxWarp>
            <a:noAutofit/>
          </a:bodyPr>
          <a:lstStyle/>
          <a:p>
            <a:pPr algn="ctr"/>
            <a:r>
              <a:rPr lang="es-E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yington" pitchFamily="2" charset="0"/>
              </a:rPr>
              <a:t>Análisis </a:t>
            </a:r>
          </a:p>
          <a:p>
            <a:pPr algn="ctr"/>
            <a:r>
              <a:rPr lang="es-E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yington" pitchFamily="2" charset="0"/>
              </a:rPr>
              <a:t>de </a:t>
            </a:r>
          </a:p>
          <a:p>
            <a:pPr algn="ctr"/>
            <a:r>
              <a:rPr lang="es-E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yington" pitchFamily="2" charset="0"/>
              </a:rPr>
              <a:t>riesgo </a:t>
            </a:r>
          </a:p>
        </p:txBody>
      </p:sp>
    </p:spTree>
    <p:extLst>
      <p:ext uri="{BB962C8B-B14F-4D97-AF65-F5344CB8AC3E}">
        <p14:creationId xmlns:p14="http://schemas.microsoft.com/office/powerpoint/2010/main" val="10814274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180528" y="188640"/>
            <a:ext cx="9120187" cy="774700"/>
          </a:xfrm>
        </p:spPr>
        <p:txBody>
          <a:bodyPr>
            <a:noAutofit/>
          </a:bodyPr>
          <a:lstStyle/>
          <a:p>
            <a:pPr algn="ctr"/>
            <a:r>
              <a:rPr lang="es-E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Copperplate Gothic Bold" pitchFamily="34" charset="0"/>
              </a:rPr>
              <a:t>METODOLOGIA </a:t>
            </a:r>
            <a:r>
              <a:rPr lang="es-E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Copperplate Gothic Bold" pitchFamily="34" charset="0"/>
              </a:rPr>
              <a:t>DE control de  </a:t>
            </a:r>
            <a:r>
              <a:rPr lang="es-E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Copperplate Gothic Bold" pitchFamily="34" charset="0"/>
              </a:rPr>
              <a:t>RIESGOS</a:t>
            </a:r>
          </a:p>
        </p:txBody>
      </p:sp>
      <p:grpSp>
        <p:nvGrpSpPr>
          <p:cNvPr id="9" name="8 Grupo"/>
          <p:cNvGrpSpPr/>
          <p:nvPr/>
        </p:nvGrpSpPr>
        <p:grpSpPr>
          <a:xfrm>
            <a:off x="6999281" y="1035827"/>
            <a:ext cx="2071702" cy="1785950"/>
            <a:chOff x="6286512" y="1571612"/>
            <a:chExt cx="2071702" cy="1785950"/>
          </a:xfrm>
        </p:grpSpPr>
        <p:sp>
          <p:nvSpPr>
            <p:cNvPr id="7" name="6 Señal de prohibido"/>
            <p:cNvSpPr/>
            <p:nvPr/>
          </p:nvSpPr>
          <p:spPr>
            <a:xfrm>
              <a:off x="6286512" y="1571612"/>
              <a:ext cx="2071702" cy="1785950"/>
            </a:xfrm>
            <a:prstGeom prst="noSmoking">
              <a:avLst/>
            </a:prstGeom>
            <a:solidFill>
              <a:srgbClr val="FF0000"/>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smtClean="0">
                <a:effectLst>
                  <a:outerShdw blurRad="38100" dist="38100" dir="2700000" algn="tl">
                    <a:srgbClr val="000000">
                      <a:alpha val="43137"/>
                    </a:srgbClr>
                  </a:outerShdw>
                </a:effectLst>
              </a:endParaRPr>
            </a:p>
          </p:txBody>
        </p:sp>
        <p:sp>
          <p:nvSpPr>
            <p:cNvPr id="8" name="7 CuadroTexto"/>
            <p:cNvSpPr txBox="1"/>
            <p:nvPr/>
          </p:nvSpPr>
          <p:spPr>
            <a:xfrm>
              <a:off x="6643702" y="2357430"/>
              <a:ext cx="1566454" cy="400110"/>
            </a:xfrm>
            <a:prstGeom prst="rect">
              <a:avLst/>
            </a:prstGeom>
            <a:noFill/>
          </p:spPr>
          <p:txBody>
            <a:bodyPr wrap="none" rtlCol="0">
              <a:spAutoFit/>
            </a:bodyPr>
            <a:lstStyle/>
            <a:p>
              <a:r>
                <a:rPr lang="es-EC" sz="2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AMENAZAS</a:t>
              </a:r>
              <a:endParaRPr lang="es-EC" b="1" dirty="0">
                <a:ln w="18415" cmpd="sng">
                  <a:solidFill>
                    <a:schemeClr val="bg1"/>
                  </a:solidFill>
                  <a:prstDash val="solid"/>
                </a:ln>
                <a:solidFill>
                  <a:sysClr val="windowText" lastClr="000000"/>
                </a:solidFill>
                <a:effectLst>
                  <a:outerShdw blurRad="63500" dir="3600000" algn="tl" rotWithShape="0">
                    <a:srgbClr val="000000">
                      <a:alpha val="70000"/>
                    </a:srgbClr>
                  </a:outerShdw>
                </a:effectLst>
              </a:endParaRPr>
            </a:p>
          </p:txBody>
        </p:sp>
      </p:grpSp>
      <p:grpSp>
        <p:nvGrpSpPr>
          <p:cNvPr id="14" name="13 Grupo"/>
          <p:cNvGrpSpPr/>
          <p:nvPr/>
        </p:nvGrpSpPr>
        <p:grpSpPr>
          <a:xfrm>
            <a:off x="7518472" y="4243566"/>
            <a:ext cx="1365877" cy="1866802"/>
            <a:chOff x="6858016" y="3929066"/>
            <a:chExt cx="1365877" cy="1866802"/>
          </a:xfrm>
        </p:grpSpPr>
        <p:pic>
          <p:nvPicPr>
            <p:cNvPr id="12" name="11 Imagen" descr="idea-5.png"/>
            <p:cNvPicPr>
              <a:picLocks noChangeAspect="1"/>
            </p:cNvPicPr>
            <p:nvPr/>
          </p:nvPicPr>
          <p:blipFill>
            <a:blip r:embed="rId3" cstate="print">
              <a:lum bright="20000"/>
            </a:blip>
            <a:stretch>
              <a:fillRect/>
            </a:stretch>
          </p:blipFill>
          <p:spPr>
            <a:xfrm>
              <a:off x="6858016" y="3929066"/>
              <a:ext cx="1365877" cy="1866802"/>
            </a:xfrm>
            <a:prstGeom prst="rect">
              <a:avLst/>
            </a:prstGeom>
            <a:ln>
              <a:noFill/>
            </a:ln>
            <a:effectLst>
              <a:reflection blurRad="6350" stA="52000" endA="300" endPos="35000" dir="5400000" sy="-100000" algn="bl" rotWithShape="0"/>
              <a:softEdge rad="112500"/>
            </a:effectLst>
          </p:spPr>
        </p:pic>
        <p:sp>
          <p:nvSpPr>
            <p:cNvPr id="13" name="12 CuadroTexto"/>
            <p:cNvSpPr txBox="1"/>
            <p:nvPr/>
          </p:nvSpPr>
          <p:spPr>
            <a:xfrm>
              <a:off x="6891049" y="4483966"/>
              <a:ext cx="1285884" cy="923330"/>
            </a:xfrm>
            <a:prstGeom prst="rect">
              <a:avLst/>
            </a:prstGeom>
            <a:noFill/>
          </p:spPr>
          <p:txBody>
            <a:bodyPr wrap="square" rtlCol="0">
              <a:spAutoFit/>
            </a:bodyPr>
            <a:lstStyle/>
            <a:p>
              <a:pPr algn="ctr"/>
              <a:r>
                <a:rPr lang="es-EC" b="1" dirty="0" smtClean="0">
                  <a:solidFill>
                    <a:srgbClr val="FF0000"/>
                  </a:solidFill>
                  <a:effectLst>
                    <a:outerShdw blurRad="38100" dist="38100" dir="2700000" algn="tl">
                      <a:srgbClr val="000000">
                        <a:alpha val="43137"/>
                      </a:srgbClr>
                    </a:outerShdw>
                  </a:effectLst>
                </a:rPr>
                <a:t>ANALISIS DE RIESGOS</a:t>
              </a:r>
              <a:endParaRPr lang="es-EC" b="1" dirty="0">
                <a:solidFill>
                  <a:srgbClr val="FF0000"/>
                </a:solidFill>
                <a:effectLst>
                  <a:outerShdw blurRad="38100" dist="38100" dir="2700000" algn="tl">
                    <a:srgbClr val="000000">
                      <a:alpha val="43137"/>
                    </a:srgbClr>
                  </a:outerShdw>
                </a:effectLst>
              </a:endParaRPr>
            </a:p>
          </p:txBody>
        </p:sp>
      </p:grpSp>
      <p:grpSp>
        <p:nvGrpSpPr>
          <p:cNvPr id="17" name="16 Grupo"/>
          <p:cNvGrpSpPr/>
          <p:nvPr/>
        </p:nvGrpSpPr>
        <p:grpSpPr>
          <a:xfrm>
            <a:off x="3470590" y="1124174"/>
            <a:ext cx="2518656" cy="1587494"/>
            <a:chOff x="1428728" y="3786190"/>
            <a:chExt cx="2099179" cy="1516056"/>
          </a:xfrm>
        </p:grpSpPr>
        <p:pic>
          <p:nvPicPr>
            <p:cNvPr id="15" name="14 Imagen" descr="porcentaje2.jpg"/>
            <p:cNvPicPr>
              <a:picLocks noChangeAspect="1"/>
            </p:cNvPicPr>
            <p:nvPr/>
          </p:nvPicPr>
          <p:blipFill>
            <a:blip r:embed="rId4" cstate="print">
              <a:lum bright="10000" contrast="-20000"/>
            </a:blip>
            <a:stretch>
              <a:fillRect/>
            </a:stretch>
          </p:blipFill>
          <p:spPr>
            <a:xfrm>
              <a:off x="1428728" y="3786190"/>
              <a:ext cx="2099179" cy="1516056"/>
            </a:xfrm>
            <a:prstGeom prst="ellipse">
              <a:avLst/>
            </a:prstGeom>
            <a:ln>
              <a:noFill/>
            </a:ln>
            <a:effectLst>
              <a:softEdge rad="112500"/>
            </a:effectLst>
          </p:spPr>
        </p:pic>
        <p:sp>
          <p:nvSpPr>
            <p:cNvPr id="16" name="15 Rectángulo"/>
            <p:cNvSpPr/>
            <p:nvPr/>
          </p:nvSpPr>
          <p:spPr>
            <a:xfrm>
              <a:off x="2000232" y="4286256"/>
              <a:ext cx="1428760" cy="571504"/>
            </a:xfrm>
            <a:prstGeom prst="rect">
              <a:avLst/>
            </a:prstGeom>
          </p:spPr>
          <p:txBody>
            <a:bodyPr wrap="none">
              <a:prstTxWarp prst="textCurveDown">
                <a:avLst/>
              </a:prstTxWarp>
              <a:spAutoFit/>
              <a:scene3d>
                <a:camera prst="orthographicFront"/>
                <a:lightRig rig="balanced" dir="t">
                  <a:rot lat="0" lon="0" rev="2100000"/>
                </a:lightRig>
              </a:scene3d>
              <a:sp3d extrusionH="57150" prstMaterial="metal">
                <a:bevelT w="38100" h="25400"/>
                <a:contourClr>
                  <a:schemeClr val="bg2"/>
                </a:contourClr>
              </a:sp3d>
            </a:bodyPr>
            <a:lstStyle/>
            <a:p>
              <a:r>
                <a:rPr lang="es-EC" b="1" dirty="0" smtClean="0">
                  <a:ln w="57150">
                    <a:solidFill>
                      <a:schemeClr val="bg1"/>
                    </a:solidFill>
                  </a:ln>
                  <a:solidFill>
                    <a:schemeClr val="bg1"/>
                  </a:solidFill>
                </a:rPr>
                <a:t>ACTIVOS</a:t>
              </a:r>
              <a:endParaRPr lang="es-EC" b="1" dirty="0">
                <a:ln w="57150">
                  <a:solidFill>
                    <a:schemeClr val="bg1"/>
                  </a:solidFill>
                </a:ln>
                <a:solidFill>
                  <a:schemeClr val="bg1"/>
                </a:solidFill>
              </a:endParaRPr>
            </a:p>
          </p:txBody>
        </p:sp>
      </p:grpSp>
      <p:grpSp>
        <p:nvGrpSpPr>
          <p:cNvPr id="21" name="20 Grupo"/>
          <p:cNvGrpSpPr/>
          <p:nvPr/>
        </p:nvGrpSpPr>
        <p:grpSpPr>
          <a:xfrm>
            <a:off x="3944099" y="3152741"/>
            <a:ext cx="1714512" cy="1640216"/>
            <a:chOff x="3286116" y="4143380"/>
            <a:chExt cx="1714512" cy="1640216"/>
          </a:xfrm>
        </p:grpSpPr>
        <p:pic>
          <p:nvPicPr>
            <p:cNvPr id="19" name="18 Imagen" descr="recomendar.jpg"/>
            <p:cNvPicPr>
              <a:picLocks noChangeAspect="1"/>
            </p:cNvPicPr>
            <p:nvPr/>
          </p:nvPicPr>
          <p:blipFill>
            <a:blip r:embed="rId5" cstate="print"/>
            <a:stretch>
              <a:fillRect/>
            </a:stretch>
          </p:blipFill>
          <p:spPr>
            <a:xfrm>
              <a:off x="3421930" y="4143380"/>
              <a:ext cx="1500198" cy="1640216"/>
            </a:xfrm>
            <a:prstGeom prst="rect">
              <a:avLst/>
            </a:prstGeom>
            <a:scene3d>
              <a:camera prst="orthographicFront"/>
              <a:lightRig rig="threePt" dir="t"/>
            </a:scene3d>
            <a:sp3d>
              <a:bevelT prst="slope"/>
            </a:sp3d>
          </p:spPr>
        </p:pic>
        <p:sp>
          <p:nvSpPr>
            <p:cNvPr id="20" name="19 CuadroTexto"/>
            <p:cNvSpPr txBox="1"/>
            <p:nvPr/>
          </p:nvSpPr>
          <p:spPr>
            <a:xfrm>
              <a:off x="3286116" y="4643446"/>
              <a:ext cx="1714512" cy="584775"/>
            </a:xfrm>
            <a:prstGeom prst="rect">
              <a:avLst/>
            </a:prstGeom>
            <a:noFill/>
          </p:spPr>
          <p:txBody>
            <a:bodyPr wrap="square" rtlCol="0">
              <a:spAutoFit/>
            </a:bodyPr>
            <a:lstStyle/>
            <a:p>
              <a:pPr algn="ctr"/>
              <a:r>
                <a:rPr lang="es-EC" sz="1600" b="1" dirty="0" smtClean="0">
                  <a:solidFill>
                    <a:schemeClr val="bg1"/>
                  </a:solidFill>
                  <a:effectLst>
                    <a:outerShdw blurRad="38100" dist="38100" dir="2700000" algn="tl">
                      <a:srgbClr val="000000">
                        <a:alpha val="43137"/>
                      </a:srgbClr>
                    </a:outerShdw>
                  </a:effectLst>
                </a:rPr>
                <a:t>RECOMENDAR MEDIDAS</a:t>
              </a:r>
              <a:endParaRPr lang="es-EC" sz="1600" b="1" dirty="0">
                <a:solidFill>
                  <a:schemeClr val="bg1"/>
                </a:solidFill>
                <a:effectLst>
                  <a:outerShdw blurRad="38100" dist="38100" dir="2700000" algn="tl">
                    <a:srgbClr val="000000">
                      <a:alpha val="43137"/>
                    </a:srgbClr>
                  </a:outerShdw>
                </a:effectLst>
              </a:endParaRPr>
            </a:p>
          </p:txBody>
        </p:sp>
      </p:grpSp>
      <p:grpSp>
        <p:nvGrpSpPr>
          <p:cNvPr id="24" name="23 Grupo"/>
          <p:cNvGrpSpPr/>
          <p:nvPr/>
        </p:nvGrpSpPr>
        <p:grpSpPr>
          <a:xfrm>
            <a:off x="541738" y="2860885"/>
            <a:ext cx="2428892" cy="1571636"/>
            <a:chOff x="357158" y="3571876"/>
            <a:chExt cx="2428892" cy="1571636"/>
          </a:xfrm>
        </p:grpSpPr>
        <p:sp>
          <p:nvSpPr>
            <p:cNvPr id="22" name="21 Explosión 2"/>
            <p:cNvSpPr/>
            <p:nvPr/>
          </p:nvSpPr>
          <p:spPr>
            <a:xfrm>
              <a:off x="357158" y="3571876"/>
              <a:ext cx="2428892" cy="1571636"/>
            </a:xfrm>
            <a:prstGeom prst="irregularSeal2">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3" name="22 Rectángulo"/>
            <p:cNvSpPr/>
            <p:nvPr/>
          </p:nvSpPr>
          <p:spPr>
            <a:xfrm>
              <a:off x="571472" y="4071942"/>
              <a:ext cx="1910380" cy="646331"/>
            </a:xfrm>
            <a:prstGeom prst="rect">
              <a:avLst/>
            </a:prstGeom>
          </p:spPr>
          <p:txBody>
            <a:bodyPr wrap="square">
              <a:spAutoFit/>
            </a:bodyPr>
            <a:lstStyle/>
            <a:p>
              <a:pPr algn="ctr"/>
              <a:r>
                <a:rPr lang="es-EC" b="1" dirty="0" smtClean="0">
                  <a:effectLst>
                    <a:outerShdw blurRad="38100" dist="38100" dir="2700000" algn="tl">
                      <a:srgbClr val="000000">
                        <a:alpha val="43137"/>
                      </a:srgbClr>
                    </a:outerShdw>
                  </a:effectLst>
                </a:rPr>
                <a:t>PLANIFICAR MEDIDAS</a:t>
              </a:r>
              <a:endParaRPr lang="es-EC" b="1" dirty="0">
                <a:effectLst>
                  <a:outerShdw blurRad="38100" dist="38100" dir="2700000" algn="tl">
                    <a:srgbClr val="000000">
                      <a:alpha val="43137"/>
                    </a:srgbClr>
                  </a:outerShdw>
                </a:effectLst>
              </a:endParaRPr>
            </a:p>
          </p:txBody>
        </p:sp>
      </p:grpSp>
      <p:grpSp>
        <p:nvGrpSpPr>
          <p:cNvPr id="27" name="26 Grupo"/>
          <p:cNvGrpSpPr/>
          <p:nvPr/>
        </p:nvGrpSpPr>
        <p:grpSpPr>
          <a:xfrm>
            <a:off x="920247" y="4971713"/>
            <a:ext cx="1714512" cy="1500166"/>
            <a:chOff x="500034" y="2214554"/>
            <a:chExt cx="1714512" cy="1500166"/>
          </a:xfrm>
        </p:grpSpPr>
        <p:pic>
          <p:nvPicPr>
            <p:cNvPr id="25" name="24 Imagen" descr="seguridad3.jpg"/>
            <p:cNvPicPr>
              <a:picLocks noChangeAspect="1"/>
            </p:cNvPicPr>
            <p:nvPr/>
          </p:nvPicPr>
          <p:blipFill>
            <a:blip r:embed="rId6" cstate="print"/>
            <a:stretch>
              <a:fillRect/>
            </a:stretch>
          </p:blipFill>
          <p:spPr>
            <a:xfrm>
              <a:off x="500034" y="2214554"/>
              <a:ext cx="1714512" cy="1500166"/>
            </a:xfrm>
            <a:prstGeom prst="rect">
              <a:avLst/>
            </a:prstGeom>
            <a:solidFill>
              <a:srgbClr val="FFFFFF">
                <a:shade val="85000"/>
              </a:srgbClr>
            </a:solidFill>
            <a:ln w="190500" cap="sq">
              <a:noFill/>
              <a:miter lim="800000"/>
            </a:ln>
            <a:effectLst>
              <a:outerShdw blurRad="184150" dist="241300" dir="11520000" sx="110000" sy="110000" algn="ctr">
                <a:srgbClr val="000000">
                  <a:alpha val="18000"/>
                </a:srgbClr>
              </a:outerShdw>
            </a:effectLst>
            <a:scene3d>
              <a:camera prst="perspectiveContrastingRightFacing"/>
              <a:lightRig rig="flood" dir="t">
                <a:rot lat="0" lon="0" rev="13800000"/>
              </a:lightRig>
            </a:scene3d>
            <a:sp3d extrusionH="107950" prstMaterial="plastic">
              <a:bevelT w="82550" h="63500" prst="divot"/>
              <a:bevelB/>
            </a:sp3d>
          </p:spPr>
        </p:pic>
        <p:sp>
          <p:nvSpPr>
            <p:cNvPr id="26" name="25 CuadroTexto"/>
            <p:cNvSpPr txBox="1"/>
            <p:nvPr/>
          </p:nvSpPr>
          <p:spPr>
            <a:xfrm>
              <a:off x="500034" y="2714620"/>
              <a:ext cx="1643074" cy="646331"/>
            </a:xfrm>
            <a:prstGeom prst="rect">
              <a:avLst/>
            </a:prstGeom>
            <a:noFill/>
          </p:spPr>
          <p:txBody>
            <a:bodyPr wrap="square" rtlCol="0">
              <a:spAutoFit/>
            </a:bodyPr>
            <a:lstStyle/>
            <a:p>
              <a:pPr algn="ctr"/>
              <a:r>
                <a:rPr lang="es-EC" b="1" dirty="0" smtClean="0">
                  <a:solidFill>
                    <a:schemeClr val="bg1"/>
                  </a:solidFill>
                  <a:effectLst>
                    <a:glow rad="63500">
                      <a:schemeClr val="accent2">
                        <a:satMod val="175000"/>
                        <a:alpha val="40000"/>
                      </a:schemeClr>
                    </a:glow>
                    <a:outerShdw blurRad="38100" dist="38100" dir="2700000" algn="tl">
                      <a:srgbClr val="000000">
                        <a:alpha val="43137"/>
                      </a:srgbClr>
                    </a:outerShdw>
                  </a:effectLst>
                </a:rPr>
                <a:t>REDUCIR RIESGOS</a:t>
              </a:r>
              <a:endParaRPr lang="es-EC" b="1" dirty="0">
                <a:solidFill>
                  <a:schemeClr val="bg1"/>
                </a:solidFill>
                <a:effectLst>
                  <a:glow rad="63500">
                    <a:schemeClr val="accent2">
                      <a:satMod val="175000"/>
                      <a:alpha val="40000"/>
                    </a:schemeClr>
                  </a:glow>
                  <a:outerShdw blurRad="38100" dist="38100" dir="2700000" algn="tl">
                    <a:srgbClr val="000000">
                      <a:alpha val="43137"/>
                    </a:srgbClr>
                  </a:outerShdw>
                </a:effectLst>
              </a:endParaRPr>
            </a:p>
          </p:txBody>
        </p:sp>
      </p:grpSp>
      <p:grpSp>
        <p:nvGrpSpPr>
          <p:cNvPr id="30" name="29 Grupo"/>
          <p:cNvGrpSpPr/>
          <p:nvPr/>
        </p:nvGrpSpPr>
        <p:grpSpPr>
          <a:xfrm>
            <a:off x="5096640" y="4971713"/>
            <a:ext cx="1785949" cy="1716280"/>
            <a:chOff x="7500927" y="4643275"/>
            <a:chExt cx="1785949" cy="1786097"/>
          </a:xfrm>
        </p:grpSpPr>
        <p:pic>
          <p:nvPicPr>
            <p:cNvPr id="28" name="27 Imagen" descr="programs-de-apoyo.jpg"/>
            <p:cNvPicPr>
              <a:picLocks noChangeAspect="1"/>
            </p:cNvPicPr>
            <p:nvPr/>
          </p:nvPicPr>
          <p:blipFill>
            <a:blip r:embed="rId7" cstate="print">
              <a:lum bright="20000" contrast="-20000"/>
            </a:blip>
            <a:stretch>
              <a:fillRect/>
            </a:stretch>
          </p:blipFill>
          <p:spPr>
            <a:xfrm>
              <a:off x="7500927" y="4643275"/>
              <a:ext cx="1744656" cy="17860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9" name="28 CuadroTexto"/>
            <p:cNvSpPr txBox="1"/>
            <p:nvPr/>
          </p:nvSpPr>
          <p:spPr>
            <a:xfrm>
              <a:off x="7500927" y="5074658"/>
              <a:ext cx="1785949" cy="923330"/>
            </a:xfrm>
            <a:prstGeom prst="rect">
              <a:avLst/>
            </a:prstGeom>
            <a:noFill/>
          </p:spPr>
          <p:txBody>
            <a:bodyPr wrap="square" rtlCol="0">
              <a:spAutoFit/>
            </a:bodyPr>
            <a:lstStyle/>
            <a:p>
              <a:pPr algn="ctr"/>
              <a:r>
                <a:rPr lang="es-EC" b="1" dirty="0" smtClean="0">
                  <a:ln>
                    <a:solidFill>
                      <a:schemeClr val="bg1"/>
                    </a:solidFill>
                  </a:ln>
                  <a:solidFill>
                    <a:schemeClr val="accent3">
                      <a:lumMod val="60000"/>
                      <a:lumOff val="40000"/>
                    </a:schemeClr>
                  </a:solidFill>
                  <a:effectLst>
                    <a:outerShdw blurRad="38100" dist="38100" dir="2700000" algn="tl">
                      <a:srgbClr val="000000">
                        <a:alpha val="43137"/>
                      </a:srgbClr>
                    </a:outerShdw>
                  </a:effectLst>
                </a:rPr>
                <a:t>APOYAR </a:t>
              </a:r>
            </a:p>
            <a:p>
              <a:pPr algn="ctr"/>
              <a:r>
                <a:rPr lang="es-EC" b="1" dirty="0" smtClean="0">
                  <a:ln>
                    <a:solidFill>
                      <a:schemeClr val="bg1"/>
                    </a:solidFill>
                  </a:ln>
                  <a:solidFill>
                    <a:schemeClr val="accent3">
                      <a:lumMod val="60000"/>
                      <a:lumOff val="40000"/>
                    </a:schemeClr>
                  </a:solidFill>
                  <a:effectLst>
                    <a:outerShdw blurRad="38100" dist="38100" dir="2700000" algn="tl">
                      <a:srgbClr val="000000">
                        <a:alpha val="43137"/>
                      </a:srgbClr>
                    </a:outerShdw>
                  </a:effectLst>
                </a:rPr>
                <a:t> Y</a:t>
              </a:r>
            </a:p>
            <a:p>
              <a:pPr algn="ctr"/>
              <a:r>
                <a:rPr lang="es-EC" b="1" dirty="0" smtClean="0">
                  <a:ln>
                    <a:solidFill>
                      <a:schemeClr val="bg1"/>
                    </a:solidFill>
                  </a:ln>
                  <a:solidFill>
                    <a:schemeClr val="accent3">
                      <a:lumMod val="60000"/>
                      <a:lumOff val="40000"/>
                    </a:schemeClr>
                  </a:solidFill>
                  <a:effectLst>
                    <a:outerShdw blurRad="38100" dist="38100" dir="2700000" algn="tl">
                      <a:srgbClr val="000000">
                        <a:alpha val="43137"/>
                      </a:srgbClr>
                    </a:outerShdw>
                  </a:effectLst>
                </a:rPr>
                <a:t>AYUDAR</a:t>
              </a:r>
              <a:endParaRPr lang="es-EC" b="1" dirty="0">
                <a:ln>
                  <a:solidFill>
                    <a:schemeClr val="bg1"/>
                  </a:solidFill>
                </a:ln>
                <a:solidFill>
                  <a:schemeClr val="accent3">
                    <a:lumMod val="60000"/>
                    <a:lumOff val="40000"/>
                  </a:schemeClr>
                </a:solidFill>
                <a:effectLst>
                  <a:outerShdw blurRad="38100" dist="38100" dir="2700000" algn="tl">
                    <a:srgbClr val="000000">
                      <a:alpha val="43137"/>
                    </a:srgbClr>
                  </a:outerShdw>
                </a:effectLst>
              </a:endParaRPr>
            </a:p>
          </p:txBody>
        </p:sp>
      </p:grpSp>
      <p:cxnSp>
        <p:nvCxnSpPr>
          <p:cNvPr id="32" name="31 Conector angular"/>
          <p:cNvCxnSpPr>
            <a:endCxn id="15" idx="6"/>
          </p:cNvCxnSpPr>
          <p:nvPr/>
        </p:nvCxnSpPr>
        <p:spPr>
          <a:xfrm rot="10800000">
            <a:off x="5989247" y="1917921"/>
            <a:ext cx="1010037" cy="29100"/>
          </a:xfrm>
          <a:prstGeom prst="bentConnector3">
            <a:avLst>
              <a:gd name="adj1" fmla="val 50000"/>
            </a:avLst>
          </a:prstGeom>
          <a:ln w="57150">
            <a:solidFill>
              <a:schemeClr val="accent3">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35" name="31 Conector angular"/>
          <p:cNvCxnSpPr/>
          <p:nvPr/>
        </p:nvCxnSpPr>
        <p:spPr>
          <a:xfrm rot="5400000" flipH="1" flipV="1">
            <a:off x="7612484" y="3532671"/>
            <a:ext cx="1421792" cy="12700"/>
          </a:xfrm>
          <a:prstGeom prst="bentConnector3">
            <a:avLst>
              <a:gd name="adj1" fmla="val 50000"/>
            </a:avLst>
          </a:prstGeom>
          <a:ln w="57150">
            <a:solidFill>
              <a:schemeClr val="accent3">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38" name="31 Conector angular"/>
          <p:cNvCxnSpPr>
            <a:stCxn id="29" idx="3"/>
            <a:endCxn id="12" idx="2"/>
          </p:cNvCxnSpPr>
          <p:nvPr/>
        </p:nvCxnSpPr>
        <p:spPr>
          <a:xfrm>
            <a:off x="6882589" y="5829853"/>
            <a:ext cx="1318822" cy="280515"/>
          </a:xfrm>
          <a:prstGeom prst="bentConnector4">
            <a:avLst>
              <a:gd name="adj1" fmla="val 19969"/>
              <a:gd name="adj2" fmla="val 259337"/>
            </a:avLst>
          </a:prstGeom>
          <a:ln w="57150">
            <a:solidFill>
              <a:schemeClr val="accent3">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41" name="31 Conector angular"/>
          <p:cNvCxnSpPr>
            <a:endCxn id="20" idx="3"/>
          </p:cNvCxnSpPr>
          <p:nvPr/>
        </p:nvCxnSpPr>
        <p:spPr>
          <a:xfrm rot="10800000" flipV="1">
            <a:off x="5658611" y="2794121"/>
            <a:ext cx="2447958" cy="1151073"/>
          </a:xfrm>
          <a:prstGeom prst="bentConnector3">
            <a:avLst>
              <a:gd name="adj1" fmla="val -176"/>
            </a:avLst>
          </a:prstGeom>
          <a:ln w="57150">
            <a:solidFill>
              <a:schemeClr val="accent3">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45" name="31 Conector angular"/>
          <p:cNvCxnSpPr>
            <a:endCxn id="20" idx="1"/>
          </p:cNvCxnSpPr>
          <p:nvPr/>
        </p:nvCxnSpPr>
        <p:spPr>
          <a:xfrm>
            <a:off x="2666431" y="3656461"/>
            <a:ext cx="1277668" cy="288734"/>
          </a:xfrm>
          <a:prstGeom prst="bentConnector3">
            <a:avLst>
              <a:gd name="adj1" fmla="val 50000"/>
            </a:avLst>
          </a:prstGeom>
          <a:ln w="57150">
            <a:solidFill>
              <a:schemeClr val="accent3">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48" name="31 Conector angular"/>
          <p:cNvCxnSpPr>
            <a:stCxn id="26" idx="3"/>
            <a:endCxn id="19" idx="2"/>
          </p:cNvCxnSpPr>
          <p:nvPr/>
        </p:nvCxnSpPr>
        <p:spPr>
          <a:xfrm flipV="1">
            <a:off x="2563321" y="4792957"/>
            <a:ext cx="2266691" cy="1001988"/>
          </a:xfrm>
          <a:prstGeom prst="bentConnector2">
            <a:avLst/>
          </a:prstGeom>
          <a:ln w="57150">
            <a:solidFill>
              <a:schemeClr val="accent3">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sp>
        <p:nvSpPr>
          <p:cNvPr id="57" name="56 CuadroTexto"/>
          <p:cNvSpPr txBox="1"/>
          <p:nvPr/>
        </p:nvSpPr>
        <p:spPr>
          <a:xfrm>
            <a:off x="541738" y="1124174"/>
            <a:ext cx="2916988" cy="660042"/>
          </a:xfrm>
          <a:prstGeom prst="rect">
            <a:avLst/>
          </a:prstGeom>
          <a:noFill/>
        </p:spPr>
        <p:txBody>
          <a:bodyPr wrap="none" rtlCol="0">
            <a:prstTxWarp prst="textDoubleWave1">
              <a:avLst/>
            </a:prstTxWarp>
            <a:spAutoFit/>
          </a:bodyPr>
          <a:lstStyle/>
          <a:p>
            <a:r>
              <a:rPr lang="es-EC" b="1" cap="all" dirty="0" smtClean="0">
                <a:ln w="28575" cmpd="sng">
                  <a:solidFill>
                    <a:schemeClr val="tx1"/>
                  </a:solidFill>
                  <a:prstDash val="solid"/>
                </a:ln>
                <a:solidFill>
                  <a:sysClr val="windowText" lastClr="000000"/>
                </a:solidFill>
                <a:effectLst>
                  <a:reflection blurRad="6350" stA="55000" endA="300" endPos="45500" dir="5400000" sy="-100000" algn="bl" rotWithShape="0"/>
                </a:effectLst>
                <a:latin typeface="Showcard Gothic" pitchFamily="82" charset="0"/>
              </a:rPr>
              <a:t>MAGERIT</a:t>
            </a:r>
            <a:endParaRPr lang="es-EC" b="1" cap="all" dirty="0">
              <a:ln w="28575" cmpd="sng">
                <a:solidFill>
                  <a:schemeClr val="tx1"/>
                </a:solidFill>
                <a:prstDash val="solid"/>
              </a:ln>
              <a:solidFill>
                <a:sysClr val="windowText" lastClr="000000"/>
              </a:solidFill>
              <a:effectLst>
                <a:reflection blurRad="6350" stA="55000" endA="300" endPos="45500" dir="5400000" sy="-100000" algn="bl" rotWithShape="0"/>
              </a:effectLst>
              <a:latin typeface="Showcard Gothic" pitchFamily="82" charset="0"/>
            </a:endParaRPr>
          </a:p>
        </p:txBody>
      </p:sp>
    </p:spTree>
    <p:extLst>
      <p:ext uri="{BB962C8B-B14F-4D97-AF65-F5344CB8AC3E}">
        <p14:creationId xmlns:p14="http://schemas.microsoft.com/office/powerpoint/2010/main" val="22789186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rot="16200000">
            <a:off x="-2534498" y="3075057"/>
            <a:ext cx="6639383" cy="707886"/>
          </a:xfrm>
          <a:prstGeom prst="rect">
            <a:avLst/>
          </a:prstGeom>
          <a:noFill/>
        </p:spPr>
        <p:txBody>
          <a:bodyPr wrap="none" lIns="91440" tIns="45720" rIns="91440" bIns="45720">
            <a:spAutoFit/>
          </a:bodyPr>
          <a:lstStyle/>
          <a:p>
            <a:pPr algn="ctr"/>
            <a:r>
              <a:rPr lang="es-ES" sz="400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latin typeface="Copperplate Gothic Bold" pitchFamily="34" charset="0"/>
              </a:rPr>
              <a:t>CONTROL DE ACTIVOS</a:t>
            </a:r>
          </a:p>
        </p:txBody>
      </p:sp>
      <p:graphicFrame>
        <p:nvGraphicFramePr>
          <p:cNvPr id="4" name="3 Diagrama"/>
          <p:cNvGraphicFramePr/>
          <p:nvPr>
            <p:extLst>
              <p:ext uri="{D42A27DB-BD31-4B8C-83A1-F6EECF244321}">
                <p14:modId xmlns:p14="http://schemas.microsoft.com/office/powerpoint/2010/main" val="2671519935"/>
              </p:ext>
            </p:extLst>
          </p:nvPr>
        </p:nvGraphicFramePr>
        <p:xfrm>
          <a:off x="1691680" y="19668"/>
          <a:ext cx="7200800" cy="6433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4 Imagen"/>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1771" b="88131" l="7418" r="98121">
                        <a14:foregroundMark x1="86449" y1="52819" x2="86449" y2="52819"/>
                        <a14:foregroundMark x1="71414" y1="46093" x2="71414" y2="46093"/>
                        <a14:foregroundMark x1="75569" y1="34125" x2="75569" y2="34125"/>
                        <a14:foregroundMark x1="88328" y1="34125" x2="88328" y2="34125"/>
                        <a14:foregroundMark x1="84174" y1="32245" x2="84174" y2="32245"/>
                        <a14:foregroundMark x1="78140" y1="31058" x2="78140" y2="31058"/>
                        <a14:foregroundMark x1="86053" y1="29575" x2="86053" y2="29575"/>
                        <a14:foregroundMark x1="92779" y1="35213" x2="92779" y2="35213"/>
                        <a14:foregroundMark x1="94362" y1="46093" x2="94362" y2="46093"/>
                        <a14:foregroundMark x1="59050" y1="69733" x2="59050" y2="69733"/>
                        <a14:foregroundMark x1="15134" y1="47577" x2="15134" y2="47577"/>
                        <a14:foregroundMark x1="12859" y1="47972" x2="12859" y2="47972"/>
                        <a14:foregroundMark x1="11375" y1="47181" x2="11375" y2="47181"/>
                        <a14:foregroundMark x1="13650" y1="45005" x2="13650" y2="45005"/>
                        <a14:foregroundMark x1="12067" y1="45796" x2="12067" y2="45796"/>
                        <a14:foregroundMark x1="9990" y1="47577" x2="9990" y2="47577"/>
                      </a14:backgroundRemoval>
                    </a14:imgEffect>
                    <a14:imgEffect>
                      <a14:artisticCutout/>
                    </a14:imgEffect>
                    <a14:imgEffect>
                      <a14:brightnessContrast bright="20000" contrast="-40000"/>
                    </a14:imgEffect>
                  </a14:imgLayer>
                </a14:imgProps>
              </a:ext>
              <a:ext uri="{28A0092B-C50C-407E-A947-70E740481C1C}">
                <a14:useLocalDpi xmlns:a14="http://schemas.microsoft.com/office/drawing/2010/main" val="0"/>
              </a:ext>
            </a:extLst>
          </a:blip>
          <a:srcRect l="8368" t="11569" r="36962" b="14684"/>
          <a:stretch/>
        </p:blipFill>
        <p:spPr>
          <a:xfrm>
            <a:off x="2483768" y="2995808"/>
            <a:ext cx="2296200" cy="3097488"/>
          </a:xfrm>
          <a:prstGeom prst="rect">
            <a:avLst/>
          </a:prstGeom>
        </p:spPr>
      </p:pic>
      <p:pic>
        <p:nvPicPr>
          <p:cNvPr id="6" name="5 Imagen"/>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1771" b="88131" l="7418" r="98121">
                        <a14:foregroundMark x1="86449" y1="52819" x2="86449" y2="52819"/>
                        <a14:foregroundMark x1="71414" y1="46093" x2="71414" y2="46093"/>
                        <a14:foregroundMark x1="75569" y1="34125" x2="75569" y2="34125"/>
                        <a14:foregroundMark x1="88328" y1="34125" x2="88328" y2="34125"/>
                        <a14:foregroundMark x1="84174" y1="32245" x2="84174" y2="32245"/>
                        <a14:foregroundMark x1="78140" y1="31058" x2="78140" y2="31058"/>
                        <a14:foregroundMark x1="86053" y1="29575" x2="86053" y2="29575"/>
                        <a14:foregroundMark x1="92779" y1="35213" x2="92779" y2="35213"/>
                        <a14:foregroundMark x1="94362" y1="46093" x2="94362" y2="46093"/>
                        <a14:foregroundMark x1="59050" y1="69733" x2="59050" y2="69733"/>
                        <a14:foregroundMark x1="15134" y1="47577" x2="15134" y2="47577"/>
                        <a14:foregroundMark x1="12859" y1="47972" x2="12859" y2="47972"/>
                        <a14:foregroundMark x1="11375" y1="47181" x2="11375" y2="47181"/>
                        <a14:foregroundMark x1="13650" y1="45005" x2="13650" y2="45005"/>
                        <a14:foregroundMark x1="12067" y1="45796" x2="12067" y2="45796"/>
                        <a14:foregroundMark x1="9990" y1="47577" x2="9990" y2="47577"/>
                      </a14:backgroundRemoval>
                    </a14:imgEffect>
                    <a14:imgEffect>
                      <a14:artisticCutout/>
                    </a14:imgEffect>
                    <a14:imgEffect>
                      <a14:brightnessContrast bright="20000" contrast="-40000"/>
                    </a14:imgEffect>
                  </a14:imgLayer>
                </a14:imgProps>
              </a:ext>
              <a:ext uri="{28A0092B-C50C-407E-A947-70E740481C1C}">
                <a14:useLocalDpi xmlns:a14="http://schemas.microsoft.com/office/drawing/2010/main" val="0"/>
              </a:ext>
            </a:extLst>
          </a:blip>
          <a:srcRect l="54122" t="53510" r="20778" b="18139"/>
          <a:stretch/>
        </p:blipFill>
        <p:spPr>
          <a:xfrm>
            <a:off x="3589754" y="5262569"/>
            <a:ext cx="1054254" cy="1190767"/>
          </a:xfrm>
          <a:prstGeom prst="rect">
            <a:avLst/>
          </a:prstGeom>
        </p:spPr>
      </p:pic>
    </p:spTree>
    <p:extLst>
      <p:ext uri="{BB962C8B-B14F-4D97-AF65-F5344CB8AC3E}">
        <p14:creationId xmlns:p14="http://schemas.microsoft.com/office/powerpoint/2010/main" val="1897061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043608" y="332656"/>
            <a:ext cx="7416824" cy="774920"/>
          </a:xfrm>
          <a:prstGeom prst="rect">
            <a:avLst/>
          </a:prstGeom>
        </p:spPr>
        <p:txBody>
          <a:bodyPr>
            <a:no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s-E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Copperplate Gothic Bold" pitchFamily="34" charset="0"/>
                <a:ea typeface="+mj-ea"/>
                <a:cs typeface="+mj-cs"/>
              </a:rPr>
              <a:t>CRITERIOS DE VALORIZACIÓN</a:t>
            </a:r>
          </a:p>
        </p:txBody>
      </p:sp>
      <p:graphicFrame>
        <p:nvGraphicFramePr>
          <p:cNvPr id="4" name="3 Diagrama"/>
          <p:cNvGraphicFramePr/>
          <p:nvPr>
            <p:extLst>
              <p:ext uri="{D42A27DB-BD31-4B8C-83A1-F6EECF244321}">
                <p14:modId xmlns:p14="http://schemas.microsoft.com/office/powerpoint/2010/main" val="14507114"/>
              </p:ext>
            </p:extLst>
          </p:nvPr>
        </p:nvGraphicFramePr>
        <p:xfrm>
          <a:off x="285720" y="1142984"/>
          <a:ext cx="8858280" cy="535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Rectángulo"/>
          <p:cNvSpPr/>
          <p:nvPr/>
        </p:nvSpPr>
        <p:spPr>
          <a:xfrm>
            <a:off x="539552" y="4298226"/>
            <a:ext cx="2559798" cy="642942"/>
          </a:xfrm>
          <a:prstGeom prst="rect">
            <a:avLst/>
          </a:prstGeom>
        </p:spPr>
        <p:txBody>
          <a:bodyPr wrap="none">
            <a:prstTxWarp prst="textPlain">
              <a:avLst/>
            </a:prstTxWarp>
            <a:spAutoFit/>
          </a:bodyPr>
          <a:lstStyle/>
          <a:p>
            <a:pPr lvl="0"/>
            <a:r>
              <a:rPr lang="es-EC" dirty="0" smtClean="0">
                <a:ln w="28575" cmpd="sng">
                  <a:solidFill>
                    <a:schemeClr val="bg1"/>
                  </a:solidFill>
                  <a:prstDash val="solid"/>
                </a:ln>
                <a:solidFill>
                  <a:srgbClr val="FFFFFF"/>
                </a:solidFill>
                <a:effectLst>
                  <a:outerShdw blurRad="63500" dir="3600000" algn="tl" rotWithShape="0">
                    <a:srgbClr val="000000">
                      <a:alpha val="70000"/>
                    </a:srgbClr>
                  </a:outerShdw>
                </a:effectLst>
                <a:latin typeface="Gill Sans Ultra Bold Condensed" pitchFamily="34" charset="0"/>
                <a:ea typeface="Gulim" pitchFamily="34" charset="-127"/>
              </a:rPr>
              <a:t>CONFIDENCIALIDAD</a:t>
            </a:r>
            <a:endParaRPr lang="es-EC" b="1" dirty="0">
              <a:ln w="28575" cmpd="sng">
                <a:solidFill>
                  <a:schemeClr val="bg1"/>
                </a:solidFill>
                <a:prstDash val="solid"/>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Gill Sans Ultra Bold Condensed" pitchFamily="34" charset="0"/>
            </a:endParaRPr>
          </a:p>
        </p:txBody>
      </p:sp>
      <p:sp>
        <p:nvSpPr>
          <p:cNvPr id="6" name="5 Rectángulo"/>
          <p:cNvSpPr/>
          <p:nvPr/>
        </p:nvSpPr>
        <p:spPr>
          <a:xfrm>
            <a:off x="3942168" y="2714026"/>
            <a:ext cx="2286016" cy="642966"/>
          </a:xfrm>
          <a:prstGeom prst="rect">
            <a:avLst/>
          </a:prstGeom>
        </p:spPr>
        <p:txBody>
          <a:bodyPr wrap="none">
            <a:prstTxWarp prst="textPlain">
              <a:avLst/>
            </a:prstTxWarp>
            <a:spAutoFit/>
          </a:bodyPr>
          <a:lstStyle/>
          <a:p>
            <a:pPr lvl="0"/>
            <a:r>
              <a:rPr lang="es-EC" dirty="0">
                <a:ln w="28575" cmpd="sng">
                  <a:solidFill>
                    <a:schemeClr val="bg1"/>
                  </a:solidFill>
                  <a:prstDash val="solid"/>
                </a:ln>
                <a:solidFill>
                  <a:srgbClr val="FFFFFF"/>
                </a:solidFill>
                <a:effectLst>
                  <a:outerShdw blurRad="63500" dir="3600000" algn="tl" rotWithShape="0">
                    <a:srgbClr val="000000">
                      <a:alpha val="70000"/>
                    </a:srgbClr>
                  </a:outerShdw>
                </a:effectLst>
                <a:latin typeface="Gill Sans Ultra Bold Condensed" pitchFamily="34" charset="0"/>
                <a:ea typeface="Gulim" pitchFamily="34" charset="-127"/>
              </a:rPr>
              <a:t>INTEGRIDAD</a:t>
            </a:r>
          </a:p>
        </p:txBody>
      </p:sp>
      <p:sp>
        <p:nvSpPr>
          <p:cNvPr id="8" name="7 Rectángulo"/>
          <p:cNvSpPr/>
          <p:nvPr/>
        </p:nvSpPr>
        <p:spPr>
          <a:xfrm>
            <a:off x="6710761" y="4069062"/>
            <a:ext cx="2286016" cy="642966"/>
          </a:xfrm>
          <a:prstGeom prst="rect">
            <a:avLst/>
          </a:prstGeom>
        </p:spPr>
        <p:txBody>
          <a:bodyPr wrap="none">
            <a:prstTxWarp prst="textPlain">
              <a:avLst/>
            </a:prstTxWarp>
            <a:spAutoFit/>
          </a:bodyPr>
          <a:lstStyle/>
          <a:p>
            <a:r>
              <a:rPr lang="es-EC" dirty="0">
                <a:ln w="28575" cmpd="sng">
                  <a:solidFill>
                    <a:schemeClr val="bg1"/>
                  </a:solidFill>
                  <a:prstDash val="solid"/>
                </a:ln>
                <a:solidFill>
                  <a:srgbClr val="FFFFFF"/>
                </a:solidFill>
                <a:effectLst>
                  <a:outerShdw blurRad="63500" dir="3600000" algn="tl" rotWithShape="0">
                    <a:srgbClr val="000000">
                      <a:alpha val="70000"/>
                    </a:srgbClr>
                  </a:outerShdw>
                </a:effectLst>
                <a:latin typeface="Gill Sans Ultra Bold Condensed" pitchFamily="34" charset="0"/>
                <a:ea typeface="Gulim" pitchFamily="34" charset="-127"/>
              </a:rPr>
              <a:t>DISPONIBILIDAD</a:t>
            </a:r>
          </a:p>
        </p:txBody>
      </p:sp>
    </p:spTree>
    <p:extLst>
      <p:ext uri="{BB962C8B-B14F-4D97-AF65-F5344CB8AC3E}">
        <p14:creationId xmlns:p14="http://schemas.microsoft.com/office/powerpoint/2010/main" val="32276023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2047830" y="1718037"/>
            <a:ext cx="6268586" cy="3049884"/>
            <a:chOff x="1195425" y="1644993"/>
            <a:chExt cx="7328037" cy="4282816"/>
          </a:xfrm>
        </p:grpSpPr>
        <p:sp>
          <p:nvSpPr>
            <p:cNvPr id="4" name="3 Rectángulo"/>
            <p:cNvSpPr/>
            <p:nvPr/>
          </p:nvSpPr>
          <p:spPr>
            <a:xfrm rot="301742">
              <a:off x="1195425" y="4823534"/>
              <a:ext cx="7328037" cy="36304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a:p>
          </p:txBody>
        </p:sp>
        <p:sp>
          <p:nvSpPr>
            <p:cNvPr id="5" name="4 Triángulo isósceles"/>
            <p:cNvSpPr/>
            <p:nvPr/>
          </p:nvSpPr>
          <p:spPr>
            <a:xfrm>
              <a:off x="4351646" y="5225589"/>
              <a:ext cx="866856" cy="702220"/>
            </a:xfrm>
            <a:prstGeom prst="triangl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a:p>
          </p:txBody>
        </p:sp>
        <p:sp>
          <p:nvSpPr>
            <p:cNvPr id="6" name="5 Rectángulo redondeado"/>
            <p:cNvSpPr/>
            <p:nvPr/>
          </p:nvSpPr>
          <p:spPr>
            <a:xfrm>
              <a:off x="1500166" y="3357562"/>
              <a:ext cx="1357322" cy="785818"/>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solidFill>
                  <a:schemeClr val="dk1"/>
                </a:solidFill>
              </a:endParaRPr>
            </a:p>
          </p:txBody>
        </p:sp>
        <p:sp>
          <p:nvSpPr>
            <p:cNvPr id="7" name="6 Rectángulo redondeado"/>
            <p:cNvSpPr/>
            <p:nvPr/>
          </p:nvSpPr>
          <p:spPr>
            <a:xfrm>
              <a:off x="4146185" y="3893348"/>
              <a:ext cx="1357322" cy="785819"/>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solidFill>
                  <a:schemeClr val="dk1"/>
                </a:solidFill>
              </a:endParaRPr>
            </a:p>
          </p:txBody>
        </p:sp>
        <p:sp>
          <p:nvSpPr>
            <p:cNvPr id="8" name="7 Rectángulo redondeado"/>
            <p:cNvSpPr/>
            <p:nvPr/>
          </p:nvSpPr>
          <p:spPr>
            <a:xfrm>
              <a:off x="4104448" y="2712697"/>
              <a:ext cx="1357322" cy="785819"/>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solidFill>
                  <a:schemeClr val="dk1"/>
                </a:solidFill>
              </a:endParaRPr>
            </a:p>
          </p:txBody>
        </p:sp>
        <p:sp>
          <p:nvSpPr>
            <p:cNvPr id="9" name="8 Rectángulo redondeado"/>
            <p:cNvSpPr/>
            <p:nvPr/>
          </p:nvSpPr>
          <p:spPr>
            <a:xfrm>
              <a:off x="4106412" y="1644993"/>
              <a:ext cx="1357322" cy="785819"/>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solidFill>
                  <a:schemeClr val="dk1"/>
                </a:solidFill>
              </a:endParaRPr>
            </a:p>
          </p:txBody>
        </p:sp>
        <p:sp>
          <p:nvSpPr>
            <p:cNvPr id="10" name="9 Rectángulo redondeado"/>
            <p:cNvSpPr/>
            <p:nvPr/>
          </p:nvSpPr>
          <p:spPr>
            <a:xfrm>
              <a:off x="7065797" y="4045497"/>
              <a:ext cx="1357322" cy="785819"/>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solidFill>
                  <a:schemeClr val="dk1"/>
                </a:solidFill>
              </a:endParaRPr>
            </a:p>
          </p:txBody>
        </p:sp>
        <p:sp>
          <p:nvSpPr>
            <p:cNvPr id="11" name="10 Rectángulo redondeado"/>
            <p:cNvSpPr/>
            <p:nvPr/>
          </p:nvSpPr>
          <p:spPr>
            <a:xfrm>
              <a:off x="7065797" y="2871884"/>
              <a:ext cx="1357322" cy="785819"/>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solidFill>
                  <a:schemeClr val="dk1"/>
                </a:solidFill>
              </a:endParaRPr>
            </a:p>
          </p:txBody>
        </p:sp>
        <p:sp>
          <p:nvSpPr>
            <p:cNvPr id="12" name="11 Rectángulo redondeado"/>
            <p:cNvSpPr/>
            <p:nvPr/>
          </p:nvSpPr>
          <p:spPr>
            <a:xfrm>
              <a:off x="7036610" y="1714488"/>
              <a:ext cx="1357322" cy="785819"/>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p>
          </p:txBody>
        </p:sp>
      </p:grpSp>
      <p:sp>
        <p:nvSpPr>
          <p:cNvPr id="13" name="12 CuadroTexto"/>
          <p:cNvSpPr txBox="1"/>
          <p:nvPr/>
        </p:nvSpPr>
        <p:spPr>
          <a:xfrm>
            <a:off x="1554278" y="615992"/>
            <a:ext cx="2448272" cy="571504"/>
          </a:xfrm>
          <a:prstGeom prst="rect">
            <a:avLst/>
          </a:prstGeom>
          <a:noFill/>
        </p:spPr>
        <p:txBody>
          <a:bodyPr wrap="none" rtlCol="0">
            <a:prstTxWarp prst="textPlain">
              <a:avLst/>
            </a:prstTxWarp>
            <a:spAutoFit/>
          </a:bodyPr>
          <a:lstStyle/>
          <a:p>
            <a:r>
              <a:rPr lang="es-EC" dirty="0">
                <a:ln w="28575" cmpd="sng">
                  <a:solidFill>
                    <a:schemeClr val="bg1"/>
                  </a:solidFill>
                  <a:prstDash val="solid"/>
                </a:ln>
                <a:solidFill>
                  <a:srgbClr val="FFFFFF"/>
                </a:solidFill>
                <a:effectLst>
                  <a:outerShdw blurRad="63500" dir="3600000" algn="tl" rotWithShape="0">
                    <a:srgbClr val="000000">
                      <a:alpha val="70000"/>
                    </a:srgbClr>
                  </a:outerShdw>
                </a:effectLst>
                <a:latin typeface="Gill Sans Ultra Bold Condensed" pitchFamily="34" charset="0"/>
                <a:ea typeface="Gulim" pitchFamily="34" charset="-127"/>
              </a:rPr>
              <a:t>CONFIDENCIALIDAD</a:t>
            </a:r>
          </a:p>
        </p:txBody>
      </p:sp>
      <p:sp>
        <p:nvSpPr>
          <p:cNvPr id="14" name="13 CuadroTexto"/>
          <p:cNvSpPr txBox="1"/>
          <p:nvPr/>
        </p:nvSpPr>
        <p:spPr>
          <a:xfrm>
            <a:off x="4371366" y="620688"/>
            <a:ext cx="1928826" cy="571504"/>
          </a:xfrm>
          <a:prstGeom prst="rect">
            <a:avLst/>
          </a:prstGeom>
          <a:noFill/>
        </p:spPr>
        <p:txBody>
          <a:bodyPr wrap="none" rtlCol="0">
            <a:prstTxWarp prst="textPlain">
              <a:avLst/>
            </a:prstTxWarp>
            <a:spAutoFit/>
          </a:bodyPr>
          <a:lstStyle/>
          <a:p>
            <a:r>
              <a:rPr lang="es-EC" dirty="0">
                <a:ln w="28575" cmpd="sng">
                  <a:solidFill>
                    <a:schemeClr val="bg1"/>
                  </a:solidFill>
                  <a:prstDash val="solid"/>
                </a:ln>
                <a:solidFill>
                  <a:srgbClr val="FFFFFF"/>
                </a:solidFill>
                <a:effectLst>
                  <a:outerShdw blurRad="63500" dir="3600000" algn="tl" rotWithShape="0">
                    <a:srgbClr val="000000">
                      <a:alpha val="70000"/>
                    </a:srgbClr>
                  </a:outerShdw>
                </a:effectLst>
                <a:latin typeface="Gill Sans Ultra Bold Condensed" pitchFamily="34" charset="0"/>
                <a:ea typeface="Gulim" pitchFamily="34" charset="-127"/>
              </a:rPr>
              <a:t>INTEGRIDAD</a:t>
            </a:r>
          </a:p>
        </p:txBody>
      </p:sp>
      <p:sp>
        <p:nvSpPr>
          <p:cNvPr id="15" name="14 CuadroTexto"/>
          <p:cNvSpPr txBox="1"/>
          <p:nvPr/>
        </p:nvSpPr>
        <p:spPr>
          <a:xfrm>
            <a:off x="6521913" y="620688"/>
            <a:ext cx="2383075" cy="607223"/>
          </a:xfrm>
          <a:prstGeom prst="rect">
            <a:avLst/>
          </a:prstGeom>
          <a:noFill/>
        </p:spPr>
        <p:txBody>
          <a:bodyPr wrap="none" rtlCol="0">
            <a:prstTxWarp prst="textPlain">
              <a:avLst/>
            </a:prstTxWarp>
            <a:spAutoFit/>
          </a:bodyPr>
          <a:lstStyle/>
          <a:p>
            <a:r>
              <a:rPr lang="es-EC" dirty="0">
                <a:ln w="28575" cmpd="sng">
                  <a:solidFill>
                    <a:schemeClr val="bg1"/>
                  </a:solidFill>
                  <a:prstDash val="solid"/>
                </a:ln>
                <a:solidFill>
                  <a:srgbClr val="FFFFFF"/>
                </a:solidFill>
                <a:effectLst>
                  <a:outerShdw blurRad="63500" dir="3600000" algn="tl" rotWithShape="0">
                    <a:srgbClr val="000000">
                      <a:alpha val="70000"/>
                    </a:srgbClr>
                  </a:outerShdw>
                </a:effectLst>
                <a:latin typeface="Gill Sans Ultra Bold Condensed" pitchFamily="34" charset="0"/>
                <a:ea typeface="Gulim" pitchFamily="34" charset="-127"/>
              </a:rPr>
              <a:t>DISPONIBILIDAD</a:t>
            </a:r>
          </a:p>
        </p:txBody>
      </p:sp>
      <p:sp>
        <p:nvSpPr>
          <p:cNvPr id="16" name="1 Título"/>
          <p:cNvSpPr>
            <a:spLocks noGrp="1"/>
          </p:cNvSpPr>
          <p:nvPr>
            <p:ph type="title" idx="4294967295"/>
          </p:nvPr>
        </p:nvSpPr>
        <p:spPr>
          <a:xfrm>
            <a:off x="-3924944" y="2438276"/>
            <a:ext cx="9120187" cy="774700"/>
          </a:xfrm>
        </p:spPr>
        <p:txBody>
          <a:bodyPr>
            <a:noAutofit/>
          </a:bodyPr>
          <a:lstStyle/>
          <a:p>
            <a:pPr algn="ctr"/>
            <a:r>
              <a:rPr lang="es-ES" sz="44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latin typeface="Copperplate Gothic Bold" pitchFamily="34" charset="0"/>
                <a:ea typeface="+mn-ea"/>
                <a:cs typeface="+mn-cs"/>
              </a:rPr>
              <a:t>C</a:t>
            </a:r>
            <a:br>
              <a:rPr lang="es-ES" sz="44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latin typeface="Copperplate Gothic Bold" pitchFamily="34" charset="0"/>
                <a:ea typeface="+mn-ea"/>
                <a:cs typeface="+mn-cs"/>
              </a:rPr>
            </a:br>
            <a:r>
              <a:rPr lang="es-ES" sz="44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latin typeface="Copperplate Gothic Bold" pitchFamily="34" charset="0"/>
                <a:ea typeface="+mn-ea"/>
                <a:cs typeface="+mn-cs"/>
              </a:rPr>
              <a:t>Á</a:t>
            </a:r>
            <a:br>
              <a:rPr lang="es-ES" sz="44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latin typeface="Copperplate Gothic Bold" pitchFamily="34" charset="0"/>
                <a:ea typeface="+mn-ea"/>
                <a:cs typeface="+mn-cs"/>
              </a:rPr>
            </a:br>
            <a:r>
              <a:rPr lang="es-ES" sz="44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latin typeface="Copperplate Gothic Bold" pitchFamily="34" charset="0"/>
                <a:ea typeface="+mn-ea"/>
                <a:cs typeface="+mn-cs"/>
              </a:rPr>
              <a:t>L</a:t>
            </a:r>
            <a:br>
              <a:rPr lang="es-ES" sz="44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latin typeface="Copperplate Gothic Bold" pitchFamily="34" charset="0"/>
                <a:ea typeface="+mn-ea"/>
                <a:cs typeface="+mn-cs"/>
              </a:rPr>
            </a:br>
            <a:r>
              <a:rPr lang="es-ES" sz="44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latin typeface="Copperplate Gothic Bold" pitchFamily="34" charset="0"/>
                <a:ea typeface="+mn-ea"/>
                <a:cs typeface="+mn-cs"/>
              </a:rPr>
              <a:t>C</a:t>
            </a:r>
            <a:br>
              <a:rPr lang="es-ES" sz="44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latin typeface="Copperplate Gothic Bold" pitchFamily="34" charset="0"/>
                <a:ea typeface="+mn-ea"/>
                <a:cs typeface="+mn-cs"/>
              </a:rPr>
            </a:br>
            <a:r>
              <a:rPr lang="es-ES" sz="44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latin typeface="Copperplate Gothic Bold" pitchFamily="34" charset="0"/>
                <a:ea typeface="+mn-ea"/>
                <a:cs typeface="+mn-cs"/>
              </a:rPr>
              <a:t>U</a:t>
            </a:r>
            <a:br>
              <a:rPr lang="es-ES" sz="44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latin typeface="Copperplate Gothic Bold" pitchFamily="34" charset="0"/>
                <a:ea typeface="+mn-ea"/>
                <a:cs typeface="+mn-cs"/>
              </a:rPr>
            </a:br>
            <a:r>
              <a:rPr lang="es-ES" sz="44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latin typeface="Copperplate Gothic Bold" pitchFamily="34" charset="0"/>
                <a:ea typeface="+mn-ea"/>
                <a:cs typeface="+mn-cs"/>
              </a:rPr>
              <a:t>L</a:t>
            </a:r>
            <a:br>
              <a:rPr lang="es-ES" sz="44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latin typeface="Copperplate Gothic Bold" pitchFamily="34" charset="0"/>
                <a:ea typeface="+mn-ea"/>
                <a:cs typeface="+mn-cs"/>
              </a:rPr>
            </a:br>
            <a:r>
              <a:rPr lang="es-ES" sz="44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latin typeface="Copperplate Gothic Bold" pitchFamily="34" charset="0"/>
                <a:ea typeface="+mn-ea"/>
                <a:cs typeface="+mn-cs"/>
              </a:rPr>
              <a:t>O</a:t>
            </a:r>
            <a:endParaRPr lang="es-ES" sz="38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latin typeface="Copperplate Gothic Bold" pitchFamily="34" charset="0"/>
              <a:ea typeface="+mn-ea"/>
              <a:cs typeface="+mn-cs"/>
            </a:endParaRPr>
          </a:p>
        </p:txBody>
      </p:sp>
      <p:sp>
        <p:nvSpPr>
          <p:cNvPr id="17" name="16 CuadroTexto"/>
          <p:cNvSpPr txBox="1"/>
          <p:nvPr/>
        </p:nvSpPr>
        <p:spPr>
          <a:xfrm>
            <a:off x="1517242" y="5517232"/>
            <a:ext cx="7596336" cy="1048028"/>
          </a:xfrm>
          <a:prstGeom prst="rect">
            <a:avLst/>
          </a:prstGeom>
          <a:noFill/>
        </p:spPr>
        <p:txBody>
          <a:bodyPr wrap="none" rtlCol="0">
            <a:prstTxWarp prst="textPlain">
              <a:avLst/>
            </a:prstTxWarp>
            <a:spAutoFit/>
          </a:bodyPr>
          <a:lstStyle/>
          <a:p>
            <a:r>
              <a:rPr lang="es-EC" b="1" dirty="0" smtClean="0">
                <a:solidFill>
                  <a:sysClr val="windowText" lastClr="000000"/>
                </a:solidFill>
                <a:effectLst>
                  <a:outerShdw blurRad="38100" dist="38100" dir="2700000" algn="tl">
                    <a:srgbClr val="000000">
                      <a:alpha val="43137"/>
                    </a:srgbClr>
                  </a:outerShdw>
                </a:effectLst>
              </a:rPr>
              <a:t> (CONFIDENCIALIDAD + INTEGRIDAD + DISPONIBILIDAD) </a:t>
            </a:r>
          </a:p>
          <a:p>
            <a:pPr algn="ctr"/>
            <a:r>
              <a:rPr lang="es-EC" b="1" dirty="0" smtClean="0">
                <a:solidFill>
                  <a:sysClr val="windowText" lastClr="000000"/>
                </a:solidFill>
                <a:effectLst>
                  <a:outerShdw blurRad="38100" dist="38100" dir="2700000" algn="tl">
                    <a:srgbClr val="000000">
                      <a:alpha val="43137"/>
                    </a:srgbClr>
                  </a:outerShdw>
                </a:effectLst>
              </a:rPr>
              <a:t>/ NÚMERO DE CRITERIOS</a:t>
            </a:r>
            <a:endParaRPr lang="es-EC" b="1" dirty="0">
              <a:solidFill>
                <a:sysClr val="windowText" lastClr="000000"/>
              </a:solidFill>
              <a:effectLst>
                <a:outerShdw blurRad="38100" dist="38100" dir="2700000" algn="tl">
                  <a:srgbClr val="000000">
                    <a:alpha val="43137"/>
                  </a:srgbClr>
                </a:outerShdw>
              </a:effectLst>
            </a:endParaRPr>
          </a:p>
        </p:txBody>
      </p:sp>
      <p:sp>
        <p:nvSpPr>
          <p:cNvPr id="18" name="17 Rectángulo"/>
          <p:cNvSpPr/>
          <p:nvPr/>
        </p:nvSpPr>
        <p:spPr>
          <a:xfrm>
            <a:off x="4217710" y="4819421"/>
            <a:ext cx="1928826" cy="512208"/>
          </a:xfrm>
          <a:prstGeom prst="rect">
            <a:avLst/>
          </a:prstGeom>
        </p:spPr>
        <p:txBody>
          <a:bodyPr wrap="none">
            <a:prstTxWarp prst="textPlain">
              <a:avLst/>
            </a:prstTxWarp>
            <a:spAutoFit/>
          </a:bodyPr>
          <a:lstStyle/>
          <a:p>
            <a:r>
              <a:rPr lang="es-EC" b="1" dirty="0" smtClean="0">
                <a:solidFill>
                  <a:sysClr val="windowText" lastClr="000000"/>
                </a:solidFill>
                <a:effectLst>
                  <a:outerShdw blurRad="38100" dist="38100" dir="2700000" algn="tl">
                    <a:srgbClr val="000000">
                      <a:alpha val="43137"/>
                    </a:srgbClr>
                  </a:outerShdw>
                </a:effectLst>
              </a:rPr>
              <a:t>FÓRMULA</a:t>
            </a:r>
          </a:p>
        </p:txBody>
      </p:sp>
    </p:spTree>
    <p:extLst>
      <p:ext uri="{BB962C8B-B14F-4D97-AF65-F5344CB8AC3E}">
        <p14:creationId xmlns:p14="http://schemas.microsoft.com/office/powerpoint/2010/main" val="38163741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1043608" y="332656"/>
            <a:ext cx="7416824" cy="774920"/>
          </a:xfrm>
          <a:prstGeom prst="rect">
            <a:avLst/>
          </a:prstGeom>
        </p:spPr>
        <p:txBody>
          <a:bodyPr>
            <a:no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s-E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Copperplate Gothic Bold" pitchFamily="34" charset="0"/>
                <a:ea typeface="+mj-ea"/>
                <a:cs typeface="+mj-cs"/>
              </a:rPr>
              <a:t>VALORIZACIÓN de activos</a:t>
            </a:r>
            <a:endParaRPr lang="es-E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Copperplate Gothic Bold" pitchFamily="34" charset="0"/>
              <a:ea typeface="+mj-ea"/>
              <a:cs typeface="+mj-cs"/>
            </a:endParaRPr>
          </a:p>
        </p:txBody>
      </p:sp>
      <p:graphicFrame>
        <p:nvGraphicFramePr>
          <p:cNvPr id="6" name="5 Gráfico"/>
          <p:cNvGraphicFramePr>
            <a:graphicFrameLocks/>
          </p:cNvGraphicFramePr>
          <p:nvPr>
            <p:extLst>
              <p:ext uri="{D42A27DB-BD31-4B8C-83A1-F6EECF244321}">
                <p14:modId xmlns:p14="http://schemas.microsoft.com/office/powerpoint/2010/main" val="983596016"/>
              </p:ext>
            </p:extLst>
          </p:nvPr>
        </p:nvGraphicFramePr>
        <p:xfrm>
          <a:off x="251520" y="1412776"/>
          <a:ext cx="8712968" cy="51845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668164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7 Gráfico"/>
          <p:cNvGraphicFramePr>
            <a:graphicFrameLocks/>
          </p:cNvGraphicFramePr>
          <p:nvPr>
            <p:extLst>
              <p:ext uri="{D42A27DB-BD31-4B8C-83A1-F6EECF244321}">
                <p14:modId xmlns:p14="http://schemas.microsoft.com/office/powerpoint/2010/main" val="183774208"/>
              </p:ext>
            </p:extLst>
          </p:nvPr>
        </p:nvGraphicFramePr>
        <p:xfrm>
          <a:off x="251520" y="1052736"/>
          <a:ext cx="8640960" cy="5616624"/>
        </p:xfrm>
        <a:graphic>
          <a:graphicData uri="http://schemas.openxmlformats.org/drawingml/2006/chart">
            <c:chart xmlns:c="http://schemas.openxmlformats.org/drawingml/2006/chart" xmlns:r="http://schemas.openxmlformats.org/officeDocument/2006/relationships" r:id="rId3"/>
          </a:graphicData>
        </a:graphic>
      </p:graphicFrame>
      <p:sp>
        <p:nvSpPr>
          <p:cNvPr id="3" name="2 Rectángulo"/>
          <p:cNvSpPr/>
          <p:nvPr/>
        </p:nvSpPr>
        <p:spPr>
          <a:xfrm>
            <a:off x="357158" y="0"/>
            <a:ext cx="8215338" cy="1077218"/>
          </a:xfrm>
          <a:prstGeom prst="rect">
            <a:avLst/>
          </a:prstGeom>
          <a:noFill/>
        </p:spPr>
        <p:txBody>
          <a:bodyPr wrap="square" lIns="91440" tIns="45720" rIns="91440" bIns="45720">
            <a:spAutoFit/>
          </a:bodyPr>
          <a:lstStyle/>
          <a:p>
            <a:pPr algn="ctr"/>
            <a:r>
              <a:rPr lang="es-ES" sz="320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latin typeface="Copperplate Gothic Bold" pitchFamily="34" charset="0"/>
              </a:rPr>
              <a:t>ANÁLISIS DE AMENAZAS Y </a:t>
            </a:r>
            <a:r>
              <a:rPr lang="es-ES" sz="32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latin typeface="Copperplate Gothic Bold" pitchFamily="34" charset="0"/>
              </a:rPr>
              <a:t>VULNERABILIDAD</a:t>
            </a:r>
            <a:endParaRPr lang="es-ES" sz="320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latin typeface="Copperplate Gothic Bold" pitchFamily="34" charset="0"/>
            </a:endParaRPr>
          </a:p>
        </p:txBody>
      </p:sp>
    </p:spTree>
    <p:extLst>
      <p:ext uri="{BB962C8B-B14F-4D97-AF65-F5344CB8AC3E}">
        <p14:creationId xmlns:p14="http://schemas.microsoft.com/office/powerpoint/2010/main" val="24646082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2 Subtítulo"/>
          <p:cNvSpPr txBox="1">
            <a:spLocks/>
          </p:cNvSpPr>
          <p:nvPr/>
        </p:nvSpPr>
        <p:spPr>
          <a:xfrm>
            <a:off x="500034" y="357166"/>
            <a:ext cx="3429024" cy="642942"/>
          </a:xfrm>
          <a:prstGeom prst="rect">
            <a:avLst/>
          </a:prstGeom>
        </p:spPr>
        <p:txBody>
          <a:bodyPr vert="horz" anchor="t">
            <a:prstTxWarp prst="textTriangle">
              <a:avLst>
                <a:gd name="adj" fmla="val 26011"/>
              </a:avLst>
            </a:prstTxWarp>
            <a:normAutofit/>
          </a:bodyPr>
          <a:lstStyle/>
          <a:p>
            <a:pPr marL="54864" marR="0" lvl="0" indent="0"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es-EC" sz="2000" b="1" i="0" u="none" strike="noStrike" kern="1200" normalizeH="0" baseline="0" noProof="0" dirty="0" smtClean="0">
                <a:ln w="3810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uLnTx/>
                <a:uFillTx/>
                <a:latin typeface="Berlin Sans FB" pitchFamily="34" charset="0"/>
              </a:rPr>
              <a:t>AUTORES:</a:t>
            </a:r>
            <a:endParaRPr kumimoji="0" lang="es-EC" sz="2000" b="1" i="0" u="none" strike="noStrike" kern="1200" normalizeH="0" baseline="0" noProof="0" dirty="0">
              <a:ln w="3810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uLnTx/>
              <a:uFillTx/>
              <a:latin typeface="Berlin Sans FB" pitchFamily="34" charset="0"/>
            </a:endParaRPr>
          </a:p>
        </p:txBody>
      </p:sp>
      <p:sp>
        <p:nvSpPr>
          <p:cNvPr id="5" name="2 Subtítulo"/>
          <p:cNvSpPr txBox="1">
            <a:spLocks/>
          </p:cNvSpPr>
          <p:nvPr/>
        </p:nvSpPr>
        <p:spPr>
          <a:xfrm>
            <a:off x="1043608" y="4653136"/>
            <a:ext cx="5847511" cy="1143008"/>
          </a:xfrm>
          <a:prstGeom prst="rect">
            <a:avLst/>
          </a:prstGeom>
        </p:spPr>
        <p:txBody>
          <a:bodyPr vert="horz" anchor="t">
            <a:noAutofit/>
          </a:bodyPr>
          <a:lstStyle/>
          <a:p>
            <a:pPr marR="36576">
              <a:buClr>
                <a:schemeClr val="accent1"/>
              </a:buClr>
              <a:buSzPct val="100000"/>
              <a:buFont typeface="Wingdings" pitchFamily="2" charset="2"/>
              <a:buChar char="Ø"/>
              <a:defRPr/>
            </a:pPr>
            <a:r>
              <a:rPr lang="es-EC" sz="480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300" endPos="45500" dir="5400000" sy="-100000" algn="bl" rotWithShape="0"/>
                </a:effectLst>
                <a:latin typeface="Britannic Bold" pitchFamily="34" charset="0"/>
              </a:rPr>
              <a:t> ERICKA </a:t>
            </a:r>
            <a:r>
              <a:rPr lang="es-EC" sz="440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300" endPos="45500" dir="5400000" sy="-100000" algn="bl" rotWithShape="0"/>
                </a:effectLst>
                <a:latin typeface="Britannic Bold" pitchFamily="34" charset="0"/>
              </a:rPr>
              <a:t>MARTÍNEZ</a:t>
            </a:r>
          </a:p>
        </p:txBody>
      </p:sp>
      <p:sp>
        <p:nvSpPr>
          <p:cNvPr id="8" name="2 Subtítulo"/>
          <p:cNvSpPr txBox="1">
            <a:spLocks/>
          </p:cNvSpPr>
          <p:nvPr/>
        </p:nvSpPr>
        <p:spPr>
          <a:xfrm>
            <a:off x="1043608" y="1556792"/>
            <a:ext cx="5402208" cy="1285884"/>
          </a:xfrm>
          <a:prstGeom prst="rect">
            <a:avLst/>
          </a:prstGeom>
        </p:spPr>
        <p:txBody>
          <a:bodyPr vert="horz" anchor="t">
            <a:normAutofit/>
          </a:bodyPr>
          <a:lstStyle/>
          <a:p>
            <a:pPr marL="0" marR="36576" lvl="0" indent="0" defTabSz="914400" rtl="0" eaLnBrk="1" fontAlgn="auto" latinLnBrk="0" hangingPunct="1">
              <a:lnSpc>
                <a:spcPct val="100000"/>
              </a:lnSpc>
              <a:spcBef>
                <a:spcPts val="0"/>
              </a:spcBef>
              <a:spcAft>
                <a:spcPts val="0"/>
              </a:spcAft>
              <a:buClr>
                <a:schemeClr val="accent1"/>
              </a:buClr>
              <a:buSzPct val="100000"/>
              <a:buFont typeface="Wingdings" pitchFamily="2" charset="2"/>
              <a:buChar char="Ø"/>
              <a:tabLst/>
              <a:defRPr/>
            </a:pPr>
            <a:r>
              <a:rPr lang="es-EC" sz="44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300" endPos="45500" dir="5400000" sy="-100000" algn="bl" rotWithShape="0"/>
                </a:effectLst>
                <a:latin typeface="Britannic Bold" pitchFamily="34" charset="0"/>
              </a:rPr>
              <a:t> ISRAEL BARRAGÁN</a:t>
            </a:r>
          </a:p>
        </p:txBody>
      </p:sp>
      <p:sp>
        <p:nvSpPr>
          <p:cNvPr id="9" name="2 Subtítulo"/>
          <p:cNvSpPr txBox="1">
            <a:spLocks/>
          </p:cNvSpPr>
          <p:nvPr/>
        </p:nvSpPr>
        <p:spPr>
          <a:xfrm>
            <a:off x="1043608" y="3068960"/>
            <a:ext cx="6192688" cy="1285884"/>
          </a:xfrm>
          <a:prstGeom prst="rect">
            <a:avLst/>
          </a:prstGeom>
        </p:spPr>
        <p:txBody>
          <a:bodyPr vert="horz" anchor="t">
            <a:noAutofit/>
          </a:bodyPr>
          <a:lstStyle>
            <a:defPPr>
              <a:defRPr lang="es-EC"/>
            </a:defPPr>
            <a:lvl1pPr marR="36576" lvl="0" indent="0" fontAlgn="auto">
              <a:lnSpc>
                <a:spcPct val="100000"/>
              </a:lnSpc>
              <a:spcBef>
                <a:spcPts val="0"/>
              </a:spcBef>
              <a:spcAft>
                <a:spcPts val="0"/>
              </a:spcAft>
              <a:buClr>
                <a:schemeClr val="accent1"/>
              </a:buClr>
              <a:buSzPct val="100000"/>
              <a:buFont typeface="Wingdings" pitchFamily="2" charset="2"/>
              <a:buChar char="Ø"/>
              <a:tabLst/>
              <a:defRPr sz="440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300" endPos="45500" dir="5400000" sy="-100000" algn="bl" rotWithShape="0"/>
                </a:effectLst>
                <a:latin typeface="Britannic Bold" pitchFamily="34" charset="0"/>
              </a:defRPr>
            </a:lvl1pPr>
          </a:lstStyle>
          <a:p>
            <a:r>
              <a:rPr lang="es-EC" sz="4800" dirty="0" smtClean="0"/>
              <a:t> INGRID </a:t>
            </a:r>
            <a:r>
              <a:rPr lang="es-EC" sz="4800" dirty="0"/>
              <a:t>GÓNGORA</a:t>
            </a:r>
          </a:p>
          <a:p>
            <a:endParaRPr lang="es-EC" sz="4800" dirty="0"/>
          </a:p>
        </p:txBody>
      </p:sp>
      <p:pic>
        <p:nvPicPr>
          <p:cNvPr id="11" name="10 Imagen" descr="photo_17736.jpg"/>
          <p:cNvPicPr>
            <a:picLocks noChangeAspect="1"/>
          </p:cNvPicPr>
          <p:nvPr/>
        </p:nvPicPr>
        <p:blipFill>
          <a:blip r:embed="rId3" cstate="print"/>
          <a:stretch>
            <a:fillRect/>
          </a:stretch>
        </p:blipFill>
        <p:spPr>
          <a:xfrm>
            <a:off x="6979977" y="1196752"/>
            <a:ext cx="1104815" cy="1400350"/>
          </a:xfrm>
          <a:prstGeom prst="rect">
            <a:avLst/>
          </a:prstGeom>
          <a:ln>
            <a:noFill/>
          </a:ln>
          <a:effectLst>
            <a:outerShdw blurRad="292100" dist="139700" dir="2700000" algn="tl" rotWithShape="0">
              <a:srgbClr val="333333">
                <a:alpha val="65000"/>
              </a:srgbClr>
            </a:outerShdw>
          </a:effectLst>
        </p:spPr>
      </p:pic>
      <p:pic>
        <p:nvPicPr>
          <p:cNvPr id="12" name="11 Imagen"/>
          <p:cNvPicPr>
            <a:picLocks noChangeAspect="1"/>
          </p:cNvPicPr>
          <p:nvPr/>
        </p:nvPicPr>
        <p:blipFill rotWithShape="1">
          <a:blip r:embed="rId4" cstate="print">
            <a:extLst>
              <a:ext uri="{28A0092B-C50C-407E-A947-70E740481C1C}">
                <a14:useLocalDpi xmlns:a14="http://schemas.microsoft.com/office/drawing/2010/main" val="0"/>
              </a:ext>
            </a:extLst>
          </a:blip>
          <a:srcRect l="6124" t="8861"/>
          <a:stretch/>
        </p:blipFill>
        <p:spPr>
          <a:xfrm>
            <a:off x="7020454" y="4705275"/>
            <a:ext cx="1104815" cy="1377016"/>
          </a:xfrm>
          <a:prstGeom prst="rect">
            <a:avLst/>
          </a:prstGeom>
          <a:ln>
            <a:noFill/>
          </a:ln>
          <a:effectLst>
            <a:outerShdw blurRad="292100" dist="139700" dir="2700000" algn="tl" rotWithShape="0">
              <a:srgbClr val="333333">
                <a:alpha val="65000"/>
              </a:srgbClr>
            </a:outerShdw>
          </a:effectLst>
        </p:spPr>
      </p:pic>
      <p:pic>
        <p:nvPicPr>
          <p:cNvPr id="2050" name="Picture 2" descr="C:\Users\Carlitos\Pictures\180050_187815931237994_100000287662108_634998_6603917_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89121" y="2944066"/>
            <a:ext cx="1104815" cy="13770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57158" y="0"/>
            <a:ext cx="8215338" cy="1077218"/>
          </a:xfrm>
          <a:prstGeom prst="rect">
            <a:avLst/>
          </a:prstGeom>
          <a:noFill/>
        </p:spPr>
        <p:txBody>
          <a:bodyPr wrap="square" lIns="91440" tIns="45720" rIns="91440" bIns="45720">
            <a:spAutoFit/>
          </a:bodyPr>
          <a:lstStyle/>
          <a:p>
            <a:pPr algn="ctr"/>
            <a:r>
              <a:rPr lang="es-ES" sz="320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latin typeface="Copperplate Gothic Bold" pitchFamily="34" charset="0"/>
              </a:rPr>
              <a:t>ANÁLISIS DE AMENAZAS Y </a:t>
            </a:r>
            <a:r>
              <a:rPr lang="es-ES" sz="32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latin typeface="Copperplate Gothic Bold" pitchFamily="34" charset="0"/>
              </a:rPr>
              <a:t>VULNERABILIDAD</a:t>
            </a:r>
            <a:endParaRPr lang="es-ES" sz="320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latin typeface="Copperplate Gothic Bold" pitchFamily="34" charset="0"/>
            </a:endParaRPr>
          </a:p>
        </p:txBody>
      </p:sp>
      <p:graphicFrame>
        <p:nvGraphicFramePr>
          <p:cNvPr id="4" name="4 Gráfico"/>
          <p:cNvGraphicFramePr>
            <a:graphicFrameLocks/>
          </p:cNvGraphicFramePr>
          <p:nvPr>
            <p:extLst>
              <p:ext uri="{D42A27DB-BD31-4B8C-83A1-F6EECF244321}">
                <p14:modId xmlns:p14="http://schemas.microsoft.com/office/powerpoint/2010/main" val="2723168087"/>
              </p:ext>
            </p:extLst>
          </p:nvPr>
        </p:nvGraphicFramePr>
        <p:xfrm>
          <a:off x="107504" y="1196752"/>
          <a:ext cx="8928992" cy="55446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341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57158" y="0"/>
            <a:ext cx="8215338" cy="1077218"/>
          </a:xfrm>
          <a:prstGeom prst="rect">
            <a:avLst/>
          </a:prstGeom>
          <a:noFill/>
        </p:spPr>
        <p:txBody>
          <a:bodyPr wrap="square" lIns="91440" tIns="45720" rIns="91440" bIns="45720">
            <a:spAutoFit/>
          </a:bodyPr>
          <a:lstStyle/>
          <a:p>
            <a:pPr algn="ctr"/>
            <a:r>
              <a:rPr lang="es-ES" sz="320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latin typeface="Copperplate Gothic Bold" pitchFamily="34" charset="0"/>
              </a:rPr>
              <a:t>ANÁLISIS DE AMENAZAS Y </a:t>
            </a:r>
            <a:r>
              <a:rPr lang="es-ES" sz="32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latin typeface="Copperplate Gothic Bold" pitchFamily="34" charset="0"/>
              </a:rPr>
              <a:t>VULNERABILIDAD</a:t>
            </a:r>
            <a:endParaRPr lang="es-ES" sz="320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latin typeface="Copperplate Gothic Bold" pitchFamily="34" charset="0"/>
            </a:endParaRPr>
          </a:p>
        </p:txBody>
      </p:sp>
      <p:graphicFrame>
        <p:nvGraphicFramePr>
          <p:cNvPr id="5" name="6 Gráfico"/>
          <p:cNvGraphicFramePr>
            <a:graphicFrameLocks/>
          </p:cNvGraphicFramePr>
          <p:nvPr>
            <p:extLst>
              <p:ext uri="{D42A27DB-BD31-4B8C-83A1-F6EECF244321}">
                <p14:modId xmlns:p14="http://schemas.microsoft.com/office/powerpoint/2010/main" val="72597576"/>
              </p:ext>
            </p:extLst>
          </p:nvPr>
        </p:nvGraphicFramePr>
        <p:xfrm>
          <a:off x="179512" y="1077218"/>
          <a:ext cx="8784976" cy="55921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91724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57158" y="0"/>
            <a:ext cx="8215338" cy="1077218"/>
          </a:xfrm>
          <a:prstGeom prst="rect">
            <a:avLst/>
          </a:prstGeom>
          <a:noFill/>
        </p:spPr>
        <p:txBody>
          <a:bodyPr wrap="square" lIns="91440" tIns="45720" rIns="91440" bIns="45720">
            <a:spAutoFit/>
          </a:bodyPr>
          <a:lstStyle/>
          <a:p>
            <a:pPr algn="ctr"/>
            <a:r>
              <a:rPr lang="es-ES" sz="320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latin typeface="Copperplate Gothic Bold" pitchFamily="34" charset="0"/>
              </a:rPr>
              <a:t>ANÁLISIS DE AMENAZAS Y </a:t>
            </a:r>
            <a:r>
              <a:rPr lang="es-ES" sz="32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latin typeface="Copperplate Gothic Bold" pitchFamily="34" charset="0"/>
              </a:rPr>
              <a:t>VULNERABILIDAD</a:t>
            </a:r>
            <a:endParaRPr lang="es-ES" sz="320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latin typeface="Copperplate Gothic Bold" pitchFamily="34" charset="0"/>
            </a:endParaRPr>
          </a:p>
        </p:txBody>
      </p:sp>
      <p:graphicFrame>
        <p:nvGraphicFramePr>
          <p:cNvPr id="4" name="1 Gráfico"/>
          <p:cNvGraphicFramePr>
            <a:graphicFrameLocks/>
          </p:cNvGraphicFramePr>
          <p:nvPr>
            <p:extLst>
              <p:ext uri="{D42A27DB-BD31-4B8C-83A1-F6EECF244321}">
                <p14:modId xmlns:p14="http://schemas.microsoft.com/office/powerpoint/2010/main" val="4108130272"/>
              </p:ext>
            </p:extLst>
          </p:nvPr>
        </p:nvGraphicFramePr>
        <p:xfrm>
          <a:off x="107504" y="1196752"/>
          <a:ext cx="8928992" cy="54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145473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57158" y="0"/>
            <a:ext cx="8215338" cy="1077218"/>
          </a:xfrm>
          <a:prstGeom prst="rect">
            <a:avLst/>
          </a:prstGeom>
          <a:noFill/>
        </p:spPr>
        <p:txBody>
          <a:bodyPr wrap="square" lIns="91440" tIns="45720" rIns="91440" bIns="45720">
            <a:spAutoFit/>
          </a:bodyPr>
          <a:lstStyle/>
          <a:p>
            <a:pPr algn="ctr"/>
            <a:r>
              <a:rPr lang="es-ES" sz="320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latin typeface="Copperplate Gothic Bold" pitchFamily="34" charset="0"/>
              </a:rPr>
              <a:t>ANÁLISIS DE AMENAZAS Y </a:t>
            </a:r>
            <a:r>
              <a:rPr lang="es-ES" sz="32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latin typeface="Copperplate Gothic Bold" pitchFamily="34" charset="0"/>
              </a:rPr>
              <a:t>VULNERABILIDAD</a:t>
            </a:r>
            <a:endParaRPr lang="es-ES" sz="320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latin typeface="Copperplate Gothic Bold" pitchFamily="34" charset="0"/>
            </a:endParaRPr>
          </a:p>
        </p:txBody>
      </p:sp>
      <p:graphicFrame>
        <p:nvGraphicFramePr>
          <p:cNvPr id="6" name="3 Gráfico"/>
          <p:cNvGraphicFramePr>
            <a:graphicFrameLocks/>
          </p:cNvGraphicFramePr>
          <p:nvPr>
            <p:extLst>
              <p:ext uri="{D42A27DB-BD31-4B8C-83A1-F6EECF244321}">
                <p14:modId xmlns:p14="http://schemas.microsoft.com/office/powerpoint/2010/main" val="4202385064"/>
              </p:ext>
            </p:extLst>
          </p:nvPr>
        </p:nvGraphicFramePr>
        <p:xfrm>
          <a:off x="357158" y="1196752"/>
          <a:ext cx="8535322" cy="53285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335797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827584" y="260648"/>
            <a:ext cx="7600358" cy="774920"/>
          </a:xfrm>
          <a:prstGeom prst="rect">
            <a:avLst/>
          </a:prstGeom>
        </p:spPr>
        <p:txBody>
          <a:bodyPr>
            <a:noAutofit/>
          </a:bodyPr>
          <a:lstStyle/>
          <a:p>
            <a:pPr marL="0" marR="0" lvl="0" indent="0" algn="ctr" defTabSz="914400" rtl="0" eaLnBrk="1" fontAlgn="auto" latinLnBrk="0" hangingPunct="1">
              <a:lnSpc>
                <a:spcPct val="100000"/>
              </a:lnSpc>
              <a:spcBef>
                <a:spcPts val="400"/>
              </a:spcBef>
              <a:spcAft>
                <a:spcPts val="0"/>
              </a:spcAft>
              <a:buClrTx/>
              <a:buSzTx/>
              <a:buFontTx/>
              <a:buNone/>
              <a:tabLst/>
              <a:defRPr/>
            </a:pPr>
            <a:r>
              <a:rPr lang="es-E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Copperplate Gothic Bold" pitchFamily="34" charset="0"/>
                <a:ea typeface="+mj-ea"/>
                <a:cs typeface="+mj-cs"/>
              </a:rPr>
              <a:t>CRITERIOS DE VALORIZACIÓN</a:t>
            </a:r>
          </a:p>
        </p:txBody>
      </p:sp>
      <p:graphicFrame>
        <p:nvGraphicFramePr>
          <p:cNvPr id="4" name="3 Diagrama"/>
          <p:cNvGraphicFramePr/>
          <p:nvPr>
            <p:extLst>
              <p:ext uri="{D42A27DB-BD31-4B8C-83A1-F6EECF244321}">
                <p14:modId xmlns:p14="http://schemas.microsoft.com/office/powerpoint/2010/main" val="2338461804"/>
              </p:ext>
            </p:extLst>
          </p:nvPr>
        </p:nvGraphicFramePr>
        <p:xfrm>
          <a:off x="285720" y="1142984"/>
          <a:ext cx="8858280" cy="535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500034" y="4293096"/>
            <a:ext cx="2415782" cy="635532"/>
          </a:xfrm>
          <a:prstGeom prst="rect">
            <a:avLst/>
          </a:prstGeom>
        </p:spPr>
        <p:txBody>
          <a:bodyPr wrap="none">
            <a:prstTxWarp prst="textPlain">
              <a:avLst/>
            </a:prstTxWarp>
            <a:spAutoFit/>
          </a:bodyPr>
          <a:lstStyle/>
          <a:p>
            <a:pPr lvl="0"/>
            <a:r>
              <a:rPr lang="es-EC" dirty="0" smtClean="0">
                <a:ln w="28575" cmpd="sng">
                  <a:solidFill>
                    <a:schemeClr val="bg1"/>
                  </a:solidFill>
                  <a:prstDash val="solid"/>
                </a:ln>
                <a:solidFill>
                  <a:srgbClr val="FFFFFF"/>
                </a:solidFill>
                <a:effectLst>
                  <a:outerShdw blurRad="63500" dir="3600000" algn="tl" rotWithShape="0">
                    <a:srgbClr val="000000">
                      <a:alpha val="70000"/>
                    </a:srgbClr>
                  </a:outerShdw>
                </a:effectLst>
                <a:latin typeface="Gill Sans Ultra Bold Condensed" pitchFamily="34" charset="0"/>
                <a:ea typeface="Gulim" pitchFamily="34" charset="-127"/>
              </a:rPr>
              <a:t>OCURRENCIA</a:t>
            </a:r>
            <a:endParaRPr lang="es-EC" dirty="0">
              <a:ln w="28575" cmpd="sng">
                <a:solidFill>
                  <a:schemeClr val="bg1"/>
                </a:solidFill>
                <a:prstDash val="solid"/>
              </a:ln>
              <a:solidFill>
                <a:srgbClr val="FFFFFF"/>
              </a:solidFill>
              <a:effectLst>
                <a:outerShdw blurRad="63500" dir="3600000" algn="tl" rotWithShape="0">
                  <a:srgbClr val="000000">
                    <a:alpha val="70000"/>
                  </a:srgbClr>
                </a:outerShdw>
              </a:effectLst>
              <a:latin typeface="Gill Sans Ultra Bold Condensed" pitchFamily="34" charset="0"/>
              <a:ea typeface="Gulim" pitchFamily="34" charset="-127"/>
            </a:endParaRPr>
          </a:p>
        </p:txBody>
      </p:sp>
      <p:sp>
        <p:nvSpPr>
          <p:cNvPr id="6" name="5 Rectángulo"/>
          <p:cNvSpPr/>
          <p:nvPr/>
        </p:nvSpPr>
        <p:spPr>
          <a:xfrm>
            <a:off x="3419872" y="2780928"/>
            <a:ext cx="2286016" cy="642966"/>
          </a:xfrm>
          <a:prstGeom prst="rect">
            <a:avLst/>
          </a:prstGeom>
        </p:spPr>
        <p:txBody>
          <a:bodyPr wrap="none">
            <a:prstTxWarp prst="textPlain">
              <a:avLst/>
            </a:prstTxWarp>
            <a:spAutoFit/>
          </a:bodyPr>
          <a:lstStyle/>
          <a:p>
            <a:pPr lvl="0"/>
            <a:r>
              <a:rPr lang="es-EC" dirty="0" smtClean="0">
                <a:ln w="28575" cmpd="sng">
                  <a:solidFill>
                    <a:schemeClr val="bg1"/>
                  </a:solidFill>
                  <a:prstDash val="solid"/>
                </a:ln>
                <a:solidFill>
                  <a:srgbClr val="FFFFFF"/>
                </a:solidFill>
                <a:effectLst>
                  <a:outerShdw blurRad="63500" dir="3600000" algn="tl" rotWithShape="0">
                    <a:srgbClr val="000000">
                      <a:alpha val="70000"/>
                    </a:srgbClr>
                  </a:outerShdw>
                </a:effectLst>
                <a:latin typeface="Gill Sans Ultra Bold Condensed" pitchFamily="34" charset="0"/>
                <a:ea typeface="Gulim" pitchFamily="34" charset="-127"/>
              </a:rPr>
              <a:t>VULNERABILIDAD</a:t>
            </a:r>
            <a:endParaRPr lang="es-EC" dirty="0">
              <a:ln w="28575" cmpd="sng">
                <a:solidFill>
                  <a:schemeClr val="bg1"/>
                </a:solidFill>
                <a:prstDash val="solid"/>
              </a:ln>
              <a:solidFill>
                <a:srgbClr val="FFFFFF"/>
              </a:solidFill>
              <a:effectLst>
                <a:outerShdw blurRad="63500" dir="3600000" algn="tl" rotWithShape="0">
                  <a:srgbClr val="000000">
                    <a:alpha val="70000"/>
                  </a:srgbClr>
                </a:outerShdw>
              </a:effectLst>
              <a:latin typeface="Gill Sans Ultra Bold Condensed" pitchFamily="34" charset="0"/>
              <a:ea typeface="Gulim" pitchFamily="34" charset="-127"/>
            </a:endParaRPr>
          </a:p>
        </p:txBody>
      </p:sp>
      <p:sp>
        <p:nvSpPr>
          <p:cNvPr id="8" name="7 Rectángulo"/>
          <p:cNvSpPr/>
          <p:nvPr/>
        </p:nvSpPr>
        <p:spPr>
          <a:xfrm>
            <a:off x="6715140" y="4643422"/>
            <a:ext cx="1857388" cy="642966"/>
          </a:xfrm>
          <a:prstGeom prst="rect">
            <a:avLst/>
          </a:prstGeom>
        </p:spPr>
        <p:txBody>
          <a:bodyPr wrap="none">
            <a:prstTxWarp prst="textPlain">
              <a:avLst/>
            </a:prstTxWarp>
            <a:spAutoFit/>
          </a:bodyPr>
          <a:lstStyle/>
          <a:p>
            <a:pPr lvl="0"/>
            <a:r>
              <a:rPr lang="es-EC" dirty="0">
                <a:ln w="28575" cmpd="sng">
                  <a:solidFill>
                    <a:schemeClr val="bg1"/>
                  </a:solidFill>
                  <a:prstDash val="solid"/>
                </a:ln>
                <a:solidFill>
                  <a:srgbClr val="FFFFFF"/>
                </a:solidFill>
                <a:effectLst>
                  <a:outerShdw blurRad="63500" dir="3600000" algn="tl" rotWithShape="0">
                    <a:srgbClr val="000000">
                      <a:alpha val="70000"/>
                    </a:srgbClr>
                  </a:outerShdw>
                </a:effectLst>
                <a:latin typeface="Gill Sans Ultra Bold Condensed" pitchFamily="34" charset="0"/>
                <a:ea typeface="Gulim" pitchFamily="34" charset="-127"/>
              </a:rPr>
              <a:t>RIESGO</a:t>
            </a:r>
          </a:p>
        </p:txBody>
      </p:sp>
    </p:spTree>
    <p:extLst>
      <p:ext uri="{BB962C8B-B14F-4D97-AF65-F5344CB8AC3E}">
        <p14:creationId xmlns:p14="http://schemas.microsoft.com/office/powerpoint/2010/main" val="26620000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Gráfico"/>
          <p:cNvGraphicFramePr>
            <a:graphicFrameLocks/>
          </p:cNvGraphicFramePr>
          <p:nvPr>
            <p:extLst>
              <p:ext uri="{D42A27DB-BD31-4B8C-83A1-F6EECF244321}">
                <p14:modId xmlns:p14="http://schemas.microsoft.com/office/powerpoint/2010/main" val="1934581232"/>
              </p:ext>
            </p:extLst>
          </p:nvPr>
        </p:nvGraphicFramePr>
        <p:xfrm>
          <a:off x="251520" y="0"/>
          <a:ext cx="8784976"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13206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212792" y="2420888"/>
            <a:ext cx="1516331" cy="1029495"/>
          </a:xfrm>
          <a:prstGeom prst="roundRect">
            <a:avLst>
              <a:gd name="adj" fmla="val 15914"/>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r="100000" b="100000"/>
            </a:path>
            <a:tileRect l="-100000" t="-100000"/>
          </a:gradFill>
          <a:ln w="76200"/>
        </p:spPr>
        <p:style>
          <a:lnRef idx="3">
            <a:schemeClr val="lt1"/>
          </a:lnRef>
          <a:fillRef idx="1">
            <a:schemeClr val="accent1"/>
          </a:fillRef>
          <a:effectRef idx="1">
            <a:schemeClr val="accent1"/>
          </a:effectRef>
          <a:fontRef idx="minor">
            <a:schemeClr val="lt1"/>
          </a:fontRef>
        </p:style>
        <p:txBody>
          <a:bodyPr rtlCol="0" anchor="ctr"/>
          <a:lstStyle/>
          <a:p>
            <a:pPr algn="ctr"/>
            <a:r>
              <a:rPr lang="es-EC" sz="6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howcard Gothic" pitchFamily="82" charset="0"/>
              </a:rPr>
              <a:t># 5</a:t>
            </a:r>
          </a:p>
        </p:txBody>
      </p:sp>
      <p:sp>
        <p:nvSpPr>
          <p:cNvPr id="3" name="1 Título"/>
          <p:cNvSpPr txBox="1">
            <a:spLocks/>
          </p:cNvSpPr>
          <p:nvPr/>
        </p:nvSpPr>
        <p:spPr>
          <a:xfrm>
            <a:off x="1907704" y="285122"/>
            <a:ext cx="6552728" cy="3935966"/>
          </a:xfrm>
          <a:prstGeom prst="rect">
            <a:avLst/>
          </a:prstGeom>
          <a:effectLst>
            <a:glow rad="101600">
              <a:schemeClr val="accent2">
                <a:satMod val="175000"/>
                <a:alpha val="40000"/>
              </a:schemeClr>
            </a:glow>
          </a:effectLst>
        </p:spPr>
        <p:txBody>
          <a:bodyPr vert="horz" lIns="91440" tIns="45720" rIns="91440" bIns="45720" numCol="1" rtlCol="0" anchor="b" anchorCtr="0">
            <a:prstTxWarp prst="textPlain">
              <a:avLst/>
            </a:prstTxWarp>
            <a:noAutofit/>
          </a:bodyPr>
          <a:lstStyle/>
          <a:p>
            <a:pPr algn="ctr"/>
            <a:r>
              <a:rPr lang="es-E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yington" pitchFamily="2" charset="0"/>
              </a:rPr>
              <a:t>IMPLEMENTACIÓN </a:t>
            </a:r>
            <a:endParaRPr lang="es-E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yington" pitchFamily="2" charset="0"/>
            </a:endParaRPr>
          </a:p>
          <a:p>
            <a:pPr algn="ctr"/>
            <a:r>
              <a:rPr lang="es-E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yington" pitchFamily="2" charset="0"/>
              </a:rPr>
              <a:t>DE </a:t>
            </a:r>
          </a:p>
          <a:p>
            <a:pPr algn="ctr"/>
            <a:r>
              <a:rPr lang="es-E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yington" pitchFamily="2" charset="0"/>
              </a:rPr>
              <a:t>POLÍTICAS </a:t>
            </a:r>
            <a:r>
              <a:rPr lang="es-E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yington" pitchFamily="2" charset="0"/>
              </a:rPr>
              <a:t>SEGURIDAD </a:t>
            </a:r>
            <a:endParaRPr lang="es-E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yington" pitchFamily="2" charset="0"/>
            </a:endParaRPr>
          </a:p>
          <a:p>
            <a:pPr algn="ctr"/>
            <a:r>
              <a:rPr lang="es-E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yington" pitchFamily="2" charset="0"/>
              </a:rPr>
              <a:t>DE </a:t>
            </a:r>
          </a:p>
          <a:p>
            <a:pPr algn="ctr"/>
            <a:r>
              <a:rPr lang="es-E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yington" pitchFamily="2" charset="0"/>
              </a:rPr>
              <a:t>INFORMACIÓN</a:t>
            </a:r>
            <a:endParaRPr lang="es-EC"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yington" pitchFamily="2" charset="0"/>
            </a:endParaRPr>
          </a:p>
        </p:txBody>
      </p:sp>
    </p:spTree>
    <p:extLst>
      <p:ext uri="{BB962C8B-B14F-4D97-AF65-F5344CB8AC3E}">
        <p14:creationId xmlns:p14="http://schemas.microsoft.com/office/powerpoint/2010/main" val="13899352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57158" y="127320"/>
            <a:ext cx="8666104" cy="523220"/>
          </a:xfrm>
          <a:prstGeom prst="rect">
            <a:avLst/>
          </a:prstGeom>
          <a:noFill/>
        </p:spPr>
        <p:txBody>
          <a:bodyPr wrap="square" lIns="91440" tIns="45720" rIns="91440" bIns="45720">
            <a:spAutoFit/>
          </a:bodyPr>
          <a:lstStyle/>
          <a:p>
            <a:pPr algn="ctr"/>
            <a:r>
              <a:rPr lang="es-ES" sz="28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latin typeface="Copperplate Gothic Bold" pitchFamily="34" charset="0"/>
              </a:rPr>
              <a:t>ARQUITECTURA ORIENTADA A SERVICIOS</a:t>
            </a:r>
            <a:endParaRPr lang="es-ES" sz="280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latin typeface="Copperplate Gothic Bold" pitchFamily="34" charset="0"/>
            </a:endParaRPr>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642" t="13319" r="25820" b="46200"/>
          <a:stretch/>
        </p:blipFill>
        <p:spPr bwMode="auto">
          <a:xfrm>
            <a:off x="0" y="1268760"/>
            <a:ext cx="9144000" cy="42484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108520" y="4201924"/>
            <a:ext cx="1368152" cy="523220"/>
          </a:xfrm>
          <a:prstGeom prst="rect">
            <a:avLst/>
          </a:prstGeom>
          <a:noFill/>
        </p:spPr>
        <p:txBody>
          <a:bodyPr wrap="square" rtlCol="0">
            <a:spAutoFit/>
          </a:bodyPr>
          <a:lstStyle/>
          <a:p>
            <a:r>
              <a:rPr lang="es-EC" sz="1400" b="1" dirty="0" smtClean="0">
                <a:solidFill>
                  <a:schemeClr val="bg1"/>
                </a:solidFill>
              </a:rPr>
              <a:t>POLITICA DE SEGURIDAD</a:t>
            </a:r>
            <a:endParaRPr lang="es-EC" sz="1400" b="1" dirty="0">
              <a:solidFill>
                <a:schemeClr val="bg1"/>
              </a:solidFill>
            </a:endParaRPr>
          </a:p>
        </p:txBody>
      </p:sp>
    </p:spTree>
    <p:extLst>
      <p:ext uri="{BB962C8B-B14F-4D97-AF65-F5344CB8AC3E}">
        <p14:creationId xmlns:p14="http://schemas.microsoft.com/office/powerpoint/2010/main" val="23786592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57158" y="127320"/>
            <a:ext cx="8666104" cy="523220"/>
          </a:xfrm>
          <a:prstGeom prst="rect">
            <a:avLst/>
          </a:prstGeom>
          <a:noFill/>
        </p:spPr>
        <p:txBody>
          <a:bodyPr wrap="square" lIns="91440" tIns="45720" rIns="91440" bIns="45720">
            <a:spAutoFit/>
          </a:bodyPr>
          <a:lstStyle/>
          <a:p>
            <a:pPr algn="ctr"/>
            <a:r>
              <a:rPr lang="es-ES" sz="28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latin typeface="Copperplate Gothic Bold" pitchFamily="34" charset="0"/>
              </a:rPr>
              <a:t>ARQUITECTURA ORIENTADA A SERVICIOS</a:t>
            </a:r>
            <a:endParaRPr lang="es-ES" sz="280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latin typeface="Copperplate Gothic Bold" pitchFamily="34" charset="0"/>
            </a:endParaRPr>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642" t="54177" r="25820" b="9325"/>
          <a:stretch/>
        </p:blipFill>
        <p:spPr bwMode="auto">
          <a:xfrm>
            <a:off x="-15077" y="1484784"/>
            <a:ext cx="9131782" cy="41044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52524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404341033"/>
              </p:ext>
            </p:extLst>
          </p:nvPr>
        </p:nvGraphicFramePr>
        <p:xfrm>
          <a:off x="500034" y="1142984"/>
          <a:ext cx="8215371" cy="4155387"/>
        </p:xfrm>
        <a:graphic>
          <a:graphicData uri="http://schemas.openxmlformats.org/drawingml/2006/table">
            <a:tbl>
              <a:tblPr firstRow="1" bandRow="1">
                <a:effectLst>
                  <a:outerShdw blurRad="50800" dist="38100" dir="16200000" rotWithShape="0">
                    <a:prstClr val="black">
                      <a:alpha val="40000"/>
                    </a:prstClr>
                  </a:outerShdw>
                </a:effectLst>
                <a:tableStyleId>{5C22544A-7EE6-4342-B048-85BDC9FD1C3A}</a:tableStyleId>
              </a:tblPr>
              <a:tblGrid>
                <a:gridCol w="2143140"/>
                <a:gridCol w="4214842"/>
                <a:gridCol w="1857389"/>
              </a:tblGrid>
              <a:tr h="558747">
                <a:tc>
                  <a:txBody>
                    <a:bodyPr/>
                    <a:lstStyle/>
                    <a:p>
                      <a:pPr algn="ctr"/>
                      <a:r>
                        <a:rPr lang="es-EC" dirty="0" smtClean="0"/>
                        <a:t>AMENAZA</a:t>
                      </a:r>
                      <a:endParaRPr lang="es-EC" dirty="0"/>
                    </a:p>
                  </a:txBody>
                  <a:tcPr>
                    <a:cell3D prstMaterial="dkEdge">
                      <a:bevel prst="riblet"/>
                      <a:lightRig rig="flood" dir="t"/>
                    </a:cell3D>
                  </a:tcPr>
                </a:tc>
                <a:tc>
                  <a:txBody>
                    <a:bodyPr/>
                    <a:lstStyle/>
                    <a:p>
                      <a:pPr algn="ctr"/>
                      <a:r>
                        <a:rPr lang="es-EC" dirty="0" smtClean="0"/>
                        <a:t>CONTROL</a:t>
                      </a:r>
                      <a:endParaRPr lang="es-EC" dirty="0"/>
                    </a:p>
                  </a:txBody>
                  <a:tcPr>
                    <a:cell3D prstMaterial="dkEdge">
                      <a:bevel prst="riblet"/>
                      <a:lightRig rig="flood" dir="t"/>
                    </a:cell3D>
                  </a:tcPr>
                </a:tc>
                <a:tc>
                  <a:txBody>
                    <a:bodyPr/>
                    <a:lstStyle/>
                    <a:p>
                      <a:pPr algn="ctr"/>
                      <a:r>
                        <a:rPr lang="es-EC" dirty="0" smtClean="0"/>
                        <a:t>TRATAMIENTO</a:t>
                      </a:r>
                      <a:endParaRPr lang="es-EC" dirty="0"/>
                    </a:p>
                  </a:txBody>
                  <a:tcPr>
                    <a:cell3D prstMaterial="dkEdge">
                      <a:bevel prst="riblet"/>
                      <a:lightRig rig="flood" dir="t"/>
                    </a:cell3D>
                  </a:tcPr>
                </a:tc>
              </a:tr>
              <a:tr h="826640">
                <a:tc>
                  <a:txBody>
                    <a:bodyPr/>
                    <a:lstStyle/>
                    <a:p>
                      <a:pPr algn="ctr" fontAlgn="b"/>
                      <a:r>
                        <a:rPr kumimoji="0" lang="es-EC" sz="1400" b="1" i="0" u="none" strike="noStrike" kern="1200" cap="none" normalizeH="0" baseline="0" dirty="0" smtClean="0">
                          <a:ln>
                            <a:noFill/>
                          </a:ln>
                          <a:solidFill>
                            <a:schemeClr val="bg1"/>
                          </a:solidFill>
                          <a:effectLst/>
                          <a:latin typeface="+mj-lt"/>
                          <a:ea typeface="Times New Roman" pitchFamily="18" charset="0"/>
                          <a:cs typeface="Arial" pitchFamily="34" charset="0"/>
                        </a:rPr>
                        <a:t>ATAQUES MALICIOSOS</a:t>
                      </a:r>
                    </a:p>
                  </a:txBody>
                  <a:tcPr marL="0" marR="0" marT="0" marB="0" anchor="ctr">
                    <a:cell3D prstMaterial="dkEdge">
                      <a:bevel prst="riblet"/>
                      <a:lightRig rig="flood" dir="t"/>
                    </a:cell3D>
                    <a:solidFill>
                      <a:schemeClr val="tx1"/>
                    </a:solidFill>
                  </a:tcPr>
                </a:tc>
                <a:tc>
                  <a:txBody>
                    <a:bodyPr/>
                    <a:lstStyle/>
                    <a:p>
                      <a:r>
                        <a:rPr lang="es-EC" sz="1400" b="1" dirty="0" smtClean="0"/>
                        <a:t>10.4.1 Controles contra códigos maliciosos</a:t>
                      </a:r>
                    </a:p>
                    <a:p>
                      <a:r>
                        <a:rPr lang="es-EC" sz="1400" b="1" dirty="0" smtClean="0"/>
                        <a:t>A.11.2.</a:t>
                      </a:r>
                    </a:p>
                    <a:p>
                      <a:r>
                        <a:rPr lang="es-EC" sz="1400" b="1" dirty="0" smtClean="0"/>
                        <a:t>A.11.3.</a:t>
                      </a:r>
                    </a:p>
                    <a:p>
                      <a:r>
                        <a:rPr lang="es-EC" sz="1400" b="1" dirty="0" smtClean="0"/>
                        <a:t>A.11.4.</a:t>
                      </a:r>
                      <a:endParaRPr lang="es-EC" sz="1400" b="1" dirty="0"/>
                    </a:p>
                  </a:txBody>
                  <a:tcPr>
                    <a:cell3D prstMaterial="dkEdge">
                      <a:bevel prst="riblet"/>
                      <a:lightRig rig="flood" dir="t"/>
                    </a:cell3D>
                    <a:solidFill>
                      <a:schemeClr val="tx1"/>
                    </a:solidFill>
                  </a:tcPr>
                </a:tc>
                <a:tc>
                  <a:txBody>
                    <a:bodyPr/>
                    <a:lstStyle/>
                    <a:p>
                      <a:pPr algn="ctr"/>
                      <a:r>
                        <a:rPr lang="es-EC" sz="1400" b="1" dirty="0" smtClean="0"/>
                        <a:t>REDUCIR</a:t>
                      </a:r>
                      <a:endParaRPr lang="es-EC" sz="1400" b="1" dirty="0"/>
                    </a:p>
                  </a:txBody>
                  <a:tcPr>
                    <a:cell3D prstMaterial="dkEdge">
                      <a:bevel prst="riblet"/>
                      <a:lightRig rig="flood" dir="t"/>
                    </a:cell3D>
                    <a:solidFill>
                      <a:schemeClr val="tx1"/>
                    </a:solidFill>
                  </a:tcPr>
                </a:tc>
              </a:tr>
              <a:tr h="558747">
                <a:tc>
                  <a:txBody>
                    <a:bodyPr/>
                    <a:lstStyle/>
                    <a:p>
                      <a:pPr algn="ctr" fontAlgn="b"/>
                      <a:r>
                        <a:rPr kumimoji="0" lang="es-EC" sz="1400" b="1" i="0" u="none" strike="noStrike" kern="1200" cap="none" normalizeH="0" baseline="0" dirty="0" smtClean="0">
                          <a:ln>
                            <a:noFill/>
                          </a:ln>
                          <a:solidFill>
                            <a:schemeClr val="bg1"/>
                          </a:solidFill>
                          <a:effectLst/>
                          <a:latin typeface="+mj-lt"/>
                          <a:ea typeface="Times New Roman" pitchFamily="18" charset="0"/>
                          <a:cs typeface="Arial" pitchFamily="34" charset="0"/>
                        </a:rPr>
                        <a:t>PRIVACIDAD</a:t>
                      </a:r>
                    </a:p>
                  </a:txBody>
                  <a:tcPr marL="0" marR="0" marT="0" marB="0" anchor="ctr">
                    <a:cell3D prstMaterial="dkEdge">
                      <a:bevel prst="riblet"/>
                      <a:lightRig rig="flood" dir="t"/>
                    </a:cell3D>
                    <a:solidFill>
                      <a:schemeClr val="tx2">
                        <a:lumMod val="20000"/>
                        <a:lumOff val="80000"/>
                      </a:schemeClr>
                    </a:solidFill>
                  </a:tcPr>
                </a:tc>
                <a:tc>
                  <a:txBody>
                    <a:bodyPr/>
                    <a:lstStyle/>
                    <a:p>
                      <a:r>
                        <a:rPr lang="es-EC" sz="1400" b="1" kern="1200" dirty="0" smtClean="0">
                          <a:solidFill>
                            <a:schemeClr val="dk1"/>
                          </a:solidFill>
                          <a:latin typeface="+mn-lt"/>
                          <a:ea typeface="+mn-ea"/>
                          <a:cs typeface="+mn-cs"/>
                        </a:rPr>
                        <a:t>11.1.1 Política de control de acceso</a:t>
                      </a:r>
                    </a:p>
                    <a:p>
                      <a:r>
                        <a:rPr lang="es-EC" sz="1400" b="1" kern="1200" dirty="0" smtClean="0">
                          <a:solidFill>
                            <a:schemeClr val="dk1"/>
                          </a:solidFill>
                          <a:latin typeface="+mn-lt"/>
                          <a:ea typeface="+mn-ea"/>
                          <a:cs typeface="+mn-cs"/>
                        </a:rPr>
                        <a:t>11.2.1 Registro de Usuario</a:t>
                      </a:r>
                    </a:p>
                    <a:p>
                      <a:r>
                        <a:rPr lang="es-EC" sz="1400" b="1" kern="1200" dirty="0" smtClean="0">
                          <a:solidFill>
                            <a:schemeClr val="dk1"/>
                          </a:solidFill>
                          <a:latin typeface="+mn-lt"/>
                          <a:ea typeface="+mn-ea"/>
                          <a:cs typeface="+mn-cs"/>
                        </a:rPr>
                        <a:t>11.2.3 Gestión de claves secretas de usuario</a:t>
                      </a:r>
                    </a:p>
                    <a:p>
                      <a:r>
                        <a:rPr lang="es-EC" sz="1400" b="1" kern="1200" dirty="0" smtClean="0">
                          <a:solidFill>
                            <a:schemeClr val="dk1"/>
                          </a:solidFill>
                          <a:latin typeface="+mn-lt"/>
                          <a:ea typeface="+mn-ea"/>
                          <a:cs typeface="+mn-cs"/>
                        </a:rPr>
                        <a:t>11.2.4 Revisión de los derechos de acceso del usuario</a:t>
                      </a:r>
                    </a:p>
                    <a:p>
                      <a:r>
                        <a:rPr lang="es-EC" sz="1400" b="1" kern="1200" dirty="0" smtClean="0">
                          <a:solidFill>
                            <a:schemeClr val="dk1"/>
                          </a:solidFill>
                          <a:latin typeface="+mn-lt"/>
                          <a:ea typeface="+mn-ea"/>
                          <a:cs typeface="+mn-cs"/>
                        </a:rPr>
                        <a:t>A.1.1.</a:t>
                      </a:r>
                    </a:p>
                    <a:p>
                      <a:r>
                        <a:rPr lang="es-EC" sz="1400" b="1" kern="1200" dirty="0" smtClean="0">
                          <a:solidFill>
                            <a:schemeClr val="dk1"/>
                          </a:solidFill>
                          <a:latin typeface="+mn-lt"/>
                          <a:ea typeface="+mn-ea"/>
                          <a:cs typeface="+mn-cs"/>
                        </a:rPr>
                        <a:t>A.1.2.</a:t>
                      </a:r>
                    </a:p>
                    <a:p>
                      <a:r>
                        <a:rPr lang="es-EC" sz="1400" b="1" kern="1200" dirty="0" smtClean="0">
                          <a:solidFill>
                            <a:schemeClr val="dk1"/>
                          </a:solidFill>
                          <a:latin typeface="+mn-lt"/>
                          <a:ea typeface="+mn-ea"/>
                          <a:cs typeface="+mn-cs"/>
                        </a:rPr>
                        <a:t>A.1.3.</a:t>
                      </a:r>
                    </a:p>
                    <a:p>
                      <a:r>
                        <a:rPr lang="es-EC" sz="1400" b="1" kern="1200" dirty="0" smtClean="0">
                          <a:solidFill>
                            <a:schemeClr val="dk1"/>
                          </a:solidFill>
                          <a:latin typeface="+mn-lt"/>
                          <a:ea typeface="+mn-ea"/>
                          <a:cs typeface="+mn-cs"/>
                        </a:rPr>
                        <a:t>A.1.12.</a:t>
                      </a:r>
                    </a:p>
                    <a:p>
                      <a:r>
                        <a:rPr lang="es-EC" sz="1400" b="1" kern="1200" dirty="0" smtClean="0">
                          <a:solidFill>
                            <a:schemeClr val="dk1"/>
                          </a:solidFill>
                          <a:latin typeface="+mn-lt"/>
                          <a:ea typeface="+mn-ea"/>
                          <a:cs typeface="+mn-cs"/>
                        </a:rPr>
                        <a:t>A.3.4.</a:t>
                      </a:r>
                    </a:p>
                    <a:p>
                      <a:r>
                        <a:rPr lang="es-EC" sz="1400" b="1" kern="1200" dirty="0" smtClean="0">
                          <a:solidFill>
                            <a:schemeClr val="dk1"/>
                          </a:solidFill>
                          <a:latin typeface="+mn-lt"/>
                          <a:ea typeface="+mn-ea"/>
                          <a:cs typeface="+mn-cs"/>
                        </a:rPr>
                        <a:t>A.3.5.</a:t>
                      </a:r>
                    </a:p>
                    <a:p>
                      <a:r>
                        <a:rPr lang="es-EC" sz="1400" b="1" kern="1200" dirty="0" smtClean="0">
                          <a:solidFill>
                            <a:schemeClr val="dk1"/>
                          </a:solidFill>
                          <a:latin typeface="+mn-lt"/>
                          <a:ea typeface="+mn-ea"/>
                          <a:cs typeface="+mn-cs"/>
                        </a:rPr>
                        <a:t>A.11.5.</a:t>
                      </a:r>
                    </a:p>
                  </a:txBody>
                  <a:tcPr>
                    <a:cell3D prstMaterial="dkEdge">
                      <a:bevel prst="riblet"/>
                      <a:lightRig rig="flood" dir="t"/>
                    </a:cell3D>
                    <a:solidFill>
                      <a:schemeClr val="tx2">
                        <a:lumMod val="20000"/>
                        <a:lumOff val="80000"/>
                      </a:schemeClr>
                    </a:solidFill>
                  </a:tcPr>
                </a:tc>
                <a:tc>
                  <a:txBody>
                    <a:bodyPr/>
                    <a:lstStyle/>
                    <a:p>
                      <a:pPr algn="ctr"/>
                      <a:r>
                        <a:rPr lang="es-EC" sz="1400" b="1" dirty="0" smtClean="0"/>
                        <a:t>REDUCIR</a:t>
                      </a:r>
                      <a:endParaRPr lang="es-EC" sz="1400" b="1" dirty="0"/>
                    </a:p>
                  </a:txBody>
                  <a:tcPr>
                    <a:cell3D prstMaterial="dkEdge">
                      <a:bevel prst="riblet"/>
                      <a:lightRig rig="flood" dir="t"/>
                    </a:cell3D>
                    <a:solidFill>
                      <a:schemeClr val="tx2">
                        <a:lumMod val="20000"/>
                        <a:lumOff val="80000"/>
                      </a:schemeClr>
                    </a:solidFill>
                  </a:tcPr>
                </a:tc>
              </a:tr>
            </a:tbl>
          </a:graphicData>
        </a:graphic>
      </p:graphicFrame>
      <p:sp>
        <p:nvSpPr>
          <p:cNvPr id="3" name="2 Rectángulo"/>
          <p:cNvSpPr/>
          <p:nvPr/>
        </p:nvSpPr>
        <p:spPr>
          <a:xfrm>
            <a:off x="357158" y="127320"/>
            <a:ext cx="8215338" cy="646331"/>
          </a:xfrm>
          <a:prstGeom prst="rect">
            <a:avLst/>
          </a:prstGeom>
          <a:noFill/>
        </p:spPr>
        <p:txBody>
          <a:bodyPr wrap="square" lIns="91440" tIns="45720" rIns="91440" bIns="45720">
            <a:spAutoFit/>
          </a:bodyPr>
          <a:lstStyle/>
          <a:p>
            <a:pPr algn="ct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latin typeface="Copperplate Gothic Bold" pitchFamily="34" charset="0"/>
              </a:rPr>
              <a:t>Plan de tratamiento de riesgo</a:t>
            </a:r>
          </a:p>
        </p:txBody>
      </p:sp>
    </p:spTree>
    <p:extLst>
      <p:ext uri="{BB962C8B-B14F-4D97-AF65-F5344CB8AC3E}">
        <p14:creationId xmlns:p14="http://schemas.microsoft.com/office/powerpoint/2010/main" val="24252113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1763689" y="592338"/>
            <a:ext cx="4464495" cy="714007"/>
          </a:xfrm>
          <a:prstGeom prst="rect">
            <a:avLst/>
          </a:prstGeom>
          <a:effectLst>
            <a:glow rad="101600">
              <a:schemeClr val="accent2">
                <a:satMod val="175000"/>
                <a:alpha val="40000"/>
              </a:schemeClr>
            </a:glow>
          </a:effectLst>
        </p:spPr>
        <p:txBody>
          <a:bodyPr vert="horz" lIns="91440" tIns="45720" rIns="91440" bIns="45720" numCol="1" rtlCol="0" anchor="b" anchorCtr="0">
            <a:prstTxWarp prst="textPlain">
              <a:avLst/>
            </a:prstTxWarp>
            <a:noAutofit/>
          </a:bodyPr>
          <a:lstStyle/>
          <a:p>
            <a:pPr algn="ctr">
              <a:spcBef>
                <a:spcPts val="400"/>
              </a:spcBef>
              <a:defRPr/>
            </a:pPr>
            <a:r>
              <a:rPr lang="es-E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yington" pitchFamily="2" charset="0"/>
              </a:rPr>
              <a:t>INTRODUCCIÓN </a:t>
            </a:r>
            <a:endParaRPr lang="es-E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yington" pitchFamily="2" charset="0"/>
            </a:endParaRPr>
          </a:p>
        </p:txBody>
      </p:sp>
      <p:sp>
        <p:nvSpPr>
          <p:cNvPr id="5" name="4 Rectángulo redondeado"/>
          <p:cNvSpPr/>
          <p:nvPr/>
        </p:nvSpPr>
        <p:spPr>
          <a:xfrm>
            <a:off x="247357" y="326583"/>
            <a:ext cx="1516331" cy="1245519"/>
          </a:xfrm>
          <a:prstGeom prst="roundRect">
            <a:avLst>
              <a:gd name="adj" fmla="val 15914"/>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r="100000" b="100000"/>
            </a:path>
            <a:tileRect l="-100000" t="-100000"/>
          </a:gradFill>
          <a:ln w="76200"/>
        </p:spPr>
        <p:style>
          <a:lnRef idx="3">
            <a:schemeClr val="lt1"/>
          </a:lnRef>
          <a:fillRef idx="1">
            <a:schemeClr val="accent1"/>
          </a:fillRef>
          <a:effectRef idx="1">
            <a:schemeClr val="accent1"/>
          </a:effectRef>
          <a:fontRef idx="minor">
            <a:schemeClr val="lt1"/>
          </a:fontRef>
        </p:style>
        <p:txBody>
          <a:bodyPr rtlCol="0" anchor="ctr"/>
          <a:lstStyle/>
          <a:p>
            <a:pPr algn="ctr"/>
            <a:r>
              <a:rPr lang="es-EC"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howcard Gothic" pitchFamily="82" charset="0"/>
              </a:rPr>
              <a:t># 1</a:t>
            </a:r>
            <a:endParaRPr lang="es-EC"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howcard Gothic" pitchFamily="82" charset="0"/>
            </a:endParaRPr>
          </a:p>
        </p:txBody>
      </p:sp>
      <p:sp>
        <p:nvSpPr>
          <p:cNvPr id="2" name="1 Rectángulo"/>
          <p:cNvSpPr/>
          <p:nvPr/>
        </p:nvSpPr>
        <p:spPr>
          <a:xfrm>
            <a:off x="247357" y="1844824"/>
            <a:ext cx="5092363" cy="3416320"/>
          </a:xfrm>
          <a:prstGeom prst="rect">
            <a:avLst/>
          </a:prstGeom>
          <a:noFill/>
        </p:spPr>
        <p:txBody>
          <a:bodyPr wrap="square" lIns="91440" tIns="45720" rIns="91440" bIns="45720">
            <a:spAutoFit/>
          </a:bodyPr>
          <a:lstStyle/>
          <a:p>
            <a:pPr algn="ctr"/>
            <a:r>
              <a:rPr lang="es-ES" sz="5400" b="1" dirty="0" smtClean="0">
                <a:ln w="10541" cmpd="sng">
                  <a:noFill/>
                  <a:prstDash val="solid"/>
                </a:ln>
                <a:solidFill>
                  <a:schemeClr val="bg1"/>
                </a:solidFill>
                <a:effectLst>
                  <a:outerShdw blurRad="60007" dist="310007" dir="7680000" sy="30000" kx="1300200" algn="ctr" rotWithShape="0">
                    <a:prstClr val="black">
                      <a:alpha val="32000"/>
                    </a:prstClr>
                  </a:outerShdw>
                </a:effectLst>
                <a:latin typeface="Aharoni" pitchFamily="2" charset="-79"/>
                <a:cs typeface="Aharoni" pitchFamily="2" charset="-79"/>
              </a:rPr>
              <a:t>¿POR QUÉ</a:t>
            </a:r>
          </a:p>
          <a:p>
            <a:pPr algn="ctr"/>
            <a:r>
              <a:rPr lang="es-ES" sz="5400" b="1" dirty="0" smtClean="0">
                <a:ln w="10541" cmpd="sng">
                  <a:noFill/>
                  <a:prstDash val="solid"/>
                </a:ln>
                <a:solidFill>
                  <a:schemeClr val="bg1"/>
                </a:solidFill>
                <a:effectLst>
                  <a:outerShdw blurRad="60007" dist="310007" dir="7680000" sy="30000" kx="1300200" algn="ctr" rotWithShape="0">
                    <a:prstClr val="black">
                      <a:alpha val="32000"/>
                    </a:prstClr>
                  </a:outerShdw>
                </a:effectLst>
                <a:latin typeface="Aharoni" pitchFamily="2" charset="-79"/>
                <a:cs typeface="Aharoni" pitchFamily="2" charset="-79"/>
              </a:rPr>
              <a:t> POLITICAS </a:t>
            </a:r>
          </a:p>
          <a:p>
            <a:pPr algn="ctr"/>
            <a:r>
              <a:rPr lang="es-ES" sz="5400" b="1" dirty="0" smtClean="0">
                <a:ln w="10541" cmpd="sng">
                  <a:noFill/>
                  <a:prstDash val="solid"/>
                </a:ln>
                <a:solidFill>
                  <a:schemeClr val="bg1"/>
                </a:solidFill>
                <a:effectLst>
                  <a:outerShdw blurRad="60007" dist="310007" dir="7680000" sy="30000" kx="1300200" algn="ctr" rotWithShape="0">
                    <a:prstClr val="black">
                      <a:alpha val="32000"/>
                    </a:prstClr>
                  </a:outerShdw>
                </a:effectLst>
                <a:latin typeface="Aharoni" pitchFamily="2" charset="-79"/>
                <a:cs typeface="Aharoni" pitchFamily="2" charset="-79"/>
              </a:rPr>
              <a:t>DE </a:t>
            </a:r>
          </a:p>
          <a:p>
            <a:pPr algn="ctr"/>
            <a:r>
              <a:rPr lang="es-ES" sz="5400" b="1" dirty="0" smtClean="0">
                <a:ln w="10541" cmpd="sng">
                  <a:noFill/>
                  <a:prstDash val="solid"/>
                </a:ln>
                <a:solidFill>
                  <a:schemeClr val="bg1"/>
                </a:solidFill>
                <a:effectLst>
                  <a:outerShdw blurRad="60007" dist="310007" dir="7680000" sy="30000" kx="1300200" algn="ctr" rotWithShape="0">
                    <a:prstClr val="black">
                      <a:alpha val="32000"/>
                    </a:prstClr>
                  </a:outerShdw>
                </a:effectLst>
                <a:latin typeface="Aharoni" pitchFamily="2" charset="-79"/>
                <a:cs typeface="Aharoni" pitchFamily="2" charset="-79"/>
              </a:rPr>
              <a:t>SEGURIDAD?</a:t>
            </a:r>
            <a:endParaRPr lang="es-ES" sz="5400" b="1" dirty="0">
              <a:ln w="10541" cmpd="sng">
                <a:noFill/>
                <a:prstDash val="solid"/>
              </a:ln>
              <a:solidFill>
                <a:schemeClr val="bg1"/>
              </a:solidFill>
              <a:effectLst>
                <a:outerShdw blurRad="60007" dist="310007" dir="7680000" sy="30000" kx="1300200" algn="ctr" rotWithShape="0">
                  <a:prstClr val="black">
                    <a:alpha val="32000"/>
                  </a:prstClr>
                </a:outerShdw>
              </a:effectLst>
              <a:latin typeface="Aharoni" pitchFamily="2" charset="-79"/>
              <a:cs typeface="Aharoni" pitchFamily="2" charset="-79"/>
            </a:endParaRPr>
          </a:p>
        </p:txBody>
      </p:sp>
      <p:pic>
        <p:nvPicPr>
          <p:cNvPr id="4" name="3 Imagen"/>
          <p:cNvPicPr>
            <a:picLocks noChangeAspect="1"/>
          </p:cNvPicPr>
          <p:nvPr/>
        </p:nvPicPr>
        <p:blipFill>
          <a:blip r:embed="rId3">
            <a:extLst>
              <a:ext uri="{BEBA8EAE-BF5A-486C-A8C5-ECC9F3942E4B}">
                <a14:imgProps xmlns:a14="http://schemas.microsoft.com/office/drawing/2010/main">
                  <a14:imgLayer r:embed="rId4">
                    <a14:imgEffect>
                      <a14:backgroundRemoval t="2000" b="93667" l="1250" r="100000">
                        <a14:foregroundMark x1="13000" y1="47333" x2="13000" y2="47333"/>
                        <a14:foregroundMark x1="37750" y1="34333" x2="37750" y2="34333"/>
                        <a14:foregroundMark x1="61250" y1="32000" x2="61250" y2="32000"/>
                        <a14:foregroundMark x1="73250" y1="49000" x2="73250" y2="49000"/>
                        <a14:foregroundMark x1="73750" y1="76333" x2="73750" y2="76333"/>
                        <a14:foregroundMark x1="28750" y1="74333" x2="28750" y2="74333"/>
                        <a14:foregroundMark x1="19500" y1="74000" x2="19500" y2="74000"/>
                        <a14:foregroundMark x1="14750" y1="68667" x2="14750" y2="68667"/>
                        <a14:foregroundMark x1="17500" y1="68667" x2="17500" y2="68667"/>
                      </a14:backgroundRemoval>
                    </a14:imgEffect>
                  </a14:imgLayer>
                </a14:imgProps>
              </a:ext>
              <a:ext uri="{28A0092B-C50C-407E-A947-70E740481C1C}">
                <a14:useLocalDpi xmlns:a14="http://schemas.microsoft.com/office/drawing/2010/main" val="0"/>
              </a:ext>
            </a:extLst>
          </a:blip>
          <a:stretch>
            <a:fillRect/>
          </a:stretch>
        </p:blipFill>
        <p:spPr>
          <a:xfrm>
            <a:off x="5148064" y="1556668"/>
            <a:ext cx="3810000" cy="2857500"/>
          </a:xfrm>
          <a:prstGeom prst="rect">
            <a:avLst/>
          </a:prstGeom>
          <a:noFill/>
          <a:ln>
            <a:noFill/>
          </a:ln>
        </p:spPr>
      </p:pic>
      <p:sp>
        <p:nvSpPr>
          <p:cNvPr id="6" name="5 Rectángulo redondeado"/>
          <p:cNvSpPr/>
          <p:nvPr/>
        </p:nvSpPr>
        <p:spPr>
          <a:xfrm>
            <a:off x="7627669" y="1545396"/>
            <a:ext cx="832763" cy="953523"/>
          </a:xfrm>
          <a:prstGeom prst="roundRect">
            <a:avLst>
              <a:gd name="adj" fmla="val 15914"/>
            </a:avLst>
          </a:prstGeom>
          <a:noFill/>
          <a:ln w="76200">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s-EC" sz="6000" b="1" dirty="0">
                <a:ln w="28575">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itchFamily="82" charset="0"/>
              </a:rPr>
              <a:t>?</a:t>
            </a:r>
            <a:endParaRPr lang="es-EC" sz="1600" b="1" dirty="0">
              <a:ln w="28575">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itchFamily="82" charset="0"/>
            </a:endParaRPr>
          </a:p>
        </p:txBody>
      </p:sp>
      <p:sp>
        <p:nvSpPr>
          <p:cNvPr id="7" name="6 Rectángulo redondeado"/>
          <p:cNvSpPr/>
          <p:nvPr/>
        </p:nvSpPr>
        <p:spPr>
          <a:xfrm>
            <a:off x="5899477" y="1484784"/>
            <a:ext cx="832763" cy="953523"/>
          </a:xfrm>
          <a:prstGeom prst="roundRect">
            <a:avLst>
              <a:gd name="adj" fmla="val 15914"/>
            </a:avLst>
          </a:prstGeom>
          <a:noFill/>
          <a:ln w="76200">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s-EC" sz="6000" b="1" dirty="0">
                <a:ln w="28575">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itchFamily="82" charset="0"/>
              </a:rPr>
              <a:t>?</a:t>
            </a:r>
            <a:endParaRPr lang="es-EC" sz="1600" b="1" dirty="0">
              <a:ln w="28575">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itchFamily="82" charset="0"/>
            </a:endParaRPr>
          </a:p>
        </p:txBody>
      </p:sp>
      <p:sp>
        <p:nvSpPr>
          <p:cNvPr id="8" name="7 Rectángulo redondeado"/>
          <p:cNvSpPr/>
          <p:nvPr/>
        </p:nvSpPr>
        <p:spPr>
          <a:xfrm>
            <a:off x="4860032" y="2420888"/>
            <a:ext cx="832763" cy="953523"/>
          </a:xfrm>
          <a:prstGeom prst="roundRect">
            <a:avLst>
              <a:gd name="adj" fmla="val 15914"/>
            </a:avLst>
          </a:prstGeom>
          <a:noFill/>
          <a:ln w="76200">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s-EC" sz="6000" b="1" dirty="0">
                <a:ln w="28575">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itchFamily="82" charset="0"/>
              </a:rPr>
              <a:t>?</a:t>
            </a:r>
            <a:endParaRPr lang="es-EC" sz="1600" b="1" dirty="0">
              <a:ln w="28575">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itchFamily="82" charset="0"/>
            </a:endParaRPr>
          </a:p>
        </p:txBody>
      </p:sp>
      <p:sp>
        <p:nvSpPr>
          <p:cNvPr id="9" name="8 Rectángulo redondeado"/>
          <p:cNvSpPr/>
          <p:nvPr/>
        </p:nvSpPr>
        <p:spPr>
          <a:xfrm>
            <a:off x="5724128" y="3771621"/>
            <a:ext cx="832763" cy="953523"/>
          </a:xfrm>
          <a:prstGeom prst="roundRect">
            <a:avLst>
              <a:gd name="adj" fmla="val 15914"/>
            </a:avLst>
          </a:prstGeom>
          <a:noFill/>
          <a:ln w="76200">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s-EC" sz="6000" b="1" dirty="0">
                <a:ln w="28575">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itchFamily="82" charset="0"/>
              </a:rPr>
              <a:t>?</a:t>
            </a:r>
            <a:endParaRPr lang="es-EC" sz="1600" b="1" dirty="0">
              <a:ln w="28575">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itchFamily="82" charset="0"/>
            </a:endParaRPr>
          </a:p>
        </p:txBody>
      </p:sp>
      <p:sp>
        <p:nvSpPr>
          <p:cNvPr id="10" name="9 Rectángulo redondeado"/>
          <p:cNvSpPr/>
          <p:nvPr/>
        </p:nvSpPr>
        <p:spPr>
          <a:xfrm>
            <a:off x="8044050" y="3717032"/>
            <a:ext cx="832763" cy="953523"/>
          </a:xfrm>
          <a:prstGeom prst="roundRect">
            <a:avLst>
              <a:gd name="adj" fmla="val 15914"/>
            </a:avLst>
          </a:prstGeom>
          <a:noFill/>
          <a:ln w="76200">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s-EC" sz="6000" b="1" dirty="0">
                <a:ln w="28575">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itchFamily="82" charset="0"/>
              </a:rPr>
              <a:t>?</a:t>
            </a:r>
            <a:endParaRPr lang="es-EC" sz="1600" b="1" dirty="0">
              <a:ln w="28575">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itchFamily="82" charset="0"/>
            </a:endParaRPr>
          </a:p>
        </p:txBody>
      </p:sp>
      <p:sp>
        <p:nvSpPr>
          <p:cNvPr id="11" name="10 Rectángulo redondeado"/>
          <p:cNvSpPr/>
          <p:nvPr/>
        </p:nvSpPr>
        <p:spPr>
          <a:xfrm>
            <a:off x="8388424" y="2387060"/>
            <a:ext cx="832763" cy="953523"/>
          </a:xfrm>
          <a:prstGeom prst="roundRect">
            <a:avLst>
              <a:gd name="adj" fmla="val 15914"/>
            </a:avLst>
          </a:prstGeom>
          <a:noFill/>
          <a:ln w="76200">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s-EC" sz="6000" b="1" dirty="0">
                <a:ln w="28575">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itchFamily="82" charset="0"/>
              </a:rPr>
              <a:t>?</a:t>
            </a:r>
            <a:endParaRPr lang="es-EC" sz="1600" b="1" dirty="0">
              <a:ln w="28575">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itchFamily="82" charset="0"/>
            </a:endParaRPr>
          </a:p>
        </p:txBody>
      </p:sp>
    </p:spTree>
    <p:extLst>
      <p:ext uri="{BB962C8B-B14F-4D97-AF65-F5344CB8AC3E}">
        <p14:creationId xmlns:p14="http://schemas.microsoft.com/office/powerpoint/2010/main" val="25261859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57158" y="127320"/>
            <a:ext cx="8215338" cy="646331"/>
          </a:xfrm>
          <a:prstGeom prst="rect">
            <a:avLst/>
          </a:prstGeom>
          <a:noFill/>
        </p:spPr>
        <p:txBody>
          <a:bodyPr wrap="square" lIns="91440" tIns="45720" rIns="91440" bIns="45720">
            <a:spAutoFit/>
          </a:bodyPr>
          <a:lstStyle/>
          <a:p>
            <a:pPr algn="ct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latin typeface="Copperplate Gothic Bold" pitchFamily="34" charset="0"/>
              </a:rPr>
              <a:t>Plan de tratamiento de riesgo</a:t>
            </a:r>
          </a:p>
        </p:txBody>
      </p:sp>
      <p:graphicFrame>
        <p:nvGraphicFramePr>
          <p:cNvPr id="4" name="3 Tabla"/>
          <p:cNvGraphicFramePr>
            <a:graphicFrameLocks noGrp="1"/>
          </p:cNvGraphicFramePr>
          <p:nvPr>
            <p:extLst>
              <p:ext uri="{D42A27DB-BD31-4B8C-83A1-F6EECF244321}">
                <p14:modId xmlns:p14="http://schemas.microsoft.com/office/powerpoint/2010/main" val="1103907233"/>
              </p:ext>
            </p:extLst>
          </p:nvPr>
        </p:nvGraphicFramePr>
        <p:xfrm>
          <a:off x="352425" y="1463675"/>
          <a:ext cx="8215371" cy="4754880"/>
        </p:xfrm>
        <a:graphic>
          <a:graphicData uri="http://schemas.openxmlformats.org/drawingml/2006/table">
            <a:tbl>
              <a:tblPr firstRow="1" bandRow="1">
                <a:tableStyleId>{5C22544A-7EE6-4342-B048-85BDC9FD1C3A}</a:tableStyleId>
              </a:tblPr>
              <a:tblGrid>
                <a:gridCol w="2143140"/>
                <a:gridCol w="4214842"/>
                <a:gridCol w="1857389"/>
              </a:tblGrid>
              <a:tr h="826640">
                <a:tc>
                  <a:txBody>
                    <a:bodyPr/>
                    <a:lstStyle/>
                    <a:p>
                      <a:pPr algn="ctr" fontAlgn="b"/>
                      <a:r>
                        <a:rPr kumimoji="0" lang="es-EC" sz="1400" b="1" i="0" u="none" strike="noStrike" kern="1200" cap="none" normalizeH="0" baseline="0" dirty="0" smtClean="0">
                          <a:ln>
                            <a:noFill/>
                          </a:ln>
                          <a:solidFill>
                            <a:schemeClr val="bg1"/>
                          </a:solidFill>
                          <a:effectLst/>
                          <a:latin typeface="+mj-lt"/>
                          <a:ea typeface="Times New Roman" pitchFamily="18" charset="0"/>
                          <a:cs typeface="Arial" pitchFamily="34" charset="0"/>
                        </a:rPr>
                        <a:t>FALLOS DE CONEXIÓN</a:t>
                      </a:r>
                    </a:p>
                  </a:txBody>
                  <a:tcPr marL="0" marR="0" marT="0" marB="0" anchor="ctr">
                    <a:cell3D prstMaterial="dkEdge">
                      <a:bevel prst="riblet"/>
                      <a:lightRig rig="flood" dir="t"/>
                    </a:cell3D>
                    <a:solidFill>
                      <a:schemeClr val="tx1"/>
                    </a:solidFill>
                  </a:tcPr>
                </a:tc>
                <a:tc>
                  <a:txBody>
                    <a:bodyPr/>
                    <a:lstStyle/>
                    <a:p>
                      <a:r>
                        <a:rPr lang="es-EC" sz="1400" b="1" kern="1200" dirty="0" smtClean="0">
                          <a:solidFill>
                            <a:schemeClr val="dk1"/>
                          </a:solidFill>
                          <a:latin typeface="+mn-lt"/>
                          <a:ea typeface="+mn-ea"/>
                          <a:cs typeface="+mn-cs"/>
                        </a:rPr>
                        <a:t>9.2.1 Ubicación y protección del equipo</a:t>
                      </a:r>
                    </a:p>
                    <a:p>
                      <a:r>
                        <a:rPr lang="es-EC" sz="1400" b="1" kern="1200" dirty="0" smtClean="0">
                          <a:solidFill>
                            <a:schemeClr val="dk1"/>
                          </a:solidFill>
                          <a:latin typeface="+mn-lt"/>
                          <a:ea typeface="+mn-ea"/>
                          <a:cs typeface="+mn-cs"/>
                        </a:rPr>
                        <a:t>9.2.4 Mantenimiento de los equipos</a:t>
                      </a:r>
                    </a:p>
                    <a:p>
                      <a:r>
                        <a:rPr lang="es-EC" sz="1400" b="1" kern="1200" dirty="0" smtClean="0">
                          <a:solidFill>
                            <a:schemeClr val="dk1"/>
                          </a:solidFill>
                          <a:latin typeface="+mn-lt"/>
                          <a:ea typeface="+mn-ea"/>
                          <a:cs typeface="+mn-cs"/>
                        </a:rPr>
                        <a:t>A.3.8.</a:t>
                      </a:r>
                    </a:p>
                    <a:p>
                      <a:r>
                        <a:rPr lang="es-EC" sz="1400" b="1" kern="1200" dirty="0" smtClean="0">
                          <a:solidFill>
                            <a:schemeClr val="dk1"/>
                          </a:solidFill>
                          <a:latin typeface="+mn-lt"/>
                          <a:ea typeface="+mn-ea"/>
                          <a:cs typeface="+mn-cs"/>
                        </a:rPr>
                        <a:t>A.6.1.</a:t>
                      </a:r>
                    </a:p>
                    <a:p>
                      <a:endParaRPr lang="es-EC" sz="1400" b="1" kern="1200" dirty="0" smtClean="0">
                        <a:solidFill>
                          <a:schemeClr val="dk1"/>
                        </a:solidFill>
                        <a:latin typeface="+mn-lt"/>
                        <a:ea typeface="+mn-ea"/>
                        <a:cs typeface="+mn-cs"/>
                      </a:endParaRPr>
                    </a:p>
                  </a:txBody>
                  <a:tcPr>
                    <a:cell3D prstMaterial="dkEdge">
                      <a:bevel prst="riblet"/>
                      <a:lightRig rig="flood" dir="t"/>
                    </a:cell3D>
                    <a:solidFill>
                      <a:schemeClr val="tx1"/>
                    </a:solidFill>
                  </a:tcPr>
                </a:tc>
                <a:tc>
                  <a:txBody>
                    <a:bodyPr/>
                    <a:lstStyle/>
                    <a:p>
                      <a:pPr algn="ctr"/>
                      <a:r>
                        <a:rPr lang="es-EC" sz="1400" b="1" dirty="0" smtClean="0">
                          <a:solidFill>
                            <a:schemeClr val="bg1"/>
                          </a:solidFill>
                        </a:rPr>
                        <a:t>REDUCIR</a:t>
                      </a:r>
                      <a:endParaRPr lang="es-EC" sz="1400" b="1" dirty="0">
                        <a:solidFill>
                          <a:schemeClr val="bg1"/>
                        </a:solidFill>
                      </a:endParaRPr>
                    </a:p>
                  </a:txBody>
                  <a:tcPr>
                    <a:cell3D prstMaterial="dkEdge">
                      <a:bevel prst="riblet"/>
                      <a:lightRig rig="flood" dir="t"/>
                    </a:cell3D>
                    <a:solidFill>
                      <a:schemeClr val="tx1"/>
                    </a:solidFill>
                  </a:tcPr>
                </a:tc>
              </a:tr>
              <a:tr h="826640">
                <a:tc>
                  <a:txBody>
                    <a:bodyPr/>
                    <a:lstStyle/>
                    <a:p>
                      <a:pPr algn="ctr" fontAlgn="b"/>
                      <a:r>
                        <a:rPr kumimoji="0" lang="es-EC" sz="1400" b="1" i="0" u="none" strike="noStrike" kern="1200" cap="none" normalizeH="0" baseline="0" dirty="0" smtClean="0">
                          <a:ln>
                            <a:noFill/>
                          </a:ln>
                          <a:solidFill>
                            <a:schemeClr val="bg1"/>
                          </a:solidFill>
                          <a:effectLst/>
                          <a:latin typeface="+mj-lt"/>
                          <a:ea typeface="Times New Roman" pitchFamily="18" charset="0"/>
                          <a:cs typeface="Arial" pitchFamily="34" charset="0"/>
                        </a:rPr>
                        <a:t>ELEVACION DE PRIVILEGIOS</a:t>
                      </a:r>
                    </a:p>
                  </a:txBody>
                  <a:tcPr marL="0" marR="0" marT="0" marB="0" anchor="ctr">
                    <a:cell3D prstMaterial="dkEdge">
                      <a:bevel prst="riblet"/>
                      <a:lightRig rig="flood" dir="t"/>
                    </a:cell3D>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400" b="1" kern="1200" dirty="0" smtClean="0">
                          <a:solidFill>
                            <a:schemeClr val="dk1"/>
                          </a:solidFill>
                          <a:latin typeface="+mn-lt"/>
                          <a:ea typeface="+mn-ea"/>
                          <a:cs typeface="+mn-cs"/>
                        </a:rPr>
                        <a:t>11.2.2 Gestión de privilegios</a:t>
                      </a:r>
                    </a:p>
                    <a:p>
                      <a:r>
                        <a:rPr lang="es-EC" sz="1400" b="1" kern="1200" dirty="0" smtClean="0">
                          <a:solidFill>
                            <a:schemeClr val="dk1"/>
                          </a:solidFill>
                          <a:latin typeface="+mn-lt"/>
                          <a:ea typeface="+mn-ea"/>
                          <a:cs typeface="+mn-cs"/>
                        </a:rPr>
                        <a:t>11.3.1 Uso de claves secretas</a:t>
                      </a:r>
                    </a:p>
                    <a:p>
                      <a:r>
                        <a:rPr lang="es-EC" sz="1400" b="1" kern="1200" dirty="0" smtClean="0">
                          <a:solidFill>
                            <a:schemeClr val="dk1"/>
                          </a:solidFill>
                          <a:latin typeface="+mn-lt"/>
                          <a:ea typeface="+mn-ea"/>
                          <a:cs typeface="+mn-cs"/>
                        </a:rPr>
                        <a:t>A.1.6.</a:t>
                      </a:r>
                    </a:p>
                    <a:p>
                      <a:r>
                        <a:rPr lang="es-EC" sz="1400" b="1" kern="1200" dirty="0" smtClean="0">
                          <a:solidFill>
                            <a:schemeClr val="dk1"/>
                          </a:solidFill>
                          <a:latin typeface="+mn-lt"/>
                          <a:ea typeface="+mn-ea"/>
                          <a:cs typeface="+mn-cs"/>
                        </a:rPr>
                        <a:t>A.2.3.</a:t>
                      </a:r>
                    </a:p>
                    <a:p>
                      <a:r>
                        <a:rPr lang="es-EC" sz="1400" b="1" kern="1200" dirty="0" smtClean="0">
                          <a:solidFill>
                            <a:schemeClr val="dk1"/>
                          </a:solidFill>
                          <a:latin typeface="+mn-lt"/>
                          <a:ea typeface="+mn-ea"/>
                          <a:cs typeface="+mn-cs"/>
                        </a:rPr>
                        <a:t>A.3.2.</a:t>
                      </a:r>
                    </a:p>
                    <a:p>
                      <a:r>
                        <a:rPr lang="es-EC" sz="1400" b="1" kern="1200" dirty="0" smtClean="0">
                          <a:solidFill>
                            <a:schemeClr val="dk1"/>
                          </a:solidFill>
                          <a:latin typeface="+mn-lt"/>
                          <a:ea typeface="+mn-ea"/>
                          <a:cs typeface="+mn-cs"/>
                        </a:rPr>
                        <a:t>A.3.9.</a:t>
                      </a:r>
                    </a:p>
                    <a:p>
                      <a:r>
                        <a:rPr lang="es-EC" sz="1400" b="1" kern="1200" dirty="0" smtClean="0">
                          <a:solidFill>
                            <a:schemeClr val="dk1"/>
                          </a:solidFill>
                          <a:latin typeface="+mn-lt"/>
                          <a:ea typeface="+mn-ea"/>
                          <a:cs typeface="+mn-cs"/>
                        </a:rPr>
                        <a:t>A.3.2.</a:t>
                      </a:r>
                    </a:p>
                  </a:txBody>
                  <a:tcPr>
                    <a:cell3D prstMaterial="dkEdge">
                      <a:bevel prst="riblet"/>
                      <a:lightRig rig="flood" dir="t"/>
                    </a:cell3D>
                    <a:solidFill>
                      <a:schemeClr val="accent1">
                        <a:lumMod val="20000"/>
                        <a:lumOff val="80000"/>
                      </a:schemeClr>
                    </a:solidFill>
                  </a:tcPr>
                </a:tc>
                <a:tc>
                  <a:txBody>
                    <a:bodyPr/>
                    <a:lstStyle/>
                    <a:p>
                      <a:pPr algn="ctr"/>
                      <a:r>
                        <a:rPr lang="es-EC" sz="1400" b="1" dirty="0" smtClean="0"/>
                        <a:t>REDUCIR</a:t>
                      </a:r>
                      <a:endParaRPr lang="es-EC" sz="1400" b="1" dirty="0"/>
                    </a:p>
                  </a:txBody>
                  <a:tcPr>
                    <a:cell3D prstMaterial="dkEdge">
                      <a:bevel prst="riblet"/>
                      <a:lightRig rig="flood" dir="t"/>
                    </a:cell3D>
                    <a:solidFill>
                      <a:schemeClr val="accent1">
                        <a:lumMod val="20000"/>
                        <a:lumOff val="80000"/>
                      </a:schemeClr>
                    </a:solidFill>
                  </a:tcPr>
                </a:tc>
              </a:tr>
              <a:tr h="558747">
                <a:tc>
                  <a:txBody>
                    <a:bodyPr/>
                    <a:lstStyle/>
                    <a:p>
                      <a:pPr algn="ctr" fontAlgn="b"/>
                      <a:r>
                        <a:rPr kumimoji="0" lang="es-EC" sz="1400" b="1" i="0" u="none" strike="noStrike" kern="1200" cap="none" normalizeH="0" baseline="0" dirty="0" smtClean="0">
                          <a:ln>
                            <a:noFill/>
                          </a:ln>
                          <a:solidFill>
                            <a:schemeClr val="bg1"/>
                          </a:solidFill>
                          <a:effectLst/>
                          <a:latin typeface="+mj-lt"/>
                          <a:ea typeface="Times New Roman" pitchFamily="18" charset="0"/>
                          <a:cs typeface="Arial" pitchFamily="34" charset="0"/>
                        </a:rPr>
                        <a:t>ERROR DE USUARIO</a:t>
                      </a:r>
                    </a:p>
                  </a:txBody>
                  <a:tcPr marL="0" marR="0" marT="0" marB="0" anchor="ctr">
                    <a:cell3D prstMaterial="dkEdge">
                      <a:bevel prst="riblet"/>
                      <a:lightRig rig="flood" dir="t"/>
                    </a:cell3D>
                  </a:tcPr>
                </a:tc>
                <a:tc>
                  <a:txBody>
                    <a:bodyPr/>
                    <a:lstStyle/>
                    <a:p>
                      <a:r>
                        <a:rPr lang="es-EC" sz="1400" b="1" kern="1200" dirty="0" smtClean="0">
                          <a:solidFill>
                            <a:schemeClr val="dk1"/>
                          </a:solidFill>
                          <a:latin typeface="+mn-lt"/>
                          <a:ea typeface="+mn-ea"/>
                          <a:cs typeface="+mn-cs"/>
                        </a:rPr>
                        <a:t>8.1.1 Roles y responsabilidades</a:t>
                      </a:r>
                    </a:p>
                    <a:p>
                      <a:r>
                        <a:rPr lang="es-EC" sz="1400" b="1" kern="1200" dirty="0" smtClean="0">
                          <a:solidFill>
                            <a:schemeClr val="dk1"/>
                          </a:solidFill>
                          <a:latin typeface="+mn-lt"/>
                          <a:ea typeface="+mn-ea"/>
                          <a:cs typeface="+mn-cs"/>
                        </a:rPr>
                        <a:t>7.1.3 Uso aceptable de los activos</a:t>
                      </a:r>
                    </a:p>
                    <a:p>
                      <a:r>
                        <a:rPr lang="es-EC" sz="1400" b="1" kern="1200" dirty="0" smtClean="0">
                          <a:solidFill>
                            <a:schemeClr val="dk1"/>
                          </a:solidFill>
                          <a:latin typeface="+mn-lt"/>
                          <a:ea typeface="+mn-ea"/>
                          <a:cs typeface="+mn-cs"/>
                        </a:rPr>
                        <a:t>8.2.2 Conocimiento, educación y capacitación en SI</a:t>
                      </a:r>
                    </a:p>
                    <a:p>
                      <a:r>
                        <a:rPr lang="es-EC" sz="1400" b="1" kern="1200" dirty="0" smtClean="0">
                          <a:solidFill>
                            <a:schemeClr val="dk1"/>
                          </a:solidFill>
                          <a:latin typeface="+mn-lt"/>
                          <a:ea typeface="+mn-ea"/>
                          <a:cs typeface="+mn-cs"/>
                        </a:rPr>
                        <a:t>8.2.3  Proceso disciplinario</a:t>
                      </a:r>
                    </a:p>
                    <a:p>
                      <a:r>
                        <a:rPr lang="es-EC" sz="1400" b="1" kern="1200" dirty="0" smtClean="0">
                          <a:solidFill>
                            <a:schemeClr val="dk1"/>
                          </a:solidFill>
                          <a:latin typeface="+mn-lt"/>
                          <a:ea typeface="+mn-ea"/>
                          <a:cs typeface="+mn-cs"/>
                        </a:rPr>
                        <a:t>A.1.16.</a:t>
                      </a:r>
                    </a:p>
                    <a:p>
                      <a:r>
                        <a:rPr lang="es-EC" sz="1400" b="1" kern="1200" dirty="0" smtClean="0">
                          <a:solidFill>
                            <a:schemeClr val="dk1"/>
                          </a:solidFill>
                          <a:latin typeface="+mn-lt"/>
                          <a:ea typeface="+mn-ea"/>
                          <a:cs typeface="+mn-cs"/>
                        </a:rPr>
                        <a:t>A.1.12.</a:t>
                      </a:r>
                    </a:p>
                    <a:p>
                      <a:r>
                        <a:rPr lang="es-EC" sz="1400" b="1" kern="1200" dirty="0" smtClean="0">
                          <a:solidFill>
                            <a:schemeClr val="dk1"/>
                          </a:solidFill>
                          <a:latin typeface="+mn-lt"/>
                          <a:ea typeface="+mn-ea"/>
                          <a:cs typeface="+mn-cs"/>
                        </a:rPr>
                        <a:t>A.4.4.</a:t>
                      </a:r>
                    </a:p>
                    <a:p>
                      <a:r>
                        <a:rPr lang="es-EC" sz="1400" b="1" kern="1200" dirty="0" smtClean="0">
                          <a:solidFill>
                            <a:schemeClr val="dk1"/>
                          </a:solidFill>
                          <a:latin typeface="+mn-lt"/>
                          <a:ea typeface="+mn-ea"/>
                          <a:cs typeface="+mn-cs"/>
                        </a:rPr>
                        <a:t>A.4.6.</a:t>
                      </a:r>
                    </a:p>
                  </a:txBody>
                  <a:tcPr>
                    <a:cell3D prstMaterial="dkEdge">
                      <a:bevel prst="riblet"/>
                      <a:lightRig rig="flood" dir="t"/>
                    </a:cell3D>
                  </a:tcPr>
                </a:tc>
                <a:tc>
                  <a:txBody>
                    <a:bodyPr/>
                    <a:lstStyle/>
                    <a:p>
                      <a:pPr algn="ctr"/>
                      <a:r>
                        <a:rPr lang="es-EC" sz="1400" b="1" dirty="0" smtClean="0"/>
                        <a:t>REDUCIR</a:t>
                      </a:r>
                      <a:endParaRPr lang="es-EC" sz="1400" b="1" dirty="0"/>
                    </a:p>
                  </a:txBody>
                  <a:tcPr>
                    <a:cell3D prstMaterial="dkEdge">
                      <a:bevel prst="riblet"/>
                      <a:lightRig rig="flood" dir="t"/>
                    </a:cell3D>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2386428028"/>
              </p:ext>
            </p:extLst>
          </p:nvPr>
        </p:nvGraphicFramePr>
        <p:xfrm>
          <a:off x="357158" y="926037"/>
          <a:ext cx="8215371" cy="558747"/>
        </p:xfrm>
        <a:graphic>
          <a:graphicData uri="http://schemas.openxmlformats.org/drawingml/2006/table">
            <a:tbl>
              <a:tblPr firstRow="1" bandRow="1">
                <a:tableStyleId>{5C22544A-7EE6-4342-B048-85BDC9FD1C3A}</a:tableStyleId>
              </a:tblPr>
              <a:tblGrid>
                <a:gridCol w="2143140"/>
                <a:gridCol w="4214842"/>
                <a:gridCol w="1857389"/>
              </a:tblGrid>
              <a:tr h="558747">
                <a:tc>
                  <a:txBody>
                    <a:bodyPr/>
                    <a:lstStyle/>
                    <a:p>
                      <a:pPr algn="ctr"/>
                      <a:r>
                        <a:rPr lang="es-EC" dirty="0" smtClean="0"/>
                        <a:t>AMENAZA</a:t>
                      </a:r>
                      <a:endParaRPr lang="es-EC" dirty="0"/>
                    </a:p>
                  </a:txBody>
                  <a:tcPr>
                    <a:cell3D prstMaterial="dkEdge">
                      <a:bevel prst="riblet"/>
                      <a:lightRig rig="flood" dir="t"/>
                    </a:cell3D>
                  </a:tcPr>
                </a:tc>
                <a:tc>
                  <a:txBody>
                    <a:bodyPr/>
                    <a:lstStyle/>
                    <a:p>
                      <a:pPr algn="ctr"/>
                      <a:r>
                        <a:rPr lang="es-EC" dirty="0" smtClean="0"/>
                        <a:t>CONTROL</a:t>
                      </a:r>
                      <a:endParaRPr lang="es-EC" dirty="0"/>
                    </a:p>
                  </a:txBody>
                  <a:tcPr>
                    <a:cell3D prstMaterial="dkEdge">
                      <a:bevel prst="riblet"/>
                      <a:lightRig rig="flood" dir="t"/>
                    </a:cell3D>
                  </a:tcPr>
                </a:tc>
                <a:tc>
                  <a:txBody>
                    <a:bodyPr/>
                    <a:lstStyle/>
                    <a:p>
                      <a:pPr algn="ctr"/>
                      <a:r>
                        <a:rPr lang="es-EC" dirty="0" smtClean="0"/>
                        <a:t>TRATAMIENTO</a:t>
                      </a:r>
                      <a:endParaRPr lang="es-EC" dirty="0"/>
                    </a:p>
                  </a:txBody>
                  <a:tcPr>
                    <a:cell3D prstMaterial="dkEdge">
                      <a:bevel prst="riblet"/>
                      <a:lightRig rig="flood" dir="t"/>
                    </a:cell3D>
                  </a:tcPr>
                </a:tc>
              </a:tr>
            </a:tbl>
          </a:graphicData>
        </a:graphic>
      </p:graphicFrame>
    </p:spTree>
    <p:extLst>
      <p:ext uri="{BB962C8B-B14F-4D97-AF65-F5344CB8AC3E}">
        <p14:creationId xmlns:p14="http://schemas.microsoft.com/office/powerpoint/2010/main" val="27822206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61118" y="-27384"/>
            <a:ext cx="8215338" cy="646331"/>
          </a:xfrm>
          <a:prstGeom prst="rect">
            <a:avLst/>
          </a:prstGeom>
          <a:noFill/>
        </p:spPr>
        <p:txBody>
          <a:bodyPr wrap="square" lIns="91440" tIns="45720" rIns="91440" bIns="45720">
            <a:spAutoFit/>
          </a:bodyPr>
          <a:lstStyle/>
          <a:p>
            <a:pPr algn="ct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latin typeface="Copperplate Gothic Bold" pitchFamily="34" charset="0"/>
              </a:rPr>
              <a:t>Plan de tratamiento de riesgo</a:t>
            </a:r>
          </a:p>
        </p:txBody>
      </p:sp>
      <p:graphicFrame>
        <p:nvGraphicFramePr>
          <p:cNvPr id="6" name="5 Diagrama"/>
          <p:cNvGraphicFramePr/>
          <p:nvPr>
            <p:extLst>
              <p:ext uri="{D42A27DB-BD31-4B8C-83A1-F6EECF244321}">
                <p14:modId xmlns:p14="http://schemas.microsoft.com/office/powerpoint/2010/main" val="812735658"/>
              </p:ext>
            </p:extLst>
          </p:nvPr>
        </p:nvGraphicFramePr>
        <p:xfrm>
          <a:off x="36513" y="2794000"/>
          <a:ext cx="9143999"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Rectángulo"/>
          <p:cNvSpPr/>
          <p:nvPr/>
        </p:nvSpPr>
        <p:spPr>
          <a:xfrm>
            <a:off x="1259632" y="2060848"/>
            <a:ext cx="6696744" cy="648072"/>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EC" sz="2000" b="1" dirty="0" smtClean="0">
                <a:solidFill>
                  <a:schemeClr val="bg1"/>
                </a:solidFill>
              </a:rPr>
              <a:t>CONTROL</a:t>
            </a:r>
          </a:p>
          <a:p>
            <a:pPr algn="ctr"/>
            <a:r>
              <a:rPr lang="es-EC" sz="2000" b="1" dirty="0" smtClean="0">
                <a:solidFill>
                  <a:schemeClr val="bg1"/>
                </a:solidFill>
              </a:rPr>
              <a:t>10.4.1 CONTRA CODIGOS MALICIOSOS</a:t>
            </a:r>
            <a:endParaRPr lang="es-EC" sz="2000" b="1" dirty="0">
              <a:solidFill>
                <a:schemeClr val="bg1"/>
              </a:solidFill>
            </a:endParaRPr>
          </a:p>
        </p:txBody>
      </p:sp>
      <p:sp>
        <p:nvSpPr>
          <p:cNvPr id="8" name="7 Rectángulo redondeado"/>
          <p:cNvSpPr/>
          <p:nvPr/>
        </p:nvSpPr>
        <p:spPr>
          <a:xfrm>
            <a:off x="3131840" y="980728"/>
            <a:ext cx="2952328" cy="792088"/>
          </a:xfrm>
          <a:prstGeom prst="roundRect">
            <a:avLst/>
          </a:prstGeom>
          <a:ln w="3810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EC" b="1" dirty="0" smtClean="0">
                <a:solidFill>
                  <a:schemeClr val="bg1"/>
                </a:solidFill>
              </a:rPr>
              <a:t>AMENAZA</a:t>
            </a:r>
          </a:p>
          <a:p>
            <a:pPr algn="ctr"/>
            <a:r>
              <a:rPr lang="es-EC" b="1" dirty="0" smtClean="0">
                <a:solidFill>
                  <a:schemeClr val="bg1"/>
                </a:solidFill>
              </a:rPr>
              <a:t>ATAQUE MALICIOSO</a:t>
            </a:r>
            <a:endParaRPr lang="es-EC" b="1" dirty="0">
              <a:solidFill>
                <a:schemeClr val="bg1"/>
              </a:solidFill>
            </a:endParaRPr>
          </a:p>
        </p:txBody>
      </p:sp>
      <p:sp>
        <p:nvSpPr>
          <p:cNvPr id="14" name="13 Explosión 1"/>
          <p:cNvSpPr/>
          <p:nvPr/>
        </p:nvSpPr>
        <p:spPr>
          <a:xfrm>
            <a:off x="71375" y="773651"/>
            <a:ext cx="2520280" cy="999165"/>
          </a:xfrm>
          <a:prstGeom prst="irregularSeal1">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s-EC" b="1" dirty="0" smtClean="0">
                <a:solidFill>
                  <a:schemeClr val="bg1"/>
                </a:solidFill>
              </a:rPr>
              <a:t>REDUCIR</a:t>
            </a:r>
            <a:endParaRPr lang="es-EC" b="1" dirty="0">
              <a:solidFill>
                <a:schemeClr val="bg1"/>
              </a:solidFill>
            </a:endParaRPr>
          </a:p>
        </p:txBody>
      </p:sp>
      <p:cxnSp>
        <p:nvCxnSpPr>
          <p:cNvPr id="16" name="15 Conector curvado"/>
          <p:cNvCxnSpPr>
            <a:endCxn id="8" idx="1"/>
          </p:cNvCxnSpPr>
          <p:nvPr/>
        </p:nvCxnSpPr>
        <p:spPr>
          <a:xfrm>
            <a:off x="1907704" y="773651"/>
            <a:ext cx="1224136" cy="603121"/>
          </a:xfrm>
          <a:prstGeom prst="curvedConnector3">
            <a:avLst>
              <a:gd name="adj1" fmla="val 50000"/>
            </a:avLst>
          </a:prstGeom>
          <a:ln>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4923509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212792" y="2420888"/>
            <a:ext cx="1516331" cy="1029495"/>
          </a:xfrm>
          <a:prstGeom prst="roundRect">
            <a:avLst>
              <a:gd name="adj" fmla="val 15914"/>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r="100000" b="100000"/>
            </a:path>
            <a:tileRect l="-100000" t="-100000"/>
          </a:gradFill>
          <a:ln w="76200"/>
        </p:spPr>
        <p:style>
          <a:lnRef idx="3">
            <a:schemeClr val="lt1"/>
          </a:lnRef>
          <a:fillRef idx="1">
            <a:schemeClr val="accent1"/>
          </a:fillRef>
          <a:effectRef idx="1">
            <a:schemeClr val="accent1"/>
          </a:effectRef>
          <a:fontRef idx="minor">
            <a:schemeClr val="lt1"/>
          </a:fontRef>
        </p:style>
        <p:txBody>
          <a:bodyPr rtlCol="0" anchor="ctr"/>
          <a:lstStyle/>
          <a:p>
            <a:pPr algn="ctr"/>
            <a:r>
              <a:rPr lang="es-EC" sz="6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howcard Gothic" pitchFamily="82" charset="0"/>
              </a:rPr>
              <a:t># 6</a:t>
            </a:r>
          </a:p>
        </p:txBody>
      </p:sp>
      <p:sp>
        <p:nvSpPr>
          <p:cNvPr id="3" name="1 Título"/>
          <p:cNvSpPr txBox="1">
            <a:spLocks/>
          </p:cNvSpPr>
          <p:nvPr/>
        </p:nvSpPr>
        <p:spPr>
          <a:xfrm>
            <a:off x="1907704" y="285122"/>
            <a:ext cx="6552728" cy="3935966"/>
          </a:xfrm>
          <a:prstGeom prst="rect">
            <a:avLst/>
          </a:prstGeom>
          <a:effectLst>
            <a:glow rad="101600">
              <a:schemeClr val="accent2">
                <a:satMod val="175000"/>
                <a:alpha val="40000"/>
              </a:schemeClr>
            </a:glow>
          </a:effectLst>
        </p:spPr>
        <p:txBody>
          <a:bodyPr vert="horz" lIns="91440" tIns="45720" rIns="91440" bIns="45720" numCol="1" rtlCol="0" anchor="b" anchorCtr="0">
            <a:prstTxWarp prst="textPlain">
              <a:avLst/>
            </a:prstTxWarp>
            <a:noAutofit/>
          </a:bodyPr>
          <a:lstStyle/>
          <a:p>
            <a:pPr algn="ctr"/>
            <a:r>
              <a:rPr lang="es-E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yington" pitchFamily="2" charset="0"/>
              </a:rPr>
              <a:t>Estrategias </a:t>
            </a:r>
          </a:p>
          <a:p>
            <a:pPr algn="ctr"/>
            <a:r>
              <a:rPr lang="es-E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yington" pitchFamily="2" charset="0"/>
              </a:rPr>
              <a:t>de </a:t>
            </a:r>
            <a:r>
              <a:rPr lang="es-E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yington" pitchFamily="2" charset="0"/>
              </a:rPr>
              <a:t>Difusión, </a:t>
            </a:r>
            <a:endParaRPr lang="es-E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yington" pitchFamily="2" charset="0"/>
            </a:endParaRPr>
          </a:p>
          <a:p>
            <a:pPr algn="ctr"/>
            <a:r>
              <a:rPr lang="es-E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yington" pitchFamily="2" charset="0"/>
              </a:rPr>
              <a:t>Conclusiones </a:t>
            </a:r>
          </a:p>
          <a:p>
            <a:pPr algn="ctr"/>
            <a:r>
              <a:rPr lang="es-E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yington" pitchFamily="2" charset="0"/>
              </a:rPr>
              <a:t>y </a:t>
            </a:r>
            <a:r>
              <a:rPr lang="es-E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yington" pitchFamily="2" charset="0"/>
              </a:rPr>
              <a:t>Recomendaciones</a:t>
            </a:r>
            <a:endParaRPr lang="es-EC"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yington" pitchFamily="2" charset="0"/>
            </a:endParaRPr>
          </a:p>
        </p:txBody>
      </p:sp>
    </p:spTree>
    <p:extLst>
      <p:ext uri="{BB962C8B-B14F-4D97-AF65-F5344CB8AC3E}">
        <p14:creationId xmlns:p14="http://schemas.microsoft.com/office/powerpoint/2010/main" val="591381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91954" y="188640"/>
            <a:ext cx="9036050" cy="774700"/>
          </a:xfrm>
        </p:spPr>
        <p:txBody>
          <a:bodyPr>
            <a:noAutofit/>
          </a:bodyPr>
          <a:lstStyle/>
          <a:p>
            <a:pPr lvl="1" algn="ctr" rtl="0">
              <a:spcBef>
                <a:spcPts val="400"/>
              </a:spcBef>
            </a:pPr>
            <a:r>
              <a:rPr lang="es-ES" sz="3200" b="1" kern="12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Copperplate Gothic Bold" pitchFamily="34" charset="0"/>
                <a:ea typeface="+mj-ea"/>
                <a:cs typeface="+mj-cs"/>
              </a:rPr>
              <a:t>ESTRATEGIAS DE DIFUSIÓN </a:t>
            </a:r>
            <a:endParaRPr lang="es-EC" sz="3200" b="1" kern="12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Copperplate Gothic Bold" pitchFamily="34" charset="0"/>
              <a:ea typeface="+mj-ea"/>
              <a:cs typeface="+mj-cs"/>
            </a:endParaRPr>
          </a:p>
        </p:txBody>
      </p:sp>
      <p:sp>
        <p:nvSpPr>
          <p:cNvPr id="3" name="2 CuadroTexto"/>
          <p:cNvSpPr txBox="1"/>
          <p:nvPr/>
        </p:nvSpPr>
        <p:spPr>
          <a:xfrm>
            <a:off x="285720" y="1285860"/>
            <a:ext cx="3799438" cy="861774"/>
          </a:xfrm>
          <a:prstGeom prst="rect">
            <a:avLst/>
          </a:prstGeom>
          <a:noFill/>
        </p:spPr>
        <p:txBody>
          <a:bodyPr wrap="none" rtlCol="0">
            <a:spAutoFit/>
          </a:bodyPr>
          <a:lstStyle/>
          <a:p>
            <a:pPr marL="285750" indent="-285750">
              <a:buClr>
                <a:srgbClr val="0070C0"/>
              </a:buClr>
              <a:buSzPct val="150000"/>
              <a:buFont typeface="Wingdings" pitchFamily="2" charset="2"/>
              <a:buChar char="q"/>
            </a:pPr>
            <a:r>
              <a:rPr lang="es-EC" sz="2500" b="1" dirty="0" smtClean="0">
                <a:solidFill>
                  <a:schemeClr val="bg1"/>
                </a:solidFill>
                <a:effectLst>
                  <a:glow rad="101600">
                    <a:schemeClr val="tx1">
                      <a:alpha val="60000"/>
                    </a:schemeClr>
                  </a:glow>
                </a:effectLst>
              </a:rPr>
              <a:t> COMUNICACIONES </a:t>
            </a:r>
          </a:p>
          <a:p>
            <a:pPr>
              <a:buClr>
                <a:srgbClr val="0070C0"/>
              </a:buClr>
              <a:buSzPct val="150000"/>
            </a:pPr>
            <a:r>
              <a:rPr lang="es-EC" sz="2500" b="1" dirty="0" smtClean="0">
                <a:solidFill>
                  <a:schemeClr val="bg1"/>
                </a:solidFill>
                <a:effectLst>
                  <a:glow rad="101600">
                    <a:schemeClr val="tx1">
                      <a:alpha val="60000"/>
                    </a:schemeClr>
                  </a:glow>
                </a:effectLst>
              </a:rPr>
              <a:t>        ESCRITAS</a:t>
            </a:r>
            <a:endParaRPr lang="es-EC" sz="2500" b="1" dirty="0">
              <a:solidFill>
                <a:schemeClr val="bg1"/>
              </a:solidFill>
              <a:effectLst>
                <a:glow rad="101600">
                  <a:schemeClr val="tx1">
                    <a:alpha val="60000"/>
                  </a:schemeClr>
                </a:glow>
              </a:effectLst>
            </a:endParaRP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472" y="2285992"/>
            <a:ext cx="2251510" cy="13267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CuadroTexto"/>
          <p:cNvSpPr txBox="1"/>
          <p:nvPr/>
        </p:nvSpPr>
        <p:spPr>
          <a:xfrm>
            <a:off x="285720" y="3857628"/>
            <a:ext cx="2512226" cy="477054"/>
          </a:xfrm>
          <a:prstGeom prst="rect">
            <a:avLst/>
          </a:prstGeom>
          <a:noFill/>
        </p:spPr>
        <p:txBody>
          <a:bodyPr wrap="none" rtlCol="0">
            <a:spAutoFit/>
          </a:bodyPr>
          <a:lstStyle/>
          <a:p>
            <a:pPr marL="285750" indent="-285750">
              <a:buClr>
                <a:srgbClr val="0070C0"/>
              </a:buClr>
              <a:buSzPct val="150000"/>
              <a:buFont typeface="Wingdings" pitchFamily="2" charset="2"/>
              <a:buChar char="q"/>
            </a:pPr>
            <a:r>
              <a:rPr lang="es-EC" sz="2500" b="1" dirty="0" smtClean="0">
                <a:solidFill>
                  <a:schemeClr val="bg1"/>
                </a:solidFill>
              </a:rPr>
              <a:t> </a:t>
            </a:r>
            <a:r>
              <a:rPr lang="es-EC" sz="2500" b="1" dirty="0">
                <a:solidFill>
                  <a:schemeClr val="bg1"/>
                </a:solidFill>
                <a:effectLst>
                  <a:glow rad="101600">
                    <a:schemeClr val="tx1">
                      <a:alpha val="60000"/>
                    </a:schemeClr>
                  </a:glow>
                </a:effectLst>
              </a:rPr>
              <a:t>REUNIONES</a:t>
            </a:r>
          </a:p>
        </p:txBody>
      </p:sp>
      <p:pic>
        <p:nvPicPr>
          <p:cNvPr id="6" name="5 Imagen"/>
          <p:cNvPicPr>
            <a:picLocks noChangeAspect="1"/>
          </p:cNvPicPr>
          <p:nvPr/>
        </p:nvPicPr>
        <p:blipFill>
          <a:blip r:embed="rId3" cstate="print">
            <a:extLst>
              <a:ext uri="{BEBA8EAE-BF5A-486C-A8C5-ECC9F3942E4B}">
                <a14:imgProps xmlns:a14="http://schemas.microsoft.com/office/drawing/2010/main">
                  <a14:imgLayer r:embed="rId4">
                    <a14:imgEffect>
                      <a14:backgroundRemoval t="1667" b="97667" l="10000" r="95000"/>
                    </a14:imgEffect>
                  </a14:imgLayer>
                </a14:imgProps>
              </a:ext>
              <a:ext uri="{28A0092B-C50C-407E-A947-70E740481C1C}">
                <a14:useLocalDpi xmlns:a14="http://schemas.microsoft.com/office/drawing/2010/main" val="0"/>
              </a:ext>
            </a:extLst>
          </a:blip>
          <a:stretch>
            <a:fillRect/>
          </a:stretch>
        </p:blipFill>
        <p:spPr>
          <a:xfrm>
            <a:off x="500034" y="4429132"/>
            <a:ext cx="2065432" cy="2065432"/>
          </a:xfrm>
          <a:prstGeom prst="rect">
            <a:avLst/>
          </a:prstGeom>
          <a:effectLst>
            <a:innerShdw blurRad="63500" dist="50800" dir="16200000">
              <a:prstClr val="black">
                <a:alpha val="50000"/>
              </a:prstClr>
            </a:innerShdw>
          </a:effectLst>
        </p:spPr>
      </p:pic>
      <p:sp>
        <p:nvSpPr>
          <p:cNvPr id="7" name="6 CuadroTexto"/>
          <p:cNvSpPr txBox="1"/>
          <p:nvPr/>
        </p:nvSpPr>
        <p:spPr>
          <a:xfrm>
            <a:off x="5000628" y="5500702"/>
            <a:ext cx="3082895" cy="861774"/>
          </a:xfrm>
          <a:prstGeom prst="rect">
            <a:avLst/>
          </a:prstGeom>
          <a:noFill/>
        </p:spPr>
        <p:txBody>
          <a:bodyPr wrap="none" rtlCol="0">
            <a:spAutoFit/>
          </a:bodyPr>
          <a:lstStyle/>
          <a:p>
            <a:pPr marL="285750" indent="-285750">
              <a:buClr>
                <a:srgbClr val="0070C0"/>
              </a:buClr>
              <a:buSzPct val="150000"/>
              <a:buFont typeface="Wingdings" pitchFamily="2" charset="2"/>
              <a:buChar char="q"/>
            </a:pPr>
            <a:r>
              <a:rPr lang="es-EC" sz="2500" b="1" dirty="0" smtClean="0">
                <a:solidFill>
                  <a:schemeClr val="bg1"/>
                </a:solidFill>
              </a:rPr>
              <a:t> </a:t>
            </a:r>
            <a:r>
              <a:rPr lang="es-EC" sz="2500" b="1" dirty="0">
                <a:solidFill>
                  <a:schemeClr val="bg1"/>
                </a:solidFill>
                <a:effectLst>
                  <a:glow rad="101600">
                    <a:schemeClr val="tx1">
                      <a:alpha val="60000"/>
                    </a:schemeClr>
                  </a:glow>
                </a:effectLst>
              </a:rPr>
              <a:t>BOLETÍN </a:t>
            </a:r>
          </a:p>
          <a:p>
            <a:pPr>
              <a:buClr>
                <a:srgbClr val="0070C0"/>
              </a:buClr>
              <a:buSzPct val="150000"/>
            </a:pPr>
            <a:r>
              <a:rPr lang="es-EC" sz="2500" b="1" dirty="0">
                <a:solidFill>
                  <a:schemeClr val="bg1"/>
                </a:solidFill>
                <a:effectLst>
                  <a:glow rad="101600">
                    <a:schemeClr val="tx1">
                      <a:alpha val="60000"/>
                    </a:schemeClr>
                  </a:glow>
                </a:effectLst>
              </a:rPr>
              <a:t>        INFORMATIVO</a:t>
            </a:r>
          </a:p>
        </p:txBody>
      </p:sp>
      <p:sp>
        <p:nvSpPr>
          <p:cNvPr id="8" name="7 CuadroTexto"/>
          <p:cNvSpPr txBox="1"/>
          <p:nvPr/>
        </p:nvSpPr>
        <p:spPr>
          <a:xfrm>
            <a:off x="4857752" y="1214422"/>
            <a:ext cx="3376245" cy="861774"/>
          </a:xfrm>
          <a:prstGeom prst="rect">
            <a:avLst/>
          </a:prstGeom>
          <a:noFill/>
        </p:spPr>
        <p:txBody>
          <a:bodyPr wrap="none" rtlCol="0">
            <a:spAutoFit/>
          </a:bodyPr>
          <a:lstStyle/>
          <a:p>
            <a:pPr marL="285750" indent="-285750">
              <a:buClr>
                <a:srgbClr val="0070C0"/>
              </a:buClr>
              <a:buSzPct val="150000"/>
              <a:buFont typeface="Wingdings" pitchFamily="2" charset="2"/>
              <a:buChar char="q"/>
            </a:pPr>
            <a:r>
              <a:rPr lang="es-EC" sz="2500" b="1" dirty="0" smtClean="0">
                <a:solidFill>
                  <a:schemeClr val="bg1"/>
                </a:solidFill>
              </a:rPr>
              <a:t> </a:t>
            </a:r>
            <a:r>
              <a:rPr lang="es-EC" sz="2500" b="1" dirty="0">
                <a:solidFill>
                  <a:schemeClr val="bg1"/>
                </a:solidFill>
                <a:effectLst>
                  <a:glow rad="101600">
                    <a:schemeClr val="tx1">
                      <a:alpha val="60000"/>
                    </a:schemeClr>
                  </a:glow>
                </a:effectLst>
              </a:rPr>
              <a:t>COMUNICACIÓN</a:t>
            </a:r>
          </a:p>
          <a:p>
            <a:pPr>
              <a:buClr>
                <a:srgbClr val="0070C0"/>
              </a:buClr>
              <a:buSzPct val="150000"/>
            </a:pPr>
            <a:r>
              <a:rPr lang="es-EC" sz="2500" b="1" dirty="0">
                <a:solidFill>
                  <a:schemeClr val="bg1"/>
                </a:solidFill>
                <a:effectLst>
                  <a:glow rad="101600">
                    <a:schemeClr val="tx1">
                      <a:alpha val="60000"/>
                    </a:schemeClr>
                  </a:glow>
                </a:effectLst>
              </a:rPr>
              <a:t>        ELECTRÓNICA</a:t>
            </a:r>
          </a:p>
        </p:txBody>
      </p:sp>
      <p:pic>
        <p:nvPicPr>
          <p:cNvPr id="9" name="8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71868" y="5733256"/>
            <a:ext cx="1285884" cy="9667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9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86446" y="2285992"/>
            <a:ext cx="1019304" cy="10682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10 CuadroTexto"/>
          <p:cNvSpPr txBox="1"/>
          <p:nvPr/>
        </p:nvSpPr>
        <p:spPr>
          <a:xfrm>
            <a:off x="4929190" y="3643314"/>
            <a:ext cx="3376245" cy="861774"/>
          </a:xfrm>
          <a:prstGeom prst="rect">
            <a:avLst/>
          </a:prstGeom>
          <a:noFill/>
        </p:spPr>
        <p:txBody>
          <a:bodyPr wrap="none" rtlCol="0">
            <a:spAutoFit/>
          </a:bodyPr>
          <a:lstStyle/>
          <a:p>
            <a:pPr marL="285750" indent="-285750">
              <a:buClr>
                <a:srgbClr val="0070C0"/>
              </a:buClr>
              <a:buSzPct val="150000"/>
              <a:buFont typeface="Wingdings" pitchFamily="2" charset="2"/>
              <a:buChar char="q"/>
            </a:pPr>
            <a:r>
              <a:rPr lang="es-EC" sz="2500" b="1" dirty="0" smtClean="0">
                <a:solidFill>
                  <a:schemeClr val="bg1"/>
                </a:solidFill>
              </a:rPr>
              <a:t> </a:t>
            </a:r>
            <a:r>
              <a:rPr lang="es-EC" sz="2500" b="1" dirty="0">
                <a:solidFill>
                  <a:schemeClr val="bg1"/>
                </a:solidFill>
                <a:effectLst>
                  <a:glow rad="101600">
                    <a:schemeClr val="tx1">
                      <a:alpha val="60000"/>
                    </a:schemeClr>
                  </a:glow>
                </a:effectLst>
              </a:rPr>
              <a:t>COMUNICACIÓN</a:t>
            </a:r>
          </a:p>
          <a:p>
            <a:pPr>
              <a:buClr>
                <a:srgbClr val="0070C0"/>
              </a:buClr>
              <a:buSzPct val="150000"/>
            </a:pPr>
            <a:r>
              <a:rPr lang="es-EC" sz="2500" b="1" dirty="0" smtClean="0">
                <a:solidFill>
                  <a:schemeClr val="bg1"/>
                </a:solidFill>
                <a:effectLst>
                  <a:glow rad="101600">
                    <a:schemeClr val="tx1">
                      <a:alpha val="60000"/>
                    </a:schemeClr>
                  </a:glow>
                </a:effectLst>
              </a:rPr>
              <a:t>      </a:t>
            </a:r>
            <a:r>
              <a:rPr lang="es-EC" sz="2500" b="1" dirty="0">
                <a:solidFill>
                  <a:schemeClr val="bg1"/>
                </a:solidFill>
                <a:effectLst>
                  <a:glow rad="101600">
                    <a:schemeClr val="tx1">
                      <a:alpha val="60000"/>
                    </a:schemeClr>
                  </a:glow>
                </a:effectLst>
              </a:rPr>
              <a:t>INFORMALES</a:t>
            </a:r>
          </a:p>
        </p:txBody>
      </p:sp>
      <p:pic>
        <p:nvPicPr>
          <p:cNvPr id="12" name="11 Imagen"/>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715008" y="4500570"/>
            <a:ext cx="1571636" cy="926088"/>
          </a:xfrm>
          <a:prstGeom prst="rect">
            <a:avLst/>
          </a:prstGeom>
        </p:spPr>
      </p:pic>
    </p:spTree>
    <p:extLst>
      <p:ext uri="{BB962C8B-B14F-4D97-AF65-F5344CB8AC3E}">
        <p14:creationId xmlns:p14="http://schemas.microsoft.com/office/powerpoint/2010/main" val="4821613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a:xfrm>
            <a:off x="497822" y="116632"/>
            <a:ext cx="8148356" cy="774920"/>
          </a:xfrm>
        </p:spPr>
        <p:txBody>
          <a:bodyPr>
            <a:noAutofit/>
          </a:bodyPr>
          <a:lstStyle/>
          <a:p>
            <a:pPr lvl="1" algn="ctr" rtl="0">
              <a:spcBef>
                <a:spcPts val="400"/>
              </a:spcBef>
            </a:pPr>
            <a:r>
              <a:rPr lang="es-ES" sz="3600" kern="12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latin typeface="Copperplate Gothic Bold" pitchFamily="34" charset="0"/>
                <a:ea typeface="+mn-ea"/>
                <a:cs typeface="+mn-cs"/>
              </a:rPr>
              <a:t>RECOMENDACIONES</a:t>
            </a:r>
            <a:endParaRPr lang="es-EC" sz="3600" kern="120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latin typeface="Copperplate Gothic Bold" pitchFamily="34" charset="0"/>
              <a:ea typeface="+mn-ea"/>
              <a:cs typeface="+mn-cs"/>
            </a:endParaRPr>
          </a:p>
        </p:txBody>
      </p:sp>
      <p:pic>
        <p:nvPicPr>
          <p:cNvPr id="2" name="1 Imagen"/>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1115616" y="4437112"/>
            <a:ext cx="1905000" cy="20828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aphicFrame>
        <p:nvGraphicFramePr>
          <p:cNvPr id="4" name="3 Diagrama"/>
          <p:cNvGraphicFramePr/>
          <p:nvPr>
            <p:extLst>
              <p:ext uri="{D42A27DB-BD31-4B8C-83A1-F6EECF244321}">
                <p14:modId xmlns:p14="http://schemas.microsoft.com/office/powerpoint/2010/main" val="26197665"/>
              </p:ext>
            </p:extLst>
          </p:nvPr>
        </p:nvGraphicFramePr>
        <p:xfrm>
          <a:off x="251520" y="1052736"/>
          <a:ext cx="8784976" cy="53564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6 Conector"/>
          <p:cNvSpPr/>
          <p:nvPr/>
        </p:nvSpPr>
        <p:spPr>
          <a:xfrm flipV="1">
            <a:off x="6732240" y="5478512"/>
            <a:ext cx="550584" cy="254253"/>
          </a:xfrm>
          <a:prstGeom prst="flowChartConnector">
            <a:avLst/>
          </a:prstGeom>
          <a:ln>
            <a:noFill/>
          </a:ln>
          <a:effectLst>
            <a:innerShdw blurRad="63500" dist="50800" dir="16200000">
              <a:prstClr val="black">
                <a:alpha val="50000"/>
              </a:prstClr>
            </a:innerShdw>
          </a:effectLst>
          <a:scene3d>
            <a:camera prst="orthographicFront">
              <a:rot lat="0" lon="0" rev="0"/>
            </a:camera>
            <a:lightRig rig="contrasting" dir="t">
              <a:rot lat="0" lon="0" rev="7800000"/>
            </a:lightRig>
          </a:scene3d>
          <a:sp3d>
            <a:bevelT w="139700" h="139700"/>
          </a:sp3d>
        </p:spPr>
        <p:style>
          <a:lnRef idx="1">
            <a:schemeClr val="accent5"/>
          </a:lnRef>
          <a:fillRef idx="2">
            <a:schemeClr val="accent5"/>
          </a:fillRef>
          <a:effectRef idx="1">
            <a:schemeClr val="accent5"/>
          </a:effectRef>
          <a:fontRef idx="minor">
            <a:schemeClr val="dk1"/>
          </a:fontRef>
        </p:style>
      </p:sp>
    </p:spTree>
    <p:extLst>
      <p:ext uri="{BB962C8B-B14F-4D97-AF65-F5344CB8AC3E}">
        <p14:creationId xmlns:p14="http://schemas.microsoft.com/office/powerpoint/2010/main" val="38147865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742248663"/>
              </p:ext>
            </p:extLst>
          </p:nvPr>
        </p:nvGraphicFramePr>
        <p:xfrm>
          <a:off x="251520" y="116632"/>
          <a:ext cx="8640960" cy="6408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6 Imagen"/>
          <p:cNvPicPr>
            <a:picLocks noChangeAspect="1"/>
          </p:cNvPicPr>
          <p:nvPr/>
        </p:nvPicPr>
        <p:blipFill>
          <a:blip r:embed="rId8" cstate="print">
            <a:extLst>
              <a:ext uri="{BEBA8EAE-BF5A-486C-A8C5-ECC9F3942E4B}">
                <a14:imgProps xmlns:a14="http://schemas.microsoft.com/office/drawing/2010/main">
                  <a14:imgLayer r:embed="rId9">
                    <a14:imgEffect>
                      <a14:artisticPaintBrush/>
                    </a14:imgEffect>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163437" y="3580715"/>
            <a:ext cx="2747869" cy="24482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5 Rectángulo"/>
          <p:cNvSpPr/>
          <p:nvPr/>
        </p:nvSpPr>
        <p:spPr>
          <a:xfrm>
            <a:off x="3347864" y="4365104"/>
            <a:ext cx="2379017" cy="720080"/>
          </a:xfrm>
          <a:prstGeom prst="rect">
            <a:avLst/>
          </a:prstGeom>
          <a:noFill/>
        </p:spPr>
        <p:txBody>
          <a:bodyPr wrap="none" lIns="91440" tIns="45720" rIns="91440" bIns="45720">
            <a:prstTxWarp prst="textStop">
              <a:avLst/>
            </a:prstTxWarp>
            <a:spAutoFit/>
            <a:scene3d>
              <a:camera prst="orthographicFront"/>
              <a:lightRig rig="threePt" dir="t"/>
            </a:scene3d>
            <a:sp3d extrusionH="57150">
              <a:bevelT w="57150" h="38100" prst="artDeco"/>
            </a:sp3d>
          </a:bodyPr>
          <a:lstStyle/>
          <a:p>
            <a:pPr algn="ctr"/>
            <a:r>
              <a:rPr lang="es-ES" sz="5400" b="1" dirty="0" smtClean="0">
                <a:ln w="10160">
                  <a:solidFill>
                    <a:sysClr val="windowText" lastClr="000000"/>
                  </a:solidFill>
                  <a:prstDash val="solid"/>
                </a:ln>
                <a:solidFill>
                  <a:sysClr val="windowText" lastClr="000000"/>
                </a:solidFill>
                <a:effectLst>
                  <a:glow rad="63500">
                    <a:schemeClr val="accent1">
                      <a:satMod val="175000"/>
                      <a:alpha val="40000"/>
                    </a:schemeClr>
                  </a:glow>
                  <a:outerShdw blurRad="50800" dist="38100" dir="10800000" algn="r" rotWithShape="0">
                    <a:prstClr val="black">
                      <a:alpha val="40000"/>
                    </a:prstClr>
                  </a:outerShdw>
                  <a:reflection blurRad="6350" stA="60000" endA="900" endPos="58000" dir="5400000" sy="-100000" algn="bl" rotWithShape="0"/>
                </a:effectLst>
              </a:rPr>
              <a:t>CONCLUSIÓN</a:t>
            </a:r>
            <a:endParaRPr lang="es-ES" sz="5400" b="1" dirty="0">
              <a:ln w="10160">
                <a:solidFill>
                  <a:sysClr val="windowText" lastClr="000000"/>
                </a:solidFill>
                <a:prstDash val="solid"/>
              </a:ln>
              <a:solidFill>
                <a:sysClr val="windowText" lastClr="000000"/>
              </a:solidFill>
              <a:effectLst>
                <a:glow rad="63500">
                  <a:schemeClr val="accent1">
                    <a:satMod val="175000"/>
                    <a:alpha val="40000"/>
                  </a:schemeClr>
                </a:glow>
                <a:outerShdw blurRad="50800" dist="38100" dir="10800000" algn="r" rotWithShape="0">
                  <a:prstClr val="black">
                    <a:alpha val="40000"/>
                  </a:prstClr>
                </a:outerShdw>
                <a:reflection blurRad="6350" stA="60000" endA="900" endPos="58000" dir="5400000" sy="-100000" algn="bl" rotWithShape="0"/>
              </a:effectLst>
            </a:endParaRPr>
          </a:p>
        </p:txBody>
      </p:sp>
    </p:spTree>
    <p:extLst>
      <p:ext uri="{BB962C8B-B14F-4D97-AF65-F5344CB8AC3E}">
        <p14:creationId xmlns:p14="http://schemas.microsoft.com/office/powerpoint/2010/main" val="35787092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cstate="print">
            <a:extLst>
              <a:ext uri="{BEBA8EAE-BF5A-486C-A8C5-ECC9F3942E4B}">
                <a14:imgProps xmlns:a14="http://schemas.microsoft.com/office/drawing/2010/main">
                  <a14:imgLayer r:embed="rId4">
                    <a14:imgEffect>
                      <a14:backgroundRemoval t="1090" b="96458" l="9537" r="89646">
                        <a14:foregroundMark x1="44414" y1="26431" x2="44414" y2="26431"/>
                        <a14:foregroundMark x1="62398" y1="24796" x2="62398" y2="24796"/>
                        <a14:foregroundMark x1="59128" y1="37330" x2="59128" y2="37330"/>
                        <a14:foregroundMark x1="55041" y1="66757" x2="55041" y2="66757"/>
                        <a14:foregroundMark x1="57221" y1="63488" x2="57221" y2="63488"/>
                        <a14:foregroundMark x1="58856" y1="62125" x2="58856" y2="62125"/>
                        <a14:foregroundMark x1="57766" y1="67302" x2="57766" y2="67302"/>
                        <a14:foregroundMark x1="50136" y1="67302" x2="50136" y2="67302"/>
                      </a14:backgroundRemoval>
                    </a14:imgEffect>
                    <a14:imgEffect>
                      <a14:artisticCement/>
                    </a14:imgEffect>
                    <a14:imgEffect>
                      <a14:colorTemperature colorTemp="5900"/>
                    </a14:imgEffect>
                  </a14:imgLayer>
                </a14:imgProps>
              </a:ext>
              <a:ext uri="{28A0092B-C50C-407E-A947-70E740481C1C}">
                <a14:useLocalDpi xmlns:a14="http://schemas.microsoft.com/office/drawing/2010/main" val="0"/>
              </a:ext>
            </a:extLst>
          </a:blip>
          <a:stretch>
            <a:fillRect/>
          </a:stretch>
        </p:blipFill>
        <p:spPr>
          <a:xfrm>
            <a:off x="-540568" y="545465"/>
            <a:ext cx="4866457" cy="4866457"/>
          </a:xfrm>
          <a:prstGeom prst="rect">
            <a:avLst/>
          </a:prstGeom>
        </p:spPr>
      </p:pic>
      <p:sp>
        <p:nvSpPr>
          <p:cNvPr id="3" name="2 Rectángulo"/>
          <p:cNvSpPr/>
          <p:nvPr/>
        </p:nvSpPr>
        <p:spPr>
          <a:xfrm>
            <a:off x="3275856" y="908720"/>
            <a:ext cx="5724128" cy="2736304"/>
          </a:xfrm>
          <a:prstGeom prst="rect">
            <a:avLst/>
          </a:prstGeom>
          <a:noFill/>
        </p:spPr>
        <p:txBody>
          <a:bodyPr wrap="none" lIns="91440" tIns="45720" rIns="91440" bIns="45720">
            <a:prstTxWarp prst="textCurveDown">
              <a:avLst/>
            </a:prstTxWarp>
            <a:spAutoFit/>
          </a:bodyPr>
          <a:lstStyle/>
          <a:p>
            <a:pPr algn="ctr"/>
            <a:r>
              <a:rPr lang="es-ES" sz="2000" b="1" dirty="0">
                <a:ln w="38100" cmpd="sng">
                  <a:solidFill>
                    <a:schemeClr val="bg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Rounded MT Bold" pitchFamily="34" charset="0"/>
                <a:cs typeface="Arial" charset="0"/>
              </a:rPr>
              <a:t>GRACIAS</a:t>
            </a:r>
          </a:p>
        </p:txBody>
      </p:sp>
      <p:sp>
        <p:nvSpPr>
          <p:cNvPr id="4" name="3 Estrella de 5 puntas"/>
          <p:cNvSpPr/>
          <p:nvPr/>
        </p:nvSpPr>
        <p:spPr>
          <a:xfrm>
            <a:off x="6804248" y="1412776"/>
            <a:ext cx="648072" cy="720080"/>
          </a:xfrm>
          <a:prstGeom prst="star5">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699312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827584" y="0"/>
            <a:ext cx="7657866" cy="923330"/>
          </a:xfrm>
          <a:prstGeom prst="rect">
            <a:avLst/>
          </a:prstGeom>
          <a:noFill/>
        </p:spPr>
        <p:txBody>
          <a:bodyPr wrap="none" rtlCol="0">
            <a:spAutoFit/>
          </a:bodyPr>
          <a:lstStyle/>
          <a:p>
            <a:r>
              <a:rPr lang="es-EC"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reflection blurRad="6350" stA="50000" endA="300" endPos="50000" dist="29997" dir="5400000" sy="-100000" algn="bl" rotWithShape="0"/>
                </a:effectLst>
                <a:latin typeface="Bauhaus 93" pitchFamily="82" charset="0"/>
              </a:rPr>
              <a:t>MARCO DE REFERENCIA</a:t>
            </a:r>
            <a:endParaRPr lang="es-EC" sz="5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reflection blurRad="6350" stA="50000" endA="300" endPos="50000" dist="29997" dir="5400000" sy="-100000" algn="bl" rotWithShape="0"/>
              </a:effectLst>
              <a:latin typeface="Bauhaus 93" pitchFamily="82" charset="0"/>
            </a:endParaRPr>
          </a:p>
        </p:txBody>
      </p:sp>
      <p:pic>
        <p:nvPicPr>
          <p:cNvPr id="17" name="16 Imagen" descr="Informacion_segura2.jpg"/>
          <p:cNvPicPr>
            <a:picLocks noChangeAspect="1"/>
          </p:cNvPicPr>
          <p:nvPr/>
        </p:nvPicPr>
        <p:blipFill>
          <a:blip r:embed="rId3" cstate="print"/>
          <a:srcRect b="25925"/>
          <a:stretch>
            <a:fillRect/>
          </a:stretch>
        </p:blipFill>
        <p:spPr>
          <a:xfrm>
            <a:off x="0" y="1731030"/>
            <a:ext cx="2643188" cy="2643206"/>
          </a:xfrm>
          <a:prstGeom prst="ellipse">
            <a:avLst/>
          </a:prstGeom>
          <a:ln>
            <a:noFill/>
          </a:ln>
          <a:effectLst>
            <a:reflection blurRad="6350" stA="50000" endA="300" endPos="90000" dir="5400000" sy="-100000" algn="bl" rotWithShape="0"/>
            <a:softEdge rad="112500"/>
          </a:effectLst>
        </p:spPr>
      </p:pic>
      <p:graphicFrame>
        <p:nvGraphicFramePr>
          <p:cNvPr id="14" name="13 Diagrama"/>
          <p:cNvGraphicFramePr/>
          <p:nvPr>
            <p:extLst>
              <p:ext uri="{D42A27DB-BD31-4B8C-83A1-F6EECF244321}">
                <p14:modId xmlns:p14="http://schemas.microsoft.com/office/powerpoint/2010/main" val="3482309079"/>
              </p:ext>
            </p:extLst>
          </p:nvPr>
        </p:nvGraphicFramePr>
        <p:xfrm>
          <a:off x="2195736" y="1484784"/>
          <a:ext cx="6521876" cy="43657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569276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Llamada rectangular redondeada"/>
          <p:cNvSpPr/>
          <p:nvPr/>
        </p:nvSpPr>
        <p:spPr>
          <a:xfrm>
            <a:off x="112393" y="50458"/>
            <a:ext cx="3883543" cy="936104"/>
          </a:xfrm>
          <a:prstGeom prst="wedgeRoundRectCallout">
            <a:avLst>
              <a:gd name="adj1" fmla="val -38170"/>
              <a:gd name="adj2" fmla="val 94574"/>
              <a:gd name="adj3" fmla="val 16667"/>
            </a:avLst>
          </a:prstGeom>
          <a:ln w="38100">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C"/>
          </a:p>
        </p:txBody>
      </p:sp>
      <p:sp>
        <p:nvSpPr>
          <p:cNvPr id="2" name="1 Título"/>
          <p:cNvSpPr>
            <a:spLocks noGrp="1"/>
          </p:cNvSpPr>
          <p:nvPr>
            <p:ph type="title" idx="4294967295"/>
          </p:nvPr>
        </p:nvSpPr>
        <p:spPr>
          <a:xfrm>
            <a:off x="-254699" y="62012"/>
            <a:ext cx="4538667" cy="774700"/>
          </a:xfrm>
        </p:spPr>
        <p:txBody>
          <a:bodyPr>
            <a:noAutofit/>
          </a:bodyPr>
          <a:lstStyle/>
          <a:p>
            <a:r>
              <a:rPr lang="es-EC" sz="400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300" endPos="45500" dir="5400000" sy="-100000" algn="bl" rotWithShape="0"/>
                </a:effectLst>
                <a:latin typeface="Copperplate Gothic Bold" pitchFamily="34" charset="0"/>
              </a:rPr>
              <a:t>BENEFICIOS</a:t>
            </a:r>
          </a:p>
        </p:txBody>
      </p:sp>
      <p:graphicFrame>
        <p:nvGraphicFramePr>
          <p:cNvPr id="3" name="2 Diagrama"/>
          <p:cNvGraphicFramePr/>
          <p:nvPr>
            <p:extLst>
              <p:ext uri="{D42A27DB-BD31-4B8C-83A1-F6EECF244321}">
                <p14:modId xmlns:p14="http://schemas.microsoft.com/office/powerpoint/2010/main" val="3708983880"/>
              </p:ext>
            </p:extLst>
          </p:nvPr>
        </p:nvGraphicFramePr>
        <p:xfrm>
          <a:off x="107504" y="692696"/>
          <a:ext cx="9036496" cy="6048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CuadroTexto"/>
          <p:cNvSpPr txBox="1"/>
          <p:nvPr/>
        </p:nvSpPr>
        <p:spPr>
          <a:xfrm>
            <a:off x="3592220" y="5229200"/>
            <a:ext cx="2007281" cy="707886"/>
          </a:xfrm>
          <a:prstGeom prst="rect">
            <a:avLst/>
          </a:prstGeom>
          <a:noFill/>
        </p:spPr>
        <p:txBody>
          <a:bodyPr wrap="none" rtlCol="0">
            <a:spAutoFit/>
          </a:bodyPr>
          <a:lstStyle/>
          <a:p>
            <a:pPr algn="ctr"/>
            <a:r>
              <a:rPr lang="es-EC" sz="2000" b="1" dirty="0" smtClean="0">
                <a:solidFill>
                  <a:schemeClr val="bg1"/>
                </a:solidFill>
                <a:effectLst>
                  <a:outerShdw blurRad="38100" dist="38100" dir="2700000" algn="tl">
                    <a:srgbClr val="000000">
                      <a:alpha val="43137"/>
                    </a:srgbClr>
                  </a:outerShdw>
                </a:effectLst>
              </a:rPr>
              <a:t>Cumplimiento </a:t>
            </a:r>
          </a:p>
          <a:p>
            <a:pPr algn="ctr"/>
            <a:r>
              <a:rPr lang="es-EC" sz="2000" b="1" dirty="0" smtClean="0">
                <a:solidFill>
                  <a:schemeClr val="bg1"/>
                </a:solidFill>
                <a:effectLst>
                  <a:outerShdw blurRad="38100" dist="38100" dir="2700000" algn="tl">
                    <a:srgbClr val="000000">
                      <a:alpha val="43137"/>
                    </a:srgbClr>
                  </a:outerShdw>
                </a:effectLst>
              </a:rPr>
              <a:t>legal</a:t>
            </a:r>
            <a:endParaRPr lang="es-EC" sz="2000" b="1" dirty="0">
              <a:solidFill>
                <a:schemeClr val="bg1"/>
              </a:solidFill>
              <a:effectLst>
                <a:outerShdw blurRad="38100" dist="38100" dir="2700000" algn="tl">
                  <a:srgbClr val="000000">
                    <a:alpha val="43137"/>
                  </a:srgbClr>
                </a:outerShdw>
              </a:effectLst>
            </a:endParaRPr>
          </a:p>
        </p:txBody>
      </p:sp>
      <p:sp>
        <p:nvSpPr>
          <p:cNvPr id="16" name="15 CuadroTexto"/>
          <p:cNvSpPr txBox="1"/>
          <p:nvPr/>
        </p:nvSpPr>
        <p:spPr>
          <a:xfrm>
            <a:off x="5600930" y="3573016"/>
            <a:ext cx="2113078" cy="1015663"/>
          </a:xfrm>
          <a:prstGeom prst="rect">
            <a:avLst/>
          </a:prstGeom>
          <a:noFill/>
        </p:spPr>
        <p:txBody>
          <a:bodyPr wrap="none" rtlCol="0">
            <a:spAutoFit/>
          </a:bodyPr>
          <a:lstStyle/>
          <a:p>
            <a:pPr algn="ctr"/>
            <a:r>
              <a:rPr lang="es-EC" sz="2000" b="1" dirty="0" smtClean="0">
                <a:solidFill>
                  <a:schemeClr val="bg1"/>
                </a:solidFill>
                <a:effectLst>
                  <a:outerShdw blurRad="38100" dist="38100" dir="2700000" algn="tl">
                    <a:srgbClr val="000000">
                      <a:alpha val="43137"/>
                    </a:srgbClr>
                  </a:outerShdw>
                </a:effectLst>
              </a:rPr>
              <a:t>Mejora </a:t>
            </a:r>
          </a:p>
          <a:p>
            <a:pPr algn="ctr"/>
            <a:r>
              <a:rPr lang="es-EC" sz="2000" b="1" dirty="0" smtClean="0">
                <a:solidFill>
                  <a:schemeClr val="bg1"/>
                </a:solidFill>
                <a:effectLst>
                  <a:outerShdw blurRad="38100" dist="38100" dir="2700000" algn="tl">
                    <a:srgbClr val="000000">
                      <a:alpha val="43137"/>
                    </a:srgbClr>
                  </a:outerShdw>
                </a:effectLst>
              </a:rPr>
              <a:t>la </a:t>
            </a:r>
          </a:p>
          <a:p>
            <a:pPr algn="ctr"/>
            <a:r>
              <a:rPr lang="es-EC" sz="2000" b="1" dirty="0" smtClean="0">
                <a:solidFill>
                  <a:schemeClr val="bg1"/>
                </a:solidFill>
                <a:effectLst>
                  <a:outerShdw blurRad="38100" dist="38100" dir="2700000" algn="tl">
                    <a:srgbClr val="000000">
                      <a:alpha val="43137"/>
                    </a:srgbClr>
                  </a:outerShdw>
                </a:effectLst>
              </a:rPr>
              <a:t>Competitividad</a:t>
            </a:r>
            <a:endParaRPr lang="es-EC" sz="2000" b="1" dirty="0">
              <a:solidFill>
                <a:schemeClr val="bg1"/>
              </a:solidFill>
              <a:effectLst>
                <a:outerShdw blurRad="38100" dist="38100" dir="2700000" algn="tl">
                  <a:srgbClr val="000000">
                    <a:alpha val="43137"/>
                  </a:srgbClr>
                </a:outerShdw>
              </a:effectLst>
            </a:endParaRPr>
          </a:p>
        </p:txBody>
      </p:sp>
      <p:sp>
        <p:nvSpPr>
          <p:cNvPr id="17" name="16 CuadroTexto"/>
          <p:cNvSpPr txBox="1"/>
          <p:nvPr/>
        </p:nvSpPr>
        <p:spPr>
          <a:xfrm>
            <a:off x="3763741" y="1124744"/>
            <a:ext cx="1664237" cy="1323439"/>
          </a:xfrm>
          <a:prstGeom prst="rect">
            <a:avLst/>
          </a:prstGeom>
          <a:noFill/>
        </p:spPr>
        <p:txBody>
          <a:bodyPr wrap="none" rtlCol="0">
            <a:spAutoFit/>
          </a:bodyPr>
          <a:lstStyle/>
          <a:p>
            <a:pPr lvl="0" algn="ctr"/>
            <a:r>
              <a:rPr lang="es-EC" sz="2000" b="1" dirty="0">
                <a:solidFill>
                  <a:schemeClr val="bg1"/>
                </a:solidFill>
                <a:effectLst>
                  <a:outerShdw blurRad="38100" dist="38100" dir="2700000" algn="tl">
                    <a:srgbClr val="000000">
                      <a:alpha val="43137"/>
                    </a:srgbClr>
                  </a:outerShdw>
                </a:effectLst>
              </a:rPr>
              <a:t>Protección </a:t>
            </a:r>
          </a:p>
          <a:p>
            <a:pPr lvl="0" algn="ctr"/>
            <a:r>
              <a:rPr lang="es-EC" sz="2000" b="1" dirty="0">
                <a:solidFill>
                  <a:schemeClr val="bg1"/>
                </a:solidFill>
                <a:effectLst>
                  <a:outerShdw blurRad="38100" dist="38100" dir="2700000" algn="tl">
                    <a:srgbClr val="000000">
                      <a:alpha val="43137"/>
                    </a:srgbClr>
                  </a:outerShdw>
                </a:effectLst>
              </a:rPr>
              <a:t>del </a:t>
            </a:r>
          </a:p>
          <a:p>
            <a:pPr lvl="0" algn="ctr"/>
            <a:r>
              <a:rPr lang="es-EC" sz="2000" b="1" dirty="0">
                <a:solidFill>
                  <a:schemeClr val="bg1"/>
                </a:solidFill>
                <a:effectLst>
                  <a:outerShdw blurRad="38100" dist="38100" dir="2700000" algn="tl">
                    <a:srgbClr val="000000">
                      <a:alpha val="43137"/>
                    </a:srgbClr>
                  </a:outerShdw>
                </a:effectLst>
              </a:rPr>
              <a:t>Proceso </a:t>
            </a:r>
            <a:endParaRPr lang="es-EC" sz="2000" b="1" dirty="0" smtClean="0">
              <a:solidFill>
                <a:schemeClr val="bg1"/>
              </a:solidFill>
              <a:effectLst>
                <a:outerShdw blurRad="38100" dist="38100" dir="2700000" algn="tl">
                  <a:srgbClr val="000000">
                    <a:alpha val="43137"/>
                  </a:srgbClr>
                </a:outerShdw>
              </a:effectLst>
            </a:endParaRPr>
          </a:p>
          <a:p>
            <a:pPr lvl="0" algn="ctr"/>
            <a:r>
              <a:rPr lang="es-EC" sz="2000" b="1" dirty="0" smtClean="0">
                <a:solidFill>
                  <a:schemeClr val="bg1"/>
                </a:solidFill>
                <a:effectLst>
                  <a:outerShdw blurRad="38100" dist="38100" dir="2700000" algn="tl">
                    <a:srgbClr val="000000">
                      <a:alpha val="43137"/>
                    </a:srgbClr>
                  </a:outerShdw>
                </a:effectLst>
              </a:rPr>
              <a:t>de </a:t>
            </a:r>
            <a:r>
              <a:rPr lang="es-EC" sz="2000" b="1" dirty="0">
                <a:solidFill>
                  <a:schemeClr val="bg1"/>
                </a:solidFill>
                <a:effectLst>
                  <a:outerShdw blurRad="38100" dist="38100" dir="2700000" algn="tl">
                    <a:srgbClr val="000000">
                      <a:alpha val="43137"/>
                    </a:srgbClr>
                  </a:outerShdw>
                </a:effectLst>
              </a:rPr>
              <a:t>Negocio</a:t>
            </a:r>
          </a:p>
        </p:txBody>
      </p:sp>
      <p:sp>
        <p:nvSpPr>
          <p:cNvPr id="18" name="17 CuadroTexto"/>
          <p:cNvSpPr txBox="1"/>
          <p:nvPr/>
        </p:nvSpPr>
        <p:spPr>
          <a:xfrm>
            <a:off x="1517364" y="2589872"/>
            <a:ext cx="1710765" cy="1631216"/>
          </a:xfrm>
          <a:prstGeom prst="rect">
            <a:avLst/>
          </a:prstGeom>
          <a:noFill/>
        </p:spPr>
        <p:txBody>
          <a:bodyPr wrap="square" rtlCol="0">
            <a:spAutoFit/>
          </a:bodyPr>
          <a:lstStyle/>
          <a:p>
            <a:pPr lvl="0" algn="ctr"/>
            <a:r>
              <a:rPr lang="es-EC" sz="2000" b="1" dirty="0">
                <a:solidFill>
                  <a:schemeClr val="bg1"/>
                </a:solidFill>
                <a:effectLst>
                  <a:outerShdw blurRad="38100" dist="38100" dir="2700000" algn="tl">
                    <a:srgbClr val="000000">
                      <a:alpha val="43137"/>
                    </a:srgbClr>
                  </a:outerShdw>
                </a:effectLst>
              </a:rPr>
              <a:t>Mantener </a:t>
            </a:r>
            <a:endParaRPr lang="es-EC" sz="2000" b="1" dirty="0" smtClean="0">
              <a:solidFill>
                <a:schemeClr val="bg1"/>
              </a:solidFill>
              <a:effectLst>
                <a:outerShdw blurRad="38100" dist="38100" dir="2700000" algn="tl">
                  <a:srgbClr val="000000">
                    <a:alpha val="43137"/>
                  </a:srgbClr>
                </a:outerShdw>
              </a:effectLst>
            </a:endParaRPr>
          </a:p>
          <a:p>
            <a:pPr lvl="0" algn="ctr"/>
            <a:r>
              <a:rPr lang="es-EC" sz="2000" b="1" dirty="0" smtClean="0">
                <a:solidFill>
                  <a:schemeClr val="bg1"/>
                </a:solidFill>
                <a:effectLst>
                  <a:outerShdw blurRad="38100" dist="38100" dir="2700000" algn="tl">
                    <a:srgbClr val="000000">
                      <a:alpha val="43137"/>
                    </a:srgbClr>
                  </a:outerShdw>
                </a:effectLst>
              </a:rPr>
              <a:t>y </a:t>
            </a:r>
          </a:p>
          <a:p>
            <a:pPr lvl="0" algn="ctr"/>
            <a:r>
              <a:rPr lang="es-EC" sz="2000" b="1" dirty="0" smtClean="0">
                <a:solidFill>
                  <a:schemeClr val="bg1"/>
                </a:solidFill>
                <a:effectLst>
                  <a:outerShdw blurRad="38100" dist="38100" dir="2700000" algn="tl">
                    <a:srgbClr val="000000">
                      <a:alpha val="43137"/>
                    </a:srgbClr>
                  </a:outerShdw>
                </a:effectLst>
              </a:rPr>
              <a:t>Mejorar </a:t>
            </a:r>
          </a:p>
          <a:p>
            <a:pPr lvl="0" algn="ctr"/>
            <a:r>
              <a:rPr lang="es-EC" sz="2000" b="1" dirty="0" smtClean="0">
                <a:solidFill>
                  <a:schemeClr val="bg1"/>
                </a:solidFill>
                <a:effectLst>
                  <a:outerShdw blurRad="38100" dist="38100" dir="2700000" algn="tl">
                    <a:srgbClr val="000000">
                      <a:alpha val="43137"/>
                    </a:srgbClr>
                  </a:outerShdw>
                </a:effectLst>
              </a:rPr>
              <a:t>la </a:t>
            </a:r>
            <a:r>
              <a:rPr lang="es-EC" sz="2000" b="1" dirty="0">
                <a:solidFill>
                  <a:schemeClr val="bg1"/>
                </a:solidFill>
                <a:effectLst>
                  <a:outerShdw blurRad="38100" dist="38100" dir="2700000" algn="tl">
                    <a:srgbClr val="000000">
                      <a:alpha val="43137"/>
                    </a:srgbClr>
                  </a:outerShdw>
                </a:effectLst>
              </a:rPr>
              <a:t>imagen </a:t>
            </a:r>
            <a:endParaRPr lang="es-EC" sz="2000" b="1" dirty="0" smtClean="0">
              <a:solidFill>
                <a:schemeClr val="bg1"/>
              </a:solidFill>
              <a:effectLst>
                <a:outerShdw blurRad="38100" dist="38100" dir="2700000" algn="tl">
                  <a:srgbClr val="000000">
                    <a:alpha val="43137"/>
                  </a:srgbClr>
                </a:outerShdw>
              </a:effectLst>
            </a:endParaRPr>
          </a:p>
          <a:p>
            <a:pPr lvl="0" algn="ctr"/>
            <a:r>
              <a:rPr lang="es-EC" sz="2000" b="1" dirty="0" smtClean="0">
                <a:solidFill>
                  <a:schemeClr val="bg1"/>
                </a:solidFill>
                <a:effectLst>
                  <a:outerShdw blurRad="38100" dist="38100" dir="2700000" algn="tl">
                    <a:srgbClr val="000000">
                      <a:alpha val="43137"/>
                    </a:srgbClr>
                  </a:outerShdw>
                </a:effectLst>
              </a:rPr>
              <a:t>corporativa</a:t>
            </a:r>
            <a:endParaRPr lang="es-EC" sz="2000" b="1" dirty="0">
              <a:solidFill>
                <a:schemeClr val="bg1"/>
              </a:solidFill>
              <a:effectLst>
                <a:outerShdw blurRad="38100" dist="38100" dir="2700000" algn="tl">
                  <a:srgbClr val="000000">
                    <a:alpha val="43137"/>
                  </a:srgbClr>
                </a:outerShdw>
              </a:effectLst>
            </a:endParaRPr>
          </a:p>
        </p:txBody>
      </p:sp>
      <p:pic>
        <p:nvPicPr>
          <p:cNvPr id="6" name="5 Imagen"/>
          <p:cNvPicPr>
            <a:picLocks noChangeAspect="1"/>
          </p:cNvPicPr>
          <p:nvPr/>
        </p:nvPicPr>
        <p:blipFill>
          <a:blip r:embed="rId8" cstate="print">
            <a:extLst>
              <a:ext uri="{BEBA8EAE-BF5A-486C-A8C5-ECC9F3942E4B}">
                <a14:imgProps xmlns:a14="http://schemas.microsoft.com/office/drawing/2010/main">
                  <a14:imgLayer r:embed="rId9">
                    <a14:imgEffect>
                      <a14:backgroundRemoval t="1095" b="89781" l="10000" r="92286">
                        <a14:foregroundMark x1="78000" y1="47445" x2="78000" y2="47445"/>
                        <a14:foregroundMark x1="75714" y1="26277" x2="75714" y2="26277"/>
                        <a14:foregroundMark x1="70286" y1="17518" x2="70286" y2="17518"/>
                        <a14:foregroundMark x1="66571" y1="12044" x2="66571" y2="12044"/>
                        <a14:foregroundMark x1="62286" y1="9124" x2="62286" y2="9124"/>
                        <a14:foregroundMark x1="60000" y1="6569" x2="60000" y2="6569"/>
                      </a14:backgroundRemoval>
                    </a14:imgEffect>
                  </a14:imgLayer>
                </a14:imgProps>
              </a:ext>
              <a:ext uri="{28A0092B-C50C-407E-A947-70E740481C1C}">
                <a14:useLocalDpi xmlns:a14="http://schemas.microsoft.com/office/drawing/2010/main" val="0"/>
              </a:ext>
            </a:extLst>
          </a:blip>
          <a:stretch>
            <a:fillRect/>
          </a:stretch>
        </p:blipFill>
        <p:spPr>
          <a:xfrm>
            <a:off x="3206032" y="2918963"/>
            <a:ext cx="2630398" cy="20592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680788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1907704" y="1363026"/>
            <a:ext cx="5749332" cy="2448272"/>
          </a:xfrm>
          <a:prstGeom prst="rect">
            <a:avLst/>
          </a:prstGeom>
          <a:effectLst>
            <a:glow rad="101600">
              <a:schemeClr val="accent2">
                <a:satMod val="175000"/>
                <a:alpha val="40000"/>
              </a:schemeClr>
            </a:glow>
          </a:effectLst>
        </p:spPr>
        <p:txBody>
          <a:bodyPr vert="horz" lIns="91440" tIns="45720" rIns="91440" bIns="45720" numCol="1" rtlCol="0" anchor="b" anchorCtr="0">
            <a:prstTxWarp prst="textPlain">
              <a:avLst/>
            </a:prstTxWarp>
            <a:noAutofit/>
          </a:bodyPr>
          <a:lstStyle/>
          <a:p>
            <a:pPr algn="ctr">
              <a:spcBef>
                <a:spcPts val="400"/>
              </a:spcBef>
              <a:defRPr/>
            </a:pPr>
            <a:r>
              <a:rPr lang="es-E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yington" pitchFamily="2" charset="0"/>
              </a:rPr>
              <a:t>Antecedentes </a:t>
            </a:r>
          </a:p>
          <a:p>
            <a:pPr algn="ctr">
              <a:spcBef>
                <a:spcPts val="400"/>
              </a:spcBef>
              <a:defRPr/>
            </a:pPr>
            <a:r>
              <a:rPr lang="es-E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yington" pitchFamily="2" charset="0"/>
              </a:rPr>
              <a:t>De la </a:t>
            </a:r>
          </a:p>
          <a:p>
            <a:pPr algn="ctr">
              <a:spcBef>
                <a:spcPts val="400"/>
              </a:spcBef>
              <a:defRPr/>
            </a:pPr>
            <a:r>
              <a:rPr lang="es-E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yington" pitchFamily="2" charset="0"/>
              </a:rPr>
              <a:t>institución</a:t>
            </a:r>
            <a:endParaRPr kumimoji="0" lang="es-EC" sz="4400" b="1" i="0" u="none" strike="noStrike" kern="1200" cap="all"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Byington" pitchFamily="2" charset="0"/>
              <a:ea typeface="+mj-ea"/>
              <a:cs typeface="Tunga" pitchFamily="2"/>
            </a:endParaRPr>
          </a:p>
        </p:txBody>
      </p:sp>
      <p:sp>
        <p:nvSpPr>
          <p:cNvPr id="5" name="4 Rectángulo redondeado"/>
          <p:cNvSpPr/>
          <p:nvPr/>
        </p:nvSpPr>
        <p:spPr>
          <a:xfrm>
            <a:off x="212792" y="2420888"/>
            <a:ext cx="1516331" cy="1029495"/>
          </a:xfrm>
          <a:prstGeom prst="roundRect">
            <a:avLst>
              <a:gd name="adj" fmla="val 15914"/>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r="100000" b="100000"/>
            </a:path>
            <a:tileRect l="-100000" t="-100000"/>
          </a:gradFill>
          <a:ln w="76200"/>
        </p:spPr>
        <p:style>
          <a:lnRef idx="3">
            <a:schemeClr val="lt1"/>
          </a:lnRef>
          <a:fillRef idx="1">
            <a:schemeClr val="accent1"/>
          </a:fillRef>
          <a:effectRef idx="1">
            <a:schemeClr val="accent1"/>
          </a:effectRef>
          <a:fontRef idx="minor">
            <a:schemeClr val="lt1"/>
          </a:fontRef>
        </p:style>
        <p:txBody>
          <a:bodyPr rtlCol="0" anchor="ctr"/>
          <a:lstStyle/>
          <a:p>
            <a:pPr algn="ctr"/>
            <a:r>
              <a:rPr lang="es-EC" sz="6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howcard Gothic" pitchFamily="82" charset="0"/>
              </a:rPr>
              <a:t># 2</a:t>
            </a:r>
          </a:p>
        </p:txBody>
      </p:sp>
    </p:spTree>
    <p:extLst>
      <p:ext uri="{BB962C8B-B14F-4D97-AF65-F5344CB8AC3E}">
        <p14:creationId xmlns:p14="http://schemas.microsoft.com/office/powerpoint/2010/main" val="26696503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Título"/>
          <p:cNvSpPr>
            <a:spLocks noGrp="1"/>
          </p:cNvSpPr>
          <p:nvPr>
            <p:ph type="title" idx="4294967295"/>
          </p:nvPr>
        </p:nvSpPr>
        <p:spPr>
          <a:xfrm>
            <a:off x="168349" y="117128"/>
            <a:ext cx="8220075" cy="863600"/>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Copperplate Gothic Bold" pitchFamily="34" charset="0"/>
              </a:rPr>
              <a:t>M.I. MUNICIPALIDAD DE GUAYAQUIL</a:t>
            </a:r>
            <a:endParaRPr lang="es-E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Copperplate Gothic Bold" pitchFamily="34" charset="0"/>
            </a:endParaRPr>
          </a:p>
        </p:txBody>
      </p:sp>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158" y="1571612"/>
            <a:ext cx="5762360" cy="456291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prst="artDeco"/>
          </a:sp3d>
        </p:spPr>
      </p:pic>
      <p:pic>
        <p:nvPicPr>
          <p:cNvPr id="6" name="5 Imagen" descr="alcaldenebotmodule2.jpg"/>
          <p:cNvPicPr>
            <a:picLocks noChangeAspect="1"/>
          </p:cNvPicPr>
          <p:nvPr/>
        </p:nvPicPr>
        <p:blipFill>
          <a:blip r:embed="rId4" cstate="print"/>
          <a:stretch>
            <a:fillRect/>
          </a:stretch>
        </p:blipFill>
        <p:spPr>
          <a:xfrm>
            <a:off x="6072198" y="1214422"/>
            <a:ext cx="2500330" cy="2412083"/>
          </a:xfrm>
          <a:prstGeom prst="ellipse">
            <a:avLst/>
          </a:prstGeom>
          <a:ln>
            <a:noFill/>
          </a:ln>
          <a:effectLst>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p:spPr>
      </p:pic>
      <p:pic>
        <p:nvPicPr>
          <p:cNvPr id="7" name="6 Imagen" descr="ServiciosenLinea_.jpg"/>
          <p:cNvPicPr>
            <a:picLocks noChangeAspect="1"/>
          </p:cNvPicPr>
          <p:nvPr/>
        </p:nvPicPr>
        <p:blipFill>
          <a:blip r:embed="rId5" cstate="print"/>
          <a:stretch>
            <a:fillRect/>
          </a:stretch>
        </p:blipFill>
        <p:spPr>
          <a:xfrm>
            <a:off x="6143636" y="4000504"/>
            <a:ext cx="2428892" cy="2428892"/>
          </a:xfrm>
          <a:prstGeom prst="ellipse">
            <a:avLst/>
          </a:prstGeom>
          <a:ln>
            <a:noFill/>
          </a:ln>
          <a:effectLst>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41253672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6250"/>
            <a:ext cx="9144000" cy="6904249"/>
          </a:xfrm>
          <a:prstGeom prst="rect">
            <a:avLst/>
          </a:prstGeom>
          <a:ln>
            <a:noFill/>
          </a:ln>
          <a:effectLst>
            <a:softEdge rad="112500"/>
          </a:effectLst>
        </p:spPr>
      </p:pic>
      <p:sp>
        <p:nvSpPr>
          <p:cNvPr id="3" name="2 Rectángulo"/>
          <p:cNvSpPr/>
          <p:nvPr/>
        </p:nvSpPr>
        <p:spPr>
          <a:xfrm>
            <a:off x="179512" y="44624"/>
            <a:ext cx="3606670" cy="584775"/>
          </a:xfrm>
          <a:prstGeom prst="rect">
            <a:avLst/>
          </a:prstGeom>
          <a:noFill/>
        </p:spPr>
        <p:txBody>
          <a:bodyPr wrap="square" lIns="91440" tIns="45720" rIns="91440" bIns="45720">
            <a:spAutoFit/>
          </a:bodyPr>
          <a:lstStyle/>
          <a:p>
            <a:pPr algn="ctr"/>
            <a:r>
              <a:rPr lang="es-E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ORGANIGRAMA</a:t>
            </a:r>
            <a:endParaRPr lang="es-E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endParaRPr>
          </a:p>
        </p:txBody>
      </p:sp>
      <p:sp>
        <p:nvSpPr>
          <p:cNvPr id="4" name="3 Rectángulo"/>
          <p:cNvSpPr/>
          <p:nvPr/>
        </p:nvSpPr>
        <p:spPr>
          <a:xfrm>
            <a:off x="3786182" y="3857628"/>
            <a:ext cx="1714512" cy="500066"/>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effectLst>
                  <a:outerShdw blurRad="38100" dist="38100" dir="2700000" algn="tl">
                    <a:srgbClr val="000000">
                      <a:alpha val="43137"/>
                    </a:srgbClr>
                  </a:outerShdw>
                </a:effectLst>
              </a:rPr>
              <a:t>DIR. INFORMATICA</a:t>
            </a:r>
            <a:endParaRPr lang="es-EC" sz="1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357976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1835696" y="404664"/>
            <a:ext cx="6552728" cy="3744416"/>
          </a:xfrm>
          <a:prstGeom prst="rect">
            <a:avLst/>
          </a:prstGeom>
          <a:effectLst>
            <a:glow rad="101600">
              <a:schemeClr val="accent2">
                <a:satMod val="175000"/>
                <a:alpha val="40000"/>
              </a:schemeClr>
            </a:glow>
          </a:effectLst>
        </p:spPr>
        <p:txBody>
          <a:bodyPr vert="horz" lIns="91440" tIns="45720" rIns="91440" bIns="45720" numCol="1" rtlCol="0" anchor="b" anchorCtr="0">
            <a:prstTxWarp prst="textPlain">
              <a:avLst/>
            </a:prstTxWarp>
            <a:noAutofit/>
          </a:bodyPr>
          <a:lstStyle/>
          <a:p>
            <a:pPr algn="ctr"/>
            <a:r>
              <a:rPr lang="es-E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yington" pitchFamily="2" charset="0"/>
              </a:rPr>
              <a:t>PLANEACIÓN</a:t>
            </a:r>
          </a:p>
          <a:p>
            <a:pPr algn="ctr"/>
            <a:r>
              <a:rPr lang="es-E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yington" pitchFamily="2" charset="0"/>
              </a:rPr>
              <a:t> PARA LA IMPLEMENTACIÓN DE POLÍTICAS SEGURIDAD</a:t>
            </a:r>
          </a:p>
          <a:p>
            <a:pPr algn="ctr"/>
            <a:r>
              <a:rPr lang="es-E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yington" pitchFamily="2" charset="0"/>
              </a:rPr>
              <a:t> DE INFORMACIÓN</a:t>
            </a:r>
            <a:endParaRPr lang="es-EC"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yington" pitchFamily="2" charset="0"/>
            </a:endParaRPr>
          </a:p>
        </p:txBody>
      </p:sp>
      <p:sp>
        <p:nvSpPr>
          <p:cNvPr id="5" name="4 Rectángulo redondeado"/>
          <p:cNvSpPr/>
          <p:nvPr/>
        </p:nvSpPr>
        <p:spPr>
          <a:xfrm>
            <a:off x="212792" y="2420888"/>
            <a:ext cx="1516331" cy="1029495"/>
          </a:xfrm>
          <a:prstGeom prst="roundRect">
            <a:avLst>
              <a:gd name="adj" fmla="val 15914"/>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r="100000" b="100000"/>
            </a:path>
            <a:tileRect l="-100000" t="-100000"/>
          </a:gradFill>
          <a:ln w="76200"/>
        </p:spPr>
        <p:style>
          <a:lnRef idx="3">
            <a:schemeClr val="lt1"/>
          </a:lnRef>
          <a:fillRef idx="1">
            <a:schemeClr val="accent1"/>
          </a:fillRef>
          <a:effectRef idx="1">
            <a:schemeClr val="accent1"/>
          </a:effectRef>
          <a:fontRef idx="minor">
            <a:schemeClr val="lt1"/>
          </a:fontRef>
        </p:style>
        <p:txBody>
          <a:bodyPr rtlCol="0" anchor="ctr"/>
          <a:lstStyle/>
          <a:p>
            <a:pPr algn="ctr"/>
            <a:r>
              <a:rPr lang="es-EC" sz="6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howcard Gothic" pitchFamily="82" charset="0"/>
              </a:rPr>
              <a:t># 3</a:t>
            </a:r>
          </a:p>
        </p:txBody>
      </p:sp>
    </p:spTree>
    <p:extLst>
      <p:ext uri="{BB962C8B-B14F-4D97-AF65-F5344CB8AC3E}">
        <p14:creationId xmlns:p14="http://schemas.microsoft.com/office/powerpoint/2010/main" val="23803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Montaña">
      <a:dk1>
        <a:srgbClr val="000000"/>
      </a:dk1>
      <a:lt1>
        <a:srgbClr val="FFFFFF"/>
      </a:lt1>
      <a:dk2>
        <a:srgbClr val="0536B3"/>
      </a:dk2>
      <a:lt2>
        <a:srgbClr val="7CB7F8"/>
      </a:lt2>
      <a:accent1>
        <a:srgbClr val="3F9EE4"/>
      </a:accent1>
      <a:accent2>
        <a:srgbClr val="77B559"/>
      </a:accent2>
      <a:accent3>
        <a:srgbClr val="E4A81B"/>
      </a:accent3>
      <a:accent4>
        <a:srgbClr val="108BB4"/>
      </a:accent4>
      <a:accent5>
        <a:srgbClr val="DA7328"/>
      </a:accent5>
      <a:accent6>
        <a:srgbClr val="AE589F"/>
      </a:accent6>
      <a:hlink>
        <a:srgbClr val="460245"/>
      </a:hlink>
      <a:folHlink>
        <a:srgbClr val="AC17D6"/>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1885</TotalTime>
  <Words>1197</Words>
  <Application>Microsoft Office PowerPoint</Application>
  <PresentationFormat>Presentación en pantalla (4:3)</PresentationFormat>
  <Paragraphs>329</Paragraphs>
  <Slides>36</Slides>
  <Notes>30</Notes>
  <HiddenSlides>0</HiddenSlides>
  <MMClips>0</MMClip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Brío</vt:lpstr>
      <vt:lpstr>IMPLEMENTACIÓN  DE POLÍTICAS DE SEGURIDAD  INFORMÁTICA PARA   LA M.I. MUNICIPALIDAD DE GUAYAQUIL  APLICANDO LA NORMA  ISO/IEC 27002</vt:lpstr>
      <vt:lpstr>Presentación de PowerPoint</vt:lpstr>
      <vt:lpstr>Presentación de PowerPoint</vt:lpstr>
      <vt:lpstr>Presentación de PowerPoint</vt:lpstr>
      <vt:lpstr>BENEFICIOS</vt:lpstr>
      <vt:lpstr>Presentación de PowerPoint</vt:lpstr>
      <vt:lpstr>M.I. MUNICIPALIDAD DE GUAYAQUIL</vt:lpstr>
      <vt:lpstr>Presentación de PowerPoint</vt:lpstr>
      <vt:lpstr>Presentación de PowerPoint</vt:lpstr>
      <vt:lpstr>Presentación de PowerPoint</vt:lpstr>
      <vt:lpstr>Presentación de PowerPoint</vt:lpstr>
      <vt:lpstr>Presentación de PowerPoint</vt:lpstr>
      <vt:lpstr>Presentación de PowerPoint</vt:lpstr>
      <vt:lpstr>METODOLOGIA DE control de  RIESGOS</vt:lpstr>
      <vt:lpstr>Presentación de PowerPoint</vt:lpstr>
      <vt:lpstr>Presentación de PowerPoint</vt:lpstr>
      <vt:lpstr>C Á L C U L 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ESTRATEGIAS DE DIFUSIÓN </vt:lpstr>
      <vt:lpstr>RECOMENDACIONES</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GRUPO #1</dc:title>
  <dc:creator>Carlitos</dc:creator>
  <cp:lastModifiedBy>ERICKA</cp:lastModifiedBy>
  <cp:revision>158</cp:revision>
  <dcterms:created xsi:type="dcterms:W3CDTF">2011-01-23T20:57:20Z</dcterms:created>
  <dcterms:modified xsi:type="dcterms:W3CDTF">2011-09-23T16:44:23Z</dcterms:modified>
</cp:coreProperties>
</file>