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40" r:id="rId2"/>
    <p:sldId id="258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42" r:id="rId32"/>
    <p:sldId id="343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9" r:id="rId46"/>
    <p:sldId id="338" r:id="rId47"/>
    <p:sldId id="337" r:id="rId48"/>
    <p:sldId id="341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484"/>
    <a:srgbClr val="00CC99"/>
    <a:srgbClr val="000000"/>
    <a:srgbClr val="B7CBCD"/>
    <a:srgbClr val="30A383"/>
    <a:srgbClr val="1481B8"/>
    <a:srgbClr val="D6E1E2"/>
    <a:srgbClr val="D6FDFF"/>
    <a:srgbClr val="1F5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607F6-A3F1-4006-982F-C0E1D1C10044}" type="doc">
      <dgm:prSet loTypeId="urn:microsoft.com/office/officeart/2005/8/layout/hList6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E8BDB64A-7436-4E1F-A313-CF681A1EB40C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Requisitos</a:t>
          </a:r>
        </a:p>
        <a:p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5C77E5-5F96-47E2-AB97-46C6003F15C3}" type="parTrans" cxnId="{73C689F1-5ADD-4B75-9480-BD61BC6FBDBC}">
      <dgm:prSet/>
      <dgm:spPr/>
      <dgm:t>
        <a:bodyPr/>
        <a:lstStyle/>
        <a:p>
          <a:endParaRPr lang="en-US" sz="2000"/>
        </a:p>
      </dgm:t>
    </dgm:pt>
    <dgm:pt modelId="{F9D8FB8B-F7E3-4F78-B0BD-B1527D78F8E4}" type="sibTrans" cxnId="{73C689F1-5ADD-4B75-9480-BD61BC6FBDBC}">
      <dgm:prSet/>
      <dgm:spPr/>
      <dgm:t>
        <a:bodyPr/>
        <a:lstStyle/>
        <a:p>
          <a:endParaRPr lang="en-US" sz="2000"/>
        </a:p>
      </dgm:t>
    </dgm:pt>
    <dgm:pt modelId="{D8078D8A-AFBE-4FBB-A4A3-5234D9A7350C}">
      <dgm:prSet phldrT="[Texto]" custT="1"/>
      <dgm:spPr/>
      <dgm:t>
        <a:bodyPr/>
        <a:lstStyle/>
        <a:p>
          <a:r>
            <a:rPr lang="es-EC" sz="1800" dirty="0" err="1" smtClean="0"/>
            <a:t>.Net</a:t>
          </a:r>
          <a:r>
            <a:rPr lang="es-EC" sz="1800" dirty="0" smtClean="0"/>
            <a:t> Framework 3.5 con SP1, IIS 7 en Windows Server 2008 R2.</a:t>
          </a:r>
          <a:endParaRPr lang="en-US" sz="1800" dirty="0"/>
        </a:p>
      </dgm:t>
    </dgm:pt>
    <dgm:pt modelId="{C5AD59F4-7394-4719-9319-F3462FCE623B}" type="parTrans" cxnId="{4EB2C0C9-66D8-4966-8C85-C6C5AE8C10D0}">
      <dgm:prSet/>
      <dgm:spPr/>
      <dgm:t>
        <a:bodyPr/>
        <a:lstStyle/>
        <a:p>
          <a:endParaRPr lang="en-US" sz="2000"/>
        </a:p>
      </dgm:t>
    </dgm:pt>
    <dgm:pt modelId="{69795F10-379C-4870-90DB-D1B78DDA25A8}" type="sibTrans" cxnId="{4EB2C0C9-66D8-4966-8C85-C6C5AE8C10D0}">
      <dgm:prSet/>
      <dgm:spPr/>
      <dgm:t>
        <a:bodyPr/>
        <a:lstStyle/>
        <a:p>
          <a:endParaRPr lang="en-US" sz="2000"/>
        </a:p>
      </dgm:t>
    </dgm:pt>
    <dgm:pt modelId="{26A0FE04-62C7-4EE9-9CDB-16BCBE71078A}">
      <dgm:prSet phldrT="[Texto]" custT="1"/>
      <dgm:spPr/>
      <dgm:t>
        <a:bodyPr/>
        <a:lstStyle/>
        <a:p>
          <a:r>
            <a:rPr lang="es-EC" sz="1800" dirty="0" smtClean="0"/>
            <a:t>Windows </a:t>
          </a:r>
          <a:r>
            <a:rPr lang="es-EC" sz="1800" dirty="0" err="1" smtClean="0"/>
            <a:t>PowerShell</a:t>
          </a:r>
          <a:r>
            <a:rPr lang="es-EC" sz="1800" dirty="0" smtClean="0"/>
            <a:t> v2.0.</a:t>
          </a:r>
          <a:endParaRPr lang="en-US" sz="1800" dirty="0"/>
        </a:p>
      </dgm:t>
    </dgm:pt>
    <dgm:pt modelId="{0D008DFC-D64F-4534-BDE7-D5620FB8DFF5}" type="parTrans" cxnId="{702C75DA-EAF9-49F9-9869-364A8916E92D}">
      <dgm:prSet/>
      <dgm:spPr/>
      <dgm:t>
        <a:bodyPr/>
        <a:lstStyle/>
        <a:p>
          <a:endParaRPr lang="en-US" sz="2000"/>
        </a:p>
      </dgm:t>
    </dgm:pt>
    <dgm:pt modelId="{BCB09333-13BE-4858-B266-A063EC88F289}" type="sibTrans" cxnId="{702C75DA-EAF9-49F9-9869-364A8916E92D}">
      <dgm:prSet/>
      <dgm:spPr/>
      <dgm:t>
        <a:bodyPr/>
        <a:lstStyle/>
        <a:p>
          <a:endParaRPr lang="en-US" sz="2000"/>
        </a:p>
      </dgm:t>
    </dgm:pt>
    <dgm:pt modelId="{89DD7352-7EEA-4382-9FA2-28112E7A0CD8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Instalación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39428-0B53-4B38-A37C-A3228D902615}" type="parTrans" cxnId="{957F98C2-94E4-41AF-BBF8-1601A5B1B6B6}">
      <dgm:prSet/>
      <dgm:spPr/>
      <dgm:t>
        <a:bodyPr/>
        <a:lstStyle/>
        <a:p>
          <a:endParaRPr lang="en-US" sz="2000"/>
        </a:p>
      </dgm:t>
    </dgm:pt>
    <dgm:pt modelId="{9ED5BDFA-DEAA-4A5B-BDBE-309809CF1118}" type="sibTrans" cxnId="{957F98C2-94E4-41AF-BBF8-1601A5B1B6B6}">
      <dgm:prSet/>
      <dgm:spPr/>
      <dgm:t>
        <a:bodyPr/>
        <a:lstStyle/>
        <a:p>
          <a:endParaRPr lang="en-US" sz="2000"/>
        </a:p>
      </dgm:t>
    </dgm:pt>
    <dgm:pt modelId="{5EF6E7F1-D77A-4286-95FE-707D89920ACB}">
      <dgm:prSet phldrT="[Texto]" custT="1"/>
      <dgm:spPr/>
      <dgm:t>
        <a:bodyPr/>
        <a:lstStyle/>
        <a:p>
          <a:r>
            <a:rPr lang="es-EC" sz="1800" dirty="0" smtClean="0"/>
            <a:t>Típica</a:t>
          </a:r>
          <a:endParaRPr lang="en-US" sz="1800" dirty="0"/>
        </a:p>
      </dgm:t>
    </dgm:pt>
    <dgm:pt modelId="{F9230E61-3527-45AE-88A2-5A14031EBD20}" type="parTrans" cxnId="{AA27B3EA-C820-4063-BE94-1BE31F917114}">
      <dgm:prSet/>
      <dgm:spPr/>
      <dgm:t>
        <a:bodyPr/>
        <a:lstStyle/>
        <a:p>
          <a:endParaRPr lang="en-US" sz="2000"/>
        </a:p>
      </dgm:t>
    </dgm:pt>
    <dgm:pt modelId="{475F7E34-0675-4FD5-A711-D28F9F54EA00}" type="sibTrans" cxnId="{AA27B3EA-C820-4063-BE94-1BE31F917114}">
      <dgm:prSet/>
      <dgm:spPr/>
      <dgm:t>
        <a:bodyPr/>
        <a:lstStyle/>
        <a:p>
          <a:endParaRPr lang="en-US" sz="2000"/>
        </a:p>
      </dgm:t>
    </dgm:pt>
    <dgm:pt modelId="{5EAD0948-1CDA-49B6-934B-D43A14F6AFFD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Configuración</a:t>
          </a:r>
        </a:p>
        <a:p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DC6E94-DDFC-4BD9-8BB8-9F9AE6EEF882}" type="parTrans" cxnId="{B6B77698-A48F-4468-A557-0D0B45FC04B8}">
      <dgm:prSet/>
      <dgm:spPr/>
      <dgm:t>
        <a:bodyPr/>
        <a:lstStyle/>
        <a:p>
          <a:endParaRPr lang="en-US" sz="2000"/>
        </a:p>
      </dgm:t>
    </dgm:pt>
    <dgm:pt modelId="{61F567AC-FFF8-487F-86DE-726A5AF3132C}" type="sibTrans" cxnId="{B6B77698-A48F-4468-A557-0D0B45FC04B8}">
      <dgm:prSet/>
      <dgm:spPr/>
      <dgm:t>
        <a:bodyPr/>
        <a:lstStyle/>
        <a:p>
          <a:endParaRPr lang="en-US" sz="2000"/>
        </a:p>
      </dgm:t>
    </dgm:pt>
    <dgm:pt modelId="{031086AA-FC6F-487E-8689-C3A642005817}">
      <dgm:prSet phldrT="[Texto]" custT="1"/>
      <dgm:spPr/>
      <dgm:t>
        <a:bodyPr/>
        <a:lstStyle/>
        <a:p>
          <a:r>
            <a:rPr lang="es-EC" sz="1800" dirty="0" smtClean="0"/>
            <a:t>Base de datos.</a:t>
          </a:r>
          <a:endParaRPr lang="en-US" sz="1800" dirty="0"/>
        </a:p>
      </dgm:t>
    </dgm:pt>
    <dgm:pt modelId="{832016C4-0FB6-4346-AE3E-0F202D91EC9A}" type="parTrans" cxnId="{0C622547-BD98-4DAF-857C-25EC56DE3BD4}">
      <dgm:prSet/>
      <dgm:spPr/>
      <dgm:t>
        <a:bodyPr/>
        <a:lstStyle/>
        <a:p>
          <a:endParaRPr lang="en-US" sz="2000"/>
        </a:p>
      </dgm:t>
    </dgm:pt>
    <dgm:pt modelId="{1FCB1BD7-8E55-4D4F-85CC-44391870A8BE}" type="sibTrans" cxnId="{0C622547-BD98-4DAF-857C-25EC56DE3BD4}">
      <dgm:prSet/>
      <dgm:spPr/>
      <dgm:t>
        <a:bodyPr/>
        <a:lstStyle/>
        <a:p>
          <a:endParaRPr lang="en-US" sz="2000"/>
        </a:p>
      </dgm:t>
    </dgm:pt>
    <dgm:pt modelId="{A1BBD85E-28E8-4F56-8BE1-A2624A829911}">
      <dgm:prSet phldrT="[Texto]" custT="1"/>
      <dgm:spPr/>
      <dgm:t>
        <a:bodyPr/>
        <a:lstStyle/>
        <a:p>
          <a:r>
            <a:rPr lang="es-EC" sz="1800" dirty="0" smtClean="0"/>
            <a:t>Dominios.</a:t>
          </a:r>
          <a:endParaRPr lang="en-US" sz="1800" dirty="0"/>
        </a:p>
      </dgm:t>
    </dgm:pt>
    <dgm:pt modelId="{EDF9F3FC-DFBB-4680-9D15-703C26A85BC8}" type="parTrans" cxnId="{8D842AE1-2F7C-4804-94F9-4A8C97411798}">
      <dgm:prSet/>
      <dgm:spPr/>
      <dgm:t>
        <a:bodyPr/>
        <a:lstStyle/>
        <a:p>
          <a:endParaRPr lang="en-US" sz="2000"/>
        </a:p>
      </dgm:t>
    </dgm:pt>
    <dgm:pt modelId="{9F8ED467-AB6D-4AF9-A33E-B6A8EE164763}" type="sibTrans" cxnId="{8D842AE1-2F7C-4804-94F9-4A8C97411798}">
      <dgm:prSet/>
      <dgm:spPr/>
      <dgm:t>
        <a:bodyPr/>
        <a:lstStyle/>
        <a:p>
          <a:endParaRPr lang="en-US" sz="2000"/>
        </a:p>
      </dgm:t>
    </dgm:pt>
    <dgm:pt modelId="{D2B802A1-D59C-49FC-81C7-F24F018ACE38}">
      <dgm:prSet phldrT="[Texto]" custT="1"/>
      <dgm:spPr/>
      <dgm:t>
        <a:bodyPr/>
        <a:lstStyle/>
        <a:p>
          <a:endParaRPr lang="en-US" sz="1800" dirty="0"/>
        </a:p>
      </dgm:t>
    </dgm:pt>
    <dgm:pt modelId="{27297087-14BE-47DF-B0BC-BEED7950969C}" type="parTrans" cxnId="{B7F9D0BF-DCFB-4250-8E4B-F893A48ED651}">
      <dgm:prSet/>
      <dgm:spPr/>
      <dgm:t>
        <a:bodyPr/>
        <a:lstStyle/>
        <a:p>
          <a:endParaRPr lang="en-US" sz="2000"/>
        </a:p>
      </dgm:t>
    </dgm:pt>
    <dgm:pt modelId="{2DDBC0CE-CD0E-422F-8086-328FF714F201}" type="sibTrans" cxnId="{B7F9D0BF-DCFB-4250-8E4B-F893A48ED651}">
      <dgm:prSet/>
      <dgm:spPr/>
      <dgm:t>
        <a:bodyPr/>
        <a:lstStyle/>
        <a:p>
          <a:endParaRPr lang="en-US" sz="2000"/>
        </a:p>
      </dgm:t>
    </dgm:pt>
    <dgm:pt modelId="{B262E3E3-0C03-4845-8F8D-E23B705478D9}">
      <dgm:prSet phldrT="[Texto]" custT="1"/>
      <dgm:spPr/>
      <dgm:t>
        <a:bodyPr/>
        <a:lstStyle/>
        <a:p>
          <a:endParaRPr lang="en-US" sz="1800" dirty="0"/>
        </a:p>
      </dgm:t>
    </dgm:pt>
    <dgm:pt modelId="{2C3F0B24-9A03-43CD-BDDF-20D92B02803B}" type="parTrans" cxnId="{8248D919-6281-4810-AD30-14A724F17C49}">
      <dgm:prSet/>
      <dgm:spPr/>
      <dgm:t>
        <a:bodyPr/>
        <a:lstStyle/>
        <a:p>
          <a:endParaRPr lang="en-US" sz="2000"/>
        </a:p>
      </dgm:t>
    </dgm:pt>
    <dgm:pt modelId="{8154D314-017B-46F7-B975-5B0D187DDCBD}" type="sibTrans" cxnId="{8248D919-6281-4810-AD30-14A724F17C49}">
      <dgm:prSet/>
      <dgm:spPr/>
      <dgm:t>
        <a:bodyPr/>
        <a:lstStyle/>
        <a:p>
          <a:endParaRPr lang="en-US" sz="2000"/>
        </a:p>
      </dgm:t>
    </dgm:pt>
    <dgm:pt modelId="{748DF213-9540-4C74-AAE7-9A88D655F468}">
      <dgm:prSet phldrT="[Texto]" custT="1"/>
      <dgm:spPr/>
      <dgm:t>
        <a:bodyPr/>
        <a:lstStyle/>
        <a:p>
          <a:r>
            <a:rPr lang="es-EC" sz="1800" dirty="0" smtClean="0"/>
            <a:t>Roles del servidor.</a:t>
          </a:r>
          <a:endParaRPr lang="en-US" sz="1800" dirty="0"/>
        </a:p>
      </dgm:t>
    </dgm:pt>
    <dgm:pt modelId="{A515E7BC-952C-471C-9498-0A61ACCA9706}" type="parTrans" cxnId="{1B12921E-5C6F-40DE-A64B-D8EB6D60B6EB}">
      <dgm:prSet/>
      <dgm:spPr/>
      <dgm:t>
        <a:bodyPr/>
        <a:lstStyle/>
        <a:p>
          <a:endParaRPr lang="en-US" sz="2000"/>
        </a:p>
      </dgm:t>
    </dgm:pt>
    <dgm:pt modelId="{5DE1E3F5-9247-4E58-AD94-A88B08ADE732}" type="sibTrans" cxnId="{1B12921E-5C6F-40DE-A64B-D8EB6D60B6EB}">
      <dgm:prSet/>
      <dgm:spPr/>
      <dgm:t>
        <a:bodyPr/>
        <a:lstStyle/>
        <a:p>
          <a:endParaRPr lang="en-US" sz="2000"/>
        </a:p>
      </dgm:t>
    </dgm:pt>
    <dgm:pt modelId="{1EACA6FF-5AD0-4556-A607-9AE3E09A5B4D}">
      <dgm:prSet phldrT="[Texto]" custT="1"/>
      <dgm:spPr/>
      <dgm:t>
        <a:bodyPr/>
        <a:lstStyle/>
        <a:p>
          <a:r>
            <a:rPr lang="es-EC" sz="1800" dirty="0" smtClean="0"/>
            <a:t>Datos corporativos.</a:t>
          </a:r>
          <a:endParaRPr lang="en-US" sz="1800" dirty="0"/>
        </a:p>
      </dgm:t>
    </dgm:pt>
    <dgm:pt modelId="{E16C6819-C64A-4A0E-9EAB-674700F7EE88}" type="parTrans" cxnId="{DA41D471-0FE2-43DA-BF3D-80E19A10D6B4}">
      <dgm:prSet/>
      <dgm:spPr/>
      <dgm:t>
        <a:bodyPr/>
        <a:lstStyle/>
        <a:p>
          <a:endParaRPr lang="en-US" sz="2000"/>
        </a:p>
      </dgm:t>
    </dgm:pt>
    <dgm:pt modelId="{A1AAC320-A285-4C32-A31E-208B9BB8AF97}" type="sibTrans" cxnId="{DA41D471-0FE2-43DA-BF3D-80E19A10D6B4}">
      <dgm:prSet/>
      <dgm:spPr/>
      <dgm:t>
        <a:bodyPr/>
        <a:lstStyle/>
        <a:p>
          <a:endParaRPr lang="en-US" sz="2000"/>
        </a:p>
      </dgm:t>
    </dgm:pt>
    <dgm:pt modelId="{60139AA3-6674-4077-B490-CA7B8EBDF4A1}">
      <dgm:prSet phldrT="[Texto]" custT="1"/>
      <dgm:spPr/>
      <dgm:t>
        <a:bodyPr/>
        <a:lstStyle/>
        <a:p>
          <a:r>
            <a:rPr lang="es-EC" sz="1800" dirty="0" smtClean="0"/>
            <a:t>Verificación de active </a:t>
          </a:r>
          <a:r>
            <a:rPr lang="es-EC" sz="1800" dirty="0" err="1" smtClean="0"/>
            <a:t>directory</a:t>
          </a:r>
          <a:r>
            <a:rPr lang="es-EC" sz="1800" dirty="0" smtClean="0"/>
            <a:t>, niveles funcionales.</a:t>
          </a:r>
          <a:endParaRPr lang="en-US" sz="1800" dirty="0"/>
        </a:p>
      </dgm:t>
    </dgm:pt>
    <dgm:pt modelId="{50BAD7E5-D62C-4E8A-B2FB-F1EFDE91FFC1}" type="parTrans" cxnId="{9E8C6C7A-776F-4D09-B878-875FFD153DA1}">
      <dgm:prSet/>
      <dgm:spPr/>
      <dgm:t>
        <a:bodyPr/>
        <a:lstStyle/>
        <a:p>
          <a:endParaRPr lang="en-US" sz="2000"/>
        </a:p>
      </dgm:t>
    </dgm:pt>
    <dgm:pt modelId="{BBC6D767-BA8D-4D6B-9910-90C02E1CD4F2}" type="sibTrans" cxnId="{9E8C6C7A-776F-4D09-B878-875FFD153DA1}">
      <dgm:prSet/>
      <dgm:spPr/>
      <dgm:t>
        <a:bodyPr/>
        <a:lstStyle/>
        <a:p>
          <a:endParaRPr lang="en-US" sz="2000"/>
        </a:p>
      </dgm:t>
    </dgm:pt>
    <dgm:pt modelId="{8DA5544A-E285-449F-A3FB-27BF1C2568CF}">
      <dgm:prSet phldrT="[Texto]" custT="1"/>
      <dgm:spPr/>
      <dgm:t>
        <a:bodyPr/>
        <a:lstStyle/>
        <a:p>
          <a:r>
            <a:rPr lang="es-EC" sz="1800" dirty="0" smtClean="0"/>
            <a:t>Concentradores de transporte.</a:t>
          </a:r>
          <a:endParaRPr lang="en-US" sz="1800" dirty="0"/>
        </a:p>
      </dgm:t>
    </dgm:pt>
    <dgm:pt modelId="{AE5E8C5A-F936-4051-8598-A99E57B230BC}" type="parTrans" cxnId="{4CB0F794-F25C-4ED1-AC9E-A8EB3A61F3CB}">
      <dgm:prSet/>
      <dgm:spPr/>
      <dgm:t>
        <a:bodyPr/>
        <a:lstStyle/>
        <a:p>
          <a:endParaRPr lang="en-US" sz="2000"/>
        </a:p>
      </dgm:t>
    </dgm:pt>
    <dgm:pt modelId="{EE27ED57-6F4B-47FF-A06E-B45B7990A857}" type="sibTrans" cxnId="{4CB0F794-F25C-4ED1-AC9E-A8EB3A61F3CB}">
      <dgm:prSet/>
      <dgm:spPr/>
      <dgm:t>
        <a:bodyPr/>
        <a:lstStyle/>
        <a:p>
          <a:endParaRPr lang="en-US" sz="2000"/>
        </a:p>
      </dgm:t>
    </dgm:pt>
    <dgm:pt modelId="{E9EDB3DF-22D0-4FAC-A230-52B2EF36B6E6}">
      <dgm:prSet phldrT="[Texto]" custT="1"/>
      <dgm:spPr/>
      <dgm:t>
        <a:bodyPr/>
        <a:lstStyle/>
        <a:p>
          <a:r>
            <a:rPr lang="es-EC" sz="1800" dirty="0" smtClean="0"/>
            <a:t>Cuentas de usuario.</a:t>
          </a:r>
          <a:endParaRPr lang="en-US" sz="1800" dirty="0"/>
        </a:p>
      </dgm:t>
    </dgm:pt>
    <dgm:pt modelId="{2BD2CCFA-EED2-416E-8CF1-14E2314E097E}" type="parTrans" cxnId="{F0FD753C-BFDA-4C6E-9C1B-BDC8FD8BEA8A}">
      <dgm:prSet/>
      <dgm:spPr/>
      <dgm:t>
        <a:bodyPr/>
        <a:lstStyle/>
        <a:p>
          <a:endParaRPr lang="en-US" sz="2000"/>
        </a:p>
      </dgm:t>
    </dgm:pt>
    <dgm:pt modelId="{9404A1DA-1F25-4C2B-A924-9169D795CEB1}" type="sibTrans" cxnId="{F0FD753C-BFDA-4C6E-9C1B-BDC8FD8BEA8A}">
      <dgm:prSet/>
      <dgm:spPr/>
      <dgm:t>
        <a:bodyPr/>
        <a:lstStyle/>
        <a:p>
          <a:endParaRPr lang="en-US" sz="2000"/>
        </a:p>
      </dgm:t>
    </dgm:pt>
    <dgm:pt modelId="{E5126EB6-1E0A-4E6C-A74F-BDE3FAB0FF23}" type="pres">
      <dgm:prSet presAssocID="{DED607F6-A3F1-4006-982F-C0E1D1C100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DC7173E-022C-4FF4-80B6-524B52235F66}" type="pres">
      <dgm:prSet presAssocID="{E8BDB64A-7436-4E1F-A313-CF681A1EB40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40C78-513F-4668-86F9-46EC8EB6A760}" type="pres">
      <dgm:prSet presAssocID="{F9D8FB8B-F7E3-4F78-B0BD-B1527D78F8E4}" presName="sibTrans" presStyleCnt="0"/>
      <dgm:spPr/>
    </dgm:pt>
    <dgm:pt modelId="{9406E64A-0984-4945-A5C4-84A60B1E114A}" type="pres">
      <dgm:prSet presAssocID="{89DD7352-7EEA-4382-9FA2-28112E7A0CD8}" presName="node" presStyleLbl="node1" presStyleIdx="1" presStyleCnt="3" custLinFactNeighborY="1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E80C8-C581-4BB4-B7E3-466979119352}" type="pres">
      <dgm:prSet presAssocID="{9ED5BDFA-DEAA-4A5B-BDBE-309809CF1118}" presName="sibTrans" presStyleCnt="0"/>
      <dgm:spPr/>
    </dgm:pt>
    <dgm:pt modelId="{77638830-DC74-401D-B4DE-A39C2EFF15DD}" type="pres">
      <dgm:prSet presAssocID="{5EAD0948-1CDA-49B6-934B-D43A14F6AF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48D919-6281-4810-AD30-14A724F17C49}" srcId="{E8BDB64A-7436-4E1F-A313-CF681A1EB40C}" destId="{B262E3E3-0C03-4845-8F8D-E23B705478D9}" srcOrd="1" destOrd="0" parTransId="{2C3F0B24-9A03-43CD-BDDF-20D92B02803B}" sibTransId="{8154D314-017B-46F7-B975-5B0D187DDCBD}"/>
    <dgm:cxn modelId="{9D4A5711-5984-49F0-9B21-266FC8E54B9F}" type="presOf" srcId="{D8078D8A-AFBE-4FBB-A4A3-5234D9A7350C}" destId="{4DC7173E-022C-4FF4-80B6-524B52235F66}" srcOrd="0" destOrd="1" presId="urn:microsoft.com/office/officeart/2005/8/layout/hList6"/>
    <dgm:cxn modelId="{5CF15A80-5F2A-49E3-8E29-50E8A98065EB}" type="presOf" srcId="{DED607F6-A3F1-4006-982F-C0E1D1C10044}" destId="{E5126EB6-1E0A-4E6C-A74F-BDE3FAB0FF23}" srcOrd="0" destOrd="0" presId="urn:microsoft.com/office/officeart/2005/8/layout/hList6"/>
    <dgm:cxn modelId="{AA27B3EA-C820-4063-BE94-1BE31F917114}" srcId="{89DD7352-7EEA-4382-9FA2-28112E7A0CD8}" destId="{5EF6E7F1-D77A-4286-95FE-707D89920ACB}" srcOrd="0" destOrd="0" parTransId="{F9230E61-3527-45AE-88A2-5A14031EBD20}" sibTransId="{475F7E34-0675-4FD5-A711-D28F9F54EA00}"/>
    <dgm:cxn modelId="{597F804F-A016-43C7-A0E1-806EC741E040}" type="presOf" srcId="{748DF213-9540-4C74-AAE7-9A88D655F468}" destId="{9406E64A-0984-4945-A5C4-84A60B1E114A}" srcOrd="0" destOrd="2" presId="urn:microsoft.com/office/officeart/2005/8/layout/hList6"/>
    <dgm:cxn modelId="{4CB0F794-F25C-4ED1-AC9E-A8EB3A61F3CB}" srcId="{5EAD0948-1CDA-49B6-934B-D43A14F6AFFD}" destId="{8DA5544A-E285-449F-A3FB-27BF1C2568CF}" srcOrd="2" destOrd="0" parTransId="{AE5E8C5A-F936-4051-8598-A99E57B230BC}" sibTransId="{EE27ED57-6F4B-47FF-A06E-B45B7990A857}"/>
    <dgm:cxn modelId="{B6B77698-A48F-4468-A557-0D0B45FC04B8}" srcId="{DED607F6-A3F1-4006-982F-C0E1D1C10044}" destId="{5EAD0948-1CDA-49B6-934B-D43A14F6AFFD}" srcOrd="2" destOrd="0" parTransId="{A9DC6E94-DDFC-4BD9-8BB8-9F9AE6EEF882}" sibTransId="{61F567AC-FFF8-487F-86DE-726A5AF3132C}"/>
    <dgm:cxn modelId="{BAC00E1A-7A4A-4A44-8889-D9B7BD4956B6}" type="presOf" srcId="{89DD7352-7EEA-4382-9FA2-28112E7A0CD8}" destId="{9406E64A-0984-4945-A5C4-84A60B1E114A}" srcOrd="0" destOrd="0" presId="urn:microsoft.com/office/officeart/2005/8/layout/hList6"/>
    <dgm:cxn modelId="{8F806BA8-4D1D-481B-8DF4-E592648191EF}" type="presOf" srcId="{E9EDB3DF-22D0-4FAC-A230-52B2EF36B6E6}" destId="{77638830-DC74-401D-B4DE-A39C2EFF15DD}" srcOrd="0" destOrd="4" presId="urn:microsoft.com/office/officeart/2005/8/layout/hList6"/>
    <dgm:cxn modelId="{73C689F1-5ADD-4B75-9480-BD61BC6FBDBC}" srcId="{DED607F6-A3F1-4006-982F-C0E1D1C10044}" destId="{E8BDB64A-7436-4E1F-A313-CF681A1EB40C}" srcOrd="0" destOrd="0" parTransId="{A15C77E5-5F96-47E2-AB97-46C6003F15C3}" sibTransId="{F9D8FB8B-F7E3-4F78-B0BD-B1527D78F8E4}"/>
    <dgm:cxn modelId="{DA41D471-0FE2-43DA-BF3D-80E19A10D6B4}" srcId="{89DD7352-7EEA-4382-9FA2-28112E7A0CD8}" destId="{1EACA6FF-5AD0-4556-A607-9AE3E09A5B4D}" srcOrd="2" destOrd="0" parTransId="{E16C6819-C64A-4A0E-9EAB-674700F7EE88}" sibTransId="{A1AAC320-A285-4C32-A31E-208B9BB8AF97}"/>
    <dgm:cxn modelId="{EEFC458F-9C88-4A24-A624-8B16FEF91787}" type="presOf" srcId="{60139AA3-6674-4077-B490-CA7B8EBDF4A1}" destId="{9406E64A-0984-4945-A5C4-84A60B1E114A}" srcOrd="0" destOrd="4" presId="urn:microsoft.com/office/officeart/2005/8/layout/hList6"/>
    <dgm:cxn modelId="{8D842AE1-2F7C-4804-94F9-4A8C97411798}" srcId="{5EAD0948-1CDA-49B6-934B-D43A14F6AFFD}" destId="{A1BBD85E-28E8-4F56-8BE1-A2624A829911}" srcOrd="1" destOrd="0" parTransId="{EDF9F3FC-DFBB-4680-9D15-703C26A85BC8}" sibTransId="{9F8ED467-AB6D-4AF9-A33E-B6A8EE164763}"/>
    <dgm:cxn modelId="{9E8C6C7A-776F-4D09-B878-875FFD153DA1}" srcId="{89DD7352-7EEA-4382-9FA2-28112E7A0CD8}" destId="{60139AA3-6674-4077-B490-CA7B8EBDF4A1}" srcOrd="3" destOrd="0" parTransId="{50BAD7E5-D62C-4E8A-B2FB-F1EFDE91FFC1}" sibTransId="{BBC6D767-BA8D-4D6B-9910-90C02E1CD4F2}"/>
    <dgm:cxn modelId="{957F98C2-94E4-41AF-BBF8-1601A5B1B6B6}" srcId="{DED607F6-A3F1-4006-982F-C0E1D1C10044}" destId="{89DD7352-7EEA-4382-9FA2-28112E7A0CD8}" srcOrd="1" destOrd="0" parTransId="{28D39428-0B53-4B38-A37C-A3228D902615}" sibTransId="{9ED5BDFA-DEAA-4A5B-BDBE-309809CF1118}"/>
    <dgm:cxn modelId="{3BEC36AF-77AA-422D-8AA5-B2FBD8FE0163}" type="presOf" srcId="{5EF6E7F1-D77A-4286-95FE-707D89920ACB}" destId="{9406E64A-0984-4945-A5C4-84A60B1E114A}" srcOrd="0" destOrd="1" presId="urn:microsoft.com/office/officeart/2005/8/layout/hList6"/>
    <dgm:cxn modelId="{7D586207-F32E-4880-AE03-FBDE7363D725}" type="presOf" srcId="{D2B802A1-D59C-49FC-81C7-F24F018ACE38}" destId="{4DC7173E-022C-4FF4-80B6-524B52235F66}" srcOrd="0" destOrd="4" presId="urn:microsoft.com/office/officeart/2005/8/layout/hList6"/>
    <dgm:cxn modelId="{1B12921E-5C6F-40DE-A64B-D8EB6D60B6EB}" srcId="{89DD7352-7EEA-4382-9FA2-28112E7A0CD8}" destId="{748DF213-9540-4C74-AAE7-9A88D655F468}" srcOrd="1" destOrd="0" parTransId="{A515E7BC-952C-471C-9498-0A61ACCA9706}" sibTransId="{5DE1E3F5-9247-4E58-AD94-A88B08ADE732}"/>
    <dgm:cxn modelId="{0BF684D4-9643-42A7-A880-BC1A71D1A9D3}" type="presOf" srcId="{8DA5544A-E285-449F-A3FB-27BF1C2568CF}" destId="{77638830-DC74-401D-B4DE-A39C2EFF15DD}" srcOrd="0" destOrd="3" presId="urn:microsoft.com/office/officeart/2005/8/layout/hList6"/>
    <dgm:cxn modelId="{40763584-40B0-42DC-BE2B-5BEB3A231813}" type="presOf" srcId="{26A0FE04-62C7-4EE9-9CDB-16BCBE71078A}" destId="{4DC7173E-022C-4FF4-80B6-524B52235F66}" srcOrd="0" destOrd="3" presId="urn:microsoft.com/office/officeart/2005/8/layout/hList6"/>
    <dgm:cxn modelId="{D6DB74C6-68EE-464C-A6C8-113EBC042A7F}" type="presOf" srcId="{1EACA6FF-5AD0-4556-A607-9AE3E09A5B4D}" destId="{9406E64A-0984-4945-A5C4-84A60B1E114A}" srcOrd="0" destOrd="3" presId="urn:microsoft.com/office/officeart/2005/8/layout/hList6"/>
    <dgm:cxn modelId="{4EB2C0C9-66D8-4966-8C85-C6C5AE8C10D0}" srcId="{E8BDB64A-7436-4E1F-A313-CF681A1EB40C}" destId="{D8078D8A-AFBE-4FBB-A4A3-5234D9A7350C}" srcOrd="0" destOrd="0" parTransId="{C5AD59F4-7394-4719-9319-F3462FCE623B}" sibTransId="{69795F10-379C-4870-90DB-D1B78DDA25A8}"/>
    <dgm:cxn modelId="{06EE9F07-E13F-4BF4-A11D-F89DAEDFB6BF}" type="presOf" srcId="{A1BBD85E-28E8-4F56-8BE1-A2624A829911}" destId="{77638830-DC74-401D-B4DE-A39C2EFF15DD}" srcOrd="0" destOrd="2" presId="urn:microsoft.com/office/officeart/2005/8/layout/hList6"/>
    <dgm:cxn modelId="{0C622547-BD98-4DAF-857C-25EC56DE3BD4}" srcId="{5EAD0948-1CDA-49B6-934B-D43A14F6AFFD}" destId="{031086AA-FC6F-487E-8689-C3A642005817}" srcOrd="0" destOrd="0" parTransId="{832016C4-0FB6-4346-AE3E-0F202D91EC9A}" sibTransId="{1FCB1BD7-8E55-4D4F-85CC-44391870A8BE}"/>
    <dgm:cxn modelId="{F0FD753C-BFDA-4C6E-9C1B-BDC8FD8BEA8A}" srcId="{5EAD0948-1CDA-49B6-934B-D43A14F6AFFD}" destId="{E9EDB3DF-22D0-4FAC-A230-52B2EF36B6E6}" srcOrd="3" destOrd="0" parTransId="{2BD2CCFA-EED2-416E-8CF1-14E2314E097E}" sibTransId="{9404A1DA-1F25-4C2B-A924-9169D795CEB1}"/>
    <dgm:cxn modelId="{D1735932-10EF-4DE8-9E30-DB1EA458C703}" type="presOf" srcId="{B262E3E3-0C03-4845-8F8D-E23B705478D9}" destId="{4DC7173E-022C-4FF4-80B6-524B52235F66}" srcOrd="0" destOrd="2" presId="urn:microsoft.com/office/officeart/2005/8/layout/hList6"/>
    <dgm:cxn modelId="{095184B1-2640-47E3-9602-5DCBFF7C36B6}" type="presOf" srcId="{E8BDB64A-7436-4E1F-A313-CF681A1EB40C}" destId="{4DC7173E-022C-4FF4-80B6-524B52235F66}" srcOrd="0" destOrd="0" presId="urn:microsoft.com/office/officeart/2005/8/layout/hList6"/>
    <dgm:cxn modelId="{B7F9D0BF-DCFB-4250-8E4B-F893A48ED651}" srcId="{E8BDB64A-7436-4E1F-A313-CF681A1EB40C}" destId="{D2B802A1-D59C-49FC-81C7-F24F018ACE38}" srcOrd="3" destOrd="0" parTransId="{27297087-14BE-47DF-B0BC-BEED7950969C}" sibTransId="{2DDBC0CE-CD0E-422F-8086-328FF714F201}"/>
    <dgm:cxn modelId="{E38DBB1E-34C2-4CD2-B572-DCBE8A1BF848}" type="presOf" srcId="{5EAD0948-1CDA-49B6-934B-D43A14F6AFFD}" destId="{77638830-DC74-401D-B4DE-A39C2EFF15DD}" srcOrd="0" destOrd="0" presId="urn:microsoft.com/office/officeart/2005/8/layout/hList6"/>
    <dgm:cxn modelId="{702C75DA-EAF9-49F9-9869-364A8916E92D}" srcId="{E8BDB64A-7436-4E1F-A313-CF681A1EB40C}" destId="{26A0FE04-62C7-4EE9-9CDB-16BCBE71078A}" srcOrd="2" destOrd="0" parTransId="{0D008DFC-D64F-4534-BDE7-D5620FB8DFF5}" sibTransId="{BCB09333-13BE-4858-B266-A063EC88F289}"/>
    <dgm:cxn modelId="{1EA3163B-9E32-4C74-8931-19A2C0069A47}" type="presOf" srcId="{031086AA-FC6F-487E-8689-C3A642005817}" destId="{77638830-DC74-401D-B4DE-A39C2EFF15DD}" srcOrd="0" destOrd="1" presId="urn:microsoft.com/office/officeart/2005/8/layout/hList6"/>
    <dgm:cxn modelId="{724567C6-FDBE-4C17-A658-9CF9BD4D9869}" type="presParOf" srcId="{E5126EB6-1E0A-4E6C-A74F-BDE3FAB0FF23}" destId="{4DC7173E-022C-4FF4-80B6-524B52235F66}" srcOrd="0" destOrd="0" presId="urn:microsoft.com/office/officeart/2005/8/layout/hList6"/>
    <dgm:cxn modelId="{350427B4-B280-46E8-96E3-113EF066C37B}" type="presParOf" srcId="{E5126EB6-1E0A-4E6C-A74F-BDE3FAB0FF23}" destId="{AF040C78-513F-4668-86F9-46EC8EB6A760}" srcOrd="1" destOrd="0" presId="urn:microsoft.com/office/officeart/2005/8/layout/hList6"/>
    <dgm:cxn modelId="{850699CD-F57B-450D-AFA5-F74F2661FEFA}" type="presParOf" srcId="{E5126EB6-1E0A-4E6C-A74F-BDE3FAB0FF23}" destId="{9406E64A-0984-4945-A5C4-84A60B1E114A}" srcOrd="2" destOrd="0" presId="urn:microsoft.com/office/officeart/2005/8/layout/hList6"/>
    <dgm:cxn modelId="{34EF59EB-CC74-45BF-A3FE-CC7429392C85}" type="presParOf" srcId="{E5126EB6-1E0A-4E6C-A74F-BDE3FAB0FF23}" destId="{BFAE80C8-C581-4BB4-B7E3-466979119352}" srcOrd="3" destOrd="0" presId="urn:microsoft.com/office/officeart/2005/8/layout/hList6"/>
    <dgm:cxn modelId="{3BAA5BFD-937C-439E-88E2-DAD87FA8B75A}" type="presParOf" srcId="{E5126EB6-1E0A-4E6C-A74F-BDE3FAB0FF23}" destId="{77638830-DC74-401D-B4DE-A39C2EFF15D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607F6-A3F1-4006-982F-C0E1D1C10044}" type="doc">
      <dgm:prSet loTypeId="urn:microsoft.com/office/officeart/2005/8/layout/hList6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E8BDB64A-7436-4E1F-A313-CF681A1EB40C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Requisitos</a:t>
          </a:r>
        </a:p>
        <a:p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5C77E5-5F96-47E2-AB97-46C6003F15C3}" type="parTrans" cxnId="{73C689F1-5ADD-4B75-9480-BD61BC6FBDBC}">
      <dgm:prSet/>
      <dgm:spPr/>
      <dgm:t>
        <a:bodyPr/>
        <a:lstStyle/>
        <a:p>
          <a:endParaRPr lang="en-US" sz="2000"/>
        </a:p>
      </dgm:t>
    </dgm:pt>
    <dgm:pt modelId="{F9D8FB8B-F7E3-4F78-B0BD-B1527D78F8E4}" type="sibTrans" cxnId="{73C689F1-5ADD-4B75-9480-BD61BC6FBDBC}">
      <dgm:prSet/>
      <dgm:spPr/>
      <dgm:t>
        <a:bodyPr/>
        <a:lstStyle/>
        <a:p>
          <a:endParaRPr lang="en-US" sz="2000"/>
        </a:p>
      </dgm:t>
    </dgm:pt>
    <dgm:pt modelId="{D8078D8A-AFBE-4FBB-A4A3-5234D9A7350C}">
      <dgm:prSet phldrT="[Texto]" custT="1"/>
      <dgm:spPr/>
      <dgm:t>
        <a:bodyPr/>
        <a:lstStyle/>
        <a:p>
          <a:r>
            <a:rPr lang="es-EC" sz="1800" dirty="0" smtClean="0"/>
            <a:t>Servicios DNS.</a:t>
          </a:r>
          <a:endParaRPr lang="en-US" sz="1800" dirty="0"/>
        </a:p>
      </dgm:t>
    </dgm:pt>
    <dgm:pt modelId="{C5AD59F4-7394-4719-9319-F3462FCE623B}" type="parTrans" cxnId="{4EB2C0C9-66D8-4966-8C85-C6C5AE8C10D0}">
      <dgm:prSet/>
      <dgm:spPr/>
      <dgm:t>
        <a:bodyPr/>
        <a:lstStyle/>
        <a:p>
          <a:endParaRPr lang="en-US" sz="2000"/>
        </a:p>
      </dgm:t>
    </dgm:pt>
    <dgm:pt modelId="{69795F10-379C-4870-90DB-D1B78DDA25A8}" type="sibTrans" cxnId="{4EB2C0C9-66D8-4966-8C85-C6C5AE8C10D0}">
      <dgm:prSet/>
      <dgm:spPr/>
      <dgm:t>
        <a:bodyPr/>
        <a:lstStyle/>
        <a:p>
          <a:endParaRPr lang="en-US" sz="2000"/>
        </a:p>
      </dgm:t>
    </dgm:pt>
    <dgm:pt modelId="{89DD7352-7EEA-4382-9FA2-28112E7A0CD8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Instalación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39428-0B53-4B38-A37C-A3228D902615}" type="parTrans" cxnId="{957F98C2-94E4-41AF-BBF8-1601A5B1B6B6}">
      <dgm:prSet/>
      <dgm:spPr/>
      <dgm:t>
        <a:bodyPr/>
        <a:lstStyle/>
        <a:p>
          <a:endParaRPr lang="en-US" sz="2000"/>
        </a:p>
      </dgm:t>
    </dgm:pt>
    <dgm:pt modelId="{9ED5BDFA-DEAA-4A5B-BDBE-309809CF1118}" type="sibTrans" cxnId="{957F98C2-94E4-41AF-BBF8-1601A5B1B6B6}">
      <dgm:prSet/>
      <dgm:spPr/>
      <dgm:t>
        <a:bodyPr/>
        <a:lstStyle/>
        <a:p>
          <a:endParaRPr lang="en-US" sz="2000"/>
        </a:p>
      </dgm:t>
    </dgm:pt>
    <dgm:pt modelId="{5EAD0948-1CDA-49B6-934B-D43A14F6AFFD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Configuración</a:t>
          </a:r>
        </a:p>
        <a:p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DC6E94-DDFC-4BD9-8BB8-9F9AE6EEF882}" type="parTrans" cxnId="{B6B77698-A48F-4468-A557-0D0B45FC04B8}">
      <dgm:prSet/>
      <dgm:spPr/>
      <dgm:t>
        <a:bodyPr/>
        <a:lstStyle/>
        <a:p>
          <a:endParaRPr lang="en-US" sz="2000"/>
        </a:p>
      </dgm:t>
    </dgm:pt>
    <dgm:pt modelId="{61F567AC-FFF8-487F-86DE-726A5AF3132C}" type="sibTrans" cxnId="{B6B77698-A48F-4468-A557-0D0B45FC04B8}">
      <dgm:prSet/>
      <dgm:spPr/>
      <dgm:t>
        <a:bodyPr/>
        <a:lstStyle/>
        <a:p>
          <a:endParaRPr lang="en-US" sz="2000"/>
        </a:p>
      </dgm:t>
    </dgm:pt>
    <dgm:pt modelId="{031086AA-FC6F-487E-8689-C3A642005817}">
      <dgm:prSet phldrT="[Texto]" custT="1"/>
      <dgm:spPr/>
      <dgm:t>
        <a:bodyPr/>
        <a:lstStyle/>
        <a:p>
          <a:r>
            <a:rPr lang="es-EC" sz="1800" dirty="0" smtClean="0"/>
            <a:t>Cuentas de usuarios.</a:t>
          </a:r>
          <a:endParaRPr lang="en-US" sz="1800" dirty="0"/>
        </a:p>
      </dgm:t>
    </dgm:pt>
    <dgm:pt modelId="{832016C4-0FB6-4346-AE3E-0F202D91EC9A}" type="parTrans" cxnId="{0C622547-BD98-4DAF-857C-25EC56DE3BD4}">
      <dgm:prSet/>
      <dgm:spPr/>
      <dgm:t>
        <a:bodyPr/>
        <a:lstStyle/>
        <a:p>
          <a:endParaRPr lang="en-US" sz="2000"/>
        </a:p>
      </dgm:t>
    </dgm:pt>
    <dgm:pt modelId="{1FCB1BD7-8E55-4D4F-85CC-44391870A8BE}" type="sibTrans" cxnId="{0C622547-BD98-4DAF-857C-25EC56DE3BD4}">
      <dgm:prSet/>
      <dgm:spPr/>
      <dgm:t>
        <a:bodyPr/>
        <a:lstStyle/>
        <a:p>
          <a:endParaRPr lang="en-US" sz="2000"/>
        </a:p>
      </dgm:t>
    </dgm:pt>
    <dgm:pt modelId="{D2B802A1-D59C-49FC-81C7-F24F018ACE38}">
      <dgm:prSet phldrT="[Texto]" custT="1"/>
      <dgm:spPr/>
      <dgm:t>
        <a:bodyPr/>
        <a:lstStyle/>
        <a:p>
          <a:endParaRPr lang="en-US" sz="1800" dirty="0"/>
        </a:p>
      </dgm:t>
    </dgm:pt>
    <dgm:pt modelId="{27297087-14BE-47DF-B0BC-BEED7950969C}" type="parTrans" cxnId="{B7F9D0BF-DCFB-4250-8E4B-F893A48ED651}">
      <dgm:prSet/>
      <dgm:spPr/>
      <dgm:t>
        <a:bodyPr/>
        <a:lstStyle/>
        <a:p>
          <a:endParaRPr lang="en-US" sz="2000"/>
        </a:p>
      </dgm:t>
    </dgm:pt>
    <dgm:pt modelId="{2DDBC0CE-CD0E-422F-8086-328FF714F201}" type="sibTrans" cxnId="{B7F9D0BF-DCFB-4250-8E4B-F893A48ED651}">
      <dgm:prSet/>
      <dgm:spPr/>
      <dgm:t>
        <a:bodyPr/>
        <a:lstStyle/>
        <a:p>
          <a:endParaRPr lang="en-US" sz="2000"/>
        </a:p>
      </dgm:t>
    </dgm:pt>
    <dgm:pt modelId="{7C9688C6-53B9-4C39-B5A6-81F4DFE00AA6}">
      <dgm:prSet phldrT="[Texto]" custT="1"/>
      <dgm:spPr/>
      <dgm:t>
        <a:bodyPr/>
        <a:lstStyle/>
        <a:p>
          <a:r>
            <a:rPr lang="es-EC" sz="1800" dirty="0" smtClean="0"/>
            <a:t>Paquetes SYSSTAT, GMP.</a:t>
          </a:r>
          <a:endParaRPr lang="en-US" sz="1800" dirty="0"/>
        </a:p>
      </dgm:t>
    </dgm:pt>
    <dgm:pt modelId="{A25DD39C-3889-4C80-BA13-1690974F0367}" type="parTrans" cxnId="{9DCD9D17-E91F-4FCE-9E82-69124A96E2A6}">
      <dgm:prSet/>
      <dgm:spPr/>
      <dgm:t>
        <a:bodyPr/>
        <a:lstStyle/>
        <a:p>
          <a:endParaRPr lang="en-US"/>
        </a:p>
      </dgm:t>
    </dgm:pt>
    <dgm:pt modelId="{54C4F125-E357-4E71-BD10-5B823D0A7FFC}" type="sibTrans" cxnId="{9DCD9D17-E91F-4FCE-9E82-69124A96E2A6}">
      <dgm:prSet/>
      <dgm:spPr/>
      <dgm:t>
        <a:bodyPr/>
        <a:lstStyle/>
        <a:p>
          <a:endParaRPr lang="en-US"/>
        </a:p>
      </dgm:t>
    </dgm:pt>
    <dgm:pt modelId="{173B34DB-7FCC-4E82-BC62-818FC6055F12}">
      <dgm:prSet phldrT="[Texto]" custT="1"/>
      <dgm:spPr/>
      <dgm:t>
        <a:bodyPr/>
        <a:lstStyle/>
        <a:p>
          <a:r>
            <a:rPr lang="es-EC" sz="1800" dirty="0" smtClean="0"/>
            <a:t>Interfaz gráfica </a:t>
          </a:r>
          <a:r>
            <a:rPr lang="es-EC" sz="1800" dirty="0" err="1" smtClean="0"/>
            <a:t>webmin</a:t>
          </a:r>
          <a:r>
            <a:rPr lang="es-EC" sz="1800" dirty="0" smtClean="0"/>
            <a:t>.</a:t>
          </a:r>
          <a:endParaRPr lang="en-US" sz="1800" dirty="0"/>
        </a:p>
      </dgm:t>
    </dgm:pt>
    <dgm:pt modelId="{D5039578-EA45-4D98-A995-45E760E2BE09}" type="parTrans" cxnId="{AF2F9C2A-A307-4B93-B687-BE20782DC562}">
      <dgm:prSet/>
      <dgm:spPr/>
      <dgm:t>
        <a:bodyPr/>
        <a:lstStyle/>
        <a:p>
          <a:endParaRPr lang="en-US"/>
        </a:p>
      </dgm:t>
    </dgm:pt>
    <dgm:pt modelId="{7D9C907B-ABCE-4A8F-9C92-287E6F81020A}" type="sibTrans" cxnId="{AF2F9C2A-A307-4B93-B687-BE20782DC562}">
      <dgm:prSet/>
      <dgm:spPr/>
      <dgm:t>
        <a:bodyPr/>
        <a:lstStyle/>
        <a:p>
          <a:endParaRPr lang="en-US"/>
        </a:p>
      </dgm:t>
    </dgm:pt>
    <dgm:pt modelId="{5EF6E7F1-D77A-4286-95FE-707D89920ACB}">
      <dgm:prSet phldrT="[Texto]" custT="1"/>
      <dgm:spPr/>
      <dgm:t>
        <a:bodyPr/>
        <a:lstStyle/>
        <a:p>
          <a:r>
            <a:rPr lang="es-EC" sz="1800" dirty="0" smtClean="0"/>
            <a:t>Paquetes ZIMBRA.</a:t>
          </a:r>
          <a:endParaRPr lang="en-US" sz="1800" dirty="0"/>
        </a:p>
      </dgm:t>
    </dgm:pt>
    <dgm:pt modelId="{475F7E34-0675-4FD5-A711-D28F9F54EA00}" type="sibTrans" cxnId="{AA27B3EA-C820-4063-BE94-1BE31F917114}">
      <dgm:prSet/>
      <dgm:spPr/>
      <dgm:t>
        <a:bodyPr/>
        <a:lstStyle/>
        <a:p>
          <a:endParaRPr lang="en-US" sz="2000"/>
        </a:p>
      </dgm:t>
    </dgm:pt>
    <dgm:pt modelId="{F9230E61-3527-45AE-88A2-5A14031EBD20}" type="parTrans" cxnId="{AA27B3EA-C820-4063-BE94-1BE31F917114}">
      <dgm:prSet/>
      <dgm:spPr/>
      <dgm:t>
        <a:bodyPr/>
        <a:lstStyle/>
        <a:p>
          <a:endParaRPr lang="en-US" sz="2000"/>
        </a:p>
      </dgm:t>
    </dgm:pt>
    <dgm:pt modelId="{9CC50DC9-19A1-4980-B0FC-E02F7752FB53}">
      <dgm:prSet phldrT="[Texto]" custT="1"/>
      <dgm:spPr/>
      <dgm:t>
        <a:bodyPr/>
        <a:lstStyle/>
        <a:p>
          <a:r>
            <a:rPr lang="es-EC" sz="1800" dirty="0" smtClean="0"/>
            <a:t>Parámetros de capacidad de buzones.</a:t>
          </a:r>
          <a:endParaRPr lang="en-US" sz="1800" dirty="0"/>
        </a:p>
      </dgm:t>
    </dgm:pt>
    <dgm:pt modelId="{34625319-3472-4308-B0F4-A2BFFC4A4330}" type="parTrans" cxnId="{C38DF738-029F-428A-ABB1-2A5DAF994C83}">
      <dgm:prSet/>
      <dgm:spPr/>
      <dgm:t>
        <a:bodyPr/>
        <a:lstStyle/>
        <a:p>
          <a:endParaRPr lang="en-US"/>
        </a:p>
      </dgm:t>
    </dgm:pt>
    <dgm:pt modelId="{FF048776-7C8D-48ED-A70B-A15465440ED1}" type="sibTrans" cxnId="{C38DF738-029F-428A-ABB1-2A5DAF994C83}">
      <dgm:prSet/>
      <dgm:spPr/>
      <dgm:t>
        <a:bodyPr/>
        <a:lstStyle/>
        <a:p>
          <a:endParaRPr lang="en-US"/>
        </a:p>
      </dgm:t>
    </dgm:pt>
    <dgm:pt modelId="{DD950C8F-193E-4DCB-BB18-48284DFF0718}">
      <dgm:prSet phldrT="[Texto]" custT="1"/>
      <dgm:spPr/>
      <dgm:t>
        <a:bodyPr/>
        <a:lstStyle/>
        <a:p>
          <a:endParaRPr lang="en-US" sz="1800" dirty="0"/>
        </a:p>
      </dgm:t>
    </dgm:pt>
    <dgm:pt modelId="{6E2D7196-926E-47B5-BCA4-16809C02C655}" type="parTrans" cxnId="{6358CF0A-FC8B-4D1B-8208-0B23A7335D21}">
      <dgm:prSet/>
      <dgm:spPr/>
      <dgm:t>
        <a:bodyPr/>
        <a:lstStyle/>
        <a:p>
          <a:endParaRPr lang="en-US"/>
        </a:p>
      </dgm:t>
    </dgm:pt>
    <dgm:pt modelId="{C23DCFE8-0162-463B-9FF0-A41852A39784}" type="sibTrans" cxnId="{6358CF0A-FC8B-4D1B-8208-0B23A7335D21}">
      <dgm:prSet/>
      <dgm:spPr/>
      <dgm:t>
        <a:bodyPr/>
        <a:lstStyle/>
        <a:p>
          <a:endParaRPr lang="en-US"/>
        </a:p>
      </dgm:t>
    </dgm:pt>
    <dgm:pt modelId="{DAD85C4E-5E29-4D51-98CD-210370E424CB}">
      <dgm:prSet phldrT="[Texto]" custT="1"/>
      <dgm:spPr/>
      <dgm:t>
        <a:bodyPr/>
        <a:lstStyle/>
        <a:p>
          <a:r>
            <a:rPr lang="es-EC" sz="1800" dirty="0" smtClean="0"/>
            <a:t>Consola de administración.</a:t>
          </a:r>
          <a:endParaRPr lang="en-US" sz="1800" dirty="0"/>
        </a:p>
      </dgm:t>
    </dgm:pt>
    <dgm:pt modelId="{B62FF83D-5323-48B5-AD6A-F1AE4595DD0F}" type="parTrans" cxnId="{5A4C7042-7C93-4A58-9DE2-42888145A5B4}">
      <dgm:prSet/>
      <dgm:spPr/>
      <dgm:t>
        <a:bodyPr/>
        <a:lstStyle/>
        <a:p>
          <a:endParaRPr lang="en-US"/>
        </a:p>
      </dgm:t>
    </dgm:pt>
    <dgm:pt modelId="{7BA5C251-BB6E-4E05-950A-2B9C830B6B22}" type="sibTrans" cxnId="{5A4C7042-7C93-4A58-9DE2-42888145A5B4}">
      <dgm:prSet/>
      <dgm:spPr/>
      <dgm:t>
        <a:bodyPr/>
        <a:lstStyle/>
        <a:p>
          <a:endParaRPr lang="en-US"/>
        </a:p>
      </dgm:t>
    </dgm:pt>
    <dgm:pt modelId="{9A95625B-CF8F-4254-82AE-0B2F823B46A6}">
      <dgm:prSet phldrT="[Texto]" custT="1"/>
      <dgm:spPr/>
      <dgm:t>
        <a:bodyPr/>
        <a:lstStyle/>
        <a:p>
          <a:r>
            <a:rPr lang="es-EC" sz="1800" dirty="0" smtClean="0"/>
            <a:t>Dominios.</a:t>
          </a:r>
          <a:endParaRPr lang="en-US" sz="1800" dirty="0"/>
        </a:p>
      </dgm:t>
    </dgm:pt>
    <dgm:pt modelId="{FFEB89A6-7C1D-4E7D-801D-940AE912256F}" type="parTrans" cxnId="{6F6905F8-E231-4A19-B0DE-573549482325}">
      <dgm:prSet/>
      <dgm:spPr/>
      <dgm:t>
        <a:bodyPr/>
        <a:lstStyle/>
        <a:p>
          <a:endParaRPr lang="en-US"/>
        </a:p>
      </dgm:t>
    </dgm:pt>
    <dgm:pt modelId="{502D6836-B919-48F2-B7FD-2627D42D0F78}" type="sibTrans" cxnId="{6F6905F8-E231-4A19-B0DE-573549482325}">
      <dgm:prSet/>
      <dgm:spPr/>
      <dgm:t>
        <a:bodyPr/>
        <a:lstStyle/>
        <a:p>
          <a:endParaRPr lang="en-US"/>
        </a:p>
      </dgm:t>
    </dgm:pt>
    <dgm:pt modelId="{4F2ACA7B-7036-43F0-BA5D-A1A95A682BF0}">
      <dgm:prSet phldrT="[Texto]" custT="1"/>
      <dgm:spPr/>
      <dgm:t>
        <a:bodyPr/>
        <a:lstStyle/>
        <a:p>
          <a:r>
            <a:rPr lang="es-EC" sz="1800" dirty="0" smtClean="0"/>
            <a:t>Skins de usuarios.</a:t>
          </a:r>
          <a:endParaRPr lang="en-US" sz="1800" dirty="0"/>
        </a:p>
      </dgm:t>
    </dgm:pt>
    <dgm:pt modelId="{3093622C-1430-4BE2-B715-37A038EE3684}" type="parTrans" cxnId="{4B9C0AB0-53CB-4874-A720-52810E7A59F3}">
      <dgm:prSet/>
      <dgm:spPr/>
      <dgm:t>
        <a:bodyPr/>
        <a:lstStyle/>
        <a:p>
          <a:endParaRPr lang="en-US"/>
        </a:p>
      </dgm:t>
    </dgm:pt>
    <dgm:pt modelId="{355FA3B2-715C-4F0C-9554-1DD9DD03013F}" type="sibTrans" cxnId="{4B9C0AB0-53CB-4874-A720-52810E7A59F3}">
      <dgm:prSet/>
      <dgm:spPr/>
      <dgm:t>
        <a:bodyPr/>
        <a:lstStyle/>
        <a:p>
          <a:endParaRPr lang="en-US"/>
        </a:p>
      </dgm:t>
    </dgm:pt>
    <dgm:pt modelId="{80E4C28C-8A12-4E97-9808-A29BD1345C68}">
      <dgm:prSet phldrT="[Texto]" custT="1"/>
      <dgm:spPr/>
      <dgm:t>
        <a:bodyPr/>
        <a:lstStyle/>
        <a:p>
          <a:endParaRPr lang="en-US" sz="1800" dirty="0"/>
        </a:p>
      </dgm:t>
    </dgm:pt>
    <dgm:pt modelId="{1023A107-CF0B-482C-86A5-BEC3618257E8}" type="parTrans" cxnId="{879245F9-DDF3-4F00-A45C-E6BCADBCE839}">
      <dgm:prSet/>
      <dgm:spPr/>
      <dgm:t>
        <a:bodyPr/>
        <a:lstStyle/>
        <a:p>
          <a:endParaRPr lang="en-US"/>
        </a:p>
      </dgm:t>
    </dgm:pt>
    <dgm:pt modelId="{361A2DFC-A9FF-4A51-BE23-C3169E855D20}" type="sibTrans" cxnId="{879245F9-DDF3-4F00-A45C-E6BCADBCE839}">
      <dgm:prSet/>
      <dgm:spPr/>
      <dgm:t>
        <a:bodyPr/>
        <a:lstStyle/>
        <a:p>
          <a:endParaRPr lang="en-US"/>
        </a:p>
      </dgm:t>
    </dgm:pt>
    <dgm:pt modelId="{7B740835-1C5A-4206-9065-266C9FB992B5}">
      <dgm:prSet phldrT="[Texto]" custT="1"/>
      <dgm:spPr/>
      <dgm:t>
        <a:bodyPr/>
        <a:lstStyle/>
        <a:p>
          <a:r>
            <a:rPr lang="es-EC" sz="1800" dirty="0" smtClean="0"/>
            <a:t>Agendas.</a:t>
          </a:r>
          <a:endParaRPr lang="en-US" sz="1800" dirty="0"/>
        </a:p>
      </dgm:t>
    </dgm:pt>
    <dgm:pt modelId="{8EAC46AA-7901-43B9-B715-F9B5105235F5}" type="parTrans" cxnId="{99854459-E72F-4AC6-BC48-B3CC88F69726}">
      <dgm:prSet/>
      <dgm:spPr/>
      <dgm:t>
        <a:bodyPr/>
        <a:lstStyle/>
        <a:p>
          <a:endParaRPr lang="en-US"/>
        </a:p>
      </dgm:t>
    </dgm:pt>
    <dgm:pt modelId="{59CB1DB0-3C91-41E7-95E9-697DA7EA3FC0}" type="sibTrans" cxnId="{99854459-E72F-4AC6-BC48-B3CC88F69726}">
      <dgm:prSet/>
      <dgm:spPr/>
      <dgm:t>
        <a:bodyPr/>
        <a:lstStyle/>
        <a:p>
          <a:endParaRPr lang="en-US"/>
        </a:p>
      </dgm:t>
    </dgm:pt>
    <dgm:pt modelId="{B80C7DBF-9B52-491D-9AD1-9D1547F8FEAC}">
      <dgm:prSet phldrT="[Texto]" custT="1"/>
      <dgm:spPr/>
      <dgm:t>
        <a:bodyPr/>
        <a:lstStyle/>
        <a:p>
          <a:r>
            <a:rPr lang="es-EC" sz="1800" dirty="0" smtClean="0"/>
            <a:t>Calendarios.</a:t>
          </a:r>
          <a:endParaRPr lang="en-US" sz="1800" dirty="0"/>
        </a:p>
      </dgm:t>
    </dgm:pt>
    <dgm:pt modelId="{BF7310AB-07CB-4099-9EF8-CA156168DDE6}" type="parTrans" cxnId="{2C18BB36-8CF6-4AB1-8C7D-8D4A735113FF}">
      <dgm:prSet/>
      <dgm:spPr/>
      <dgm:t>
        <a:bodyPr/>
        <a:lstStyle/>
        <a:p>
          <a:endParaRPr lang="en-US"/>
        </a:p>
      </dgm:t>
    </dgm:pt>
    <dgm:pt modelId="{21CF9322-8B26-48A5-A69F-413CA4EB2B6C}" type="sibTrans" cxnId="{2C18BB36-8CF6-4AB1-8C7D-8D4A735113FF}">
      <dgm:prSet/>
      <dgm:spPr/>
      <dgm:t>
        <a:bodyPr/>
        <a:lstStyle/>
        <a:p>
          <a:endParaRPr lang="en-US"/>
        </a:p>
      </dgm:t>
    </dgm:pt>
    <dgm:pt modelId="{EB1C8654-2CE7-4DFF-BF87-A98BB74C2C2D}">
      <dgm:prSet phldrT="[Texto]" custT="1"/>
      <dgm:spPr/>
      <dgm:t>
        <a:bodyPr/>
        <a:lstStyle/>
        <a:p>
          <a:r>
            <a:rPr lang="es-EC" sz="1800" dirty="0" smtClean="0"/>
            <a:t>Integración a Active </a:t>
          </a:r>
          <a:r>
            <a:rPr lang="es-EC" sz="1800" dirty="0" err="1" smtClean="0"/>
            <a:t>Directory</a:t>
          </a:r>
          <a:r>
            <a:rPr lang="es-EC" sz="1800" dirty="0" smtClean="0"/>
            <a:t>.</a:t>
          </a:r>
          <a:endParaRPr lang="en-US" sz="1800" dirty="0"/>
        </a:p>
      </dgm:t>
    </dgm:pt>
    <dgm:pt modelId="{7E374D59-D2CB-4F89-A654-D79FBDDE7930}" type="sibTrans" cxnId="{C2191CD0-08EE-490F-869F-AD02B1310D8A}">
      <dgm:prSet/>
      <dgm:spPr/>
      <dgm:t>
        <a:bodyPr/>
        <a:lstStyle/>
        <a:p>
          <a:endParaRPr lang="en-US"/>
        </a:p>
      </dgm:t>
    </dgm:pt>
    <dgm:pt modelId="{680E55A6-0F45-49B5-A38D-6AF85044A2B2}" type="parTrans" cxnId="{C2191CD0-08EE-490F-869F-AD02B1310D8A}">
      <dgm:prSet/>
      <dgm:spPr/>
      <dgm:t>
        <a:bodyPr/>
        <a:lstStyle/>
        <a:p>
          <a:endParaRPr lang="en-US"/>
        </a:p>
      </dgm:t>
    </dgm:pt>
    <dgm:pt modelId="{E5126EB6-1E0A-4E6C-A74F-BDE3FAB0FF23}" type="pres">
      <dgm:prSet presAssocID="{DED607F6-A3F1-4006-982F-C0E1D1C100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DC7173E-022C-4FF4-80B6-524B52235F66}" type="pres">
      <dgm:prSet presAssocID="{E8BDB64A-7436-4E1F-A313-CF681A1EB40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40C78-513F-4668-86F9-46EC8EB6A760}" type="pres">
      <dgm:prSet presAssocID="{F9D8FB8B-F7E3-4F78-B0BD-B1527D78F8E4}" presName="sibTrans" presStyleCnt="0"/>
      <dgm:spPr/>
    </dgm:pt>
    <dgm:pt modelId="{9406E64A-0984-4945-A5C4-84A60B1E114A}" type="pres">
      <dgm:prSet presAssocID="{89DD7352-7EEA-4382-9FA2-28112E7A0CD8}" presName="node" presStyleLbl="node1" presStyleIdx="1" presStyleCnt="3" custLinFactNeighborY="1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E80C8-C581-4BB4-B7E3-466979119352}" type="pres">
      <dgm:prSet presAssocID="{9ED5BDFA-DEAA-4A5B-BDBE-309809CF1118}" presName="sibTrans" presStyleCnt="0"/>
      <dgm:spPr/>
    </dgm:pt>
    <dgm:pt modelId="{77638830-DC74-401D-B4DE-A39C2EFF15DD}" type="pres">
      <dgm:prSet presAssocID="{5EAD0948-1CDA-49B6-934B-D43A14F6AF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F54E12-319A-4C9B-AECF-301A41BB0BAF}" type="presOf" srcId="{DD950C8F-193E-4DCB-BB18-48284DFF0718}" destId="{9406E64A-0984-4945-A5C4-84A60B1E114A}" srcOrd="0" destOrd="5" presId="urn:microsoft.com/office/officeart/2005/8/layout/hList6"/>
    <dgm:cxn modelId="{B6B77698-A48F-4468-A557-0D0B45FC04B8}" srcId="{DED607F6-A3F1-4006-982F-C0E1D1C10044}" destId="{5EAD0948-1CDA-49B6-934B-D43A14F6AFFD}" srcOrd="2" destOrd="0" parTransId="{A9DC6E94-DDFC-4BD9-8BB8-9F9AE6EEF882}" sibTransId="{61F567AC-FFF8-487F-86DE-726A5AF3132C}"/>
    <dgm:cxn modelId="{AF2F9C2A-A307-4B93-B687-BE20782DC562}" srcId="{E8BDB64A-7436-4E1F-A313-CF681A1EB40C}" destId="{173B34DB-7FCC-4E82-BC62-818FC6055F12}" srcOrd="2" destOrd="0" parTransId="{D5039578-EA45-4D98-A995-45E760E2BE09}" sibTransId="{7D9C907B-ABCE-4A8F-9C92-287E6F81020A}"/>
    <dgm:cxn modelId="{99854459-E72F-4AC6-BC48-B3CC88F69726}" srcId="{5EAD0948-1CDA-49B6-934B-D43A14F6AFFD}" destId="{7B740835-1C5A-4206-9065-266C9FB992B5}" srcOrd="3" destOrd="0" parTransId="{8EAC46AA-7901-43B9-B715-F9B5105235F5}" sibTransId="{59CB1DB0-3C91-41E7-95E9-697DA7EA3FC0}"/>
    <dgm:cxn modelId="{83DD7467-86B6-4316-8674-168B996877C8}" type="presOf" srcId="{5EAD0948-1CDA-49B6-934B-D43A14F6AFFD}" destId="{77638830-DC74-401D-B4DE-A39C2EFF15DD}" srcOrd="0" destOrd="0" presId="urn:microsoft.com/office/officeart/2005/8/layout/hList6"/>
    <dgm:cxn modelId="{2DD7B18F-E04B-4663-855C-1D3F96202098}" type="presOf" srcId="{7C9688C6-53B9-4C39-B5A6-81F4DFE00AA6}" destId="{4DC7173E-022C-4FF4-80B6-524B52235F66}" srcOrd="0" destOrd="2" presId="urn:microsoft.com/office/officeart/2005/8/layout/hList6"/>
    <dgm:cxn modelId="{92B36858-AED8-42A9-BFD6-5A30601AB729}" type="presOf" srcId="{7B740835-1C5A-4206-9065-266C9FB992B5}" destId="{77638830-DC74-401D-B4DE-A39C2EFF15DD}" srcOrd="0" destOrd="4" presId="urn:microsoft.com/office/officeart/2005/8/layout/hList6"/>
    <dgm:cxn modelId="{D1A6BEE8-91AF-4F37-8A6F-41268DF83B12}" type="presOf" srcId="{89DD7352-7EEA-4382-9FA2-28112E7A0CD8}" destId="{9406E64A-0984-4945-A5C4-84A60B1E114A}" srcOrd="0" destOrd="0" presId="urn:microsoft.com/office/officeart/2005/8/layout/hList6"/>
    <dgm:cxn modelId="{6358CF0A-FC8B-4D1B-8208-0B23A7335D21}" srcId="{89DD7352-7EEA-4382-9FA2-28112E7A0CD8}" destId="{DD950C8F-193E-4DCB-BB18-48284DFF0718}" srcOrd="4" destOrd="0" parTransId="{6E2D7196-926E-47B5-BCA4-16809C02C655}" sibTransId="{C23DCFE8-0162-463B-9FF0-A41852A39784}"/>
    <dgm:cxn modelId="{416D78C3-19C0-4185-8A16-0F39F0304FC6}" type="presOf" srcId="{E8BDB64A-7436-4E1F-A313-CF681A1EB40C}" destId="{4DC7173E-022C-4FF4-80B6-524B52235F66}" srcOrd="0" destOrd="0" presId="urn:microsoft.com/office/officeart/2005/8/layout/hList6"/>
    <dgm:cxn modelId="{AA27B3EA-C820-4063-BE94-1BE31F917114}" srcId="{89DD7352-7EEA-4382-9FA2-28112E7A0CD8}" destId="{5EF6E7F1-D77A-4286-95FE-707D89920ACB}" srcOrd="0" destOrd="0" parTransId="{F9230E61-3527-45AE-88A2-5A14031EBD20}" sibTransId="{475F7E34-0675-4FD5-A711-D28F9F54EA00}"/>
    <dgm:cxn modelId="{70EBC527-3E52-44BC-A35D-3F26CCE08261}" type="presOf" srcId="{DED607F6-A3F1-4006-982F-C0E1D1C10044}" destId="{E5126EB6-1E0A-4E6C-A74F-BDE3FAB0FF23}" srcOrd="0" destOrd="0" presId="urn:microsoft.com/office/officeart/2005/8/layout/hList6"/>
    <dgm:cxn modelId="{9DCD9D17-E91F-4FCE-9E82-69124A96E2A6}" srcId="{E8BDB64A-7436-4E1F-A313-CF681A1EB40C}" destId="{7C9688C6-53B9-4C39-B5A6-81F4DFE00AA6}" srcOrd="1" destOrd="0" parTransId="{A25DD39C-3889-4C80-BA13-1690974F0367}" sibTransId="{54C4F125-E357-4E71-BD10-5B823D0A7FFC}"/>
    <dgm:cxn modelId="{4EB2C0C9-66D8-4966-8C85-C6C5AE8C10D0}" srcId="{E8BDB64A-7436-4E1F-A313-CF681A1EB40C}" destId="{D8078D8A-AFBE-4FBB-A4A3-5234D9A7350C}" srcOrd="0" destOrd="0" parTransId="{C5AD59F4-7394-4719-9319-F3462FCE623B}" sibTransId="{69795F10-379C-4870-90DB-D1B78DDA25A8}"/>
    <dgm:cxn modelId="{0C622547-BD98-4DAF-857C-25EC56DE3BD4}" srcId="{5EAD0948-1CDA-49B6-934B-D43A14F6AFFD}" destId="{031086AA-FC6F-487E-8689-C3A642005817}" srcOrd="1" destOrd="0" parTransId="{832016C4-0FB6-4346-AE3E-0F202D91EC9A}" sibTransId="{1FCB1BD7-8E55-4D4F-85CC-44391870A8BE}"/>
    <dgm:cxn modelId="{4B9C0AB0-53CB-4874-A720-52810E7A59F3}" srcId="{5EAD0948-1CDA-49B6-934B-D43A14F6AFFD}" destId="{4F2ACA7B-7036-43F0-BA5D-A1A95A682BF0}" srcOrd="2" destOrd="0" parTransId="{3093622C-1430-4BE2-B715-37A038EE3684}" sibTransId="{355FA3B2-715C-4F0C-9554-1DD9DD03013F}"/>
    <dgm:cxn modelId="{C2191CD0-08EE-490F-869F-AD02B1310D8A}" srcId="{5EAD0948-1CDA-49B6-934B-D43A14F6AFFD}" destId="{EB1C8654-2CE7-4DFF-BF87-A98BB74C2C2D}" srcOrd="0" destOrd="0" parTransId="{680E55A6-0F45-49B5-A38D-6AF85044A2B2}" sibTransId="{7E374D59-D2CB-4F89-A654-D79FBDDE7930}"/>
    <dgm:cxn modelId="{FA07CEE2-1480-49D6-AB0E-1A46019F3DBF}" type="presOf" srcId="{4F2ACA7B-7036-43F0-BA5D-A1A95A682BF0}" destId="{77638830-DC74-401D-B4DE-A39C2EFF15DD}" srcOrd="0" destOrd="3" presId="urn:microsoft.com/office/officeart/2005/8/layout/hList6"/>
    <dgm:cxn modelId="{353C0192-A929-4291-B822-203B417E5D9A}" type="presOf" srcId="{80E4C28C-8A12-4E97-9808-A29BD1345C68}" destId="{77638830-DC74-401D-B4DE-A39C2EFF15DD}" srcOrd="0" destOrd="6" presId="urn:microsoft.com/office/officeart/2005/8/layout/hList6"/>
    <dgm:cxn modelId="{5A4C7042-7C93-4A58-9DE2-42888145A5B4}" srcId="{89DD7352-7EEA-4382-9FA2-28112E7A0CD8}" destId="{DAD85C4E-5E29-4D51-98CD-210370E424CB}" srcOrd="1" destOrd="0" parTransId="{B62FF83D-5323-48B5-AD6A-F1AE4595DD0F}" sibTransId="{7BA5C251-BB6E-4E05-950A-2B9C830B6B22}"/>
    <dgm:cxn modelId="{5CE299E7-F6D1-4486-A6B2-90CD4F31DA4B}" type="presOf" srcId="{5EF6E7F1-D77A-4286-95FE-707D89920ACB}" destId="{9406E64A-0984-4945-A5C4-84A60B1E114A}" srcOrd="0" destOrd="1" presId="urn:microsoft.com/office/officeart/2005/8/layout/hList6"/>
    <dgm:cxn modelId="{5561D008-C891-4271-8929-04B64EEA67FB}" type="presOf" srcId="{9A95625B-CF8F-4254-82AE-0B2F823B46A6}" destId="{9406E64A-0984-4945-A5C4-84A60B1E114A}" srcOrd="0" destOrd="3" presId="urn:microsoft.com/office/officeart/2005/8/layout/hList6"/>
    <dgm:cxn modelId="{C38DF738-029F-428A-ABB1-2A5DAF994C83}" srcId="{89DD7352-7EEA-4382-9FA2-28112E7A0CD8}" destId="{9CC50DC9-19A1-4980-B0FC-E02F7752FB53}" srcOrd="3" destOrd="0" parTransId="{34625319-3472-4308-B0F4-A2BFFC4A4330}" sibTransId="{FF048776-7C8D-48ED-A70B-A15465440ED1}"/>
    <dgm:cxn modelId="{6F6905F8-E231-4A19-B0DE-573549482325}" srcId="{89DD7352-7EEA-4382-9FA2-28112E7A0CD8}" destId="{9A95625B-CF8F-4254-82AE-0B2F823B46A6}" srcOrd="2" destOrd="0" parTransId="{FFEB89A6-7C1D-4E7D-801D-940AE912256F}" sibTransId="{502D6836-B919-48F2-B7FD-2627D42D0F78}"/>
    <dgm:cxn modelId="{73C689F1-5ADD-4B75-9480-BD61BC6FBDBC}" srcId="{DED607F6-A3F1-4006-982F-C0E1D1C10044}" destId="{E8BDB64A-7436-4E1F-A313-CF681A1EB40C}" srcOrd="0" destOrd="0" parTransId="{A15C77E5-5F96-47E2-AB97-46C6003F15C3}" sibTransId="{F9D8FB8B-F7E3-4F78-B0BD-B1527D78F8E4}"/>
    <dgm:cxn modelId="{B7F9D0BF-DCFB-4250-8E4B-F893A48ED651}" srcId="{E8BDB64A-7436-4E1F-A313-CF681A1EB40C}" destId="{D2B802A1-D59C-49FC-81C7-F24F018ACE38}" srcOrd="3" destOrd="0" parTransId="{27297087-14BE-47DF-B0BC-BEED7950969C}" sibTransId="{2DDBC0CE-CD0E-422F-8086-328FF714F201}"/>
    <dgm:cxn modelId="{FC5E2A1E-AE95-4D6B-B652-089FC7A5A684}" type="presOf" srcId="{D2B802A1-D59C-49FC-81C7-F24F018ACE38}" destId="{4DC7173E-022C-4FF4-80B6-524B52235F66}" srcOrd="0" destOrd="4" presId="urn:microsoft.com/office/officeart/2005/8/layout/hList6"/>
    <dgm:cxn modelId="{5FE6D945-21A7-457B-B0D3-3D547EE22BF4}" type="presOf" srcId="{9CC50DC9-19A1-4980-B0FC-E02F7752FB53}" destId="{9406E64A-0984-4945-A5C4-84A60B1E114A}" srcOrd="0" destOrd="4" presId="urn:microsoft.com/office/officeart/2005/8/layout/hList6"/>
    <dgm:cxn modelId="{879245F9-DDF3-4F00-A45C-E6BCADBCE839}" srcId="{5EAD0948-1CDA-49B6-934B-D43A14F6AFFD}" destId="{80E4C28C-8A12-4E97-9808-A29BD1345C68}" srcOrd="5" destOrd="0" parTransId="{1023A107-CF0B-482C-86A5-BEC3618257E8}" sibTransId="{361A2DFC-A9FF-4A51-BE23-C3169E855D20}"/>
    <dgm:cxn modelId="{74A5672E-E854-4303-95AE-213D6418D2E5}" type="presOf" srcId="{D8078D8A-AFBE-4FBB-A4A3-5234D9A7350C}" destId="{4DC7173E-022C-4FF4-80B6-524B52235F66}" srcOrd="0" destOrd="1" presId="urn:microsoft.com/office/officeart/2005/8/layout/hList6"/>
    <dgm:cxn modelId="{62656DB2-8812-4E45-AD84-865717051771}" type="presOf" srcId="{B80C7DBF-9B52-491D-9AD1-9D1547F8FEAC}" destId="{77638830-DC74-401D-B4DE-A39C2EFF15DD}" srcOrd="0" destOrd="5" presId="urn:microsoft.com/office/officeart/2005/8/layout/hList6"/>
    <dgm:cxn modelId="{957F98C2-94E4-41AF-BBF8-1601A5B1B6B6}" srcId="{DED607F6-A3F1-4006-982F-C0E1D1C10044}" destId="{89DD7352-7EEA-4382-9FA2-28112E7A0CD8}" srcOrd="1" destOrd="0" parTransId="{28D39428-0B53-4B38-A37C-A3228D902615}" sibTransId="{9ED5BDFA-DEAA-4A5B-BDBE-309809CF1118}"/>
    <dgm:cxn modelId="{5C5EAD8C-5A17-4B29-9559-061219ED8E7F}" type="presOf" srcId="{EB1C8654-2CE7-4DFF-BF87-A98BB74C2C2D}" destId="{77638830-DC74-401D-B4DE-A39C2EFF15DD}" srcOrd="0" destOrd="1" presId="urn:microsoft.com/office/officeart/2005/8/layout/hList6"/>
    <dgm:cxn modelId="{5C1E7CF1-49D5-42FD-8CE5-BF58BA04CD84}" type="presOf" srcId="{DAD85C4E-5E29-4D51-98CD-210370E424CB}" destId="{9406E64A-0984-4945-A5C4-84A60B1E114A}" srcOrd="0" destOrd="2" presId="urn:microsoft.com/office/officeart/2005/8/layout/hList6"/>
    <dgm:cxn modelId="{F5469381-95C1-44AA-9FD4-BA35DABD5CDB}" type="presOf" srcId="{173B34DB-7FCC-4E82-BC62-818FC6055F12}" destId="{4DC7173E-022C-4FF4-80B6-524B52235F66}" srcOrd="0" destOrd="3" presId="urn:microsoft.com/office/officeart/2005/8/layout/hList6"/>
    <dgm:cxn modelId="{2C18BB36-8CF6-4AB1-8C7D-8D4A735113FF}" srcId="{5EAD0948-1CDA-49B6-934B-D43A14F6AFFD}" destId="{B80C7DBF-9B52-491D-9AD1-9D1547F8FEAC}" srcOrd="4" destOrd="0" parTransId="{BF7310AB-07CB-4099-9EF8-CA156168DDE6}" sibTransId="{21CF9322-8B26-48A5-A69F-413CA4EB2B6C}"/>
    <dgm:cxn modelId="{E45F0415-82E5-465A-8220-96073AB7C74F}" type="presOf" srcId="{031086AA-FC6F-487E-8689-C3A642005817}" destId="{77638830-DC74-401D-B4DE-A39C2EFF15DD}" srcOrd="0" destOrd="2" presId="urn:microsoft.com/office/officeart/2005/8/layout/hList6"/>
    <dgm:cxn modelId="{F9FB211C-0628-4340-BB15-E6C73EF0DCD3}" type="presParOf" srcId="{E5126EB6-1E0A-4E6C-A74F-BDE3FAB0FF23}" destId="{4DC7173E-022C-4FF4-80B6-524B52235F66}" srcOrd="0" destOrd="0" presId="urn:microsoft.com/office/officeart/2005/8/layout/hList6"/>
    <dgm:cxn modelId="{2DA58A7B-DA68-401B-A6AD-B4C614B815F4}" type="presParOf" srcId="{E5126EB6-1E0A-4E6C-A74F-BDE3FAB0FF23}" destId="{AF040C78-513F-4668-86F9-46EC8EB6A760}" srcOrd="1" destOrd="0" presId="urn:microsoft.com/office/officeart/2005/8/layout/hList6"/>
    <dgm:cxn modelId="{304D19F4-B3D5-4130-AA5F-0C0AB88586FA}" type="presParOf" srcId="{E5126EB6-1E0A-4E6C-A74F-BDE3FAB0FF23}" destId="{9406E64A-0984-4945-A5C4-84A60B1E114A}" srcOrd="2" destOrd="0" presId="urn:microsoft.com/office/officeart/2005/8/layout/hList6"/>
    <dgm:cxn modelId="{400A8AA8-1CBC-4F79-88BE-B703153FC587}" type="presParOf" srcId="{E5126EB6-1E0A-4E6C-A74F-BDE3FAB0FF23}" destId="{BFAE80C8-C581-4BB4-B7E3-466979119352}" srcOrd="3" destOrd="0" presId="urn:microsoft.com/office/officeart/2005/8/layout/hList6"/>
    <dgm:cxn modelId="{FD7EB637-BE4E-4BC6-B440-992E87F32473}" type="presParOf" srcId="{E5126EB6-1E0A-4E6C-A74F-BDE3FAB0FF23}" destId="{77638830-DC74-401D-B4DE-A39C2EFF15D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D607F6-A3F1-4006-982F-C0E1D1C10044}" type="doc">
      <dgm:prSet loTypeId="urn:microsoft.com/office/officeart/2005/8/layout/hList6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E8BDB64A-7436-4E1F-A313-CF681A1EB40C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Requisitos</a:t>
          </a:r>
        </a:p>
        <a:p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5C77E5-5F96-47E2-AB97-46C6003F15C3}" type="parTrans" cxnId="{73C689F1-5ADD-4B75-9480-BD61BC6FBDBC}">
      <dgm:prSet/>
      <dgm:spPr/>
      <dgm:t>
        <a:bodyPr/>
        <a:lstStyle/>
        <a:p>
          <a:endParaRPr lang="en-US" sz="2000"/>
        </a:p>
      </dgm:t>
    </dgm:pt>
    <dgm:pt modelId="{F9D8FB8B-F7E3-4F78-B0BD-B1527D78F8E4}" type="sibTrans" cxnId="{73C689F1-5ADD-4B75-9480-BD61BC6FBDBC}">
      <dgm:prSet/>
      <dgm:spPr/>
      <dgm:t>
        <a:bodyPr/>
        <a:lstStyle/>
        <a:p>
          <a:endParaRPr lang="en-US" sz="2000"/>
        </a:p>
      </dgm:t>
    </dgm:pt>
    <dgm:pt modelId="{89DD7352-7EEA-4382-9FA2-28112E7A0CD8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Instalación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39428-0B53-4B38-A37C-A3228D902615}" type="parTrans" cxnId="{957F98C2-94E4-41AF-BBF8-1601A5B1B6B6}">
      <dgm:prSet/>
      <dgm:spPr/>
      <dgm:t>
        <a:bodyPr/>
        <a:lstStyle/>
        <a:p>
          <a:endParaRPr lang="en-US" sz="2000"/>
        </a:p>
      </dgm:t>
    </dgm:pt>
    <dgm:pt modelId="{9ED5BDFA-DEAA-4A5B-BDBE-309809CF1118}" type="sibTrans" cxnId="{957F98C2-94E4-41AF-BBF8-1601A5B1B6B6}">
      <dgm:prSet/>
      <dgm:spPr/>
      <dgm:t>
        <a:bodyPr/>
        <a:lstStyle/>
        <a:p>
          <a:endParaRPr lang="en-US" sz="2000"/>
        </a:p>
      </dgm:t>
    </dgm:pt>
    <dgm:pt modelId="{5EAD0948-1CDA-49B6-934B-D43A14F6AFFD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Configuración</a:t>
          </a:r>
        </a:p>
        <a:p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DC6E94-DDFC-4BD9-8BB8-9F9AE6EEF882}" type="parTrans" cxnId="{B6B77698-A48F-4468-A557-0D0B45FC04B8}">
      <dgm:prSet/>
      <dgm:spPr/>
      <dgm:t>
        <a:bodyPr/>
        <a:lstStyle/>
        <a:p>
          <a:endParaRPr lang="en-US" sz="2000"/>
        </a:p>
      </dgm:t>
    </dgm:pt>
    <dgm:pt modelId="{61F567AC-FFF8-487F-86DE-726A5AF3132C}" type="sibTrans" cxnId="{B6B77698-A48F-4468-A557-0D0B45FC04B8}">
      <dgm:prSet/>
      <dgm:spPr/>
      <dgm:t>
        <a:bodyPr/>
        <a:lstStyle/>
        <a:p>
          <a:endParaRPr lang="en-US" sz="2000"/>
        </a:p>
      </dgm:t>
    </dgm:pt>
    <dgm:pt modelId="{D2B802A1-D59C-49FC-81C7-F24F018ACE38}">
      <dgm:prSet phldrT="[Texto]" custT="1"/>
      <dgm:spPr/>
      <dgm:t>
        <a:bodyPr/>
        <a:lstStyle/>
        <a:p>
          <a:r>
            <a:rPr lang="es-EC" sz="1800" dirty="0" smtClean="0"/>
            <a:t>Verificación de requisitos de hardware.</a:t>
          </a:r>
          <a:endParaRPr lang="en-US" sz="1800" dirty="0"/>
        </a:p>
      </dgm:t>
    </dgm:pt>
    <dgm:pt modelId="{27297087-14BE-47DF-B0BC-BEED7950969C}" type="parTrans" cxnId="{B7F9D0BF-DCFB-4250-8E4B-F893A48ED651}">
      <dgm:prSet/>
      <dgm:spPr/>
      <dgm:t>
        <a:bodyPr/>
        <a:lstStyle/>
        <a:p>
          <a:endParaRPr lang="en-US" sz="2000"/>
        </a:p>
      </dgm:t>
    </dgm:pt>
    <dgm:pt modelId="{2DDBC0CE-CD0E-422F-8086-328FF714F201}" type="sibTrans" cxnId="{B7F9D0BF-DCFB-4250-8E4B-F893A48ED651}">
      <dgm:prSet/>
      <dgm:spPr/>
      <dgm:t>
        <a:bodyPr/>
        <a:lstStyle/>
        <a:p>
          <a:endParaRPr lang="en-US" sz="2000"/>
        </a:p>
      </dgm:t>
    </dgm:pt>
    <dgm:pt modelId="{80E4C28C-8A12-4E97-9808-A29BD1345C68}">
      <dgm:prSet phldrT="[Texto]" custT="1"/>
      <dgm:spPr/>
      <dgm:t>
        <a:bodyPr/>
        <a:lstStyle/>
        <a:p>
          <a:endParaRPr lang="en-US" sz="1800" dirty="0"/>
        </a:p>
      </dgm:t>
    </dgm:pt>
    <dgm:pt modelId="{1023A107-CF0B-482C-86A5-BEC3618257E8}" type="parTrans" cxnId="{879245F9-DDF3-4F00-A45C-E6BCADBCE839}">
      <dgm:prSet/>
      <dgm:spPr/>
      <dgm:t>
        <a:bodyPr/>
        <a:lstStyle/>
        <a:p>
          <a:endParaRPr lang="en-US"/>
        </a:p>
      </dgm:t>
    </dgm:pt>
    <dgm:pt modelId="{361A2DFC-A9FF-4A51-BE23-C3169E855D20}" type="sibTrans" cxnId="{879245F9-DDF3-4F00-A45C-E6BCADBCE839}">
      <dgm:prSet/>
      <dgm:spPr/>
      <dgm:t>
        <a:bodyPr/>
        <a:lstStyle/>
        <a:p>
          <a:endParaRPr lang="en-US"/>
        </a:p>
      </dgm:t>
    </dgm:pt>
    <dgm:pt modelId="{EB1C8654-2CE7-4DFF-BF87-A98BB74C2C2D}">
      <dgm:prSet phldrT="[Texto]" custT="1"/>
      <dgm:spPr/>
      <dgm:t>
        <a:bodyPr/>
        <a:lstStyle/>
        <a:p>
          <a:r>
            <a:rPr lang="es-EC" sz="1800" dirty="0" smtClean="0"/>
            <a:t>Contraseñas de usuario </a:t>
          </a:r>
          <a:r>
            <a:rPr lang="es-EC" sz="1800" dirty="0" err="1" smtClean="0"/>
            <a:t>root</a:t>
          </a:r>
          <a:r>
            <a:rPr lang="es-EC" sz="1800" dirty="0" smtClean="0"/>
            <a:t>.</a:t>
          </a:r>
          <a:endParaRPr lang="en-US" sz="1800" dirty="0"/>
        </a:p>
      </dgm:t>
    </dgm:pt>
    <dgm:pt modelId="{7E374D59-D2CB-4F89-A654-D79FBDDE7930}" type="sibTrans" cxnId="{C2191CD0-08EE-490F-869F-AD02B1310D8A}">
      <dgm:prSet/>
      <dgm:spPr/>
      <dgm:t>
        <a:bodyPr/>
        <a:lstStyle/>
        <a:p>
          <a:endParaRPr lang="en-US"/>
        </a:p>
      </dgm:t>
    </dgm:pt>
    <dgm:pt modelId="{680E55A6-0F45-49B5-A38D-6AF85044A2B2}" type="parTrans" cxnId="{C2191CD0-08EE-490F-869F-AD02B1310D8A}">
      <dgm:prSet/>
      <dgm:spPr/>
      <dgm:t>
        <a:bodyPr/>
        <a:lstStyle/>
        <a:p>
          <a:endParaRPr lang="en-US"/>
        </a:p>
      </dgm:t>
    </dgm:pt>
    <dgm:pt modelId="{2D988731-DB89-4599-8D12-AF65954CC60F}">
      <dgm:prSet phldrT="[Texto]" custT="1"/>
      <dgm:spPr/>
      <dgm:t>
        <a:bodyPr/>
        <a:lstStyle/>
        <a:p>
          <a:endParaRPr lang="en-US" sz="1800" dirty="0"/>
        </a:p>
      </dgm:t>
    </dgm:pt>
    <dgm:pt modelId="{B4EFD2F2-955B-47B6-B9C3-7C2B6DDBCB9D}" type="parTrans" cxnId="{F1924E80-667C-4FED-A6F2-3218BC5657C6}">
      <dgm:prSet/>
      <dgm:spPr/>
      <dgm:t>
        <a:bodyPr/>
        <a:lstStyle/>
        <a:p>
          <a:endParaRPr lang="en-US"/>
        </a:p>
      </dgm:t>
    </dgm:pt>
    <dgm:pt modelId="{98D5C2C3-B276-4DBD-85E2-04463688B533}" type="sibTrans" cxnId="{F1924E80-667C-4FED-A6F2-3218BC5657C6}">
      <dgm:prSet/>
      <dgm:spPr/>
      <dgm:t>
        <a:bodyPr/>
        <a:lstStyle/>
        <a:p>
          <a:endParaRPr lang="en-US"/>
        </a:p>
      </dgm:t>
    </dgm:pt>
    <dgm:pt modelId="{871FCD87-7451-48F0-957B-92737ADBEAF9}">
      <dgm:prSet phldrT="[Texto]" custT="1"/>
      <dgm:spPr/>
      <dgm:t>
        <a:bodyPr/>
        <a:lstStyle/>
        <a:p>
          <a:r>
            <a:rPr lang="es-EC" sz="1800" dirty="0" smtClean="0"/>
            <a:t>Instalación a través de asistente.</a:t>
          </a:r>
          <a:endParaRPr lang="en-US" sz="1800" dirty="0"/>
        </a:p>
      </dgm:t>
    </dgm:pt>
    <dgm:pt modelId="{4A84881A-0B62-4AA1-ACEA-BD336505DB47}" type="parTrans" cxnId="{3567062B-FEC7-43F5-82B3-29169A7E7FAD}">
      <dgm:prSet/>
      <dgm:spPr/>
      <dgm:t>
        <a:bodyPr/>
        <a:lstStyle/>
        <a:p>
          <a:endParaRPr lang="en-US"/>
        </a:p>
      </dgm:t>
    </dgm:pt>
    <dgm:pt modelId="{CE0B2FBC-C285-4E70-A722-D438D965EEE3}" type="sibTrans" cxnId="{3567062B-FEC7-43F5-82B3-29169A7E7FAD}">
      <dgm:prSet/>
      <dgm:spPr/>
      <dgm:t>
        <a:bodyPr/>
        <a:lstStyle/>
        <a:p>
          <a:endParaRPr lang="en-US"/>
        </a:p>
      </dgm:t>
    </dgm:pt>
    <dgm:pt modelId="{76EC1B6E-F521-4D66-B1E9-CD530FFC9A69}">
      <dgm:prSet phldrT="[Texto]" custT="1"/>
      <dgm:spPr/>
      <dgm:t>
        <a:bodyPr/>
        <a:lstStyle/>
        <a:p>
          <a:r>
            <a:rPr lang="es-EC" sz="1800" dirty="0" smtClean="0"/>
            <a:t>Parámetros de red.</a:t>
          </a:r>
          <a:endParaRPr lang="en-US" sz="1800" dirty="0"/>
        </a:p>
      </dgm:t>
    </dgm:pt>
    <dgm:pt modelId="{35A68F28-F152-4629-8378-1700F891D4C7}" type="parTrans" cxnId="{5A6EC164-3864-47A7-9D32-4ADB0CF9AC76}">
      <dgm:prSet/>
      <dgm:spPr/>
      <dgm:t>
        <a:bodyPr/>
        <a:lstStyle/>
        <a:p>
          <a:endParaRPr lang="en-US"/>
        </a:p>
      </dgm:t>
    </dgm:pt>
    <dgm:pt modelId="{B00132BD-FC6A-4072-A333-BCAF1B6EF4AC}" type="sibTrans" cxnId="{5A6EC164-3864-47A7-9D32-4ADB0CF9AC76}">
      <dgm:prSet/>
      <dgm:spPr/>
      <dgm:t>
        <a:bodyPr/>
        <a:lstStyle/>
        <a:p>
          <a:endParaRPr lang="en-US"/>
        </a:p>
      </dgm:t>
    </dgm:pt>
    <dgm:pt modelId="{E5126EB6-1E0A-4E6C-A74F-BDE3FAB0FF23}" type="pres">
      <dgm:prSet presAssocID="{DED607F6-A3F1-4006-982F-C0E1D1C100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DC7173E-022C-4FF4-80B6-524B52235F66}" type="pres">
      <dgm:prSet presAssocID="{E8BDB64A-7436-4E1F-A313-CF681A1EB40C}" presName="node" presStyleLbl="node1" presStyleIdx="0" presStyleCnt="3" custLinFactNeighborX="-513" custLinFactNeighborY="4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40C78-513F-4668-86F9-46EC8EB6A760}" type="pres">
      <dgm:prSet presAssocID="{F9D8FB8B-F7E3-4F78-B0BD-B1527D78F8E4}" presName="sibTrans" presStyleCnt="0"/>
      <dgm:spPr/>
    </dgm:pt>
    <dgm:pt modelId="{9406E64A-0984-4945-A5C4-84A60B1E114A}" type="pres">
      <dgm:prSet presAssocID="{89DD7352-7EEA-4382-9FA2-28112E7A0CD8}" presName="node" presStyleLbl="node1" presStyleIdx="1" presStyleCnt="3" custLinFactNeighborY="1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E80C8-C581-4BB4-B7E3-466979119352}" type="pres">
      <dgm:prSet presAssocID="{9ED5BDFA-DEAA-4A5B-BDBE-309809CF1118}" presName="sibTrans" presStyleCnt="0"/>
      <dgm:spPr/>
    </dgm:pt>
    <dgm:pt modelId="{77638830-DC74-401D-B4DE-A39C2EFF15DD}" type="pres">
      <dgm:prSet presAssocID="{5EAD0948-1CDA-49B6-934B-D43A14F6AF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9245F9-DDF3-4F00-A45C-E6BCADBCE839}" srcId="{5EAD0948-1CDA-49B6-934B-D43A14F6AFFD}" destId="{80E4C28C-8A12-4E97-9808-A29BD1345C68}" srcOrd="2" destOrd="0" parTransId="{1023A107-CF0B-482C-86A5-BEC3618257E8}" sibTransId="{361A2DFC-A9FF-4A51-BE23-C3169E855D20}"/>
    <dgm:cxn modelId="{7F668FFC-9C03-425C-AA21-DB789928B5F5}" type="presOf" srcId="{80E4C28C-8A12-4E97-9808-A29BD1345C68}" destId="{77638830-DC74-401D-B4DE-A39C2EFF15DD}" srcOrd="0" destOrd="3" presId="urn:microsoft.com/office/officeart/2005/8/layout/hList6"/>
    <dgm:cxn modelId="{F1924E80-667C-4FED-A6F2-3218BC5657C6}" srcId="{89DD7352-7EEA-4382-9FA2-28112E7A0CD8}" destId="{2D988731-DB89-4599-8D12-AF65954CC60F}" srcOrd="0" destOrd="0" parTransId="{B4EFD2F2-955B-47B6-B9C3-7C2B6DDBCB9D}" sibTransId="{98D5C2C3-B276-4DBD-85E2-04463688B533}"/>
    <dgm:cxn modelId="{C2610715-8300-4057-B560-C17155050F43}" type="presOf" srcId="{E8BDB64A-7436-4E1F-A313-CF681A1EB40C}" destId="{4DC7173E-022C-4FF4-80B6-524B52235F66}" srcOrd="0" destOrd="0" presId="urn:microsoft.com/office/officeart/2005/8/layout/hList6"/>
    <dgm:cxn modelId="{B6B77698-A48F-4468-A557-0D0B45FC04B8}" srcId="{DED607F6-A3F1-4006-982F-C0E1D1C10044}" destId="{5EAD0948-1CDA-49B6-934B-D43A14F6AFFD}" srcOrd="2" destOrd="0" parTransId="{A9DC6E94-DDFC-4BD9-8BB8-9F9AE6EEF882}" sibTransId="{61F567AC-FFF8-487F-86DE-726A5AF3132C}"/>
    <dgm:cxn modelId="{2136E179-B7B7-4BFD-BD4D-EBB05ABF5EBD}" type="presOf" srcId="{DED607F6-A3F1-4006-982F-C0E1D1C10044}" destId="{E5126EB6-1E0A-4E6C-A74F-BDE3FAB0FF23}" srcOrd="0" destOrd="0" presId="urn:microsoft.com/office/officeart/2005/8/layout/hList6"/>
    <dgm:cxn modelId="{73C689F1-5ADD-4B75-9480-BD61BC6FBDBC}" srcId="{DED607F6-A3F1-4006-982F-C0E1D1C10044}" destId="{E8BDB64A-7436-4E1F-A313-CF681A1EB40C}" srcOrd="0" destOrd="0" parTransId="{A15C77E5-5F96-47E2-AB97-46C6003F15C3}" sibTransId="{F9D8FB8B-F7E3-4F78-B0BD-B1527D78F8E4}"/>
    <dgm:cxn modelId="{4DF1A279-AD64-4EA6-A557-0B228B5F6FCE}" type="presOf" srcId="{D2B802A1-D59C-49FC-81C7-F24F018ACE38}" destId="{4DC7173E-022C-4FF4-80B6-524B52235F66}" srcOrd="0" destOrd="1" presId="urn:microsoft.com/office/officeart/2005/8/layout/hList6"/>
    <dgm:cxn modelId="{3567062B-FEC7-43F5-82B3-29169A7E7FAD}" srcId="{89DD7352-7EEA-4382-9FA2-28112E7A0CD8}" destId="{871FCD87-7451-48F0-957B-92737ADBEAF9}" srcOrd="1" destOrd="0" parTransId="{4A84881A-0B62-4AA1-ACEA-BD336505DB47}" sibTransId="{CE0B2FBC-C285-4E70-A722-D438D965EEE3}"/>
    <dgm:cxn modelId="{0B7503F8-54F1-4352-BBBB-D9ABAA786083}" type="presOf" srcId="{89DD7352-7EEA-4382-9FA2-28112E7A0CD8}" destId="{9406E64A-0984-4945-A5C4-84A60B1E114A}" srcOrd="0" destOrd="0" presId="urn:microsoft.com/office/officeart/2005/8/layout/hList6"/>
    <dgm:cxn modelId="{14B284D0-4763-4BA0-9D91-1F698C734095}" type="presOf" srcId="{871FCD87-7451-48F0-957B-92737ADBEAF9}" destId="{9406E64A-0984-4945-A5C4-84A60B1E114A}" srcOrd="0" destOrd="2" presId="urn:microsoft.com/office/officeart/2005/8/layout/hList6"/>
    <dgm:cxn modelId="{957F98C2-94E4-41AF-BBF8-1601A5B1B6B6}" srcId="{DED607F6-A3F1-4006-982F-C0E1D1C10044}" destId="{89DD7352-7EEA-4382-9FA2-28112E7A0CD8}" srcOrd="1" destOrd="0" parTransId="{28D39428-0B53-4B38-A37C-A3228D902615}" sibTransId="{9ED5BDFA-DEAA-4A5B-BDBE-309809CF1118}"/>
    <dgm:cxn modelId="{1EAD5581-1F02-4256-A64E-A726F10C09DD}" type="presOf" srcId="{2D988731-DB89-4599-8D12-AF65954CC60F}" destId="{9406E64A-0984-4945-A5C4-84A60B1E114A}" srcOrd="0" destOrd="1" presId="urn:microsoft.com/office/officeart/2005/8/layout/hList6"/>
    <dgm:cxn modelId="{E4A09024-E631-4BC9-851F-6A143896B340}" type="presOf" srcId="{5EAD0948-1CDA-49B6-934B-D43A14F6AFFD}" destId="{77638830-DC74-401D-B4DE-A39C2EFF15DD}" srcOrd="0" destOrd="0" presId="urn:microsoft.com/office/officeart/2005/8/layout/hList6"/>
    <dgm:cxn modelId="{A31296E2-8E55-41D3-B337-7B8BB9D7311D}" type="presOf" srcId="{EB1C8654-2CE7-4DFF-BF87-A98BB74C2C2D}" destId="{77638830-DC74-401D-B4DE-A39C2EFF15DD}" srcOrd="0" destOrd="1" presId="urn:microsoft.com/office/officeart/2005/8/layout/hList6"/>
    <dgm:cxn modelId="{C2191CD0-08EE-490F-869F-AD02B1310D8A}" srcId="{5EAD0948-1CDA-49B6-934B-D43A14F6AFFD}" destId="{EB1C8654-2CE7-4DFF-BF87-A98BB74C2C2D}" srcOrd="0" destOrd="0" parTransId="{680E55A6-0F45-49B5-A38D-6AF85044A2B2}" sibTransId="{7E374D59-D2CB-4F89-A654-D79FBDDE7930}"/>
    <dgm:cxn modelId="{C5044DC8-BE5E-47F9-9397-103FDE73807D}" type="presOf" srcId="{76EC1B6E-F521-4D66-B1E9-CD530FFC9A69}" destId="{77638830-DC74-401D-B4DE-A39C2EFF15DD}" srcOrd="0" destOrd="2" presId="urn:microsoft.com/office/officeart/2005/8/layout/hList6"/>
    <dgm:cxn modelId="{5A6EC164-3864-47A7-9D32-4ADB0CF9AC76}" srcId="{5EAD0948-1CDA-49B6-934B-D43A14F6AFFD}" destId="{76EC1B6E-F521-4D66-B1E9-CD530FFC9A69}" srcOrd="1" destOrd="0" parTransId="{35A68F28-F152-4629-8378-1700F891D4C7}" sibTransId="{B00132BD-FC6A-4072-A333-BCAF1B6EF4AC}"/>
    <dgm:cxn modelId="{B7F9D0BF-DCFB-4250-8E4B-F893A48ED651}" srcId="{E8BDB64A-7436-4E1F-A313-CF681A1EB40C}" destId="{D2B802A1-D59C-49FC-81C7-F24F018ACE38}" srcOrd="0" destOrd="0" parTransId="{27297087-14BE-47DF-B0BC-BEED7950969C}" sibTransId="{2DDBC0CE-CD0E-422F-8086-328FF714F201}"/>
    <dgm:cxn modelId="{35033F27-EFFB-4B68-A8CA-ECE6FC29E3B7}" type="presParOf" srcId="{E5126EB6-1E0A-4E6C-A74F-BDE3FAB0FF23}" destId="{4DC7173E-022C-4FF4-80B6-524B52235F66}" srcOrd="0" destOrd="0" presId="urn:microsoft.com/office/officeart/2005/8/layout/hList6"/>
    <dgm:cxn modelId="{33D361B3-19DF-4773-86C1-AE45A743F08A}" type="presParOf" srcId="{E5126EB6-1E0A-4E6C-A74F-BDE3FAB0FF23}" destId="{AF040C78-513F-4668-86F9-46EC8EB6A760}" srcOrd="1" destOrd="0" presId="urn:microsoft.com/office/officeart/2005/8/layout/hList6"/>
    <dgm:cxn modelId="{FC4EA309-BE86-4A74-BB44-158FDE067862}" type="presParOf" srcId="{E5126EB6-1E0A-4E6C-A74F-BDE3FAB0FF23}" destId="{9406E64A-0984-4945-A5C4-84A60B1E114A}" srcOrd="2" destOrd="0" presId="urn:microsoft.com/office/officeart/2005/8/layout/hList6"/>
    <dgm:cxn modelId="{823C2460-E6DF-4487-8F6C-7BCA0836B8E4}" type="presParOf" srcId="{E5126EB6-1E0A-4E6C-A74F-BDE3FAB0FF23}" destId="{BFAE80C8-C581-4BB4-B7E3-466979119352}" srcOrd="3" destOrd="0" presId="urn:microsoft.com/office/officeart/2005/8/layout/hList6"/>
    <dgm:cxn modelId="{262B10E6-4EA1-465A-9F1D-0BDD553C704A}" type="presParOf" srcId="{E5126EB6-1E0A-4E6C-A74F-BDE3FAB0FF23}" destId="{77638830-DC74-401D-B4DE-A39C2EFF15D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7173E-022C-4FF4-80B6-524B52235F66}">
      <dsp:nvSpPr>
        <dsp:cNvPr id="0" name=""/>
        <dsp:cNvSpPr/>
      </dsp:nvSpPr>
      <dsp:spPr>
        <a:xfrm rot="16200000">
          <a:off x="-1048047" y="1048940"/>
          <a:ext cx="4419600" cy="232171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Requisitos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err="1" smtClean="0"/>
            <a:t>.Net</a:t>
          </a:r>
          <a:r>
            <a:rPr lang="es-EC" sz="1800" kern="1200" dirty="0" smtClean="0"/>
            <a:t> Framework 3.5 con SP1, IIS 7 en Windows Server 2008 R2.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Windows </a:t>
          </a:r>
          <a:r>
            <a:rPr lang="es-EC" sz="1800" kern="1200" dirty="0" err="1" smtClean="0"/>
            <a:t>PowerShell</a:t>
          </a:r>
          <a:r>
            <a:rPr lang="es-EC" sz="1800" kern="1200" dirty="0" smtClean="0"/>
            <a:t> v2.0.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5400000">
        <a:off x="894" y="883919"/>
        <a:ext cx="2321718" cy="2651760"/>
      </dsp:txXfrm>
    </dsp:sp>
    <dsp:sp modelId="{9406E64A-0984-4945-A5C4-84A60B1E114A}">
      <dsp:nvSpPr>
        <dsp:cNvPr id="0" name=""/>
        <dsp:cNvSpPr/>
      </dsp:nvSpPr>
      <dsp:spPr>
        <a:xfrm rot="16200000">
          <a:off x="1447800" y="1048940"/>
          <a:ext cx="4419600" cy="232171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Instalación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Típica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Roles del servidor.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Datos corporativos.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Verificación de active </a:t>
          </a:r>
          <a:r>
            <a:rPr lang="es-EC" sz="1800" kern="1200" dirty="0" err="1" smtClean="0"/>
            <a:t>directory</a:t>
          </a:r>
          <a:r>
            <a:rPr lang="es-EC" sz="1800" kern="1200" dirty="0" smtClean="0"/>
            <a:t>, niveles funcionales.</a:t>
          </a:r>
          <a:endParaRPr lang="en-US" sz="1800" kern="1200" dirty="0"/>
        </a:p>
      </dsp:txBody>
      <dsp:txXfrm rot="5400000">
        <a:off x="2496741" y="883919"/>
        <a:ext cx="2321718" cy="2651760"/>
      </dsp:txXfrm>
    </dsp:sp>
    <dsp:sp modelId="{77638830-DC74-401D-B4DE-A39C2EFF15DD}">
      <dsp:nvSpPr>
        <dsp:cNvPr id="0" name=""/>
        <dsp:cNvSpPr/>
      </dsp:nvSpPr>
      <dsp:spPr>
        <a:xfrm rot="16200000">
          <a:off x="3943647" y="1048940"/>
          <a:ext cx="4419600" cy="232171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Configuración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Base de datos.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Dominios.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Concentradores de transporte.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Cuentas de usuario.</a:t>
          </a:r>
          <a:endParaRPr lang="en-US" sz="1800" kern="1200" dirty="0"/>
        </a:p>
      </dsp:txBody>
      <dsp:txXfrm rot="5400000">
        <a:off x="4992588" y="883919"/>
        <a:ext cx="2321718" cy="2651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7173E-022C-4FF4-80B6-524B52235F66}">
      <dsp:nvSpPr>
        <dsp:cNvPr id="0" name=""/>
        <dsp:cNvSpPr/>
      </dsp:nvSpPr>
      <dsp:spPr>
        <a:xfrm rot="16200000">
          <a:off x="-1048047" y="1048940"/>
          <a:ext cx="4419600" cy="232171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Requisitos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Servicios DNS.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Paquetes SYSSTAT, GMP.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Interfaz gráfica </a:t>
          </a:r>
          <a:r>
            <a:rPr lang="es-EC" sz="1800" kern="1200" dirty="0" err="1" smtClean="0"/>
            <a:t>webmin</a:t>
          </a:r>
          <a:r>
            <a:rPr lang="es-EC" sz="1800" kern="1200" dirty="0" smtClean="0"/>
            <a:t>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5400000">
        <a:off x="894" y="883919"/>
        <a:ext cx="2321718" cy="2651760"/>
      </dsp:txXfrm>
    </dsp:sp>
    <dsp:sp modelId="{9406E64A-0984-4945-A5C4-84A60B1E114A}">
      <dsp:nvSpPr>
        <dsp:cNvPr id="0" name=""/>
        <dsp:cNvSpPr/>
      </dsp:nvSpPr>
      <dsp:spPr>
        <a:xfrm rot="16200000">
          <a:off x="1447800" y="1048940"/>
          <a:ext cx="4419600" cy="232171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Instalación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Paquetes ZIMBRA.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Consola de administración.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Dominios.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Parámetros de capacidad de buzones.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5400000">
        <a:off x="2496741" y="883919"/>
        <a:ext cx="2321718" cy="2651760"/>
      </dsp:txXfrm>
    </dsp:sp>
    <dsp:sp modelId="{77638830-DC74-401D-B4DE-A39C2EFF15DD}">
      <dsp:nvSpPr>
        <dsp:cNvPr id="0" name=""/>
        <dsp:cNvSpPr/>
      </dsp:nvSpPr>
      <dsp:spPr>
        <a:xfrm rot="16200000">
          <a:off x="3943647" y="1048940"/>
          <a:ext cx="4419600" cy="232171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Configuración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Integración a Active </a:t>
          </a:r>
          <a:r>
            <a:rPr lang="es-EC" sz="1800" kern="1200" dirty="0" err="1" smtClean="0"/>
            <a:t>Directory</a:t>
          </a:r>
          <a:r>
            <a:rPr lang="es-EC" sz="1800" kern="1200" dirty="0" smtClean="0"/>
            <a:t>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Cuentas de usuarios.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Skins de usuarios.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Agendas.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Calendarios.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5400000">
        <a:off x="4992588" y="883919"/>
        <a:ext cx="2321718" cy="2651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7173E-022C-4FF4-80B6-524B52235F66}">
      <dsp:nvSpPr>
        <dsp:cNvPr id="0" name=""/>
        <dsp:cNvSpPr/>
      </dsp:nvSpPr>
      <dsp:spPr>
        <a:xfrm rot="16200000">
          <a:off x="-744140" y="744140"/>
          <a:ext cx="3810000" cy="232171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Requisitos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Verificación de requisitos de hardware.</a:t>
          </a:r>
          <a:endParaRPr lang="en-US" sz="1800" kern="1200" dirty="0"/>
        </a:p>
      </dsp:txBody>
      <dsp:txXfrm rot="5400000">
        <a:off x="1" y="761999"/>
        <a:ext cx="2321718" cy="2286000"/>
      </dsp:txXfrm>
    </dsp:sp>
    <dsp:sp modelId="{9406E64A-0984-4945-A5C4-84A60B1E114A}">
      <dsp:nvSpPr>
        <dsp:cNvPr id="0" name=""/>
        <dsp:cNvSpPr/>
      </dsp:nvSpPr>
      <dsp:spPr>
        <a:xfrm rot="16200000">
          <a:off x="1752600" y="744140"/>
          <a:ext cx="3810000" cy="232171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Instalación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Instalación a través de asistente.</a:t>
          </a:r>
          <a:endParaRPr lang="en-US" sz="1800" kern="1200" dirty="0"/>
        </a:p>
      </dsp:txBody>
      <dsp:txXfrm rot="5400000">
        <a:off x="2496741" y="761999"/>
        <a:ext cx="2321718" cy="2286000"/>
      </dsp:txXfrm>
    </dsp:sp>
    <dsp:sp modelId="{77638830-DC74-401D-B4DE-A39C2EFF15DD}">
      <dsp:nvSpPr>
        <dsp:cNvPr id="0" name=""/>
        <dsp:cNvSpPr/>
      </dsp:nvSpPr>
      <dsp:spPr>
        <a:xfrm rot="16200000">
          <a:off x="4248447" y="744140"/>
          <a:ext cx="3810000" cy="232171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Configuración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Contraseñas de usuario </a:t>
          </a:r>
          <a:r>
            <a:rPr lang="es-EC" sz="1800" kern="1200" dirty="0" err="1" smtClean="0"/>
            <a:t>root</a:t>
          </a:r>
          <a:r>
            <a:rPr lang="es-EC" sz="1800" kern="1200" dirty="0" smtClean="0"/>
            <a:t>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Parámetros de red.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5400000">
        <a:off x="4992588" y="761999"/>
        <a:ext cx="2321718" cy="228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39B6-4128-44A6-969F-CF47EA6941C1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CA27-F004-4E85-B4C2-483BCB9941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2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39B6-4128-44A6-969F-CF47EA6941C1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CA27-F004-4E85-B4C2-483BCB9941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9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39B6-4128-44A6-969F-CF47EA6941C1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CA27-F004-4E85-B4C2-483BCB9941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5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39B6-4128-44A6-969F-CF47EA6941C1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CA27-F004-4E85-B4C2-483BCB9941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39B6-4128-44A6-969F-CF47EA6941C1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CA27-F004-4E85-B4C2-483BCB9941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39B6-4128-44A6-969F-CF47EA6941C1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CA27-F004-4E85-B4C2-483BCB9941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2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39B6-4128-44A6-969F-CF47EA6941C1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CA27-F004-4E85-B4C2-483BCB9941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0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39B6-4128-44A6-969F-CF47EA6941C1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CA27-F004-4E85-B4C2-483BCB9941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2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39B6-4128-44A6-969F-CF47EA6941C1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CA27-F004-4E85-B4C2-483BCB9941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3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39B6-4128-44A6-969F-CF47EA6941C1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CA27-F004-4E85-B4C2-483BCB9941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7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39B6-4128-44A6-969F-CF47EA6941C1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CA27-F004-4E85-B4C2-483BCB9941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7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639B6-4128-44A6-969F-CF47EA6941C1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FCA27-F004-4E85-B4C2-483BCB9941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5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black">
          <a:xfrm>
            <a:off x="533400" y="457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E IMPLEMENTACION DE UN AMBIENTE VIRTUALIZADO USANDO VARIAS PLATAFORMAS DE CORREO ELECTRÓNICO E INTEGRANDOSE ENTRE ELLOS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black">
          <a:xfrm>
            <a:off x="533400" y="5257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Carlos Álvarez Camacho</a:t>
            </a:r>
          </a:p>
          <a:p>
            <a:pPr algn="r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Jorge Mise Luzardo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76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16" y="762000"/>
            <a:ext cx="5791200" cy="472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1295400" y="5726668"/>
            <a:ext cx="580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Consola de administración M. Exchange 2010 Server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25984"/>
            <a:ext cx="5989986" cy="46604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3886200" y="5638800"/>
            <a:ext cx="204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Cliente web OWA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i37.tinypic.com/16ke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32193"/>
            <a:ext cx="2590800" cy="5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135277424"/>
              </p:ext>
            </p:extLst>
          </p:nvPr>
        </p:nvGraphicFramePr>
        <p:xfrm>
          <a:off x="1143000" y="1828800"/>
          <a:ext cx="7315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r="12667"/>
          <a:stretch/>
        </p:blipFill>
        <p:spPr bwMode="auto">
          <a:xfrm>
            <a:off x="1447800" y="762000"/>
            <a:ext cx="6324600" cy="4648200"/>
          </a:xfrm>
          <a:prstGeom prst="rect">
            <a:avLst/>
          </a:prstGeom>
          <a:ln>
            <a:solidFill>
              <a:schemeClr val="tx1"/>
            </a:solidFill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905000" y="5638800"/>
            <a:ext cx="477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Consola de administración </a:t>
            </a:r>
            <a:r>
              <a:rPr lang="es-EC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Vmware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Zimbra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title="Interfaz de usuario VMware Zimbra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838200"/>
            <a:ext cx="6477000" cy="46482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971800" y="5638800"/>
            <a:ext cx="323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Cliente web </a:t>
            </a:r>
            <a:r>
              <a:rPr lang="es-EC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Vmware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Zimbra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371600" y="2873514"/>
            <a:ext cx="6987810" cy="70788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</a:pPr>
            <a:r>
              <a:rPr lang="es-EC" sz="4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Plataforma </a:t>
            </a:r>
            <a:r>
              <a:rPr lang="es-EC" sz="4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 virtualización</a:t>
            </a:r>
            <a:endParaRPr lang="en-US" sz="4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371600" y="914400"/>
            <a:ext cx="6248400" cy="838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1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s-EC" sz="32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¿Por qué VMware?</a:t>
            </a:r>
            <a:endParaRPr lang="en-US" sz="32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0" y="2451080"/>
            <a:ext cx="495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Plataforma robusta y madura con valores agregados.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Fácil accesibilidad de recursos.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Eficiencia de hardware.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Movilidad.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Compatibilidad con varios Sistemas Operativos.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362200"/>
            <a:ext cx="28575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838200" y="914400"/>
            <a:ext cx="7391400" cy="838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1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s-EC" sz="32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Licencias y productos VMware</a:t>
            </a:r>
            <a:endParaRPr lang="en-US" sz="32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8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1528"/>
            <a:ext cx="6019800" cy="27420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Rectángulo"/>
          <p:cNvSpPr/>
          <p:nvPr/>
        </p:nvSpPr>
        <p:spPr>
          <a:xfrm>
            <a:off x="838200" y="2133600"/>
            <a:ext cx="7391400" cy="838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1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s-EC" sz="32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Hyper</a:t>
            </a:r>
            <a:r>
              <a:rPr lang="es-EC" sz="32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-V vs ESX</a:t>
            </a:r>
            <a:endParaRPr lang="en-US" sz="32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466482"/>
              </p:ext>
            </p:extLst>
          </p:nvPr>
        </p:nvGraphicFramePr>
        <p:xfrm>
          <a:off x="457200" y="859940"/>
          <a:ext cx="8305800" cy="51598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02202"/>
                <a:gridCol w="5360598"/>
                <a:gridCol w="1143000"/>
              </a:tblGrid>
              <a:tr h="446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Producto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51" marR="47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Descripción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51" marR="47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Precio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51" marR="47351" marT="0" marB="0"/>
                </a:tc>
              </a:tr>
              <a:tr h="15373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VMware vCenter Server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51" marR="4735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Provee herramientas para la administración, monitoreo  y control de una manera sencilla y rápida de nuestro ambiente virtualizado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51" marR="4735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Desde  </a:t>
                      </a:r>
                      <a:r>
                        <a:rPr lang="es-EC" sz="1800" dirty="0" smtClean="0">
                          <a:effectLst/>
                        </a:rPr>
                        <a:t>$</a:t>
                      </a:r>
                      <a:r>
                        <a:rPr lang="es-EC" sz="1800" dirty="0">
                          <a:effectLst/>
                        </a:rPr>
                        <a:t>2,040.00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51" marR="47351" marT="0" marB="0"/>
                </a:tc>
              </a:tr>
              <a:tr h="12929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VMware </a:t>
                      </a:r>
                      <a:r>
                        <a:rPr lang="es-EC" sz="1800" dirty="0" err="1">
                          <a:effectLst/>
                        </a:rPr>
                        <a:t>vCenter</a:t>
                      </a:r>
                      <a:r>
                        <a:rPr lang="es-EC" sz="1800" dirty="0">
                          <a:effectLst/>
                        </a:rPr>
                        <a:t> </a:t>
                      </a:r>
                      <a:r>
                        <a:rPr lang="es-EC" sz="1800" dirty="0" err="1">
                          <a:effectLst/>
                        </a:rPr>
                        <a:t>AppSpeed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51" marR="4735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Permite a los administradores obtener un profundo conocimiento del desempeño de sus aplicaciones virtualizadas.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51" marR="4735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Desde $4,538.00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51" marR="47351" marT="0" marB="0"/>
                </a:tc>
              </a:tr>
              <a:tr h="990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VMware </a:t>
                      </a:r>
                      <a:r>
                        <a:rPr lang="es-EC" sz="1800" dirty="0" err="1">
                          <a:effectLst/>
                        </a:rPr>
                        <a:t>vCenter</a:t>
                      </a:r>
                      <a:r>
                        <a:rPr lang="es-EC" sz="1800" dirty="0">
                          <a:effectLst/>
                        </a:rPr>
                        <a:t> </a:t>
                      </a:r>
                      <a:r>
                        <a:rPr lang="es-EC" sz="1800" dirty="0" err="1">
                          <a:effectLst/>
                        </a:rPr>
                        <a:t>Lab</a:t>
                      </a:r>
                      <a:r>
                        <a:rPr lang="es-EC" sz="1800" dirty="0">
                          <a:effectLst/>
                        </a:rPr>
                        <a:t> Manager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51" marR="4735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Preparación de equipos para el departamento de IT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51" marR="4735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Desde $1,809.00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51" marR="47351" marT="0" marB="0"/>
                </a:tc>
              </a:tr>
              <a:tr h="8926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VMware vFabric Server Products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51" marR="4735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Administración de plataformas, aplicaciones, servidores </a:t>
                      </a:r>
                      <a:r>
                        <a:rPr lang="es-EC" sz="1800" dirty="0" smtClean="0">
                          <a:effectLst/>
                        </a:rPr>
                        <a:t>web.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51" marR="4735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Desde $149.00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51" marR="473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016901"/>
              </p:ext>
            </p:extLst>
          </p:nvPr>
        </p:nvGraphicFramePr>
        <p:xfrm>
          <a:off x="533400" y="914400"/>
          <a:ext cx="8305799" cy="5029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7800"/>
                <a:gridCol w="1981200"/>
                <a:gridCol w="1741172"/>
                <a:gridCol w="1154428"/>
                <a:gridCol w="1981199"/>
              </a:tblGrid>
              <a:tr h="60573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Producto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14" marR="334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Descripción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14" marR="334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Incluye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14" marR="334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Precio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</a:t>
                      </a:r>
                      <a:r>
                        <a:rPr lang="en-US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licencia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14" marR="334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Soporte por 1 año y suscripción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14" marR="33414" marT="0" marB="0"/>
                </a:tc>
              </a:tr>
              <a:tr h="141338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VMware </a:t>
                      </a:r>
                      <a:r>
                        <a:rPr lang="es-EC" sz="1400" dirty="0" err="1">
                          <a:effectLst/>
                        </a:rPr>
                        <a:t>vSphere</a:t>
                      </a:r>
                      <a:r>
                        <a:rPr lang="es-EC" sz="1400" dirty="0">
                          <a:effectLst/>
                        </a:rPr>
                        <a:t> Standard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14" marR="334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Consolidación de servidores sin tiempo de inactividad planificado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14" marR="334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VMware vSphere 5 Standard para 1 procesador (con 32GB vRam por procesador)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14" marR="334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USD 995.00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14" marR="334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USD 273.00 / Básico</a:t>
                      </a:r>
                      <a:br>
                        <a:rPr lang="es-EC" sz="1400">
                          <a:effectLst/>
                        </a:rPr>
                      </a:br>
                      <a:r>
                        <a:rPr lang="es-EC" sz="1400">
                          <a:effectLst/>
                        </a:rPr>
                        <a:t>USD 323.00 / Producción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14" marR="33414" marT="0" marB="0"/>
                </a:tc>
              </a:tr>
              <a:tr h="14364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VMware vSphere Enterprise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14" marR="334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Poderosa y eficiente herramienta de administración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14" marR="334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VMware vSphere 5 Enterprise para 1 procesador (con 64GB vRam por procesador)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14" marR="334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USD 2,875.00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14" marR="334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USD 604.00 / Básico</a:t>
                      </a:r>
                      <a:br>
                        <a:rPr lang="es-EC" sz="1400">
                          <a:effectLst/>
                        </a:rPr>
                      </a:br>
                      <a:r>
                        <a:rPr lang="es-EC" sz="1400">
                          <a:effectLst/>
                        </a:rPr>
                        <a:t>USD 719.00 / Producción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14" marR="33414" marT="0" marB="0"/>
                </a:tc>
              </a:tr>
              <a:tr h="14478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VMware vSphere Enterprise Plus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14" marR="334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Basado en políticas de datacenter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14" marR="334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VMware vSphere 5 Enterprise Plus para 1 procesador (con 96GB vRam por procesador)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14" marR="334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USD 3,495.00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14" marR="334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USD 734.00 / Básico</a:t>
                      </a:r>
                      <a:br>
                        <a:rPr lang="es-EC" sz="1400" dirty="0">
                          <a:effectLst/>
                        </a:rPr>
                      </a:br>
                      <a:r>
                        <a:rPr lang="es-EC" sz="1400" dirty="0">
                          <a:effectLst/>
                        </a:rPr>
                        <a:t>USD 874.00/ Producción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14" marR="334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3028315" cy="27698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899726" y="533400"/>
            <a:ext cx="7268347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s-EC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Virtualización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81000" y="1676400"/>
            <a:ext cx="4191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Permite </a:t>
            </a:r>
            <a:r>
              <a:rPr lang="es-EC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separación del hardware y el software, lo cual posibilita a su vez que múltiples sistemas operativos, aplicaciones o plataformas </a:t>
            </a:r>
            <a:r>
              <a:rPr lang="es-EC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s-EC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ejecuten simultáneamente en un solo </a:t>
            </a:r>
            <a:r>
              <a:rPr lang="es-EC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servidor.</a:t>
            </a:r>
          </a:p>
          <a:p>
            <a:pPr algn="just"/>
            <a:endParaRPr lang="es-EC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Técnicas:</a:t>
            </a:r>
          </a:p>
          <a:p>
            <a:pPr algn="just"/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</a:t>
            </a:r>
            <a:r>
              <a:rPr lang="es-EC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virtualización.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Paravirtualización.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Virtualización asistida </a:t>
            </a:r>
            <a:r>
              <a:rPr lang="es-EC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EC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</a:t>
            </a:r>
            <a:r>
              <a:rPr lang="es-EC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09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38200" y="838200"/>
            <a:ext cx="7391400" cy="838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1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s-EC" sz="32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Recursos claves para VMware</a:t>
            </a:r>
            <a:endParaRPr lang="en-US" sz="32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294952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676400" y="2057400"/>
            <a:ext cx="1654121" cy="47198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1">
              <a:buClr>
                <a:schemeClr val="accent6">
                  <a:lumMod val="75000"/>
                </a:schemeClr>
              </a:buClr>
              <a:buSzPct val="128000"/>
            </a:pPr>
            <a:r>
              <a:rPr lang="es-EC" sz="32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CPU</a:t>
            </a:r>
            <a:endParaRPr lang="en-US" sz="32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9 Imagen" descr="C:\Users\Jorge\Downloads\Interpretando los contadores de memoria en VMware vSphere _ PiPo e2H - Soluciones TIC Avanzadas_files\5526764037_b037f149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3486150" cy="24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5562600" y="1981200"/>
            <a:ext cx="2209800" cy="47198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1">
              <a:buClr>
                <a:schemeClr val="accent6">
                  <a:lumMod val="75000"/>
                </a:schemeClr>
              </a:buClr>
              <a:buSzPct val="128000"/>
            </a:pPr>
            <a:r>
              <a:rPr lang="es-EC" sz="32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Memoria</a:t>
            </a:r>
            <a:endParaRPr lang="en-US" sz="32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38200" y="914400"/>
            <a:ext cx="7391400" cy="838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1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s-EC" sz="32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Técnicas de gestión de memoria</a:t>
            </a:r>
            <a:endParaRPr lang="en-US" sz="32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219200" y="2547333"/>
            <a:ext cx="3967176" cy="14150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Transparent</a:t>
            </a:r>
            <a:r>
              <a:rPr lang="es-EC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Page </a:t>
            </a:r>
            <a:r>
              <a:rPr lang="es-EC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</a:t>
            </a:r>
            <a:r>
              <a:rPr lang="es-EC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s-EC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</a:t>
            </a:r>
            <a:r>
              <a:rPr lang="es-EC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Ballooning</a:t>
            </a:r>
            <a:r>
              <a:rPr lang="es-EC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s-EC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Compresión de memoria.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09600" y="685800"/>
            <a:ext cx="7924800" cy="838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1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s-EC" sz="32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Requisitos de hardware VMware ESXi</a:t>
            </a:r>
            <a:endParaRPr lang="en-US" sz="32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711841"/>
              </p:ext>
            </p:extLst>
          </p:nvPr>
        </p:nvGraphicFramePr>
        <p:xfrm>
          <a:off x="1143000" y="1309048"/>
          <a:ext cx="7315200" cy="4712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4724400"/>
              </a:tblGrid>
              <a:tr h="428143"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Recurso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Descripción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95857">
                <a:tc>
                  <a:txBody>
                    <a:bodyPr/>
                    <a:lstStyle/>
                    <a:p>
                      <a:r>
                        <a:rPr lang="es-EC" dirty="0" smtClean="0"/>
                        <a:t>Procesador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AMD </a:t>
                      </a:r>
                      <a:r>
                        <a:rPr lang="es-EC" dirty="0" err="1" smtClean="0"/>
                        <a:t>Opteron</a:t>
                      </a:r>
                      <a:endParaRPr lang="es-EC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Intel XEON x64 series  </a:t>
                      </a:r>
                      <a:r>
                        <a:rPr lang="es-EC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3000/3200, 3100/3300, 5100/5300, 5200/5400, 7100/7300, y 7200/7400.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738986">
                <a:tc>
                  <a:txBody>
                    <a:bodyPr/>
                    <a:lstStyle/>
                    <a:p>
                      <a:r>
                        <a:rPr lang="es-EC" dirty="0" smtClean="0"/>
                        <a:t>Memoria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GB mínimos </a:t>
                      </a:r>
                    </a:p>
                    <a:p>
                      <a:r>
                        <a:rPr lang="es-EC" dirty="0" smtClean="0"/>
                        <a:t>3 GB para </a:t>
                      </a:r>
                      <a:r>
                        <a:rPr lang="es-EC" dirty="0" err="1" smtClean="0"/>
                        <a:t>vCenter</a:t>
                      </a:r>
                      <a:r>
                        <a:rPr lang="es-EC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1225551">
                <a:tc>
                  <a:txBody>
                    <a:bodyPr/>
                    <a:lstStyle/>
                    <a:p>
                      <a:r>
                        <a:rPr lang="es-EC" dirty="0" smtClean="0"/>
                        <a:t>Disco duro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SCSI con espacios no particionados para las máquinas virtuales.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SATA.</a:t>
                      </a:r>
                    </a:p>
                    <a:p>
                      <a:r>
                        <a:rPr lang="es-EC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RAID.</a:t>
                      </a:r>
                      <a:endParaRPr lang="en-US" dirty="0"/>
                    </a:p>
                  </a:txBody>
                  <a:tcPr/>
                </a:tc>
              </a:tr>
              <a:tr h="428143">
                <a:tc>
                  <a:txBody>
                    <a:bodyPr/>
                    <a:lstStyle/>
                    <a:p>
                      <a:r>
                        <a:rPr lang="es-EC" dirty="0" smtClean="0"/>
                        <a:t>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Interfaces</a:t>
                      </a: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Gigabit o 10 Gigabit</a:t>
                      </a:r>
                      <a:endParaRPr lang="en-US" dirty="0"/>
                    </a:p>
                  </a:txBody>
                  <a:tcPr/>
                </a:tc>
              </a:tr>
              <a:tr h="428143">
                <a:tc>
                  <a:txBody>
                    <a:bodyPr/>
                    <a:lstStyle/>
                    <a:p>
                      <a:r>
                        <a:rPr lang="es-EC" dirty="0" smtClean="0"/>
                        <a:t>USB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Dispositivos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USB compatibles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386688" y="609600"/>
            <a:ext cx="9530688" cy="838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1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s-EC" sz="32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Requisitos de hardware VMware </a:t>
            </a:r>
            <a:r>
              <a:rPr lang="es-EC" sz="32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vSphere</a:t>
            </a:r>
            <a:r>
              <a:rPr lang="es-EC" sz="32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y </a:t>
            </a:r>
            <a:r>
              <a:rPr lang="es-EC" sz="32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vCenter</a:t>
            </a:r>
            <a:endParaRPr lang="en-US" sz="32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231434"/>
              </p:ext>
            </p:extLst>
          </p:nvPr>
        </p:nvGraphicFramePr>
        <p:xfrm>
          <a:off x="609600" y="1371600"/>
          <a:ext cx="8153400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9146"/>
                <a:gridCol w="3505962"/>
                <a:gridCol w="3098292"/>
              </a:tblGrid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s-EC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Producto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Vmware</a:t>
                      </a:r>
                      <a:r>
                        <a:rPr lang="es-EC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C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vSphere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Vmware</a:t>
                      </a:r>
                      <a:r>
                        <a:rPr lang="es-EC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C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vCenter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s-EC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Procesador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 o AMD de 1Ghz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Procesadores</a:t>
                      </a: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doble núcleo 2 GHz.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s-EC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Memoria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3GB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s-EC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Disco duro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1.5GB de espacio libre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3GB de espacio libre. </a:t>
                      </a:r>
                      <a:endParaRPr lang="en-US" dirty="0"/>
                    </a:p>
                  </a:txBody>
                  <a:tcPr/>
                </a:tc>
              </a:tr>
              <a:tr h="1581426">
                <a:tc>
                  <a:txBody>
                    <a:bodyPr/>
                    <a:lstStyle/>
                    <a:p>
                      <a:pPr algn="l"/>
                      <a:r>
                        <a:rPr lang="es-EC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S.O.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Xp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Profesional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x86-64bits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 Server 2003 x86-64bits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 Vista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Bussines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Enterprise x86-64bits SP2.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 7 x86-64bits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 Server 2008 Enterprise.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 XP 64bits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 Server 2003 64bits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 Server 2008 Standard x86-64bits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 Server 2008 Datacenter x86-64bits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 Server 2008 Enterprise 64bits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678156462"/>
              </p:ext>
            </p:extLst>
          </p:nvPr>
        </p:nvGraphicFramePr>
        <p:xfrm>
          <a:off x="1143000" y="1524000"/>
          <a:ext cx="7315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381000" y="685800"/>
            <a:ext cx="8382000" cy="72258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1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s-EC" sz="32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Instalación de VMware ESXi</a:t>
            </a:r>
            <a:endParaRPr lang="en-US" sz="32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3400" y="5605046"/>
            <a:ext cx="8614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Instalación y administración de máquinas virtuales, a través de </a:t>
            </a:r>
            <a:r>
              <a:rPr lang="es-EC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vSphere</a:t>
            </a:r>
            <a:r>
              <a:rPr lang="es-EC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:\vm\dc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" r="24630" b="12812"/>
          <a:stretch/>
        </p:blipFill>
        <p:spPr bwMode="auto">
          <a:xfrm>
            <a:off x="1066800" y="762000"/>
            <a:ext cx="7162800" cy="5105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757413" y="6019800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Consola </a:t>
            </a:r>
            <a:r>
              <a:rPr lang="es-EC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vSphere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119946" y="1600200"/>
            <a:ext cx="7185854" cy="70788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</a:pPr>
            <a:r>
              <a:rPr lang="es-EC" sz="4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Administración de recursos en VMware</a:t>
            </a:r>
            <a:endParaRPr lang="en-US" sz="4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304" r="6752" b="11854"/>
          <a:stretch/>
        </p:blipFill>
        <p:spPr bwMode="auto">
          <a:xfrm>
            <a:off x="3493673" y="3427667"/>
            <a:ext cx="2438400" cy="243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:\Users\Jorge\Downloads\Interpretando los contadores de memoria en VMware vSphere _ PiPo e2H - Soluciones TIC Avanzadas_files\5526764037_b037f149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3556676" cy="29003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Rectángulo"/>
          <p:cNvSpPr/>
          <p:nvPr/>
        </p:nvSpPr>
        <p:spPr>
          <a:xfrm>
            <a:off x="228600" y="685800"/>
            <a:ext cx="8382000" cy="838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1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s-EC" sz="32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Tipos de memoria</a:t>
            </a:r>
            <a:endParaRPr lang="en-US" sz="32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62000" y="1676400"/>
            <a:ext cx="35813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Guest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virtual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memory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</a:t>
            </a:r>
            <a:r>
              <a:rPr lang="es-ES" b="1" dirty="0" smtClean="0">
                <a:latin typeface="Trebuchet MS" pitchFamily="34" charset="0"/>
              </a:rPr>
              <a:t>Memoria para las aplicaciones en ejecución.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s-ES" b="1" dirty="0" smtClean="0">
              <a:latin typeface="Trebuchet MS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Guest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physical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memory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Trebuchet MS" pitchFamily="34" charset="0"/>
              </a:rPr>
              <a:t> </a:t>
            </a:r>
            <a:r>
              <a:rPr lang="es-ES" dirty="0" smtClean="0">
                <a:latin typeface="Trebuchet MS" pitchFamily="34" charset="0"/>
              </a:rPr>
              <a:t>    Memoria visible para el S.O.</a:t>
            </a:r>
          </a:p>
          <a:p>
            <a:pPr algn="just">
              <a:lnSpc>
                <a:spcPct val="150000"/>
              </a:lnSpc>
            </a:pPr>
            <a:endParaRPr lang="es-ES" dirty="0" smtClean="0">
              <a:latin typeface="Trebuchet MS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Host physical memory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of Machine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memory.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s-ES" dirty="0" smtClean="0">
                <a:latin typeface="Trebuchet MS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ES" dirty="0" smtClean="0">
                <a:latin typeface="Trebuchet MS" pitchFamily="34" charset="0"/>
              </a:rPr>
              <a:t>    Memoria para el hypervisor.</a:t>
            </a:r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1447800"/>
            <a:ext cx="5834063" cy="40386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971800" y="5715000"/>
            <a:ext cx="3226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 </a:t>
            </a:r>
            <a:r>
              <a:rPr lang="es-EC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Veeam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Monitor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52400" y="609600"/>
            <a:ext cx="8382000" cy="609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1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s-EC" sz="32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Contadores VMware</a:t>
            </a:r>
            <a:endParaRPr lang="en-US" sz="32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57200" y="609600"/>
            <a:ext cx="8229600" cy="82876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1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Administración de recursos de un servidor de correo VMware Zimbra monitoreado por </a:t>
            </a:r>
            <a:r>
              <a:rPr lang="es-EC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Veeam</a:t>
            </a:r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Monitor.</a:t>
            </a:r>
            <a:endParaRPr lang="en-US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12629"/>
            <a:ext cx="5137150" cy="2683261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035911"/>
              </p:ext>
            </p:extLst>
          </p:nvPr>
        </p:nvGraphicFramePr>
        <p:xfrm>
          <a:off x="533398" y="4343400"/>
          <a:ext cx="8458202" cy="20399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22451"/>
                <a:gridCol w="1143000"/>
                <a:gridCol w="1066800"/>
                <a:gridCol w="1066800"/>
                <a:gridCol w="1143000"/>
                <a:gridCol w="1193537"/>
                <a:gridCol w="1022614"/>
              </a:tblGrid>
              <a:tr h="34398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Contador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Objeto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Unidad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Último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Mínimo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Promedio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Máximo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3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 err="1">
                          <a:effectLst/>
                        </a:rPr>
                        <a:t>Memory</a:t>
                      </a:r>
                      <a:r>
                        <a:rPr lang="es-EC" sz="1400" b="1" dirty="0">
                          <a:effectLst/>
                        </a:rPr>
                        <a:t> </a:t>
                      </a:r>
                      <a:r>
                        <a:rPr lang="es-EC" sz="1400" b="1" dirty="0" err="1">
                          <a:effectLst/>
                        </a:rPr>
                        <a:t>consumed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CentOS 5.7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GB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3.20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0.68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2.90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3.20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98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 err="1">
                          <a:effectLst/>
                        </a:rPr>
                        <a:t>Memory</a:t>
                      </a:r>
                      <a:r>
                        <a:rPr lang="es-EC" sz="1400" b="1" dirty="0">
                          <a:effectLst/>
                        </a:rPr>
                        <a:t> </a:t>
                      </a:r>
                      <a:r>
                        <a:rPr lang="es-EC" sz="1400" b="1" dirty="0" err="1">
                          <a:effectLst/>
                        </a:rPr>
                        <a:t>balloon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effectLst/>
                        </a:rPr>
                        <a:t>CentOS</a:t>
                      </a:r>
                      <a:r>
                        <a:rPr lang="es-EC" sz="1400" dirty="0">
                          <a:effectLst/>
                        </a:rPr>
                        <a:t> 5.7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KB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98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Memory shared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effectLst/>
                        </a:rPr>
                        <a:t>CentOS</a:t>
                      </a:r>
                      <a:r>
                        <a:rPr lang="es-EC" sz="1400" dirty="0">
                          <a:effectLst/>
                        </a:rPr>
                        <a:t> 5.7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MB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</a:t>
                      </a:r>
                      <a:r>
                        <a:rPr lang="es-EC" sz="1400" dirty="0" smtClean="0">
                          <a:effectLst/>
                        </a:rPr>
                        <a:t>.97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1.37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0.97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98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Memory active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CentOS 5.7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GB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0.52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0.40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0.96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98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 err="1">
                          <a:effectLst/>
                        </a:rPr>
                        <a:t>Memory</a:t>
                      </a:r>
                      <a:r>
                        <a:rPr lang="es-EC" sz="1400" b="1" dirty="0">
                          <a:effectLst/>
                        </a:rPr>
                        <a:t> </a:t>
                      </a:r>
                      <a:r>
                        <a:rPr lang="es-EC" sz="1400" b="1" dirty="0" err="1">
                          <a:effectLst/>
                        </a:rPr>
                        <a:t>usage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CentOS 5.7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effectLst/>
                        </a:rPr>
                        <a:t>Percent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12.99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9.99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24.11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75.00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990600" y="1871619"/>
            <a:ext cx="1807191" cy="41438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algn="ctr"/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Memoria RAM</a:t>
            </a:r>
            <a:endParaRPr lang="en-US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95" y="2327564"/>
            <a:ext cx="1143000" cy="155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4343400" y="968991"/>
            <a:ext cx="3138874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indent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32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EC" sz="2800" dirty="0"/>
              <a:t>Full virtualización</a:t>
            </a:r>
            <a:endParaRPr lang="en-US" sz="2800" dirty="0"/>
          </a:p>
        </p:txBody>
      </p:sp>
      <p:sp>
        <p:nvSpPr>
          <p:cNvPr id="11" name="10 Rectángulo"/>
          <p:cNvSpPr/>
          <p:nvPr/>
        </p:nvSpPr>
        <p:spPr>
          <a:xfrm>
            <a:off x="2133600" y="3124200"/>
            <a:ext cx="3637535" cy="58477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</a:pPr>
            <a:r>
              <a:rPr lang="es-EC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Paravirtualización</a:t>
            </a:r>
            <a:endParaRPr lang="en-US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886200" y="4963180"/>
            <a:ext cx="3796308" cy="5232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</a:pPr>
            <a:r>
              <a:rPr lang="es-EC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Virtualización asistida por hardware</a:t>
            </a:r>
            <a:endParaRPr lang="en-US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3" name="1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28582"/>
            <a:ext cx="2438400" cy="178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2438400" cy="1914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82730"/>
            <a:ext cx="2438400" cy="1913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9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28800"/>
            <a:ext cx="4648200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7 Rectángulo"/>
          <p:cNvSpPr/>
          <p:nvPr/>
        </p:nvSpPr>
        <p:spPr>
          <a:xfrm>
            <a:off x="457200" y="685800"/>
            <a:ext cx="8229600" cy="82876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1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Administración de recursos de un servidor de correo VMware Zimbra monitoreado por </a:t>
            </a:r>
            <a:r>
              <a:rPr lang="es-EC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Veeam</a:t>
            </a:r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Monitor.</a:t>
            </a:r>
            <a:endParaRPr lang="en-US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87104" y="1981200"/>
            <a:ext cx="1807191" cy="41438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algn="ctr"/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CPU</a:t>
            </a:r>
            <a:endParaRPr lang="en-US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447432"/>
              </p:ext>
            </p:extLst>
          </p:nvPr>
        </p:nvGraphicFramePr>
        <p:xfrm>
          <a:off x="685800" y="4835017"/>
          <a:ext cx="7696199" cy="1280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66187"/>
                <a:gridCol w="1153213"/>
                <a:gridCol w="1066800"/>
                <a:gridCol w="914400"/>
                <a:gridCol w="990600"/>
                <a:gridCol w="974513"/>
                <a:gridCol w="930486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Contador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Objeto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Unidad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Último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Mínimo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Promedio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Máximo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CPU Usage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CentOS 5.7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Porcentaje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3.57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0.35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0.48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28.13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CPU Usage MHZ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CentOS 5.7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GHz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0.38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0.51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2.96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 err="1">
                          <a:effectLst/>
                        </a:rPr>
                        <a:t>Average</a:t>
                      </a:r>
                      <a:r>
                        <a:rPr lang="es-EC" sz="1400" b="1" dirty="0">
                          <a:effectLst/>
                        </a:rPr>
                        <a:t> CPU </a:t>
                      </a:r>
                      <a:r>
                        <a:rPr lang="es-EC" sz="1400" b="1" dirty="0" err="1">
                          <a:effectLst/>
                        </a:rPr>
                        <a:t>ready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CentOS 5.7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Porcentaje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0.32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0.18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0.35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1.35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18327"/>
            <a:ext cx="1143000" cy="155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7200" y="609600"/>
            <a:ext cx="8229600" cy="82876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1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Administración de recursos de un servidor de correo </a:t>
            </a:r>
            <a:r>
              <a:rPr lang="es-EC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Microsoft Exchange 2010 monitoreado </a:t>
            </a:r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por </a:t>
            </a:r>
            <a:r>
              <a:rPr lang="es-EC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Veeam</a:t>
            </a:r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Monitor.</a:t>
            </a:r>
            <a:endParaRPr lang="en-US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2"/>
          <a:stretch>
            <a:fillRect/>
          </a:stretch>
        </p:blipFill>
        <p:spPr>
          <a:xfrm>
            <a:off x="4164775" y="1438363"/>
            <a:ext cx="4686935" cy="25799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5 Rectángulo"/>
          <p:cNvSpPr/>
          <p:nvPr/>
        </p:nvSpPr>
        <p:spPr>
          <a:xfrm>
            <a:off x="990600" y="1871619"/>
            <a:ext cx="1807191" cy="41438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algn="ctr"/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Memoria RAM</a:t>
            </a:r>
            <a:endParaRPr lang="en-US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95" y="2327564"/>
            <a:ext cx="1143000" cy="155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889217"/>
              </p:ext>
            </p:extLst>
          </p:nvPr>
        </p:nvGraphicFramePr>
        <p:xfrm>
          <a:off x="622112" y="4236720"/>
          <a:ext cx="8229598" cy="2240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8405"/>
                <a:gridCol w="1021199"/>
                <a:gridCol w="1060846"/>
                <a:gridCol w="1060846"/>
                <a:gridCol w="1060846"/>
                <a:gridCol w="1350168"/>
                <a:gridCol w="1157288"/>
              </a:tblGrid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effectLst/>
                        </a:rPr>
                        <a:t>Contador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effectLst/>
                        </a:rPr>
                        <a:t>Objeto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effectLst/>
                        </a:rPr>
                        <a:t>Unidad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effectLst/>
                        </a:rPr>
                        <a:t>Último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effectLst/>
                        </a:rPr>
                        <a:t>Mínimo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effectLst/>
                        </a:rPr>
                        <a:t>Promedio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effectLst/>
                        </a:rPr>
                        <a:t>Máximo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200" dirty="0" err="1">
                          <a:effectLst/>
                        </a:rPr>
                        <a:t>Memory</a:t>
                      </a:r>
                      <a:r>
                        <a:rPr lang="es-ES" sz="1400" b="1" kern="1200" dirty="0">
                          <a:effectLst/>
                        </a:rPr>
                        <a:t> </a:t>
                      </a:r>
                      <a:r>
                        <a:rPr lang="es-ES" sz="1400" b="1" kern="1200" dirty="0" err="1">
                          <a:effectLst/>
                        </a:rPr>
                        <a:t>consumed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effectLst/>
                        </a:rPr>
                        <a:t>Mail Server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effectLst/>
                        </a:rPr>
                        <a:t>GB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effectLst/>
                        </a:rPr>
                        <a:t>3.92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effectLst/>
                        </a:rPr>
                        <a:t>0.22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3.35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3.92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200">
                          <a:effectLst/>
                        </a:rPr>
                        <a:t>Memory balloon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Mail Server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KB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effectLst/>
                        </a:rPr>
                        <a:t>0.00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effectLst/>
                        </a:rPr>
                        <a:t>0.00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0.00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effectLst/>
                        </a:rPr>
                        <a:t>0.00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200">
                          <a:effectLst/>
                        </a:rPr>
                        <a:t>Memory shared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Mail Server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GB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0.00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0.00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effectLst/>
                        </a:rPr>
                        <a:t>0.55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effectLst/>
                        </a:rPr>
                        <a:t>2.91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200">
                          <a:effectLst/>
                        </a:rPr>
                        <a:t>Memory active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Mail Server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GB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0.76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0.44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effectLst/>
                        </a:rPr>
                        <a:t>1.25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effectLst/>
                        </a:rPr>
                        <a:t>3.84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200" dirty="0" err="1">
                          <a:effectLst/>
                        </a:rPr>
                        <a:t>Memory</a:t>
                      </a:r>
                      <a:r>
                        <a:rPr lang="es-ES" sz="1400" b="1" kern="1200" dirty="0">
                          <a:effectLst/>
                        </a:rPr>
                        <a:t> </a:t>
                      </a:r>
                      <a:r>
                        <a:rPr lang="es-ES" sz="1400" b="1" kern="1200" dirty="0" err="1">
                          <a:effectLst/>
                        </a:rPr>
                        <a:t>usage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Mail Server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Porcentaje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18.99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10.99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31.16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effectLst/>
                        </a:rPr>
                        <a:t>95.99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4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1"/>
          <a:stretch>
            <a:fillRect/>
          </a:stretch>
        </p:blipFill>
        <p:spPr>
          <a:xfrm>
            <a:off x="4343400" y="1447800"/>
            <a:ext cx="411480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457200" y="609600"/>
            <a:ext cx="8229600" cy="82876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1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Administración de recursos de un servidor de correo </a:t>
            </a:r>
            <a:r>
              <a:rPr lang="es-EC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Microsoft Exchange 2010 monitoreado </a:t>
            </a:r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por </a:t>
            </a:r>
            <a:r>
              <a:rPr lang="es-EC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Veeam</a:t>
            </a:r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Monitor.</a:t>
            </a:r>
            <a:endParaRPr lang="en-US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93209" y="1524000"/>
            <a:ext cx="1807191" cy="41438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algn="ctr"/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CPU</a:t>
            </a:r>
            <a:endParaRPr lang="en-US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05" y="1961127"/>
            <a:ext cx="1143000" cy="155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507189"/>
              </p:ext>
            </p:extLst>
          </p:nvPr>
        </p:nvGraphicFramePr>
        <p:xfrm>
          <a:off x="644856" y="3886200"/>
          <a:ext cx="8270544" cy="2514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2785"/>
                <a:gridCol w="970356"/>
                <a:gridCol w="1473958"/>
                <a:gridCol w="1013346"/>
                <a:gridCol w="1105468"/>
                <a:gridCol w="1289714"/>
                <a:gridCol w="1124917"/>
              </a:tblGrid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effectLst/>
                        </a:rPr>
                        <a:t>Contador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Objeto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Unidad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Último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Mínimo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Promedio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Máximo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9436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CPU usage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Mail Server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Porcentaje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4.43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0.32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2.65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24.50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CPU usage MHz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Mail Server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MHz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0.47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0.03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0.28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2.58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Average CPU ready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Mail Server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Porcentaje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0.47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0.34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0.56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13.14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Average CPU wait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Mail Server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Porcentaje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93.46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53.37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>
                          <a:effectLst/>
                        </a:rPr>
                        <a:t>95.39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effectLst/>
                        </a:rPr>
                        <a:t>98.92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14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997424" y="609600"/>
            <a:ext cx="7155976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1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 contadores </a:t>
            </a:r>
            <a:r>
              <a:rPr lang="es-EC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Microsoft </a:t>
            </a:r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Exchange Server 2010 en un ambiente no virtualizado.</a:t>
            </a:r>
            <a:endParaRPr lang="en-US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7 Imagen" descr="F:\Documents\Documents\grafico 2 - contador 1-4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75096"/>
            <a:ext cx="4267200" cy="226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blogs.technet.com/cfs-file.ashx/__key/communityserver-blogs-components-weblogfiles/00-00-00-80-91-metablogapi/4214.Microsoft_2D00_Exchange_2D00_Server_5F00_0BEF68C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05" y="2205407"/>
            <a:ext cx="1828800" cy="83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219200" y="1752600"/>
            <a:ext cx="1807191" cy="41438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algn="ctr"/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CPU</a:t>
            </a:r>
            <a:endParaRPr lang="en-US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666240"/>
              </p:ext>
            </p:extLst>
          </p:nvPr>
        </p:nvGraphicFramePr>
        <p:xfrm>
          <a:off x="685800" y="3962400"/>
          <a:ext cx="8001002" cy="25596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67000"/>
                <a:gridCol w="1143000"/>
                <a:gridCol w="914400"/>
                <a:gridCol w="1143000"/>
                <a:gridCol w="1066800"/>
                <a:gridCol w="1066802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Contador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Instancia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Último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Promedio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Mínimo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Máximo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43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% de tiempo de procesador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_Total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24,998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28,793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24,998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92,969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05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% de tiempo de usuario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_Total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25,001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28,249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24,220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84,233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70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(process)% de tiempo de procesador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_Total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400,013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399,723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392,200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400,013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(sistema)Longitud de cola de procesador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_Total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0,000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1,173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0,000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13,000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:\Documentos\Estudiante\Desktop\contadores exchange virtual\contador1-4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582" y="1447800"/>
            <a:ext cx="4191000" cy="255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762000" y="609600"/>
            <a:ext cx="77724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1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 contadores Microsoft Exchange Server 2010 en un ambiente virtualizado con VMware ESXi</a:t>
            </a:r>
            <a:endParaRPr lang="en-US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blogs.technet.com/cfs-file.ashx/__key/communityserver-blogs-components-weblogfiles/00-00-00-80-91-metablogapi/4214.Microsoft_2D00_Exchange_2D00_Server_5F00_0BEF68C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654"/>
            <a:ext cx="1828800" cy="83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524000" y="1872273"/>
            <a:ext cx="1807191" cy="41438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algn="ctr"/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CPU</a:t>
            </a:r>
            <a:endParaRPr lang="en-US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429903"/>
              </p:ext>
            </p:extLst>
          </p:nvPr>
        </p:nvGraphicFramePr>
        <p:xfrm>
          <a:off x="457202" y="4267200"/>
          <a:ext cx="8153398" cy="20656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00399"/>
                <a:gridCol w="1066800"/>
                <a:gridCol w="914400"/>
                <a:gridCol w="1038366"/>
                <a:gridCol w="942834"/>
                <a:gridCol w="990599"/>
              </a:tblGrid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effectLst/>
                        </a:rPr>
                        <a:t>Contador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effectLst/>
                        </a:rPr>
                        <a:t>Instancia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effectLst/>
                        </a:rPr>
                        <a:t>Último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effectLst/>
                        </a:rPr>
                        <a:t>Promedio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effectLst/>
                        </a:rPr>
                        <a:t>Mínimo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effectLst/>
                        </a:rPr>
                        <a:t>Máximo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147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effectLst/>
                        </a:rPr>
                        <a:t>% de tiempo de procesador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_Total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0,000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>
                          <a:effectLst/>
                        </a:rPr>
                        <a:t>2,554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>
                          <a:effectLst/>
                        </a:rPr>
                        <a:t>0,000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28,906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3815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effectLst/>
                        </a:rPr>
                        <a:t>% de tiempo de usuario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>
                          <a:effectLst/>
                        </a:rPr>
                        <a:t>_Total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0,0391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1,820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>
                          <a:effectLst/>
                        </a:rPr>
                        <a:t>0,000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23,438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1595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effectLst/>
                        </a:rPr>
                        <a:t>(process)% de tiempo de procesador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>
                          <a:effectLst/>
                        </a:rPr>
                        <a:t>_Total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>
                          <a:effectLst/>
                        </a:rPr>
                        <a:t>400,000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399,497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395,313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400,000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effectLst/>
                        </a:rPr>
                        <a:t>(sistema)Longitud de cola de procesador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>
                          <a:effectLst/>
                        </a:rPr>
                        <a:t>_Total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>
                          <a:effectLst/>
                        </a:rPr>
                        <a:t>0,000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>
                          <a:effectLst/>
                        </a:rPr>
                        <a:t>1,417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0,000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20,000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04800" y="685800"/>
            <a:ext cx="84582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1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 contadores Microsoft Exchange Server 2010 en un ambiente no virtualizado.</a:t>
            </a:r>
            <a:endParaRPr lang="en-US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49005" y="1981200"/>
            <a:ext cx="2351395" cy="41438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1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Memoria RAM</a:t>
            </a:r>
            <a:endParaRPr lang="en-US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blogs.technet.com/cfs-file.ashx/__key/communityserver-blogs-components-weblogfiles/00-00-00-80-91-metablogapi/4214.Microsoft_2D00_Exchange_2D00_Server_5F00_0BEF68C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1828800" cy="83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 descr="F:\Documents\Documents\memory 1 - 6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6424" y="1645351"/>
            <a:ext cx="3668120" cy="224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600943"/>
              </p:ext>
            </p:extLst>
          </p:nvPr>
        </p:nvGraphicFramePr>
        <p:xfrm>
          <a:off x="664668" y="4088416"/>
          <a:ext cx="8022132" cy="2407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96881"/>
                <a:gridCol w="1262744"/>
                <a:gridCol w="1262742"/>
                <a:gridCol w="1262743"/>
                <a:gridCol w="1337022"/>
              </a:tblGrid>
              <a:tr h="30329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Contador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Último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Promedio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Mínimo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Máximo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</a:tr>
              <a:tr h="4016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Mbytes disponibles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406,000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276,567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65,000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511,00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</a:tr>
              <a:tr h="34506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Bytes de bloque no paginado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31.981.568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31.952.111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31.776.768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32.075.776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Bytes de bloque paginado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82.026.496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83.068.416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82.026.496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83.849.216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Bytes de caché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36.675.584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36.274.210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35.557.376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37.568.512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Bytes confirmados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4.671.422.464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4.964.424.329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4.668.157.952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5.117.896.960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% Bytes confirmados en uso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57,207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60,795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57,167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63,409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01" marR="578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88960" y="601640"/>
            <a:ext cx="84582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1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 contadores Microsoft Exchange Server 2010 en un ambiente virtualizado con VMware ESXi</a:t>
            </a:r>
            <a:endParaRPr lang="en-US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71600" y="1981200"/>
            <a:ext cx="1807191" cy="41438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algn="ctr"/>
            <a:r>
              <a:rPr lang="es-EC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Memoria RAM</a:t>
            </a:r>
            <a:endParaRPr lang="en-US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blogs.technet.com/cfs-file.ashx/__key/communityserver-blogs-components-weblogfiles/00-00-00-80-91-metablogapi/4214.Microsoft_2D00_Exchange_2D00_Server_5F00_0BEF68C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1828800" cy="83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 descr="C:\Users\Carlos\Desktop\exchange\ram1-6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442112"/>
            <a:ext cx="403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012998"/>
              </p:ext>
            </p:extLst>
          </p:nvPr>
        </p:nvGraphicFramePr>
        <p:xfrm>
          <a:off x="705134" y="3679535"/>
          <a:ext cx="8001002" cy="28717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38400"/>
                <a:gridCol w="1295400"/>
                <a:gridCol w="1524000"/>
                <a:gridCol w="1371600"/>
                <a:gridCol w="1371602"/>
              </a:tblGrid>
              <a:tr h="26124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Contador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Último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Promedio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Mínimo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Máximo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</a:tr>
              <a:tr h="36669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 err="1">
                          <a:effectLst/>
                        </a:rPr>
                        <a:t>Mbytes</a:t>
                      </a:r>
                      <a:r>
                        <a:rPr lang="es-EC" sz="1400" b="1" dirty="0">
                          <a:effectLst/>
                        </a:rPr>
                        <a:t> disponibles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1.020,000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1.045,195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984,000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1.080,00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</a:tr>
              <a:tr h="55396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Bytes de bloque no paginado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31.494..144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31.528.717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31.473.664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31.580.160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</a:tr>
              <a:tr h="33091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Bytes de bloque paginado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89.726.976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81.621.764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89.538.560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89.739.264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</a:tr>
              <a:tr h="36669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Bytes de caché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30.388.224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29.714.154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29.126.656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30.388.224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</a:tr>
              <a:tr h="3833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Bytes confirmados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5.368.066.048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5.338.925.785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5.328.994.304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5.372.694.528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</a:tr>
              <a:tr h="55004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% Bytes confirmados en uso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62,513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62,174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62,058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62,567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09600" y="914400"/>
            <a:ext cx="7924800" cy="10434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1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s-EC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Herramientas para análisis de rendimiento de un servidor VMware Zimbra 7 en </a:t>
            </a:r>
            <a:r>
              <a:rPr lang="es-EC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CentOS</a:t>
            </a:r>
            <a:r>
              <a:rPr lang="es-EC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5.7 en un ambiente virtualizado con VMware ESXi y no virtualizado.</a:t>
            </a:r>
            <a:endParaRPr lang="en-US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38200" y="2628543"/>
            <a:ext cx="19812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b="1" dirty="0" smtClean="0"/>
              <a:t>Free.</a:t>
            </a:r>
            <a:endParaRPr lang="es-EC" sz="2000" b="1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b="1" dirty="0" smtClean="0"/>
              <a:t>Top.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b="1" dirty="0" err="1" smtClean="0"/>
              <a:t>Vmstat</a:t>
            </a:r>
            <a:r>
              <a:rPr lang="es-EC" sz="2000" b="1" dirty="0" smtClean="0"/>
              <a:t>.</a:t>
            </a:r>
            <a:endParaRPr lang="es-EC" sz="2000" b="1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b="1" dirty="0" err="1"/>
              <a:t>I</a:t>
            </a:r>
            <a:r>
              <a:rPr lang="es-ES" sz="2000" b="1" dirty="0" err="1" smtClean="0"/>
              <a:t>ostat</a:t>
            </a:r>
            <a:r>
              <a:rPr lang="es-ES" sz="2000" b="1" dirty="0" smtClean="0"/>
              <a:t>.</a:t>
            </a:r>
          </a:p>
          <a:p>
            <a:pPr>
              <a:lnSpc>
                <a:spcPct val="150000"/>
              </a:lnSpc>
            </a:pPr>
            <a:endParaRPr lang="es-ES" sz="2000" b="1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88000" l="2041" r="97551">
                        <a14:foregroundMark x1="2041" y1="54667" x2="2041" y2="54667"/>
                        <a14:foregroundMark x1="26939" y1="52000" x2="26939" y2="52000"/>
                        <a14:foregroundMark x1="11429" y1="33333" x2="11429" y2="33333"/>
                        <a14:foregroundMark x1="22041" y1="45333" x2="22041" y2="45333"/>
                        <a14:foregroundMark x1="20816" y1="29333" x2="20816" y2="29333"/>
                        <a14:foregroundMark x1="24082" y1="24000" x2="24082" y2="24000"/>
                        <a14:foregroundMark x1="34694" y1="45333" x2="34694" y2="45333"/>
                        <a14:foregroundMark x1="41224" y1="34667" x2="41224" y2="34667"/>
                        <a14:foregroundMark x1="50612" y1="49333" x2="50612" y2="49333"/>
                        <a14:foregroundMark x1="56327" y1="60000" x2="56327" y2="60000"/>
                        <a14:foregroundMark x1="68163" y1="41333" x2="68163" y2="41333"/>
                        <a14:foregroundMark x1="76735" y1="40000" x2="76735" y2="40000"/>
                        <a14:foregroundMark x1="84082" y1="45333" x2="84082" y2="45333"/>
                        <a14:foregroundMark x1="81224" y1="70667" x2="81224" y2="70667"/>
                        <a14:foregroundMark x1="75918" y1="60000" x2="75918" y2="60000"/>
                        <a14:foregroundMark x1="75102" y1="50667" x2="75102" y2="50667"/>
                        <a14:foregroundMark x1="75102" y1="36000" x2="75102" y2="36000"/>
                        <a14:foregroundMark x1="81224" y1="30667" x2="81224" y2="30667"/>
                        <a14:foregroundMark x1="95102" y1="36000" x2="95102" y2="36000"/>
                        <a14:foregroundMark x1="22449" y1="80000" x2="22449" y2="80000"/>
                        <a14:foregroundMark x1="20408" y1="66667" x2="20408" y2="66667"/>
                        <a14:foregroundMark x1="17551" y1="74667" x2="17551" y2="74667"/>
                        <a14:foregroundMark x1="12653" y1="74667" x2="12653" y2="74667"/>
                        <a14:foregroundMark x1="8571" y1="61333" x2="8571" y2="61333"/>
                        <a14:foregroundMark x1="8163" y1="77333" x2="8163" y2="77333"/>
                        <a14:foregroundMark x1="6939" y1="40000" x2="6939" y2="40000"/>
                        <a14:foregroundMark x1="15918" y1="18667" x2="15918" y2="18667"/>
                        <a14:foregroundMark x1="14694" y1="77333" x2="14694" y2="77333"/>
                        <a14:foregroundMark x1="22449" y1="58667" x2="22449" y2="58667"/>
                        <a14:foregroundMark x1="7347" y1="58667" x2="7347" y2="58667"/>
                        <a14:foregroundMark x1="6122" y1="76000" x2="6122" y2="76000"/>
                        <a14:foregroundMark x1="11429" y1="61333" x2="11429" y2="61333"/>
                        <a14:foregroundMark x1="8980" y1="66667" x2="8980" y2="66667"/>
                        <a14:foregroundMark x1="7347" y1="80000" x2="7347" y2="80000"/>
                        <a14:foregroundMark x1="3673" y1="46667" x2="3673" y2="46667"/>
                        <a14:foregroundMark x1="6939" y1="49333" x2="6939" y2="49333"/>
                        <a14:foregroundMark x1="9796" y1="49333" x2="9796" y2="49333"/>
                        <a14:foregroundMark x1="12653" y1="50667" x2="12653" y2="50667"/>
                        <a14:foregroundMark x1="8163" y1="57333" x2="8163" y2="57333"/>
                        <a14:foregroundMark x1="2857" y1="50667" x2="2857" y2="50667"/>
                        <a14:foregroundMark x1="2857" y1="50667" x2="2857" y2="50667"/>
                        <a14:foregroundMark x1="24898" y1="21333" x2="24898" y2="21333"/>
                        <a14:foregroundMark x1="23265" y1="18667" x2="23265" y2="18667"/>
                        <a14:foregroundMark x1="23265" y1="18667" x2="23265" y2="18667"/>
                        <a14:foregroundMark x1="94694" y1="33333" x2="94694" y2="33333"/>
                        <a14:foregroundMark x1="91837" y1="33333" x2="91837" y2="33333"/>
                        <a14:foregroundMark x1="91020" y1="33333" x2="91020" y2="33333"/>
                        <a14:foregroundMark x1="97551" y1="62667" x2="97551" y2="62667"/>
                        <a14:backgroundMark x1="78776" y1="53333" x2="78776" y2="53333"/>
                        <a14:backgroundMark x1="87755" y1="57333" x2="87755" y2="5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2590800" cy="79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366026"/>
              </p:ext>
            </p:extLst>
          </p:nvPr>
        </p:nvGraphicFramePr>
        <p:xfrm>
          <a:off x="838200" y="2402840"/>
          <a:ext cx="7848600" cy="133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967341"/>
                <a:gridCol w="991404"/>
                <a:gridCol w="1074020"/>
                <a:gridCol w="896979"/>
                <a:gridCol w="1121228"/>
                <a:gridCol w="1121228"/>
              </a:tblGrid>
              <a:tr h="3327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 err="1" smtClean="0"/>
                        <a:t>Used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Free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 err="1" smtClean="0"/>
                        <a:t>Shared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Buffers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 err="1" smtClean="0"/>
                        <a:t>Cached</a:t>
                      </a:r>
                      <a:endParaRPr lang="en-US" sz="1400" b="1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Memoria: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3685376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1000124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2685252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127500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447044</a:t>
                      </a:r>
                      <a:endParaRPr lang="en-US" sz="1400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+/- buffers/cache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425580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3259796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Swap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4095992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4095992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2286000" y="1459468"/>
            <a:ext cx="4736425" cy="3693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algn="ctr"/>
            <a:r>
              <a:rPr lang="es-EC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Comando free en </a:t>
            </a:r>
            <a:r>
              <a:rPr lang="es-EC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CentOS</a:t>
            </a:r>
            <a:r>
              <a:rPr lang="es-EC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5.7 virtualizado.</a:t>
            </a:r>
            <a:endParaRPr lang="en-US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015769"/>
              </p:ext>
            </p:extLst>
          </p:nvPr>
        </p:nvGraphicFramePr>
        <p:xfrm>
          <a:off x="838200" y="5105400"/>
          <a:ext cx="7848600" cy="133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967341"/>
                <a:gridCol w="991404"/>
                <a:gridCol w="1074020"/>
                <a:gridCol w="896979"/>
                <a:gridCol w="1121228"/>
                <a:gridCol w="1121228"/>
              </a:tblGrid>
              <a:tr h="3327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 err="1" smtClean="0"/>
                        <a:t>Used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Free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 err="1" smtClean="0"/>
                        <a:t>Shared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Buffers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 err="1" smtClean="0"/>
                        <a:t>Cached</a:t>
                      </a:r>
                      <a:endParaRPr lang="en-US" sz="1400" b="1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Memoria: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3087868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2746352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341516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104904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1086112</a:t>
                      </a:r>
                      <a:endParaRPr lang="en-US" sz="1400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+/- buffers/cache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1555336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1532532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r>
                        <a:rPr lang="es-EC" sz="1400" b="1" dirty="0" smtClean="0"/>
                        <a:t>Swap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5144568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5144472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2224087" y="4114800"/>
            <a:ext cx="5167313" cy="3693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algn="ctr"/>
            <a:r>
              <a:rPr lang="es-EC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Comando free en </a:t>
            </a:r>
            <a:r>
              <a:rPr lang="es-EC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CentOS</a:t>
            </a:r>
            <a:r>
              <a:rPr lang="es-EC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5.7 </a:t>
            </a:r>
            <a:r>
              <a:rPr lang="es-EC" sz="2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no </a:t>
            </a:r>
            <a:r>
              <a:rPr lang="es-EC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virtualizado.</a:t>
            </a:r>
            <a:endParaRPr lang="en-US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6" descr="http://i37.tinypic.com/16ke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24" y="863134"/>
            <a:ext cx="1647053" cy="37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88000" l="2041" r="97551">
                        <a14:foregroundMark x1="2041" y1="54667" x2="2041" y2="54667"/>
                        <a14:foregroundMark x1="26939" y1="52000" x2="26939" y2="52000"/>
                        <a14:foregroundMark x1="11429" y1="33333" x2="11429" y2="33333"/>
                        <a14:foregroundMark x1="22041" y1="45333" x2="22041" y2="45333"/>
                        <a14:foregroundMark x1="20816" y1="29333" x2="20816" y2="29333"/>
                        <a14:foregroundMark x1="24082" y1="24000" x2="24082" y2="24000"/>
                        <a14:foregroundMark x1="34694" y1="45333" x2="34694" y2="45333"/>
                        <a14:foregroundMark x1="41224" y1="34667" x2="41224" y2="34667"/>
                        <a14:foregroundMark x1="50612" y1="49333" x2="50612" y2="49333"/>
                        <a14:foregroundMark x1="56327" y1="60000" x2="56327" y2="60000"/>
                        <a14:foregroundMark x1="68163" y1="41333" x2="68163" y2="41333"/>
                        <a14:foregroundMark x1="76735" y1="40000" x2="76735" y2="40000"/>
                        <a14:foregroundMark x1="84082" y1="45333" x2="84082" y2="45333"/>
                        <a14:foregroundMark x1="81224" y1="70667" x2="81224" y2="70667"/>
                        <a14:foregroundMark x1="75918" y1="60000" x2="75918" y2="60000"/>
                        <a14:foregroundMark x1="75102" y1="50667" x2="75102" y2="50667"/>
                        <a14:foregroundMark x1="75102" y1="36000" x2="75102" y2="36000"/>
                        <a14:foregroundMark x1="81224" y1="30667" x2="81224" y2="30667"/>
                        <a14:foregroundMark x1="95102" y1="36000" x2="95102" y2="36000"/>
                        <a14:foregroundMark x1="22449" y1="80000" x2="22449" y2="80000"/>
                        <a14:foregroundMark x1="20408" y1="66667" x2="20408" y2="66667"/>
                        <a14:foregroundMark x1="17551" y1="74667" x2="17551" y2="74667"/>
                        <a14:foregroundMark x1="12653" y1="74667" x2="12653" y2="74667"/>
                        <a14:foregroundMark x1="8571" y1="61333" x2="8571" y2="61333"/>
                        <a14:foregroundMark x1="8163" y1="77333" x2="8163" y2="77333"/>
                        <a14:foregroundMark x1="6939" y1="40000" x2="6939" y2="40000"/>
                        <a14:foregroundMark x1="15918" y1="18667" x2="15918" y2="18667"/>
                        <a14:foregroundMark x1="14694" y1="77333" x2="14694" y2="77333"/>
                        <a14:foregroundMark x1="22449" y1="58667" x2="22449" y2="58667"/>
                        <a14:foregroundMark x1="7347" y1="58667" x2="7347" y2="58667"/>
                        <a14:foregroundMark x1="6122" y1="76000" x2="6122" y2="76000"/>
                        <a14:foregroundMark x1="11429" y1="61333" x2="11429" y2="61333"/>
                        <a14:foregroundMark x1="8980" y1="66667" x2="8980" y2="66667"/>
                        <a14:foregroundMark x1="7347" y1="80000" x2="7347" y2="80000"/>
                        <a14:foregroundMark x1="3673" y1="46667" x2="3673" y2="46667"/>
                        <a14:foregroundMark x1="6939" y1="49333" x2="6939" y2="49333"/>
                        <a14:foregroundMark x1="9796" y1="49333" x2="9796" y2="49333"/>
                        <a14:foregroundMark x1="12653" y1="50667" x2="12653" y2="50667"/>
                        <a14:foregroundMark x1="8163" y1="57333" x2="8163" y2="57333"/>
                        <a14:foregroundMark x1="2857" y1="50667" x2="2857" y2="50667"/>
                        <a14:foregroundMark x1="2857" y1="50667" x2="2857" y2="50667"/>
                        <a14:foregroundMark x1="24898" y1="21333" x2="24898" y2="21333"/>
                        <a14:foregroundMark x1="23265" y1="18667" x2="23265" y2="18667"/>
                        <a14:foregroundMark x1="23265" y1="18667" x2="23265" y2="18667"/>
                        <a14:foregroundMark x1="94694" y1="33333" x2="94694" y2="33333"/>
                        <a14:foregroundMark x1="91837" y1="33333" x2="91837" y2="33333"/>
                        <a14:foregroundMark x1="91020" y1="33333" x2="91020" y2="33333"/>
                        <a14:foregroundMark x1="97551" y1="62667" x2="97551" y2="62667"/>
                        <a14:backgroundMark x1="78776" y1="53333" x2="78776" y2="53333"/>
                        <a14:backgroundMark x1="87755" y1="57333" x2="87755" y2="5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4698"/>
            <a:ext cx="2590800" cy="79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i37.tinypic.com/16ke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24" y="863134"/>
            <a:ext cx="1647053" cy="37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88000" l="2041" r="97551">
                        <a14:foregroundMark x1="2041" y1="54667" x2="2041" y2="54667"/>
                        <a14:foregroundMark x1="26939" y1="52000" x2="26939" y2="52000"/>
                        <a14:foregroundMark x1="11429" y1="33333" x2="11429" y2="33333"/>
                        <a14:foregroundMark x1="22041" y1="45333" x2="22041" y2="45333"/>
                        <a14:foregroundMark x1="20816" y1="29333" x2="20816" y2="29333"/>
                        <a14:foregroundMark x1="24082" y1="24000" x2="24082" y2="24000"/>
                        <a14:foregroundMark x1="34694" y1="45333" x2="34694" y2="45333"/>
                        <a14:foregroundMark x1="41224" y1="34667" x2="41224" y2="34667"/>
                        <a14:foregroundMark x1="50612" y1="49333" x2="50612" y2="49333"/>
                        <a14:foregroundMark x1="56327" y1="60000" x2="56327" y2="60000"/>
                        <a14:foregroundMark x1="68163" y1="41333" x2="68163" y2="41333"/>
                        <a14:foregroundMark x1="76735" y1="40000" x2="76735" y2="40000"/>
                        <a14:foregroundMark x1="84082" y1="45333" x2="84082" y2="45333"/>
                        <a14:foregroundMark x1="81224" y1="70667" x2="81224" y2="70667"/>
                        <a14:foregroundMark x1="75918" y1="60000" x2="75918" y2="60000"/>
                        <a14:foregroundMark x1="75102" y1="50667" x2="75102" y2="50667"/>
                        <a14:foregroundMark x1="75102" y1="36000" x2="75102" y2="36000"/>
                        <a14:foregroundMark x1="81224" y1="30667" x2="81224" y2="30667"/>
                        <a14:foregroundMark x1="95102" y1="36000" x2="95102" y2="36000"/>
                        <a14:foregroundMark x1="22449" y1="80000" x2="22449" y2="80000"/>
                        <a14:foregroundMark x1="20408" y1="66667" x2="20408" y2="66667"/>
                        <a14:foregroundMark x1="17551" y1="74667" x2="17551" y2="74667"/>
                        <a14:foregroundMark x1="12653" y1="74667" x2="12653" y2="74667"/>
                        <a14:foregroundMark x1="8571" y1="61333" x2="8571" y2="61333"/>
                        <a14:foregroundMark x1="8163" y1="77333" x2="8163" y2="77333"/>
                        <a14:foregroundMark x1="6939" y1="40000" x2="6939" y2="40000"/>
                        <a14:foregroundMark x1="15918" y1="18667" x2="15918" y2="18667"/>
                        <a14:foregroundMark x1="14694" y1="77333" x2="14694" y2="77333"/>
                        <a14:foregroundMark x1="22449" y1="58667" x2="22449" y2="58667"/>
                        <a14:foregroundMark x1="7347" y1="58667" x2="7347" y2="58667"/>
                        <a14:foregroundMark x1="6122" y1="76000" x2="6122" y2="76000"/>
                        <a14:foregroundMark x1="11429" y1="61333" x2="11429" y2="61333"/>
                        <a14:foregroundMark x1="8980" y1="66667" x2="8980" y2="66667"/>
                        <a14:foregroundMark x1="7347" y1="80000" x2="7347" y2="80000"/>
                        <a14:foregroundMark x1="3673" y1="46667" x2="3673" y2="46667"/>
                        <a14:foregroundMark x1="6939" y1="49333" x2="6939" y2="49333"/>
                        <a14:foregroundMark x1="9796" y1="49333" x2="9796" y2="49333"/>
                        <a14:foregroundMark x1="12653" y1="50667" x2="12653" y2="50667"/>
                        <a14:foregroundMark x1="8163" y1="57333" x2="8163" y2="57333"/>
                        <a14:foregroundMark x1="2857" y1="50667" x2="2857" y2="50667"/>
                        <a14:foregroundMark x1="2857" y1="50667" x2="2857" y2="50667"/>
                        <a14:foregroundMark x1="24898" y1="21333" x2="24898" y2="21333"/>
                        <a14:foregroundMark x1="23265" y1="18667" x2="23265" y2="18667"/>
                        <a14:foregroundMark x1="23265" y1="18667" x2="23265" y2="18667"/>
                        <a14:foregroundMark x1="94694" y1="33333" x2="94694" y2="33333"/>
                        <a14:foregroundMark x1="91837" y1="33333" x2="91837" y2="33333"/>
                        <a14:foregroundMark x1="91020" y1="33333" x2="91020" y2="33333"/>
                        <a14:foregroundMark x1="97551" y1="62667" x2="97551" y2="62667"/>
                        <a14:backgroundMark x1="78776" y1="53333" x2="78776" y2="53333"/>
                        <a14:backgroundMark x1="87755" y1="57333" x2="87755" y2="5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4698"/>
            <a:ext cx="2590800" cy="79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2 Imagen" descr="top.png"/>
          <p:cNvPicPr/>
          <p:nvPr/>
        </p:nvPicPr>
        <p:blipFill rotWithShape="1">
          <a:blip r:embed="rId5" cstate="print"/>
          <a:srcRect r="32517"/>
          <a:stretch/>
        </p:blipFill>
        <p:spPr>
          <a:xfrm>
            <a:off x="2057400" y="1600200"/>
            <a:ext cx="5029200" cy="46240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9 Rectángulo"/>
          <p:cNvSpPr/>
          <p:nvPr/>
        </p:nvSpPr>
        <p:spPr>
          <a:xfrm>
            <a:off x="1907272" y="6199496"/>
            <a:ext cx="471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Comando 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en </a:t>
            </a:r>
            <a:r>
              <a:rPr lang="es-EC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CentOS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5.7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virtualizado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57200" y="2873514"/>
            <a:ext cx="8376011" cy="70788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</a:pPr>
            <a:r>
              <a:rPr lang="es-EC" sz="4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Plataformas de correo electrónico</a:t>
            </a:r>
            <a:endParaRPr lang="en-US" sz="4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2286000" y="609600"/>
            <a:ext cx="4623077" cy="793102"/>
            <a:chOff x="2286000" y="248764"/>
            <a:chExt cx="4623077" cy="793102"/>
          </a:xfrm>
        </p:grpSpPr>
        <p:pic>
          <p:nvPicPr>
            <p:cNvPr id="8" name="Picture 16" descr="http://i37.tinypic.com/16ke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024" y="457200"/>
              <a:ext cx="1647053" cy="376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000" b="88000" l="2041" r="97551">
                          <a14:foregroundMark x1="2041" y1="54667" x2="2041" y2="54667"/>
                          <a14:foregroundMark x1="26939" y1="52000" x2="26939" y2="52000"/>
                          <a14:foregroundMark x1="11429" y1="33333" x2="11429" y2="33333"/>
                          <a14:foregroundMark x1="22041" y1="45333" x2="22041" y2="45333"/>
                          <a14:foregroundMark x1="20816" y1="29333" x2="20816" y2="29333"/>
                          <a14:foregroundMark x1="24082" y1="24000" x2="24082" y2="24000"/>
                          <a14:foregroundMark x1="34694" y1="45333" x2="34694" y2="45333"/>
                          <a14:foregroundMark x1="41224" y1="34667" x2="41224" y2="34667"/>
                          <a14:foregroundMark x1="50612" y1="49333" x2="50612" y2="49333"/>
                          <a14:foregroundMark x1="56327" y1="60000" x2="56327" y2="60000"/>
                          <a14:foregroundMark x1="68163" y1="41333" x2="68163" y2="41333"/>
                          <a14:foregroundMark x1="76735" y1="40000" x2="76735" y2="40000"/>
                          <a14:foregroundMark x1="84082" y1="45333" x2="84082" y2="45333"/>
                          <a14:foregroundMark x1="81224" y1="70667" x2="81224" y2="70667"/>
                          <a14:foregroundMark x1="75918" y1="60000" x2="75918" y2="60000"/>
                          <a14:foregroundMark x1="75102" y1="50667" x2="75102" y2="50667"/>
                          <a14:foregroundMark x1="75102" y1="36000" x2="75102" y2="36000"/>
                          <a14:foregroundMark x1="81224" y1="30667" x2="81224" y2="30667"/>
                          <a14:foregroundMark x1="95102" y1="36000" x2="95102" y2="36000"/>
                          <a14:foregroundMark x1="22449" y1="80000" x2="22449" y2="80000"/>
                          <a14:foregroundMark x1="20408" y1="66667" x2="20408" y2="66667"/>
                          <a14:foregroundMark x1="17551" y1="74667" x2="17551" y2="74667"/>
                          <a14:foregroundMark x1="12653" y1="74667" x2="12653" y2="74667"/>
                          <a14:foregroundMark x1="8571" y1="61333" x2="8571" y2="61333"/>
                          <a14:foregroundMark x1="8163" y1="77333" x2="8163" y2="77333"/>
                          <a14:foregroundMark x1="6939" y1="40000" x2="6939" y2="40000"/>
                          <a14:foregroundMark x1="15918" y1="18667" x2="15918" y2="18667"/>
                          <a14:foregroundMark x1="14694" y1="77333" x2="14694" y2="77333"/>
                          <a14:foregroundMark x1="22449" y1="58667" x2="22449" y2="58667"/>
                          <a14:foregroundMark x1="7347" y1="58667" x2="7347" y2="58667"/>
                          <a14:foregroundMark x1="6122" y1="76000" x2="6122" y2="76000"/>
                          <a14:foregroundMark x1="11429" y1="61333" x2="11429" y2="61333"/>
                          <a14:foregroundMark x1="8980" y1="66667" x2="8980" y2="66667"/>
                          <a14:foregroundMark x1="7347" y1="80000" x2="7347" y2="80000"/>
                          <a14:foregroundMark x1="3673" y1="46667" x2="3673" y2="46667"/>
                          <a14:foregroundMark x1="6939" y1="49333" x2="6939" y2="49333"/>
                          <a14:foregroundMark x1="9796" y1="49333" x2="9796" y2="49333"/>
                          <a14:foregroundMark x1="12653" y1="50667" x2="12653" y2="50667"/>
                          <a14:foregroundMark x1="8163" y1="57333" x2="8163" y2="57333"/>
                          <a14:foregroundMark x1="2857" y1="50667" x2="2857" y2="50667"/>
                          <a14:foregroundMark x1="2857" y1="50667" x2="2857" y2="50667"/>
                          <a14:foregroundMark x1="24898" y1="21333" x2="24898" y2="21333"/>
                          <a14:foregroundMark x1="23265" y1="18667" x2="23265" y2="18667"/>
                          <a14:foregroundMark x1="23265" y1="18667" x2="23265" y2="18667"/>
                          <a14:foregroundMark x1="94694" y1="33333" x2="94694" y2="33333"/>
                          <a14:foregroundMark x1="91837" y1="33333" x2="91837" y2="33333"/>
                          <a14:foregroundMark x1="91020" y1="33333" x2="91020" y2="33333"/>
                          <a14:foregroundMark x1="97551" y1="62667" x2="97551" y2="62667"/>
                          <a14:backgroundMark x1="78776" y1="53333" x2="78776" y2="53333"/>
                          <a14:backgroundMark x1="87755" y1="57333" x2="87755" y2="5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48764"/>
              <a:ext cx="2590800" cy="793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9 Rectángulo"/>
          <p:cNvSpPr/>
          <p:nvPr/>
        </p:nvSpPr>
        <p:spPr>
          <a:xfrm>
            <a:off x="1808989" y="5486400"/>
            <a:ext cx="504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Comando 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en </a:t>
            </a:r>
            <a:r>
              <a:rPr lang="es-EC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CentOS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5.7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virtualizado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" descr="I:\indicadores zimbra\top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7820"/>
            <a:ext cx="5400040" cy="3726180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974817"/>
              </p:ext>
            </p:extLst>
          </p:nvPr>
        </p:nvGraphicFramePr>
        <p:xfrm>
          <a:off x="685800" y="2468880"/>
          <a:ext cx="804649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391"/>
                <a:gridCol w="321860"/>
                <a:gridCol w="608565"/>
                <a:gridCol w="759339"/>
                <a:gridCol w="724184"/>
                <a:gridCol w="885114"/>
                <a:gridCol w="402325"/>
                <a:gridCol w="402325"/>
                <a:gridCol w="402325"/>
                <a:gridCol w="402325"/>
                <a:gridCol w="402325"/>
                <a:gridCol w="402325"/>
                <a:gridCol w="402325"/>
                <a:gridCol w="402325"/>
                <a:gridCol w="402325"/>
                <a:gridCol w="482790"/>
                <a:gridCol w="402324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C" sz="1400" dirty="0" err="1" smtClean="0"/>
                        <a:t>Proc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C" sz="1400" dirty="0" err="1" smtClean="0"/>
                        <a:t>Memory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C" sz="1400" dirty="0" smtClean="0"/>
                        <a:t>swap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C" sz="1400" dirty="0" err="1" smtClean="0"/>
                        <a:t>io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C" sz="1400" dirty="0" err="1" smtClean="0"/>
                        <a:t>system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s-EC" sz="1400" dirty="0" smtClean="0"/>
                        <a:t>CPU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err="1" smtClean="0"/>
                        <a:t>swpd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free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err="1" smtClean="0"/>
                        <a:t>buff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cache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so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err="1" smtClean="0"/>
                        <a:t>bi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err="1" smtClean="0"/>
                        <a:t>bo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err="1" smtClean="0"/>
                        <a:t>cs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err="1" smtClean="0"/>
                        <a:t>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err="1" smtClean="0"/>
                        <a:t>sy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err="1" smtClean="0"/>
                        <a:t>wa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err="1" smtClean="0"/>
                        <a:t>St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267888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127528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447492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79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1981200" y="1487269"/>
            <a:ext cx="5257800" cy="64633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algn="ctr"/>
            <a:r>
              <a:rPr lang="es-EC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Comando </a:t>
            </a:r>
            <a:r>
              <a:rPr lang="es-EC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vmstat</a:t>
            </a:r>
            <a:r>
              <a:rPr lang="es-EC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en </a:t>
            </a:r>
            <a:r>
              <a:rPr lang="es-EC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CentOS</a:t>
            </a:r>
            <a:r>
              <a:rPr lang="es-EC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5.7 virtualizado.</a:t>
            </a:r>
            <a:endParaRPr lang="en-US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923105"/>
              </p:ext>
            </p:extLst>
          </p:nvPr>
        </p:nvGraphicFramePr>
        <p:xfrm>
          <a:off x="685800" y="4831080"/>
          <a:ext cx="804649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391"/>
                <a:gridCol w="321860"/>
                <a:gridCol w="608565"/>
                <a:gridCol w="759339"/>
                <a:gridCol w="724184"/>
                <a:gridCol w="773661"/>
                <a:gridCol w="381000"/>
                <a:gridCol w="381000"/>
                <a:gridCol w="381000"/>
                <a:gridCol w="457200"/>
                <a:gridCol w="457200"/>
                <a:gridCol w="468003"/>
                <a:gridCol w="402325"/>
                <a:gridCol w="402325"/>
                <a:gridCol w="402325"/>
                <a:gridCol w="482790"/>
                <a:gridCol w="402324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C" sz="1400" dirty="0" err="1" smtClean="0"/>
                        <a:t>Proc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C" sz="1400" dirty="0" err="1" smtClean="0"/>
                        <a:t>Memory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C" sz="1400" dirty="0" smtClean="0"/>
                        <a:t>swap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C" sz="1400" dirty="0" err="1" smtClean="0"/>
                        <a:t>io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C" sz="1400" dirty="0" err="1" smtClean="0"/>
                        <a:t>system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s-EC" sz="1400" dirty="0" smtClean="0"/>
                        <a:t>CPU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err="1" smtClean="0"/>
                        <a:t>swpd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free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err="1" smtClean="0"/>
                        <a:t>buff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cache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so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err="1" smtClean="0"/>
                        <a:t>bi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err="1" smtClean="0"/>
                        <a:t>bo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err="1" smtClean="0"/>
                        <a:t>cs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err="1" smtClean="0"/>
                        <a:t>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err="1" smtClean="0"/>
                        <a:t>sy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err="1" smtClean="0"/>
                        <a:t>wa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err="1" smtClean="0"/>
                        <a:t>St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339588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105244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/>
                        <a:t>1086384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57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/>
                        <a:t>306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/>
                        <a:t>256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/>
                        <a:t>179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1981200" y="3962400"/>
            <a:ext cx="5562600" cy="64633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algn="ctr"/>
            <a:r>
              <a:rPr lang="es-EC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Comando </a:t>
            </a:r>
            <a:r>
              <a:rPr lang="es-EC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vmstat</a:t>
            </a:r>
            <a:r>
              <a:rPr lang="es-EC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en </a:t>
            </a:r>
            <a:r>
              <a:rPr lang="es-EC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CentOS</a:t>
            </a:r>
            <a:r>
              <a:rPr lang="es-EC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5.7 </a:t>
            </a:r>
            <a:r>
              <a:rPr lang="es-EC" sz="2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no </a:t>
            </a:r>
            <a:r>
              <a:rPr lang="es-EC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virtualizado.</a:t>
            </a:r>
            <a:endParaRPr lang="en-US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2286000" y="578498"/>
            <a:ext cx="4623077" cy="793102"/>
            <a:chOff x="2286000" y="248764"/>
            <a:chExt cx="4623077" cy="793102"/>
          </a:xfrm>
        </p:grpSpPr>
        <p:pic>
          <p:nvPicPr>
            <p:cNvPr id="12" name="Picture 16" descr="http://i37.tinypic.com/16ke44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024" y="457200"/>
              <a:ext cx="1647053" cy="376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000" b="88000" l="2041" r="97551">
                          <a14:foregroundMark x1="2041" y1="54667" x2="2041" y2="54667"/>
                          <a14:foregroundMark x1="26939" y1="52000" x2="26939" y2="52000"/>
                          <a14:foregroundMark x1="11429" y1="33333" x2="11429" y2="33333"/>
                          <a14:foregroundMark x1="22041" y1="45333" x2="22041" y2="45333"/>
                          <a14:foregroundMark x1="20816" y1="29333" x2="20816" y2="29333"/>
                          <a14:foregroundMark x1="24082" y1="24000" x2="24082" y2="24000"/>
                          <a14:foregroundMark x1="34694" y1="45333" x2="34694" y2="45333"/>
                          <a14:foregroundMark x1="41224" y1="34667" x2="41224" y2="34667"/>
                          <a14:foregroundMark x1="50612" y1="49333" x2="50612" y2="49333"/>
                          <a14:foregroundMark x1="56327" y1="60000" x2="56327" y2="60000"/>
                          <a14:foregroundMark x1="68163" y1="41333" x2="68163" y2="41333"/>
                          <a14:foregroundMark x1="76735" y1="40000" x2="76735" y2="40000"/>
                          <a14:foregroundMark x1="84082" y1="45333" x2="84082" y2="45333"/>
                          <a14:foregroundMark x1="81224" y1="70667" x2="81224" y2="70667"/>
                          <a14:foregroundMark x1="75918" y1="60000" x2="75918" y2="60000"/>
                          <a14:foregroundMark x1="75102" y1="50667" x2="75102" y2="50667"/>
                          <a14:foregroundMark x1="75102" y1="36000" x2="75102" y2="36000"/>
                          <a14:foregroundMark x1="81224" y1="30667" x2="81224" y2="30667"/>
                          <a14:foregroundMark x1="95102" y1="36000" x2="95102" y2="36000"/>
                          <a14:foregroundMark x1="22449" y1="80000" x2="22449" y2="80000"/>
                          <a14:foregroundMark x1="20408" y1="66667" x2="20408" y2="66667"/>
                          <a14:foregroundMark x1="17551" y1="74667" x2="17551" y2="74667"/>
                          <a14:foregroundMark x1="12653" y1="74667" x2="12653" y2="74667"/>
                          <a14:foregroundMark x1="8571" y1="61333" x2="8571" y2="61333"/>
                          <a14:foregroundMark x1="8163" y1="77333" x2="8163" y2="77333"/>
                          <a14:foregroundMark x1="6939" y1="40000" x2="6939" y2="40000"/>
                          <a14:foregroundMark x1="15918" y1="18667" x2="15918" y2="18667"/>
                          <a14:foregroundMark x1="14694" y1="77333" x2="14694" y2="77333"/>
                          <a14:foregroundMark x1="22449" y1="58667" x2="22449" y2="58667"/>
                          <a14:foregroundMark x1="7347" y1="58667" x2="7347" y2="58667"/>
                          <a14:foregroundMark x1="6122" y1="76000" x2="6122" y2="76000"/>
                          <a14:foregroundMark x1="11429" y1="61333" x2="11429" y2="61333"/>
                          <a14:foregroundMark x1="8980" y1="66667" x2="8980" y2="66667"/>
                          <a14:foregroundMark x1="7347" y1="80000" x2="7347" y2="80000"/>
                          <a14:foregroundMark x1="3673" y1="46667" x2="3673" y2="46667"/>
                          <a14:foregroundMark x1="6939" y1="49333" x2="6939" y2="49333"/>
                          <a14:foregroundMark x1="9796" y1="49333" x2="9796" y2="49333"/>
                          <a14:foregroundMark x1="12653" y1="50667" x2="12653" y2="50667"/>
                          <a14:foregroundMark x1="8163" y1="57333" x2="8163" y2="57333"/>
                          <a14:foregroundMark x1="2857" y1="50667" x2="2857" y2="50667"/>
                          <a14:foregroundMark x1="2857" y1="50667" x2="2857" y2="50667"/>
                          <a14:foregroundMark x1="24898" y1="21333" x2="24898" y2="21333"/>
                          <a14:foregroundMark x1="23265" y1="18667" x2="23265" y2="18667"/>
                          <a14:foregroundMark x1="23265" y1="18667" x2="23265" y2="18667"/>
                          <a14:foregroundMark x1="94694" y1="33333" x2="94694" y2="33333"/>
                          <a14:foregroundMark x1="91837" y1="33333" x2="91837" y2="33333"/>
                          <a14:foregroundMark x1="91020" y1="33333" x2="91020" y2="33333"/>
                          <a14:foregroundMark x1="97551" y1="62667" x2="97551" y2="62667"/>
                          <a14:backgroundMark x1="78776" y1="53333" x2="78776" y2="53333"/>
                          <a14:backgroundMark x1="87755" y1="57333" x2="87755" y2="5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48764"/>
              <a:ext cx="2590800" cy="793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2311123" y="883298"/>
            <a:ext cx="4623077" cy="793102"/>
            <a:chOff x="2286000" y="248764"/>
            <a:chExt cx="4623077" cy="793102"/>
          </a:xfrm>
        </p:grpSpPr>
        <p:pic>
          <p:nvPicPr>
            <p:cNvPr id="8" name="Picture 16" descr="http://i37.tinypic.com/16ke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024" y="457200"/>
              <a:ext cx="1647053" cy="376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000" b="88000" l="2041" r="97551">
                          <a14:foregroundMark x1="2041" y1="54667" x2="2041" y2="54667"/>
                          <a14:foregroundMark x1="26939" y1="52000" x2="26939" y2="52000"/>
                          <a14:foregroundMark x1="11429" y1="33333" x2="11429" y2="33333"/>
                          <a14:foregroundMark x1="22041" y1="45333" x2="22041" y2="45333"/>
                          <a14:foregroundMark x1="20816" y1="29333" x2="20816" y2="29333"/>
                          <a14:foregroundMark x1="24082" y1="24000" x2="24082" y2="24000"/>
                          <a14:foregroundMark x1="34694" y1="45333" x2="34694" y2="45333"/>
                          <a14:foregroundMark x1="41224" y1="34667" x2="41224" y2="34667"/>
                          <a14:foregroundMark x1="50612" y1="49333" x2="50612" y2="49333"/>
                          <a14:foregroundMark x1="56327" y1="60000" x2="56327" y2="60000"/>
                          <a14:foregroundMark x1="68163" y1="41333" x2="68163" y2="41333"/>
                          <a14:foregroundMark x1="76735" y1="40000" x2="76735" y2="40000"/>
                          <a14:foregroundMark x1="84082" y1="45333" x2="84082" y2="45333"/>
                          <a14:foregroundMark x1="81224" y1="70667" x2="81224" y2="70667"/>
                          <a14:foregroundMark x1="75918" y1="60000" x2="75918" y2="60000"/>
                          <a14:foregroundMark x1="75102" y1="50667" x2="75102" y2="50667"/>
                          <a14:foregroundMark x1="75102" y1="36000" x2="75102" y2="36000"/>
                          <a14:foregroundMark x1="81224" y1="30667" x2="81224" y2="30667"/>
                          <a14:foregroundMark x1="95102" y1="36000" x2="95102" y2="36000"/>
                          <a14:foregroundMark x1="22449" y1="80000" x2="22449" y2="80000"/>
                          <a14:foregroundMark x1="20408" y1="66667" x2="20408" y2="66667"/>
                          <a14:foregroundMark x1="17551" y1="74667" x2="17551" y2="74667"/>
                          <a14:foregroundMark x1="12653" y1="74667" x2="12653" y2="74667"/>
                          <a14:foregroundMark x1="8571" y1="61333" x2="8571" y2="61333"/>
                          <a14:foregroundMark x1="8163" y1="77333" x2="8163" y2="77333"/>
                          <a14:foregroundMark x1="6939" y1="40000" x2="6939" y2="40000"/>
                          <a14:foregroundMark x1="15918" y1="18667" x2="15918" y2="18667"/>
                          <a14:foregroundMark x1="14694" y1="77333" x2="14694" y2="77333"/>
                          <a14:foregroundMark x1="22449" y1="58667" x2="22449" y2="58667"/>
                          <a14:foregroundMark x1="7347" y1="58667" x2="7347" y2="58667"/>
                          <a14:foregroundMark x1="6122" y1="76000" x2="6122" y2="76000"/>
                          <a14:foregroundMark x1="11429" y1="61333" x2="11429" y2="61333"/>
                          <a14:foregroundMark x1="8980" y1="66667" x2="8980" y2="66667"/>
                          <a14:foregroundMark x1="7347" y1="80000" x2="7347" y2="80000"/>
                          <a14:foregroundMark x1="3673" y1="46667" x2="3673" y2="46667"/>
                          <a14:foregroundMark x1="6939" y1="49333" x2="6939" y2="49333"/>
                          <a14:foregroundMark x1="9796" y1="49333" x2="9796" y2="49333"/>
                          <a14:foregroundMark x1="12653" y1="50667" x2="12653" y2="50667"/>
                          <a14:foregroundMark x1="8163" y1="57333" x2="8163" y2="57333"/>
                          <a14:foregroundMark x1="2857" y1="50667" x2="2857" y2="50667"/>
                          <a14:foregroundMark x1="2857" y1="50667" x2="2857" y2="50667"/>
                          <a14:foregroundMark x1="24898" y1="21333" x2="24898" y2="21333"/>
                          <a14:foregroundMark x1="23265" y1="18667" x2="23265" y2="18667"/>
                          <a14:foregroundMark x1="23265" y1="18667" x2="23265" y2="18667"/>
                          <a14:foregroundMark x1="94694" y1="33333" x2="94694" y2="33333"/>
                          <a14:foregroundMark x1="91837" y1="33333" x2="91837" y2="33333"/>
                          <a14:foregroundMark x1="91020" y1="33333" x2="91020" y2="33333"/>
                          <a14:foregroundMark x1="97551" y1="62667" x2="97551" y2="62667"/>
                          <a14:backgroundMark x1="78776" y1="53333" x2="78776" y2="53333"/>
                          <a14:backgroundMark x1="87755" y1="57333" x2="87755" y2="5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48764"/>
              <a:ext cx="2590800" cy="793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4 Imagen" descr="iostat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8800" y="2057400"/>
            <a:ext cx="5734811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10 Rectángulo"/>
          <p:cNvSpPr/>
          <p:nvPr/>
        </p:nvSpPr>
        <p:spPr>
          <a:xfrm>
            <a:off x="1752600" y="5498068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Comando </a:t>
            </a:r>
            <a:r>
              <a:rPr lang="es-EC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iostat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EC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CentOS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5.7 virtualizado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2286000" y="730898"/>
            <a:ext cx="4623077" cy="793102"/>
            <a:chOff x="2286000" y="248764"/>
            <a:chExt cx="4623077" cy="793102"/>
          </a:xfrm>
        </p:grpSpPr>
        <p:pic>
          <p:nvPicPr>
            <p:cNvPr id="8" name="Picture 16" descr="http://i37.tinypic.com/16ke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024" y="457200"/>
              <a:ext cx="1647053" cy="376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000" b="88000" l="2041" r="97551">
                          <a14:foregroundMark x1="2041" y1="54667" x2="2041" y2="54667"/>
                          <a14:foregroundMark x1="26939" y1="52000" x2="26939" y2="52000"/>
                          <a14:foregroundMark x1="11429" y1="33333" x2="11429" y2="33333"/>
                          <a14:foregroundMark x1="22041" y1="45333" x2="22041" y2="45333"/>
                          <a14:foregroundMark x1="20816" y1="29333" x2="20816" y2="29333"/>
                          <a14:foregroundMark x1="24082" y1="24000" x2="24082" y2="24000"/>
                          <a14:foregroundMark x1="34694" y1="45333" x2="34694" y2="45333"/>
                          <a14:foregroundMark x1="41224" y1="34667" x2="41224" y2="34667"/>
                          <a14:foregroundMark x1="50612" y1="49333" x2="50612" y2="49333"/>
                          <a14:foregroundMark x1="56327" y1="60000" x2="56327" y2="60000"/>
                          <a14:foregroundMark x1="68163" y1="41333" x2="68163" y2="41333"/>
                          <a14:foregroundMark x1="76735" y1="40000" x2="76735" y2="40000"/>
                          <a14:foregroundMark x1="84082" y1="45333" x2="84082" y2="45333"/>
                          <a14:foregroundMark x1="81224" y1="70667" x2="81224" y2="70667"/>
                          <a14:foregroundMark x1="75918" y1="60000" x2="75918" y2="60000"/>
                          <a14:foregroundMark x1="75102" y1="50667" x2="75102" y2="50667"/>
                          <a14:foregroundMark x1="75102" y1="36000" x2="75102" y2="36000"/>
                          <a14:foregroundMark x1="81224" y1="30667" x2="81224" y2="30667"/>
                          <a14:foregroundMark x1="95102" y1="36000" x2="95102" y2="36000"/>
                          <a14:foregroundMark x1="22449" y1="80000" x2="22449" y2="80000"/>
                          <a14:foregroundMark x1="20408" y1="66667" x2="20408" y2="66667"/>
                          <a14:foregroundMark x1="17551" y1="74667" x2="17551" y2="74667"/>
                          <a14:foregroundMark x1="12653" y1="74667" x2="12653" y2="74667"/>
                          <a14:foregroundMark x1="8571" y1="61333" x2="8571" y2="61333"/>
                          <a14:foregroundMark x1="8163" y1="77333" x2="8163" y2="77333"/>
                          <a14:foregroundMark x1="6939" y1="40000" x2="6939" y2="40000"/>
                          <a14:foregroundMark x1="15918" y1="18667" x2="15918" y2="18667"/>
                          <a14:foregroundMark x1="14694" y1="77333" x2="14694" y2="77333"/>
                          <a14:foregroundMark x1="22449" y1="58667" x2="22449" y2="58667"/>
                          <a14:foregroundMark x1="7347" y1="58667" x2="7347" y2="58667"/>
                          <a14:foregroundMark x1="6122" y1="76000" x2="6122" y2="76000"/>
                          <a14:foregroundMark x1="11429" y1="61333" x2="11429" y2="61333"/>
                          <a14:foregroundMark x1="8980" y1="66667" x2="8980" y2="66667"/>
                          <a14:foregroundMark x1="7347" y1="80000" x2="7347" y2="80000"/>
                          <a14:foregroundMark x1="3673" y1="46667" x2="3673" y2="46667"/>
                          <a14:foregroundMark x1="6939" y1="49333" x2="6939" y2="49333"/>
                          <a14:foregroundMark x1="9796" y1="49333" x2="9796" y2="49333"/>
                          <a14:foregroundMark x1="12653" y1="50667" x2="12653" y2="50667"/>
                          <a14:foregroundMark x1="8163" y1="57333" x2="8163" y2="57333"/>
                          <a14:foregroundMark x1="2857" y1="50667" x2="2857" y2="50667"/>
                          <a14:foregroundMark x1="2857" y1="50667" x2="2857" y2="50667"/>
                          <a14:foregroundMark x1="24898" y1="21333" x2="24898" y2="21333"/>
                          <a14:foregroundMark x1="23265" y1="18667" x2="23265" y2="18667"/>
                          <a14:foregroundMark x1="23265" y1="18667" x2="23265" y2="18667"/>
                          <a14:foregroundMark x1="94694" y1="33333" x2="94694" y2="33333"/>
                          <a14:foregroundMark x1="91837" y1="33333" x2="91837" y2="33333"/>
                          <a14:foregroundMark x1="91020" y1="33333" x2="91020" y2="33333"/>
                          <a14:foregroundMark x1="97551" y1="62667" x2="97551" y2="62667"/>
                          <a14:backgroundMark x1="78776" y1="53333" x2="78776" y2="53333"/>
                          <a14:backgroundMark x1="87755" y1="57333" x2="87755" y2="5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48764"/>
              <a:ext cx="2590800" cy="793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6" descr="I:\indicadores zimbra\iosta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45268"/>
            <a:ext cx="5635296" cy="3124200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sp>
        <p:nvSpPr>
          <p:cNvPr id="11" name="10 Rectángulo"/>
          <p:cNvSpPr/>
          <p:nvPr/>
        </p:nvSpPr>
        <p:spPr>
          <a:xfrm>
            <a:off x="1600200" y="5486400"/>
            <a:ext cx="622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Comando </a:t>
            </a:r>
            <a:r>
              <a:rPr lang="es-EC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iostat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EC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CentOS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5.7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virtualizado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99721" y="2362200"/>
            <a:ext cx="7558479" cy="70788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</a:pPr>
            <a:r>
              <a:rPr lang="es-EC" sz="4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Conclusión y recomendaciones</a:t>
            </a:r>
            <a:endParaRPr lang="en-US" sz="4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2960717" y="4361045"/>
            <a:ext cx="3628253" cy="838200"/>
            <a:chOff x="5363347" y="5867400"/>
            <a:chExt cx="3628253" cy="838200"/>
          </a:xfrm>
        </p:grpSpPr>
        <p:pic>
          <p:nvPicPr>
            <p:cNvPr id="9" name="Picture 2" descr="http://blogs.technet.com/cfs-file.ashx/__key/communityserver-blogs-components-weblogfiles/00-00-00-80-91-metablogapi/4214.Microsoft_2D00_Exchange_2D00_Server_5F00_0BEF68C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347" y="5868054"/>
              <a:ext cx="1828800" cy="837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http://i37.tinypic.com/16ke44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547" y="6286827"/>
              <a:ext cx="1647053" cy="376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8" descr="http://www.techindustriya.com/backspace/wp-content/uploads/2011/10/vmware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7517" y="5867400"/>
              <a:ext cx="1843830" cy="415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444500" y="666720"/>
            <a:ext cx="8153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Conclusiones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s-EC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Cumplir una exhaustiva planificación.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La elección de plataforma de correo electrónico debe ser de acorde a presupuesto, requerimientos y aplicaciones.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err="1" smtClean="0"/>
              <a:t>VMware</a:t>
            </a:r>
            <a:r>
              <a:rPr lang="es-EC" dirty="0" smtClean="0"/>
              <a:t> ofrece una gama de productos ideales para los distintos tipos de necesidades del departamento IT.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Aún cuando los sistemas son </a:t>
            </a:r>
            <a:r>
              <a:rPr lang="es-EC" dirty="0" err="1" smtClean="0"/>
              <a:t>virtualizados</a:t>
            </a:r>
            <a:r>
              <a:rPr lang="es-EC" dirty="0" smtClean="0"/>
              <a:t> en un solo equipo, son totalmente aislados.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Memoria y CPU, son los recursos más críticos a nivel de virtualización.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err="1" smtClean="0"/>
              <a:t>Vmware</a:t>
            </a:r>
            <a:r>
              <a:rPr lang="es-EC" dirty="0" smtClean="0"/>
              <a:t> es compatible con la mayor parte de drivers y dispositivos de cualquier fabricantes.</a:t>
            </a:r>
          </a:p>
        </p:txBody>
      </p:sp>
    </p:spTree>
    <p:extLst>
      <p:ext uri="{BB962C8B-B14F-4D97-AF65-F5344CB8AC3E}">
        <p14:creationId xmlns:p14="http://schemas.microsoft.com/office/powerpoint/2010/main" val="377863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444500" y="763012"/>
            <a:ext cx="81534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Recomendaciones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s-EC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Respetar los requerimientos de hardware para cada plataforma.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Capacitación continua de herramientas </a:t>
            </a:r>
            <a:r>
              <a:rPr lang="es-EC" dirty="0" err="1" smtClean="0"/>
              <a:t>Vmware</a:t>
            </a:r>
            <a:r>
              <a:rPr lang="es-EC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Distribución de recursos cautelosa.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Bases de datos remotas.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Gastos de licencias de plataformas de correo, de acorde a necesidades.</a:t>
            </a:r>
          </a:p>
        </p:txBody>
      </p:sp>
    </p:spTree>
    <p:extLst>
      <p:ext uri="{BB962C8B-B14F-4D97-AF65-F5344CB8AC3E}">
        <p14:creationId xmlns:p14="http://schemas.microsoft.com/office/powerpoint/2010/main" val="342093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99721" y="2362200"/>
            <a:ext cx="7558479" cy="70788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</a:pPr>
            <a:r>
              <a:rPr lang="es-EC" sz="4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¿</a:t>
            </a:r>
            <a:r>
              <a:rPr lang="es-EC" sz="4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Preguntas?</a:t>
            </a:r>
            <a:endParaRPr lang="en-US" sz="4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2960717" y="4361045"/>
            <a:ext cx="3628253" cy="838200"/>
            <a:chOff x="5363347" y="5867400"/>
            <a:chExt cx="3628253" cy="838200"/>
          </a:xfrm>
        </p:grpSpPr>
        <p:pic>
          <p:nvPicPr>
            <p:cNvPr id="9" name="Picture 2" descr="http://blogs.technet.com/cfs-file.ashx/__key/communityserver-blogs-components-weblogfiles/00-00-00-80-91-metablogapi/4214.Microsoft_2D00_Exchange_2D00_Server_5F00_0BEF68C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347" y="5868054"/>
              <a:ext cx="1828800" cy="837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http://i37.tinypic.com/16ke44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547" y="6286827"/>
              <a:ext cx="1647053" cy="376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8" descr="http://www.techindustriya.com/backspace/wp-content/uploads/2011/10/vmware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7517" y="5867400"/>
              <a:ext cx="1843830" cy="415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66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black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C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79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logs.technet.com/cfs-file.ashx/__key/communityserver-blogs-components-weblogfiles/00-00-00-80-91-metablogapi/4214.Microsoft_2D00_Exchange_2D00_Server_5F00_0BEF68C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06410"/>
            <a:ext cx="2570018" cy="11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28600" y="2297192"/>
            <a:ext cx="8610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000"/>
            </a:lvl1pPr>
          </a:lstStyle>
          <a:p>
            <a:r>
              <a:rPr 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de </a:t>
            </a:r>
            <a:r>
              <a:rPr lang="es-E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e-mails, almacenamiento de </a:t>
            </a:r>
            <a:r>
              <a:rPr 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información, organización por agendas, calendarios, </a:t>
            </a:r>
            <a:r>
              <a:rPr lang="es-E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contactos y tareas </a:t>
            </a:r>
            <a:r>
              <a:rPr 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compartidas, etc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/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Características.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C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Flexibilidad </a:t>
            </a:r>
            <a:r>
              <a:rPr lang="es-EC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confianza.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Disponibilidad y recuperación de desastres.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Administración.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 y cumplimiento </a:t>
            </a:r>
            <a:r>
              <a:rPr lang="es-EC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normativo</a:t>
            </a:r>
            <a:r>
              <a:rPr lang="es-EC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control de información.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i37.tinypic.com/16ke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08211"/>
            <a:ext cx="2362200" cy="53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85800" y="1905000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de  correos electrónicos a través de una interfaz web Ajax, provee ítems y menús interactivos, incluye capacidades de búsqueda avanzada y permite relacionar fechas. </a:t>
            </a:r>
          </a:p>
          <a:p>
            <a:pPr algn="just"/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Compatible con clientes propietarios tales como Microsoft Outlook, Novell </a:t>
            </a:r>
            <a:r>
              <a:rPr lang="es-E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Apple correo electrónico. </a:t>
            </a:r>
          </a:p>
          <a:p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Características.</a:t>
            </a:r>
          </a:p>
          <a:p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Conexión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Dominios múltiples.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Funciones web.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Administración.</a:t>
            </a:r>
            <a:endParaRPr lang="es-EC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134130"/>
              </p:ext>
            </p:extLst>
          </p:nvPr>
        </p:nvGraphicFramePr>
        <p:xfrm>
          <a:off x="381000" y="1357330"/>
          <a:ext cx="8458200" cy="4510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0531"/>
                <a:gridCol w="3798135"/>
                <a:gridCol w="3129534"/>
              </a:tblGrid>
              <a:tr h="583259">
                <a:tc>
                  <a:txBody>
                    <a:bodyPr/>
                    <a:lstStyle/>
                    <a:p>
                      <a:pPr algn="l"/>
                      <a:r>
                        <a:rPr lang="es-EC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Plataforma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Microsoft Exchange 2010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VMware</a:t>
                      </a:r>
                      <a:r>
                        <a:rPr lang="es-EC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Zimbra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07341">
                <a:tc>
                  <a:txBody>
                    <a:bodyPr/>
                    <a:lstStyle/>
                    <a:p>
                      <a:pPr algn="l"/>
                      <a:r>
                        <a:rPr lang="es-EC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Procesador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dirty="0" smtClean="0"/>
                        <a:t>Intel,</a:t>
                      </a:r>
                      <a:r>
                        <a:rPr lang="es-EC" baseline="0" dirty="0" smtClean="0"/>
                        <a:t> AMD 64 bits 2.0 GHZ+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Intel,AMD</a:t>
                      </a:r>
                      <a:r>
                        <a:rPr lang="es-EC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32, 64-bit 2.0 GHZ+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528667">
                <a:tc>
                  <a:txBody>
                    <a:bodyPr/>
                    <a:lstStyle/>
                    <a:p>
                      <a:pPr algn="l"/>
                      <a:r>
                        <a:rPr lang="es-EC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Memoria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dirty="0" smtClean="0"/>
                        <a:t>4 GB Mínimo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dirty="0" smtClean="0"/>
                        <a:t>2 GB Mínimo </a:t>
                      </a:r>
                      <a:endParaRPr lang="en-US" dirty="0"/>
                    </a:p>
                  </a:txBody>
                  <a:tcPr/>
                </a:tc>
              </a:tr>
              <a:tr h="1020704">
                <a:tc>
                  <a:txBody>
                    <a:bodyPr/>
                    <a:lstStyle/>
                    <a:p>
                      <a:pPr algn="l"/>
                      <a:r>
                        <a:rPr lang="es-EC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Disco duro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dirty="0" smtClean="0"/>
                        <a:t>1,2 GB para instalación.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dirty="0" smtClean="0"/>
                        <a:t>10 GB para software libre y adicional para almacenamiento.</a:t>
                      </a:r>
                      <a:endParaRPr lang="en-US" dirty="0"/>
                    </a:p>
                  </a:txBody>
                  <a:tcPr/>
                </a:tc>
              </a:tr>
              <a:tr h="1662289">
                <a:tc>
                  <a:txBody>
                    <a:bodyPr/>
                    <a:lstStyle/>
                    <a:p>
                      <a:pPr algn="l"/>
                      <a:r>
                        <a:rPr lang="es-EC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S.O.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Microsoft Windows Server® 2008 x64 Standard y Enterprise SP2.</a:t>
                      </a:r>
                    </a:p>
                    <a:p>
                      <a:pPr algn="l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Microsoft .NET Framework 3.5 SP1</a:t>
                      </a:r>
                    </a:p>
                    <a:p>
                      <a:pPr algn="l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IIS 7.0</a:t>
                      </a:r>
                    </a:p>
                    <a:p>
                      <a:pPr algn="l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 PowerShell v2.0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 Hat Enterprise Linux 32 – 64 bits.</a:t>
                      </a:r>
                    </a:p>
                    <a:p>
                      <a:pPr algn="l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SUSE ES 10, 32-64 bits</a:t>
                      </a:r>
                    </a:p>
                    <a:p>
                      <a:pPr algn="l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Ubuntu LTS.</a:t>
                      </a:r>
                    </a:p>
                    <a:p>
                      <a:pPr algn="l"/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rPath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VMware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899727" y="762000"/>
            <a:ext cx="7634673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s-EC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de sistema para plataformas de correo electrónico.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143000" y="2648635"/>
            <a:ext cx="7086600" cy="215196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</a:pPr>
            <a:r>
              <a:rPr lang="es-EC" sz="4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Instalación y configuración de plataformas de correo electrónicos. </a:t>
            </a:r>
            <a:endParaRPr lang="en-US" sz="4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logs.technet.com/cfs-file.ashx/__key/communityserver-blogs-components-weblogfiles/00-00-00-80-91-metablogapi/4214.Microsoft_2D00_Exchange_2D00_Server_5F00_0BEF68C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2362200" cy="9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289533426"/>
              </p:ext>
            </p:extLst>
          </p:nvPr>
        </p:nvGraphicFramePr>
        <p:xfrm>
          <a:off x="1143000" y="1828800"/>
          <a:ext cx="7315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74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</Template>
  <TotalTime>263</TotalTime>
  <Words>1737</Words>
  <Application>Microsoft Office PowerPoint</Application>
  <PresentationFormat>Presentación en pantalla (4:3)</PresentationFormat>
  <Paragraphs>643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Ruben</dc:creator>
  <cp:lastModifiedBy>Carlos Ruben</cp:lastModifiedBy>
  <cp:revision>21</cp:revision>
  <dcterms:created xsi:type="dcterms:W3CDTF">2012-05-14T03:34:15Z</dcterms:created>
  <dcterms:modified xsi:type="dcterms:W3CDTF">2012-05-21T07:32:38Z</dcterms:modified>
</cp:coreProperties>
</file>