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256" r:id="rId3"/>
    <p:sldId id="260" r:id="rId4"/>
    <p:sldId id="261" r:id="rId5"/>
    <p:sldId id="262" r:id="rId6"/>
    <p:sldId id="264" r:id="rId7"/>
    <p:sldId id="265" r:id="rId8"/>
    <p:sldId id="263" r:id="rId9"/>
    <p:sldId id="287" r:id="rId10"/>
    <p:sldId id="277" r:id="rId11"/>
    <p:sldId id="274" r:id="rId12"/>
    <p:sldId id="278" r:id="rId13"/>
    <p:sldId id="279" r:id="rId14"/>
    <p:sldId id="280" r:id="rId15"/>
    <p:sldId id="282" r:id="rId16"/>
    <p:sldId id="283" r:id="rId17"/>
    <p:sldId id="284" r:id="rId18"/>
    <p:sldId id="288" r:id="rId19"/>
    <p:sldId id="289" r:id="rId20"/>
    <p:sldId id="290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Times New Roman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D26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>
      <p:cViewPr varScale="1">
        <p:scale>
          <a:sx n="71" d="100"/>
          <a:sy n="71" d="100"/>
        </p:scale>
        <p:origin x="-86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slide" Target="../slides/slide13.xml"/><Relationship Id="rId1" Type="http://schemas.openxmlformats.org/officeDocument/2006/relationships/slide" Target="../slides/slide12.xml"/><Relationship Id="rId6" Type="http://schemas.openxmlformats.org/officeDocument/2006/relationships/slide" Target="../slides/slide17.xml"/><Relationship Id="rId5" Type="http://schemas.openxmlformats.org/officeDocument/2006/relationships/slide" Target="../slides/slide16.xml"/><Relationship Id="rId4" Type="http://schemas.openxmlformats.org/officeDocument/2006/relationships/slide" Target="../slides/slide1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CDA44B-7F5D-44CC-B3CF-4E4683B2C6D2}" type="doc">
      <dgm:prSet loTypeId="urn:microsoft.com/office/officeart/2005/8/layout/arrow6" loCatId="process" qsTypeId="urn:microsoft.com/office/officeart/2005/8/quickstyle/3d9" qsCatId="3D" csTypeId="urn:microsoft.com/office/officeart/2005/8/colors/accent3_4" csCatId="accent3" phldr="0"/>
      <dgm:spPr/>
      <dgm:t>
        <a:bodyPr/>
        <a:lstStyle/>
        <a:p>
          <a:endParaRPr lang="es-EC"/>
        </a:p>
      </dgm:t>
    </dgm:pt>
    <dgm:pt modelId="{6A9459AB-C73D-47F2-B531-33F1CC6D985F}">
      <dgm:prSet phldrT="[Texto]" phldr="1"/>
      <dgm:spPr/>
      <dgm:t>
        <a:bodyPr/>
        <a:lstStyle/>
        <a:p>
          <a:endParaRPr lang="es-EC" dirty="0"/>
        </a:p>
      </dgm:t>
    </dgm:pt>
    <dgm:pt modelId="{D173B9AF-E042-4BBA-8573-9F78DDDC2C83}" type="sibTrans" cxnId="{897300D3-648B-44DA-8BCB-9C01D457250F}">
      <dgm:prSet/>
      <dgm:spPr/>
      <dgm:t>
        <a:bodyPr/>
        <a:lstStyle/>
        <a:p>
          <a:endParaRPr lang="es-EC"/>
        </a:p>
      </dgm:t>
    </dgm:pt>
    <dgm:pt modelId="{F0BCCECB-5325-451E-9E82-F5E18764D471}" type="parTrans" cxnId="{897300D3-648B-44DA-8BCB-9C01D457250F}">
      <dgm:prSet/>
      <dgm:spPr/>
      <dgm:t>
        <a:bodyPr/>
        <a:lstStyle/>
        <a:p>
          <a:endParaRPr lang="es-EC"/>
        </a:p>
      </dgm:t>
    </dgm:pt>
    <dgm:pt modelId="{AB4D4A88-EDF5-44B3-AD71-15B9CDA7A510}" type="pres">
      <dgm:prSet presAssocID="{7BCDA44B-7F5D-44CC-B3CF-4E4683B2C6D2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FAAEBA6-EDDF-458F-B37F-68E269A17828}" type="pres">
      <dgm:prSet presAssocID="{7BCDA44B-7F5D-44CC-B3CF-4E4683B2C6D2}" presName="ribbon" presStyleLbl="node1" presStyleIdx="0" presStyleCnt="1"/>
      <dgm:spPr/>
    </dgm:pt>
    <dgm:pt modelId="{84A65355-7635-4B68-BE5C-466167304638}" type="pres">
      <dgm:prSet presAssocID="{7BCDA44B-7F5D-44CC-B3CF-4E4683B2C6D2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C7D7737-269B-4FAF-8FAA-3F585B642C35}" type="pres">
      <dgm:prSet presAssocID="{7BCDA44B-7F5D-44CC-B3CF-4E4683B2C6D2}" presName="righ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469E632-74F1-4609-A006-958654373D85}" type="presOf" srcId="{7BCDA44B-7F5D-44CC-B3CF-4E4683B2C6D2}" destId="{AB4D4A88-EDF5-44B3-AD71-15B9CDA7A510}" srcOrd="0" destOrd="0" presId="urn:microsoft.com/office/officeart/2005/8/layout/arrow6"/>
    <dgm:cxn modelId="{5E87BFB7-D6F0-47A8-8BA6-EDD1C9F065DD}" type="presOf" srcId="{6A9459AB-C73D-47F2-B531-33F1CC6D985F}" destId="{84A65355-7635-4B68-BE5C-466167304638}" srcOrd="0" destOrd="0" presId="urn:microsoft.com/office/officeart/2005/8/layout/arrow6"/>
    <dgm:cxn modelId="{897300D3-648B-44DA-8BCB-9C01D457250F}" srcId="{7BCDA44B-7F5D-44CC-B3CF-4E4683B2C6D2}" destId="{6A9459AB-C73D-47F2-B531-33F1CC6D985F}" srcOrd="0" destOrd="0" parTransId="{F0BCCECB-5325-451E-9E82-F5E18764D471}" sibTransId="{D173B9AF-E042-4BBA-8573-9F78DDDC2C83}"/>
    <dgm:cxn modelId="{EB29FD21-EF09-4B18-93AE-F117F6D50A14}" type="presParOf" srcId="{AB4D4A88-EDF5-44B3-AD71-15B9CDA7A510}" destId="{4FAAEBA6-EDDF-458F-B37F-68E269A17828}" srcOrd="0" destOrd="0" presId="urn:microsoft.com/office/officeart/2005/8/layout/arrow6"/>
    <dgm:cxn modelId="{35C6F29F-672C-483F-ACD3-49E82B70B7BC}" type="presParOf" srcId="{AB4D4A88-EDF5-44B3-AD71-15B9CDA7A510}" destId="{84A65355-7635-4B68-BE5C-466167304638}" srcOrd="1" destOrd="0" presId="urn:microsoft.com/office/officeart/2005/8/layout/arrow6"/>
    <dgm:cxn modelId="{D17BF1F2-7F0E-44DA-B03C-A8C3F14A621D}" type="presParOf" srcId="{AB4D4A88-EDF5-44B3-AD71-15B9CDA7A510}" destId="{CC7D7737-269B-4FAF-8FAA-3F585B642C35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F76AEE-FBFE-426A-9172-35921B160DB8}" type="doc">
      <dgm:prSet loTypeId="urn:microsoft.com/office/officeart/2005/8/layout/vList5" loCatId="list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3BD84371-2EF1-4D4D-94C7-C603EEF7BBFB}">
      <dgm:prSet phldrT="[Texto]"/>
      <dgm:spPr/>
      <dgm:t>
        <a:bodyPr/>
        <a:lstStyle/>
        <a:p>
          <a:r>
            <a:rPr lang="es-ES" b="1" dirty="0" smtClean="0">
              <a:latin typeface="Times New Roman" pitchFamily="18" charset="0"/>
              <a:cs typeface="Times New Roman" pitchFamily="18" charset="0"/>
            </a:rPr>
            <a:t>SOLICITUD DE PEDIDO</a:t>
          </a:r>
          <a:endParaRPr lang="es-EC" dirty="0"/>
        </a:p>
      </dgm:t>
    </dgm:pt>
    <dgm:pt modelId="{404B71B3-F68E-4A7C-9D53-08220D991E21}" type="parTrans" cxnId="{B7B20CA9-9070-48CB-A272-572E08608483}">
      <dgm:prSet/>
      <dgm:spPr/>
      <dgm:t>
        <a:bodyPr/>
        <a:lstStyle/>
        <a:p>
          <a:endParaRPr lang="es-EC"/>
        </a:p>
      </dgm:t>
    </dgm:pt>
    <dgm:pt modelId="{C210C236-12C0-426A-91F0-1CD45B0E683A}" type="sibTrans" cxnId="{B7B20CA9-9070-48CB-A272-572E08608483}">
      <dgm:prSet/>
      <dgm:spPr/>
      <dgm:t>
        <a:bodyPr/>
        <a:lstStyle/>
        <a:p>
          <a:endParaRPr lang="es-EC"/>
        </a:p>
      </dgm:t>
    </dgm:pt>
    <dgm:pt modelId="{4970A01E-FC43-4BAB-8ADE-FC27EB555A92}">
      <dgm:prSet phldrT="[Texto]" custT="1"/>
      <dgm:spPr/>
      <dgm:t>
        <a:bodyPr/>
        <a:lstStyle/>
        <a:p>
          <a:r>
            <a:rPr lang="es-EC" sz="2000" dirty="0" smtClean="0"/>
            <a:t>Cliente</a:t>
          </a:r>
          <a:endParaRPr lang="es-EC" sz="2000" dirty="0"/>
        </a:p>
      </dgm:t>
    </dgm:pt>
    <dgm:pt modelId="{0148249F-9129-457E-9F60-E992FD0C1270}" type="parTrans" cxnId="{E24869A7-1245-4954-8F23-641844BE893C}">
      <dgm:prSet/>
      <dgm:spPr/>
      <dgm:t>
        <a:bodyPr/>
        <a:lstStyle/>
        <a:p>
          <a:endParaRPr lang="es-EC"/>
        </a:p>
      </dgm:t>
    </dgm:pt>
    <dgm:pt modelId="{6E3ABE96-AE88-4FFF-8916-320EB5BF39D4}" type="sibTrans" cxnId="{E24869A7-1245-4954-8F23-641844BE893C}">
      <dgm:prSet/>
      <dgm:spPr/>
      <dgm:t>
        <a:bodyPr/>
        <a:lstStyle/>
        <a:p>
          <a:endParaRPr lang="es-EC"/>
        </a:p>
      </dgm:t>
    </dgm:pt>
    <dgm:pt modelId="{EADE2AA6-2EEF-4E69-B95D-3377478BDC48}">
      <dgm:prSet phldrT="[Texto]" custT="1"/>
      <dgm:spPr/>
      <dgm:t>
        <a:bodyPr/>
        <a:lstStyle/>
        <a:p>
          <a:r>
            <a:rPr lang="es-EC" sz="2000" dirty="0" smtClean="0"/>
            <a:t>Vendedor</a:t>
          </a:r>
          <a:endParaRPr lang="es-EC" sz="2000" dirty="0"/>
        </a:p>
      </dgm:t>
    </dgm:pt>
    <dgm:pt modelId="{57667CF8-8E9D-4C5E-84B1-DFE9E1BF20B0}" type="parTrans" cxnId="{5C5F2D36-C914-4ACF-9D4F-64305FE8E8BD}">
      <dgm:prSet/>
      <dgm:spPr/>
      <dgm:t>
        <a:bodyPr/>
        <a:lstStyle/>
        <a:p>
          <a:endParaRPr lang="es-EC"/>
        </a:p>
      </dgm:t>
    </dgm:pt>
    <dgm:pt modelId="{76F3D5CC-52E6-46E0-AA78-B079810CB190}" type="sibTrans" cxnId="{5C5F2D36-C914-4ACF-9D4F-64305FE8E8BD}">
      <dgm:prSet/>
      <dgm:spPr/>
      <dgm:t>
        <a:bodyPr/>
        <a:lstStyle/>
        <a:p>
          <a:endParaRPr lang="es-EC"/>
        </a:p>
      </dgm:t>
    </dgm:pt>
    <dgm:pt modelId="{F100F0C0-A467-464F-848D-FDA4E32805F9}">
      <dgm:prSet phldrT="[Texto]"/>
      <dgm:spPr/>
      <dgm:t>
        <a:bodyPr/>
        <a:lstStyle/>
        <a:p>
          <a:r>
            <a:rPr lang="es-ES" b="1" smtClean="0">
              <a:latin typeface="Times New Roman" pitchFamily="18" charset="0"/>
            </a:rPr>
            <a:t>ORDEN DE  PRODUCCIÓN</a:t>
          </a:r>
          <a:endParaRPr lang="es-EC" dirty="0"/>
        </a:p>
      </dgm:t>
    </dgm:pt>
    <dgm:pt modelId="{78F2CF87-131F-472B-AC4F-67CB5783D4D1}" type="parTrans" cxnId="{6B0F8456-ACDF-467A-9D2A-31542489E7E2}">
      <dgm:prSet/>
      <dgm:spPr/>
      <dgm:t>
        <a:bodyPr/>
        <a:lstStyle/>
        <a:p>
          <a:endParaRPr lang="es-EC"/>
        </a:p>
      </dgm:t>
    </dgm:pt>
    <dgm:pt modelId="{E0061BC2-63F4-489F-A82E-EDC53AB17BD1}" type="sibTrans" cxnId="{6B0F8456-ACDF-467A-9D2A-31542489E7E2}">
      <dgm:prSet/>
      <dgm:spPr/>
      <dgm:t>
        <a:bodyPr/>
        <a:lstStyle/>
        <a:p>
          <a:endParaRPr lang="es-EC"/>
        </a:p>
      </dgm:t>
    </dgm:pt>
    <dgm:pt modelId="{1361150E-97DF-44FE-95F6-34BB8F4EB35C}">
      <dgm:prSet phldrT="[Texto]" custT="1"/>
      <dgm:spPr/>
      <dgm:t>
        <a:bodyPr/>
        <a:lstStyle/>
        <a:p>
          <a:r>
            <a:rPr lang="es-ES" sz="2000" smtClean="0">
              <a:latin typeface="Times New Roman" pitchFamily="18" charset="0"/>
              <a:cs typeface="Times New Roman" pitchFamily="18" charset="0"/>
            </a:rPr>
            <a:t>Detalle del producto</a:t>
          </a:r>
          <a:endParaRPr lang="es-EC" sz="2000" dirty="0"/>
        </a:p>
      </dgm:t>
    </dgm:pt>
    <dgm:pt modelId="{2A7F914A-1ED3-456E-ADC7-77389C52D59A}" type="parTrans" cxnId="{7189E050-34FE-4324-823F-1D0BF13D1E73}">
      <dgm:prSet/>
      <dgm:spPr/>
      <dgm:t>
        <a:bodyPr/>
        <a:lstStyle/>
        <a:p>
          <a:endParaRPr lang="es-EC"/>
        </a:p>
      </dgm:t>
    </dgm:pt>
    <dgm:pt modelId="{2FB4E95B-06E3-4F0A-9F5E-CD7105FDAC73}" type="sibTrans" cxnId="{7189E050-34FE-4324-823F-1D0BF13D1E73}">
      <dgm:prSet/>
      <dgm:spPr/>
      <dgm:t>
        <a:bodyPr/>
        <a:lstStyle/>
        <a:p>
          <a:endParaRPr lang="es-EC"/>
        </a:p>
      </dgm:t>
    </dgm:pt>
    <dgm:pt modelId="{0BCD1D2F-BB63-4A8E-8BD2-E8C8DFF95C9D}">
      <dgm:prSet phldrT="[Texto]" custT="1"/>
      <dgm:spPr/>
      <dgm:t>
        <a:bodyPr/>
        <a:lstStyle/>
        <a:p>
          <a:r>
            <a:rPr lang="es-EC" sz="2000" dirty="0" smtClean="0"/>
            <a:t>Número de productos a fabricar</a:t>
          </a:r>
          <a:endParaRPr lang="es-EC" sz="2000" dirty="0"/>
        </a:p>
      </dgm:t>
    </dgm:pt>
    <dgm:pt modelId="{C4573A5A-904C-474A-85C4-AA4BF3DE8CFA}" type="parTrans" cxnId="{688EFD01-E8B8-4824-AC13-2CDA0AAF85EB}">
      <dgm:prSet/>
      <dgm:spPr/>
      <dgm:t>
        <a:bodyPr/>
        <a:lstStyle/>
        <a:p>
          <a:endParaRPr lang="es-EC"/>
        </a:p>
      </dgm:t>
    </dgm:pt>
    <dgm:pt modelId="{6F14C6A2-5E21-41D8-8416-30D34166E372}" type="sibTrans" cxnId="{688EFD01-E8B8-4824-AC13-2CDA0AAF85EB}">
      <dgm:prSet/>
      <dgm:spPr/>
      <dgm:t>
        <a:bodyPr/>
        <a:lstStyle/>
        <a:p>
          <a:endParaRPr lang="es-EC"/>
        </a:p>
      </dgm:t>
    </dgm:pt>
    <dgm:pt modelId="{0C13BAAD-9009-497C-B193-E1D44069618D}">
      <dgm:prSet phldrT="[Texto]"/>
      <dgm:spPr/>
      <dgm:t>
        <a:bodyPr/>
        <a:lstStyle/>
        <a:p>
          <a:r>
            <a:rPr lang="es-EC" b="1" smtClean="0">
              <a:latin typeface="Times New Roman" pitchFamily="18" charset="0"/>
              <a:cs typeface="Times New Roman" charset="0"/>
            </a:rPr>
            <a:t>RECEPCIÓN DE MATERIALES </a:t>
          </a:r>
          <a:endParaRPr lang="es-EC" dirty="0"/>
        </a:p>
      </dgm:t>
    </dgm:pt>
    <dgm:pt modelId="{945AE744-C539-4AF0-AF64-204CEAB529DC}" type="parTrans" cxnId="{B68FE8F4-832F-4594-AB6E-6DBA3657EF71}">
      <dgm:prSet/>
      <dgm:spPr/>
      <dgm:t>
        <a:bodyPr/>
        <a:lstStyle/>
        <a:p>
          <a:endParaRPr lang="es-EC"/>
        </a:p>
      </dgm:t>
    </dgm:pt>
    <dgm:pt modelId="{16B27C32-AD3D-4687-B367-C80168148DE4}" type="sibTrans" cxnId="{B68FE8F4-832F-4594-AB6E-6DBA3657EF71}">
      <dgm:prSet/>
      <dgm:spPr/>
      <dgm:t>
        <a:bodyPr/>
        <a:lstStyle/>
        <a:p>
          <a:endParaRPr lang="es-EC"/>
        </a:p>
      </dgm:t>
    </dgm:pt>
    <dgm:pt modelId="{9AD7EBEC-E3D8-4F6E-A54A-51EA13478C37}">
      <dgm:prSet phldrT="[Texto]" custT="1"/>
      <dgm:spPr/>
      <dgm:t>
        <a:bodyPr/>
        <a:lstStyle/>
        <a:p>
          <a:r>
            <a:rPr lang="es-EC" sz="2000" dirty="0" smtClean="0">
              <a:latin typeface="Times New Roman" pitchFamily="18" charset="0"/>
              <a:cs typeface="Times New Roman" pitchFamily="18" charset="0"/>
            </a:rPr>
            <a:t>Realiza una orden requisición</a:t>
          </a:r>
          <a:endParaRPr lang="es-EC" sz="2000" dirty="0"/>
        </a:p>
      </dgm:t>
    </dgm:pt>
    <dgm:pt modelId="{DFA28237-CED3-416B-A537-6E9EB7889625}" type="parTrans" cxnId="{804289DD-5670-476D-A96D-C2056D8DEE1A}">
      <dgm:prSet/>
      <dgm:spPr/>
      <dgm:t>
        <a:bodyPr/>
        <a:lstStyle/>
        <a:p>
          <a:endParaRPr lang="es-EC"/>
        </a:p>
      </dgm:t>
    </dgm:pt>
    <dgm:pt modelId="{2E72E234-72E7-49F3-8B21-5FC52F9609C9}" type="sibTrans" cxnId="{804289DD-5670-476D-A96D-C2056D8DEE1A}">
      <dgm:prSet/>
      <dgm:spPr/>
      <dgm:t>
        <a:bodyPr/>
        <a:lstStyle/>
        <a:p>
          <a:endParaRPr lang="es-EC"/>
        </a:p>
      </dgm:t>
    </dgm:pt>
    <dgm:pt modelId="{1F8CFE3A-5E9A-4A14-B578-6E56DD9416C1}">
      <dgm:prSet phldrT="[Texto]" custT="1"/>
      <dgm:spPr/>
      <dgm:t>
        <a:bodyPr/>
        <a:lstStyle/>
        <a:p>
          <a:r>
            <a:rPr lang="es-EC" sz="2000" dirty="0" smtClean="0">
              <a:latin typeface="Times New Roman" pitchFamily="18" charset="0"/>
              <a:cs typeface="Times New Roman" pitchFamily="18" charset="0"/>
            </a:rPr>
            <a:t>Entrega de M.P al jefe de Producción.</a:t>
          </a:r>
          <a:endParaRPr lang="es-EC" sz="2000" dirty="0"/>
        </a:p>
      </dgm:t>
    </dgm:pt>
    <dgm:pt modelId="{69CB4466-54D0-431B-809D-0B29E37CFB20}" type="parTrans" cxnId="{13862D5F-DC76-4E37-828E-5394C9017B1D}">
      <dgm:prSet/>
      <dgm:spPr/>
      <dgm:t>
        <a:bodyPr/>
        <a:lstStyle/>
        <a:p>
          <a:endParaRPr lang="es-EC"/>
        </a:p>
      </dgm:t>
    </dgm:pt>
    <dgm:pt modelId="{91D75DBA-02B4-4512-A507-84614D48A81B}" type="sibTrans" cxnId="{13862D5F-DC76-4E37-828E-5394C9017B1D}">
      <dgm:prSet/>
      <dgm:spPr/>
      <dgm:t>
        <a:bodyPr/>
        <a:lstStyle/>
        <a:p>
          <a:endParaRPr lang="es-EC"/>
        </a:p>
      </dgm:t>
    </dgm:pt>
    <dgm:pt modelId="{8C57C239-6F93-4AC2-B236-D02268169991}">
      <dgm:prSet/>
      <dgm:spPr/>
      <dgm:t>
        <a:bodyPr/>
        <a:lstStyle/>
        <a:p>
          <a:r>
            <a:rPr lang="es-EC" b="1" dirty="0" smtClean="0">
              <a:latin typeface="Times New Roman" pitchFamily="18" charset="0"/>
              <a:cs typeface="Times New Roman" charset="0"/>
            </a:rPr>
            <a:t>ORDEN DE COMPRA</a:t>
          </a:r>
          <a:endParaRPr lang="es-EC" b="1" dirty="0">
            <a:latin typeface="Times New Roman" pitchFamily="18" charset="0"/>
            <a:cs typeface="Times New Roman" charset="0"/>
          </a:endParaRPr>
        </a:p>
      </dgm:t>
    </dgm:pt>
    <dgm:pt modelId="{F14026B1-B4B5-475B-BFB1-2AF406B4C460}" type="parTrans" cxnId="{C6B0E5C2-0A3A-4E81-827D-11C5E8AC0C3D}">
      <dgm:prSet/>
      <dgm:spPr/>
      <dgm:t>
        <a:bodyPr/>
        <a:lstStyle/>
        <a:p>
          <a:endParaRPr lang="es-EC"/>
        </a:p>
      </dgm:t>
    </dgm:pt>
    <dgm:pt modelId="{46F7BC89-4405-475C-914E-630CBE47DC2F}" type="sibTrans" cxnId="{C6B0E5C2-0A3A-4E81-827D-11C5E8AC0C3D}">
      <dgm:prSet/>
      <dgm:spPr/>
      <dgm:t>
        <a:bodyPr/>
        <a:lstStyle/>
        <a:p>
          <a:endParaRPr lang="es-EC"/>
        </a:p>
      </dgm:t>
    </dgm:pt>
    <dgm:pt modelId="{EAAFD03C-DDAC-4956-AADE-9195131F804F}">
      <dgm:prSet/>
      <dgm:spPr/>
      <dgm:t>
        <a:bodyPr/>
        <a:lstStyle/>
        <a:p>
          <a:r>
            <a:rPr lang="es-EC" b="1" smtClean="0">
              <a:latin typeface="Times New Roman" pitchFamily="18" charset="0"/>
              <a:cs typeface="Times New Roman" charset="0"/>
            </a:rPr>
            <a:t>COMPRA</a:t>
          </a:r>
          <a:endParaRPr lang="es-EC" b="1" dirty="0">
            <a:latin typeface="Times New Roman" pitchFamily="18" charset="0"/>
            <a:cs typeface="Times New Roman" charset="0"/>
          </a:endParaRPr>
        </a:p>
      </dgm:t>
    </dgm:pt>
    <dgm:pt modelId="{D8C482F6-E03E-47EF-8BA5-51FCD7B1544D}" type="parTrans" cxnId="{B8199701-FB10-4968-A827-7C8BA90991E1}">
      <dgm:prSet/>
      <dgm:spPr/>
      <dgm:t>
        <a:bodyPr/>
        <a:lstStyle/>
        <a:p>
          <a:endParaRPr lang="es-EC"/>
        </a:p>
      </dgm:t>
    </dgm:pt>
    <dgm:pt modelId="{E9DEB7BE-67B4-4D0D-AA19-8D6A1AA7548B}" type="sibTrans" cxnId="{B8199701-FB10-4968-A827-7C8BA90991E1}">
      <dgm:prSet/>
      <dgm:spPr/>
      <dgm:t>
        <a:bodyPr/>
        <a:lstStyle/>
        <a:p>
          <a:endParaRPr lang="es-EC"/>
        </a:p>
      </dgm:t>
    </dgm:pt>
    <dgm:pt modelId="{351F8689-37C1-4837-A460-EF11D7713694}">
      <dgm:prSet custT="1"/>
      <dgm:spPr/>
      <dgm:t>
        <a:bodyPr/>
        <a:lstStyle/>
        <a:p>
          <a:r>
            <a:rPr lang="es-EC" sz="2000" b="0" smtClean="0">
              <a:latin typeface="Times New Roman" pitchFamily="18" charset="0"/>
              <a:cs typeface="Times New Roman" charset="0"/>
            </a:rPr>
            <a:t>Revisión de la M.P</a:t>
          </a:r>
          <a:endParaRPr lang="es-EC" sz="3200" b="0" dirty="0">
            <a:latin typeface="Times New Roman" pitchFamily="18" charset="0"/>
            <a:cs typeface="Times New Roman" charset="0"/>
          </a:endParaRPr>
        </a:p>
      </dgm:t>
    </dgm:pt>
    <dgm:pt modelId="{CC6E9CC3-9F9A-4501-9E6B-705867D83899}" type="parTrans" cxnId="{BF930DE5-6327-4717-96B4-5B8ACB429A45}">
      <dgm:prSet/>
      <dgm:spPr/>
      <dgm:t>
        <a:bodyPr/>
        <a:lstStyle/>
        <a:p>
          <a:endParaRPr lang="es-EC"/>
        </a:p>
      </dgm:t>
    </dgm:pt>
    <dgm:pt modelId="{F0CD0745-919D-420F-9B46-05B707AD0DFC}" type="sibTrans" cxnId="{BF930DE5-6327-4717-96B4-5B8ACB429A45}">
      <dgm:prSet/>
      <dgm:spPr/>
      <dgm:t>
        <a:bodyPr/>
        <a:lstStyle/>
        <a:p>
          <a:endParaRPr lang="es-EC"/>
        </a:p>
      </dgm:t>
    </dgm:pt>
    <dgm:pt modelId="{682FA16D-71E1-4528-A921-565C715D3EFF}">
      <dgm:prSet/>
      <dgm:spPr/>
      <dgm:t>
        <a:bodyPr/>
        <a:lstStyle/>
        <a:p>
          <a:r>
            <a:rPr lang="es-EC" b="1" smtClean="0">
              <a:latin typeface="Times New Roman" pitchFamily="18" charset="0"/>
              <a:ea typeface="+mn-ea"/>
              <a:cs typeface="Times New Roman" charset="0"/>
            </a:rPr>
            <a:t>CIERRE DE ORDEN PRODUCCIÓN </a:t>
          </a:r>
          <a:endParaRPr lang="en-US" b="1" dirty="0">
            <a:latin typeface="Times New Roman" pitchFamily="18" charset="0"/>
            <a:ea typeface="+mn-ea"/>
            <a:cs typeface="Times New Roman" charset="0"/>
          </a:endParaRPr>
        </a:p>
      </dgm:t>
    </dgm:pt>
    <dgm:pt modelId="{1E2066C3-2F3B-416A-8935-372848FC8F71}" type="parTrans" cxnId="{F983FA4A-0B9C-4FB4-8691-FDE0616C4F23}">
      <dgm:prSet/>
      <dgm:spPr/>
      <dgm:t>
        <a:bodyPr/>
        <a:lstStyle/>
        <a:p>
          <a:endParaRPr lang="es-EC"/>
        </a:p>
      </dgm:t>
    </dgm:pt>
    <dgm:pt modelId="{3F0F3819-40D4-45E0-B896-8FF3945B2B62}" type="sibTrans" cxnId="{F983FA4A-0B9C-4FB4-8691-FDE0616C4F23}">
      <dgm:prSet/>
      <dgm:spPr/>
      <dgm:t>
        <a:bodyPr/>
        <a:lstStyle/>
        <a:p>
          <a:endParaRPr lang="es-EC"/>
        </a:p>
      </dgm:t>
    </dgm:pt>
    <dgm:pt modelId="{996244B4-AB10-4863-AB75-364582526667}">
      <dgm:prSet custT="1"/>
      <dgm:spPr/>
      <dgm:t>
        <a:bodyPr/>
        <a:lstStyle/>
        <a:p>
          <a:r>
            <a:rPr lang="en-US" sz="2000" b="0" dirty="0" err="1" smtClean="0">
              <a:latin typeface="Times New Roman" pitchFamily="18" charset="0"/>
              <a:ea typeface="+mn-ea"/>
              <a:cs typeface="Times New Roman" charset="0"/>
            </a:rPr>
            <a:t>Determina</a:t>
          </a:r>
          <a:r>
            <a:rPr lang="en-US" sz="2000" b="0" dirty="0" smtClean="0">
              <a:latin typeface="Times New Roman" pitchFamily="18" charset="0"/>
              <a:ea typeface="+mn-ea"/>
              <a:cs typeface="Times New Roman" charset="0"/>
            </a:rPr>
            <a:t> la M.P.D, MPI, M.O.D y M.O.I</a:t>
          </a:r>
          <a:endParaRPr lang="en-US" sz="2000" b="0" dirty="0">
            <a:latin typeface="Times New Roman" pitchFamily="18" charset="0"/>
            <a:ea typeface="+mn-ea"/>
            <a:cs typeface="Times New Roman" charset="0"/>
          </a:endParaRPr>
        </a:p>
      </dgm:t>
    </dgm:pt>
    <dgm:pt modelId="{47F7C4B7-D31E-4ECE-B9AA-7487B87ED763}" type="parTrans" cxnId="{621FAE25-454B-42AF-B79B-C214D5C49822}">
      <dgm:prSet/>
      <dgm:spPr/>
      <dgm:t>
        <a:bodyPr/>
        <a:lstStyle/>
        <a:p>
          <a:endParaRPr lang="es-EC"/>
        </a:p>
      </dgm:t>
    </dgm:pt>
    <dgm:pt modelId="{22014842-1CA1-4EC3-82E3-8E9268EB4249}" type="sibTrans" cxnId="{621FAE25-454B-42AF-B79B-C214D5C49822}">
      <dgm:prSet/>
      <dgm:spPr/>
      <dgm:t>
        <a:bodyPr/>
        <a:lstStyle/>
        <a:p>
          <a:endParaRPr lang="es-EC"/>
        </a:p>
      </dgm:t>
    </dgm:pt>
    <dgm:pt modelId="{8B19B255-E3BF-44F9-8024-C4D7C56446A4}">
      <dgm:prSet custT="1"/>
      <dgm:spPr/>
      <dgm:t>
        <a:bodyPr/>
        <a:lstStyle/>
        <a:p>
          <a:r>
            <a:rPr lang="es-EC" sz="2000" b="0" smtClean="0">
              <a:latin typeface="Times New Roman" pitchFamily="18" charset="0"/>
              <a:cs typeface="Times New Roman" charset="0"/>
            </a:rPr>
            <a:t>Ingreso a bodega</a:t>
          </a:r>
          <a:endParaRPr lang="es-EC" sz="3200" b="0" dirty="0">
            <a:latin typeface="Times New Roman" pitchFamily="18" charset="0"/>
            <a:cs typeface="Times New Roman" charset="0"/>
          </a:endParaRPr>
        </a:p>
      </dgm:t>
    </dgm:pt>
    <dgm:pt modelId="{BBF82CED-EA47-4382-9C0E-D4949D91798E}" type="parTrans" cxnId="{1DBCCA53-365B-4338-8756-C3048EAF3B67}">
      <dgm:prSet/>
      <dgm:spPr/>
      <dgm:t>
        <a:bodyPr/>
        <a:lstStyle/>
        <a:p>
          <a:endParaRPr lang="es-EC"/>
        </a:p>
      </dgm:t>
    </dgm:pt>
    <dgm:pt modelId="{9AD61A6E-39B0-4518-8699-D58E26AEFB5B}" type="sibTrans" cxnId="{1DBCCA53-365B-4338-8756-C3048EAF3B67}">
      <dgm:prSet/>
      <dgm:spPr/>
      <dgm:t>
        <a:bodyPr/>
        <a:lstStyle/>
        <a:p>
          <a:endParaRPr lang="es-EC"/>
        </a:p>
      </dgm:t>
    </dgm:pt>
    <dgm:pt modelId="{96F22284-38F8-450C-8070-83AF8B92B37D}">
      <dgm:prSet custT="1"/>
      <dgm:spPr/>
      <dgm:t>
        <a:bodyPr/>
        <a:lstStyle/>
        <a:p>
          <a:r>
            <a:rPr lang="en-US" sz="2000" b="0" smtClean="0">
              <a:latin typeface="Times New Roman" pitchFamily="18" charset="0"/>
              <a:ea typeface="+mn-ea"/>
              <a:cs typeface="Times New Roman" charset="0"/>
            </a:rPr>
            <a:t> </a:t>
          </a:r>
          <a:r>
            <a:rPr lang="es-ES_tradnl" sz="2000" b="0" smtClean="0">
              <a:latin typeface="Times New Roman" pitchFamily="18" charset="0"/>
            </a:rPr>
            <a:t>Transferencia almacén  </a:t>
          </a:r>
          <a:endParaRPr lang="en-US" sz="2000" b="0" dirty="0">
            <a:latin typeface="Times New Roman" pitchFamily="18" charset="0"/>
            <a:ea typeface="+mn-ea"/>
            <a:cs typeface="Times New Roman" charset="0"/>
          </a:endParaRPr>
        </a:p>
      </dgm:t>
    </dgm:pt>
    <dgm:pt modelId="{2BEF834F-B55F-4F40-A22F-A3C11B92B9B5}" type="parTrans" cxnId="{2E4C9DCA-1FC9-4D9E-BF8E-EF7D01812596}">
      <dgm:prSet/>
      <dgm:spPr/>
      <dgm:t>
        <a:bodyPr/>
        <a:lstStyle/>
        <a:p>
          <a:endParaRPr lang="es-EC"/>
        </a:p>
      </dgm:t>
    </dgm:pt>
    <dgm:pt modelId="{FF96671F-D001-496D-890F-8C22B6EA54EB}" type="sibTrans" cxnId="{2E4C9DCA-1FC9-4D9E-BF8E-EF7D01812596}">
      <dgm:prSet/>
      <dgm:spPr/>
      <dgm:t>
        <a:bodyPr/>
        <a:lstStyle/>
        <a:p>
          <a:endParaRPr lang="es-EC"/>
        </a:p>
      </dgm:t>
    </dgm:pt>
    <dgm:pt modelId="{0DF3621E-6804-4DDC-9C77-2EEDF62BA9A7}">
      <dgm:prSet custT="1"/>
      <dgm:spPr/>
      <dgm:t>
        <a:bodyPr/>
        <a:lstStyle/>
        <a:p>
          <a:r>
            <a:rPr lang="es-EC" sz="2000" dirty="0" smtClean="0"/>
            <a:t>M.P no esta disponible en la bodega</a:t>
          </a:r>
          <a:endParaRPr lang="es-EC" sz="3600" b="1" dirty="0">
            <a:latin typeface="Times New Roman" pitchFamily="18" charset="0"/>
            <a:cs typeface="Times New Roman" charset="0"/>
          </a:endParaRPr>
        </a:p>
      </dgm:t>
    </dgm:pt>
    <dgm:pt modelId="{87041B36-39CF-43AC-B359-F40C84774B33}" type="parTrans" cxnId="{2A85DCBD-9212-4433-964E-F7FF33C17E00}">
      <dgm:prSet/>
      <dgm:spPr/>
      <dgm:t>
        <a:bodyPr/>
        <a:lstStyle/>
        <a:p>
          <a:endParaRPr lang="es-EC"/>
        </a:p>
      </dgm:t>
    </dgm:pt>
    <dgm:pt modelId="{F49DA66E-2BA4-493C-872F-EDC71ABB8C19}" type="sibTrans" cxnId="{2A85DCBD-9212-4433-964E-F7FF33C17E00}">
      <dgm:prSet/>
      <dgm:spPr/>
      <dgm:t>
        <a:bodyPr/>
        <a:lstStyle/>
        <a:p>
          <a:endParaRPr lang="es-EC"/>
        </a:p>
      </dgm:t>
    </dgm:pt>
    <dgm:pt modelId="{640B9C87-0C03-4218-9FB0-B9E789481F0D}" type="pres">
      <dgm:prSet presAssocID="{08F76AEE-FBFE-426A-9172-35921B160DB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CC4BAB8-6F7B-4CED-AC65-18F9ECFA88D7}" type="pres">
      <dgm:prSet presAssocID="{3BD84371-2EF1-4D4D-94C7-C603EEF7BBFB}" presName="linNode" presStyleCnt="0"/>
      <dgm:spPr/>
      <dgm:t>
        <a:bodyPr/>
        <a:lstStyle/>
        <a:p>
          <a:endParaRPr lang="es-EC"/>
        </a:p>
      </dgm:t>
    </dgm:pt>
    <dgm:pt modelId="{2B9D510C-6182-4AB9-BA53-EDF4E8097A46}" type="pres">
      <dgm:prSet presAssocID="{3BD84371-2EF1-4D4D-94C7-C603EEF7BBFB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B3EACEC-C84D-4A05-BEF8-92FDB6E5A016}" type="pres">
      <dgm:prSet presAssocID="{3BD84371-2EF1-4D4D-94C7-C603EEF7BBFB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C6A8535-F34C-44FC-9B27-76C2D1B32EED}" type="pres">
      <dgm:prSet presAssocID="{C210C236-12C0-426A-91F0-1CD45B0E683A}" presName="sp" presStyleCnt="0"/>
      <dgm:spPr/>
      <dgm:t>
        <a:bodyPr/>
        <a:lstStyle/>
        <a:p>
          <a:endParaRPr lang="es-EC"/>
        </a:p>
      </dgm:t>
    </dgm:pt>
    <dgm:pt modelId="{71077AA1-7024-475E-87DC-EE770C142790}" type="pres">
      <dgm:prSet presAssocID="{F100F0C0-A467-464F-848D-FDA4E32805F9}" presName="linNode" presStyleCnt="0"/>
      <dgm:spPr/>
      <dgm:t>
        <a:bodyPr/>
        <a:lstStyle/>
        <a:p>
          <a:endParaRPr lang="es-EC"/>
        </a:p>
      </dgm:t>
    </dgm:pt>
    <dgm:pt modelId="{17132170-52B8-4698-9853-C94E80BD102F}" type="pres">
      <dgm:prSet presAssocID="{F100F0C0-A467-464F-848D-FDA4E32805F9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59CB4DC-29ED-4860-A5A3-1996ED4B3B35}" type="pres">
      <dgm:prSet presAssocID="{F100F0C0-A467-464F-848D-FDA4E32805F9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D193D0B-8B42-403C-AF2F-1004F05113A7}" type="pres">
      <dgm:prSet presAssocID="{E0061BC2-63F4-489F-A82E-EDC53AB17BD1}" presName="sp" presStyleCnt="0"/>
      <dgm:spPr/>
      <dgm:t>
        <a:bodyPr/>
        <a:lstStyle/>
        <a:p>
          <a:endParaRPr lang="es-EC"/>
        </a:p>
      </dgm:t>
    </dgm:pt>
    <dgm:pt modelId="{95F2CCEA-B440-4293-A70C-82D95AA759A1}" type="pres">
      <dgm:prSet presAssocID="{0C13BAAD-9009-497C-B193-E1D44069618D}" presName="linNode" presStyleCnt="0"/>
      <dgm:spPr/>
      <dgm:t>
        <a:bodyPr/>
        <a:lstStyle/>
        <a:p>
          <a:endParaRPr lang="es-EC"/>
        </a:p>
      </dgm:t>
    </dgm:pt>
    <dgm:pt modelId="{8D1E4F87-7873-4CAC-A9D8-1028097CE13E}" type="pres">
      <dgm:prSet presAssocID="{0C13BAAD-9009-497C-B193-E1D44069618D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9824750-D567-4C57-B611-78DDA41C2D91}" type="pres">
      <dgm:prSet presAssocID="{0C13BAAD-9009-497C-B193-E1D44069618D}" presName="descendant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3542BAB-DD4B-4106-A8EE-B8738DBE5850}" type="pres">
      <dgm:prSet presAssocID="{16B27C32-AD3D-4687-B367-C80168148DE4}" presName="sp" presStyleCnt="0"/>
      <dgm:spPr/>
      <dgm:t>
        <a:bodyPr/>
        <a:lstStyle/>
        <a:p>
          <a:endParaRPr lang="es-EC"/>
        </a:p>
      </dgm:t>
    </dgm:pt>
    <dgm:pt modelId="{7FED1A7F-DE39-4554-8508-05052907BB7D}" type="pres">
      <dgm:prSet presAssocID="{8C57C239-6F93-4AC2-B236-D02268169991}" presName="linNode" presStyleCnt="0"/>
      <dgm:spPr/>
      <dgm:t>
        <a:bodyPr/>
        <a:lstStyle/>
        <a:p>
          <a:endParaRPr lang="es-EC"/>
        </a:p>
      </dgm:t>
    </dgm:pt>
    <dgm:pt modelId="{40485E98-6BBA-4B10-A037-9F898D15D964}" type="pres">
      <dgm:prSet presAssocID="{8C57C239-6F93-4AC2-B236-D02268169991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E682423-4FE6-445A-A57E-4BCC26649C2E}" type="pres">
      <dgm:prSet presAssocID="{8C57C239-6F93-4AC2-B236-D02268169991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02E0D744-AAED-4879-9EC6-106505FDE3CF}" type="pres">
      <dgm:prSet presAssocID="{46F7BC89-4405-475C-914E-630CBE47DC2F}" presName="sp" presStyleCnt="0"/>
      <dgm:spPr/>
      <dgm:t>
        <a:bodyPr/>
        <a:lstStyle/>
        <a:p>
          <a:endParaRPr lang="es-EC"/>
        </a:p>
      </dgm:t>
    </dgm:pt>
    <dgm:pt modelId="{77770A1D-DFA3-4C26-A1DD-FA03681E620D}" type="pres">
      <dgm:prSet presAssocID="{EAAFD03C-DDAC-4956-AADE-9195131F804F}" presName="linNode" presStyleCnt="0"/>
      <dgm:spPr/>
      <dgm:t>
        <a:bodyPr/>
        <a:lstStyle/>
        <a:p>
          <a:endParaRPr lang="es-EC"/>
        </a:p>
      </dgm:t>
    </dgm:pt>
    <dgm:pt modelId="{C13248EB-157C-4056-9740-E9B855A5619F}" type="pres">
      <dgm:prSet presAssocID="{EAAFD03C-DDAC-4956-AADE-9195131F804F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3FEE91F2-A1B6-461A-936C-12C5CAFB9B3C}" type="pres">
      <dgm:prSet presAssocID="{EAAFD03C-DDAC-4956-AADE-9195131F804F}" presName="descendantText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6A772BF-7A3B-4E58-8D27-CD44A35275A9}" type="pres">
      <dgm:prSet presAssocID="{E9DEB7BE-67B4-4D0D-AA19-8D6A1AA7548B}" presName="sp" presStyleCnt="0"/>
      <dgm:spPr/>
      <dgm:t>
        <a:bodyPr/>
        <a:lstStyle/>
        <a:p>
          <a:endParaRPr lang="es-EC"/>
        </a:p>
      </dgm:t>
    </dgm:pt>
    <dgm:pt modelId="{F59CB7CF-6424-46C5-BAA0-447197C1DBA9}" type="pres">
      <dgm:prSet presAssocID="{682FA16D-71E1-4528-A921-565C715D3EFF}" presName="linNode" presStyleCnt="0"/>
      <dgm:spPr/>
      <dgm:t>
        <a:bodyPr/>
        <a:lstStyle/>
        <a:p>
          <a:endParaRPr lang="es-EC"/>
        </a:p>
      </dgm:t>
    </dgm:pt>
    <dgm:pt modelId="{99569A12-4827-4EDE-9671-A6988474693B}" type="pres">
      <dgm:prSet presAssocID="{682FA16D-71E1-4528-A921-565C715D3EFF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FA73A1B-F080-4CFC-ADCB-36295C498A5C}" type="pres">
      <dgm:prSet presAssocID="{682FA16D-71E1-4528-A921-565C715D3EFF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1C44A492-F88F-470C-B3D9-4BDD673999B5}" type="presOf" srcId="{1361150E-97DF-44FE-95F6-34BB8F4EB35C}" destId="{C59CB4DC-29ED-4860-A5A3-1996ED4B3B35}" srcOrd="0" destOrd="0" presId="urn:microsoft.com/office/officeart/2005/8/layout/vList5"/>
    <dgm:cxn modelId="{1DBCCA53-365B-4338-8756-C3048EAF3B67}" srcId="{EAAFD03C-DDAC-4956-AADE-9195131F804F}" destId="{8B19B255-E3BF-44F9-8024-C4D7C56446A4}" srcOrd="1" destOrd="0" parTransId="{BBF82CED-EA47-4382-9C0E-D4949D91798E}" sibTransId="{9AD61A6E-39B0-4518-8699-D58E26AEFB5B}"/>
    <dgm:cxn modelId="{5C5F2D36-C914-4ACF-9D4F-64305FE8E8BD}" srcId="{3BD84371-2EF1-4D4D-94C7-C603EEF7BBFB}" destId="{EADE2AA6-2EEF-4E69-B95D-3377478BDC48}" srcOrd="1" destOrd="0" parTransId="{57667CF8-8E9D-4C5E-84B1-DFE9E1BF20B0}" sibTransId="{76F3D5CC-52E6-46E0-AA78-B079810CB190}"/>
    <dgm:cxn modelId="{688EFD01-E8B8-4824-AC13-2CDA0AAF85EB}" srcId="{F100F0C0-A467-464F-848D-FDA4E32805F9}" destId="{0BCD1D2F-BB63-4A8E-8BD2-E8C8DFF95C9D}" srcOrd="1" destOrd="0" parTransId="{C4573A5A-904C-474A-85C4-AA4BF3DE8CFA}" sibTransId="{6F14C6A2-5E21-41D8-8416-30D34166E372}"/>
    <dgm:cxn modelId="{6B0F8456-ACDF-467A-9D2A-31542489E7E2}" srcId="{08F76AEE-FBFE-426A-9172-35921B160DB8}" destId="{F100F0C0-A467-464F-848D-FDA4E32805F9}" srcOrd="1" destOrd="0" parTransId="{78F2CF87-131F-472B-AC4F-67CB5783D4D1}" sibTransId="{E0061BC2-63F4-489F-A82E-EDC53AB17BD1}"/>
    <dgm:cxn modelId="{D26D8BCB-01BC-422E-98D0-EF0ED1DCC858}" type="presOf" srcId="{0BCD1D2F-BB63-4A8E-8BD2-E8C8DFF95C9D}" destId="{C59CB4DC-29ED-4860-A5A3-1996ED4B3B35}" srcOrd="0" destOrd="1" presId="urn:microsoft.com/office/officeart/2005/8/layout/vList5"/>
    <dgm:cxn modelId="{621FAE25-454B-42AF-B79B-C214D5C49822}" srcId="{682FA16D-71E1-4528-A921-565C715D3EFF}" destId="{996244B4-AB10-4863-AB75-364582526667}" srcOrd="0" destOrd="0" parTransId="{47F7C4B7-D31E-4ECE-B9AA-7487B87ED763}" sibTransId="{22014842-1CA1-4EC3-82E3-8E9268EB4249}"/>
    <dgm:cxn modelId="{179FB6FB-8C88-4739-A15C-913CB38DB4E9}" type="presOf" srcId="{351F8689-37C1-4837-A460-EF11D7713694}" destId="{3FEE91F2-A1B6-461A-936C-12C5CAFB9B3C}" srcOrd="0" destOrd="0" presId="urn:microsoft.com/office/officeart/2005/8/layout/vList5"/>
    <dgm:cxn modelId="{17BF16DC-153E-4312-AC36-AED7B549C3F9}" type="presOf" srcId="{4970A01E-FC43-4BAB-8ADE-FC27EB555A92}" destId="{EB3EACEC-C84D-4A05-BEF8-92FDB6E5A016}" srcOrd="0" destOrd="0" presId="urn:microsoft.com/office/officeart/2005/8/layout/vList5"/>
    <dgm:cxn modelId="{8785DC9A-E7F1-45EF-97AC-5592DD6837AE}" type="presOf" srcId="{96F22284-38F8-450C-8070-83AF8B92B37D}" destId="{BFA73A1B-F080-4CFC-ADCB-36295C498A5C}" srcOrd="0" destOrd="1" presId="urn:microsoft.com/office/officeart/2005/8/layout/vList5"/>
    <dgm:cxn modelId="{BF930DE5-6327-4717-96B4-5B8ACB429A45}" srcId="{EAAFD03C-DDAC-4956-AADE-9195131F804F}" destId="{351F8689-37C1-4837-A460-EF11D7713694}" srcOrd="0" destOrd="0" parTransId="{CC6E9CC3-9F9A-4501-9E6B-705867D83899}" sibTransId="{F0CD0745-919D-420F-9B46-05B707AD0DFC}"/>
    <dgm:cxn modelId="{F9CCF4FF-D37F-453C-A87F-817DA546CA4E}" type="presOf" srcId="{EAAFD03C-DDAC-4956-AADE-9195131F804F}" destId="{C13248EB-157C-4056-9740-E9B855A5619F}" srcOrd="0" destOrd="0" presId="urn:microsoft.com/office/officeart/2005/8/layout/vList5"/>
    <dgm:cxn modelId="{F983FA4A-0B9C-4FB4-8691-FDE0616C4F23}" srcId="{08F76AEE-FBFE-426A-9172-35921B160DB8}" destId="{682FA16D-71E1-4528-A921-565C715D3EFF}" srcOrd="5" destOrd="0" parTransId="{1E2066C3-2F3B-416A-8935-372848FC8F71}" sibTransId="{3F0F3819-40D4-45E0-B896-8FF3945B2B62}"/>
    <dgm:cxn modelId="{804289DD-5670-476D-A96D-C2056D8DEE1A}" srcId="{0C13BAAD-9009-497C-B193-E1D44069618D}" destId="{9AD7EBEC-E3D8-4F6E-A54A-51EA13478C37}" srcOrd="0" destOrd="0" parTransId="{DFA28237-CED3-416B-A537-6E9EB7889625}" sibTransId="{2E72E234-72E7-49F3-8B21-5FC52F9609C9}"/>
    <dgm:cxn modelId="{6938FCC3-1672-4C81-A465-0CA4954E08F6}" type="presOf" srcId="{08F76AEE-FBFE-426A-9172-35921B160DB8}" destId="{640B9C87-0C03-4218-9FB0-B9E789481F0D}" srcOrd="0" destOrd="0" presId="urn:microsoft.com/office/officeart/2005/8/layout/vList5"/>
    <dgm:cxn modelId="{E278ED5C-17C0-4BCE-8D98-8770ACABE8C3}" type="presOf" srcId="{F100F0C0-A467-464F-848D-FDA4E32805F9}" destId="{17132170-52B8-4698-9853-C94E80BD102F}" srcOrd="0" destOrd="0" presId="urn:microsoft.com/office/officeart/2005/8/layout/vList5"/>
    <dgm:cxn modelId="{219FE12A-CB93-4CF2-83EE-650EEA0392CA}" type="presOf" srcId="{8C57C239-6F93-4AC2-B236-D02268169991}" destId="{40485E98-6BBA-4B10-A037-9F898D15D964}" srcOrd="0" destOrd="0" presId="urn:microsoft.com/office/officeart/2005/8/layout/vList5"/>
    <dgm:cxn modelId="{E24869A7-1245-4954-8F23-641844BE893C}" srcId="{3BD84371-2EF1-4D4D-94C7-C603EEF7BBFB}" destId="{4970A01E-FC43-4BAB-8ADE-FC27EB555A92}" srcOrd="0" destOrd="0" parTransId="{0148249F-9129-457E-9F60-E992FD0C1270}" sibTransId="{6E3ABE96-AE88-4FFF-8916-320EB5BF39D4}"/>
    <dgm:cxn modelId="{C6B0E5C2-0A3A-4E81-827D-11C5E8AC0C3D}" srcId="{08F76AEE-FBFE-426A-9172-35921B160DB8}" destId="{8C57C239-6F93-4AC2-B236-D02268169991}" srcOrd="3" destOrd="0" parTransId="{F14026B1-B4B5-475B-BFB1-2AF406B4C460}" sibTransId="{46F7BC89-4405-475C-914E-630CBE47DC2F}"/>
    <dgm:cxn modelId="{73110CC1-E551-40B8-BBAA-BF9FE2C9858C}" type="presOf" srcId="{682FA16D-71E1-4528-A921-565C715D3EFF}" destId="{99569A12-4827-4EDE-9671-A6988474693B}" srcOrd="0" destOrd="0" presId="urn:microsoft.com/office/officeart/2005/8/layout/vList5"/>
    <dgm:cxn modelId="{B68FE8F4-832F-4594-AB6E-6DBA3657EF71}" srcId="{08F76AEE-FBFE-426A-9172-35921B160DB8}" destId="{0C13BAAD-9009-497C-B193-E1D44069618D}" srcOrd="2" destOrd="0" parTransId="{945AE744-C539-4AF0-AF64-204CEAB529DC}" sibTransId="{16B27C32-AD3D-4687-B367-C80168148DE4}"/>
    <dgm:cxn modelId="{293AD151-C773-44B8-A244-1CFE6138ED5F}" type="presOf" srcId="{3BD84371-2EF1-4D4D-94C7-C603EEF7BBFB}" destId="{2B9D510C-6182-4AB9-BA53-EDF4E8097A46}" srcOrd="0" destOrd="0" presId="urn:microsoft.com/office/officeart/2005/8/layout/vList5"/>
    <dgm:cxn modelId="{B7B20CA9-9070-48CB-A272-572E08608483}" srcId="{08F76AEE-FBFE-426A-9172-35921B160DB8}" destId="{3BD84371-2EF1-4D4D-94C7-C603EEF7BBFB}" srcOrd="0" destOrd="0" parTransId="{404B71B3-F68E-4A7C-9D53-08220D991E21}" sibTransId="{C210C236-12C0-426A-91F0-1CD45B0E683A}"/>
    <dgm:cxn modelId="{94A4C1D1-92CC-4A06-B03B-A19685D9B632}" type="presOf" srcId="{EADE2AA6-2EEF-4E69-B95D-3377478BDC48}" destId="{EB3EACEC-C84D-4A05-BEF8-92FDB6E5A016}" srcOrd="0" destOrd="1" presId="urn:microsoft.com/office/officeart/2005/8/layout/vList5"/>
    <dgm:cxn modelId="{2E4C9DCA-1FC9-4D9E-BF8E-EF7D01812596}" srcId="{682FA16D-71E1-4528-A921-565C715D3EFF}" destId="{96F22284-38F8-450C-8070-83AF8B92B37D}" srcOrd="1" destOrd="0" parTransId="{2BEF834F-B55F-4F40-A22F-A3C11B92B9B5}" sibTransId="{FF96671F-D001-496D-890F-8C22B6EA54EB}"/>
    <dgm:cxn modelId="{13862D5F-DC76-4E37-828E-5394C9017B1D}" srcId="{0C13BAAD-9009-497C-B193-E1D44069618D}" destId="{1F8CFE3A-5E9A-4A14-B578-6E56DD9416C1}" srcOrd="1" destOrd="0" parTransId="{69CB4466-54D0-431B-809D-0B29E37CFB20}" sibTransId="{91D75DBA-02B4-4512-A507-84614D48A81B}"/>
    <dgm:cxn modelId="{2A7DE40A-D9A7-4FEF-9CF2-5E043150E42F}" type="presOf" srcId="{9AD7EBEC-E3D8-4F6E-A54A-51EA13478C37}" destId="{B9824750-D567-4C57-B611-78DDA41C2D91}" srcOrd="0" destOrd="0" presId="urn:microsoft.com/office/officeart/2005/8/layout/vList5"/>
    <dgm:cxn modelId="{B8199701-FB10-4968-A827-7C8BA90991E1}" srcId="{08F76AEE-FBFE-426A-9172-35921B160DB8}" destId="{EAAFD03C-DDAC-4956-AADE-9195131F804F}" srcOrd="4" destOrd="0" parTransId="{D8C482F6-E03E-47EF-8BA5-51FCD7B1544D}" sibTransId="{E9DEB7BE-67B4-4D0D-AA19-8D6A1AA7548B}"/>
    <dgm:cxn modelId="{2A85DCBD-9212-4433-964E-F7FF33C17E00}" srcId="{8C57C239-6F93-4AC2-B236-D02268169991}" destId="{0DF3621E-6804-4DDC-9C77-2EEDF62BA9A7}" srcOrd="0" destOrd="0" parTransId="{87041B36-39CF-43AC-B359-F40C84774B33}" sibTransId="{F49DA66E-2BA4-493C-872F-EDC71ABB8C19}"/>
    <dgm:cxn modelId="{58E1B891-C080-448E-9C26-677D76CFDD05}" type="presOf" srcId="{0DF3621E-6804-4DDC-9C77-2EEDF62BA9A7}" destId="{0E682423-4FE6-445A-A57E-4BCC26649C2E}" srcOrd="0" destOrd="0" presId="urn:microsoft.com/office/officeart/2005/8/layout/vList5"/>
    <dgm:cxn modelId="{7189E050-34FE-4324-823F-1D0BF13D1E73}" srcId="{F100F0C0-A467-464F-848D-FDA4E32805F9}" destId="{1361150E-97DF-44FE-95F6-34BB8F4EB35C}" srcOrd="0" destOrd="0" parTransId="{2A7F914A-1ED3-456E-ADC7-77389C52D59A}" sibTransId="{2FB4E95B-06E3-4F0A-9F5E-CD7105FDAC73}"/>
    <dgm:cxn modelId="{C6DA6110-0245-4293-AC97-36493153427B}" type="presOf" srcId="{0C13BAAD-9009-497C-B193-E1D44069618D}" destId="{8D1E4F87-7873-4CAC-A9D8-1028097CE13E}" srcOrd="0" destOrd="0" presId="urn:microsoft.com/office/officeart/2005/8/layout/vList5"/>
    <dgm:cxn modelId="{4E25EF43-B365-4CDF-A764-34583AF84876}" type="presOf" srcId="{996244B4-AB10-4863-AB75-364582526667}" destId="{BFA73A1B-F080-4CFC-ADCB-36295C498A5C}" srcOrd="0" destOrd="0" presId="urn:microsoft.com/office/officeart/2005/8/layout/vList5"/>
    <dgm:cxn modelId="{063C8CC4-56A1-4A81-9E23-8D1343788631}" type="presOf" srcId="{8B19B255-E3BF-44F9-8024-C4D7C56446A4}" destId="{3FEE91F2-A1B6-461A-936C-12C5CAFB9B3C}" srcOrd="0" destOrd="1" presId="urn:microsoft.com/office/officeart/2005/8/layout/vList5"/>
    <dgm:cxn modelId="{D4E16EBE-F3A6-4379-9F47-71E2545D4A40}" type="presOf" srcId="{1F8CFE3A-5E9A-4A14-B578-6E56DD9416C1}" destId="{B9824750-D567-4C57-B611-78DDA41C2D91}" srcOrd="0" destOrd="1" presId="urn:microsoft.com/office/officeart/2005/8/layout/vList5"/>
    <dgm:cxn modelId="{35D9E77F-E077-404D-A445-3159470533FA}" type="presParOf" srcId="{640B9C87-0C03-4218-9FB0-B9E789481F0D}" destId="{CCC4BAB8-6F7B-4CED-AC65-18F9ECFA88D7}" srcOrd="0" destOrd="0" presId="urn:microsoft.com/office/officeart/2005/8/layout/vList5"/>
    <dgm:cxn modelId="{58A3EAE2-9420-4D87-994E-5A378BD9E5C0}" type="presParOf" srcId="{CCC4BAB8-6F7B-4CED-AC65-18F9ECFA88D7}" destId="{2B9D510C-6182-4AB9-BA53-EDF4E8097A46}" srcOrd="0" destOrd="0" presId="urn:microsoft.com/office/officeart/2005/8/layout/vList5"/>
    <dgm:cxn modelId="{C54BA3C6-5003-47DE-86AB-AADA5DE41376}" type="presParOf" srcId="{CCC4BAB8-6F7B-4CED-AC65-18F9ECFA88D7}" destId="{EB3EACEC-C84D-4A05-BEF8-92FDB6E5A016}" srcOrd="1" destOrd="0" presId="urn:microsoft.com/office/officeart/2005/8/layout/vList5"/>
    <dgm:cxn modelId="{01FC87ED-7E95-44DF-B0AD-766E0C3EB2B1}" type="presParOf" srcId="{640B9C87-0C03-4218-9FB0-B9E789481F0D}" destId="{2C6A8535-F34C-44FC-9B27-76C2D1B32EED}" srcOrd="1" destOrd="0" presId="urn:microsoft.com/office/officeart/2005/8/layout/vList5"/>
    <dgm:cxn modelId="{186BDAB7-9D3E-4ABA-8454-5DC0F821CE2A}" type="presParOf" srcId="{640B9C87-0C03-4218-9FB0-B9E789481F0D}" destId="{71077AA1-7024-475E-87DC-EE770C142790}" srcOrd="2" destOrd="0" presId="urn:microsoft.com/office/officeart/2005/8/layout/vList5"/>
    <dgm:cxn modelId="{AC21416C-FFA7-4BCE-8B25-FB55F1049D0D}" type="presParOf" srcId="{71077AA1-7024-475E-87DC-EE770C142790}" destId="{17132170-52B8-4698-9853-C94E80BD102F}" srcOrd="0" destOrd="0" presId="urn:microsoft.com/office/officeart/2005/8/layout/vList5"/>
    <dgm:cxn modelId="{331D8A59-24AE-4778-8792-C5D1D3A92E7D}" type="presParOf" srcId="{71077AA1-7024-475E-87DC-EE770C142790}" destId="{C59CB4DC-29ED-4860-A5A3-1996ED4B3B35}" srcOrd="1" destOrd="0" presId="urn:microsoft.com/office/officeart/2005/8/layout/vList5"/>
    <dgm:cxn modelId="{96D28F50-2052-45A4-B591-6D1D4B8AD62E}" type="presParOf" srcId="{640B9C87-0C03-4218-9FB0-B9E789481F0D}" destId="{9D193D0B-8B42-403C-AF2F-1004F05113A7}" srcOrd="3" destOrd="0" presId="urn:microsoft.com/office/officeart/2005/8/layout/vList5"/>
    <dgm:cxn modelId="{267F836F-C078-4C7D-8581-2C02D8867A25}" type="presParOf" srcId="{640B9C87-0C03-4218-9FB0-B9E789481F0D}" destId="{95F2CCEA-B440-4293-A70C-82D95AA759A1}" srcOrd="4" destOrd="0" presId="urn:microsoft.com/office/officeart/2005/8/layout/vList5"/>
    <dgm:cxn modelId="{66CFB30F-E451-401A-94A9-38ED991433F8}" type="presParOf" srcId="{95F2CCEA-B440-4293-A70C-82D95AA759A1}" destId="{8D1E4F87-7873-4CAC-A9D8-1028097CE13E}" srcOrd="0" destOrd="0" presId="urn:microsoft.com/office/officeart/2005/8/layout/vList5"/>
    <dgm:cxn modelId="{2A42EFF5-D1B9-4402-BA7E-E94BE5A87448}" type="presParOf" srcId="{95F2CCEA-B440-4293-A70C-82D95AA759A1}" destId="{B9824750-D567-4C57-B611-78DDA41C2D91}" srcOrd="1" destOrd="0" presId="urn:microsoft.com/office/officeart/2005/8/layout/vList5"/>
    <dgm:cxn modelId="{6AE6110E-BEBD-4877-9E27-ED8E83C4A0D6}" type="presParOf" srcId="{640B9C87-0C03-4218-9FB0-B9E789481F0D}" destId="{73542BAB-DD4B-4106-A8EE-B8738DBE5850}" srcOrd="5" destOrd="0" presId="urn:microsoft.com/office/officeart/2005/8/layout/vList5"/>
    <dgm:cxn modelId="{74660DC3-3A15-48BB-A3AD-4843D5E826B2}" type="presParOf" srcId="{640B9C87-0C03-4218-9FB0-B9E789481F0D}" destId="{7FED1A7F-DE39-4554-8508-05052907BB7D}" srcOrd="6" destOrd="0" presId="urn:microsoft.com/office/officeart/2005/8/layout/vList5"/>
    <dgm:cxn modelId="{AE4A76B7-B7DE-4ED4-B5FF-6473CB68DF14}" type="presParOf" srcId="{7FED1A7F-DE39-4554-8508-05052907BB7D}" destId="{40485E98-6BBA-4B10-A037-9F898D15D964}" srcOrd="0" destOrd="0" presId="urn:microsoft.com/office/officeart/2005/8/layout/vList5"/>
    <dgm:cxn modelId="{ED82277F-07CF-4AC2-9080-E4D54CFE894A}" type="presParOf" srcId="{7FED1A7F-DE39-4554-8508-05052907BB7D}" destId="{0E682423-4FE6-445A-A57E-4BCC26649C2E}" srcOrd="1" destOrd="0" presId="urn:microsoft.com/office/officeart/2005/8/layout/vList5"/>
    <dgm:cxn modelId="{C758B4E4-27C3-450A-9318-5F1481786FAA}" type="presParOf" srcId="{640B9C87-0C03-4218-9FB0-B9E789481F0D}" destId="{02E0D744-AAED-4879-9EC6-106505FDE3CF}" srcOrd="7" destOrd="0" presId="urn:microsoft.com/office/officeart/2005/8/layout/vList5"/>
    <dgm:cxn modelId="{2157D56C-CA45-4F49-B6E4-7FA58B541B9D}" type="presParOf" srcId="{640B9C87-0C03-4218-9FB0-B9E789481F0D}" destId="{77770A1D-DFA3-4C26-A1DD-FA03681E620D}" srcOrd="8" destOrd="0" presId="urn:microsoft.com/office/officeart/2005/8/layout/vList5"/>
    <dgm:cxn modelId="{E99A8FD1-8D4E-4A55-BF80-667F0A0D61F3}" type="presParOf" srcId="{77770A1D-DFA3-4C26-A1DD-FA03681E620D}" destId="{C13248EB-157C-4056-9740-E9B855A5619F}" srcOrd="0" destOrd="0" presId="urn:microsoft.com/office/officeart/2005/8/layout/vList5"/>
    <dgm:cxn modelId="{6CFE7672-8B64-47D7-9C7A-9FE67E41C311}" type="presParOf" srcId="{77770A1D-DFA3-4C26-A1DD-FA03681E620D}" destId="{3FEE91F2-A1B6-461A-936C-12C5CAFB9B3C}" srcOrd="1" destOrd="0" presId="urn:microsoft.com/office/officeart/2005/8/layout/vList5"/>
    <dgm:cxn modelId="{B45AA289-E5E6-4784-B68B-7B3C2E368CCF}" type="presParOf" srcId="{640B9C87-0C03-4218-9FB0-B9E789481F0D}" destId="{E6A772BF-7A3B-4E58-8D27-CD44A35275A9}" srcOrd="9" destOrd="0" presId="urn:microsoft.com/office/officeart/2005/8/layout/vList5"/>
    <dgm:cxn modelId="{612131FC-311B-4093-92DF-0F13A0ECE87A}" type="presParOf" srcId="{640B9C87-0C03-4218-9FB0-B9E789481F0D}" destId="{F59CB7CF-6424-46C5-BAA0-447197C1DBA9}" srcOrd="10" destOrd="0" presId="urn:microsoft.com/office/officeart/2005/8/layout/vList5"/>
    <dgm:cxn modelId="{5A4FFFF5-2F0C-4660-8B6E-97960052E771}" type="presParOf" srcId="{F59CB7CF-6424-46C5-BAA0-447197C1DBA9}" destId="{99569A12-4827-4EDE-9671-A6988474693B}" srcOrd="0" destOrd="0" presId="urn:microsoft.com/office/officeart/2005/8/layout/vList5"/>
    <dgm:cxn modelId="{6F09C012-0DC0-42FC-B6A4-0E47FF144B38}" type="presParOf" srcId="{F59CB7CF-6424-46C5-BAA0-447197C1DBA9}" destId="{BFA73A1B-F080-4CFC-ADCB-36295C498A5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CBE8C5-C101-46AA-ADE3-2F4A4A942418}" type="doc">
      <dgm:prSet loTypeId="urn:microsoft.com/office/officeart/2005/8/layout/bProcess3" loCatId="process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074BD5E4-0DE5-4F0E-B939-E88B8CAB851B}">
      <dgm:prSet phldrT="[Texto]" custT="1"/>
      <dgm:spPr/>
      <dgm:t>
        <a:bodyPr/>
        <a:lstStyle/>
        <a:p>
          <a:r>
            <a:rPr lang="es-ES" sz="16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RECEPCIÓN DEL MATERIAL</a:t>
          </a:r>
          <a:endParaRPr lang="es-EC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49E890F-67B3-44F3-AA1D-3FF57EFFD73C}" type="parTrans" cxnId="{CE200C1C-002B-4C35-A6A1-7A5FE7BFD7F3}">
      <dgm:prSet/>
      <dgm:spPr/>
      <dgm:t>
        <a:bodyPr/>
        <a:lstStyle/>
        <a:p>
          <a:endParaRPr lang="es-EC" sz="36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06FE31-D864-4B06-BA8B-91AAD7D42B93}" type="sibTrans" cxnId="{CE200C1C-002B-4C35-A6A1-7A5FE7BFD7F3}">
      <dgm:prSet custT="1"/>
      <dgm:spPr/>
      <dgm:t>
        <a:bodyPr/>
        <a:lstStyle/>
        <a:p>
          <a:endParaRPr lang="es-EC" sz="1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AFDC751-7C54-4967-B81C-DD3013280708}">
      <dgm:prSet phldrT="[Texto]" custT="1"/>
      <dgm:spPr/>
      <dgm:t>
        <a:bodyPr/>
        <a:lstStyle/>
        <a:p>
          <a:r>
            <a:rPr lang="es-EC" sz="16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TOMA DE MEDIDAS PARA LOS MOLDES</a:t>
          </a:r>
          <a:endParaRPr lang="es-EC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1C84488-D0BE-4FE8-92E4-A515CCB5CBEF}" type="parTrans" cxnId="{508F93E6-81B9-49AE-B472-EBD8BD34FA67}">
      <dgm:prSet/>
      <dgm:spPr/>
      <dgm:t>
        <a:bodyPr/>
        <a:lstStyle/>
        <a:p>
          <a:endParaRPr lang="es-EC" sz="36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A5B45B-23D8-4CCB-A7DB-B9A6A2EA97BC}" type="sibTrans" cxnId="{508F93E6-81B9-49AE-B472-EBD8BD34FA67}">
      <dgm:prSet custT="1"/>
      <dgm:spPr/>
      <dgm:t>
        <a:bodyPr/>
        <a:lstStyle/>
        <a:p>
          <a:endParaRPr lang="es-EC" sz="1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BEC618E-6294-419D-A432-E19695BB63F6}">
      <dgm:prSet phldrT="[Texto]" custT="1"/>
      <dgm:spPr/>
      <dgm:t>
        <a:bodyPr/>
        <a:lstStyle/>
        <a:p>
          <a:r>
            <a:rPr lang="es-ES" sz="16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CORTE</a:t>
          </a:r>
          <a:endParaRPr lang="es-EC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ACCB7AB0-6498-4A5C-AA1B-AAEEA4705C17}" type="parTrans" cxnId="{C183C37B-9315-4FD0-9839-A6258BAD23E0}">
      <dgm:prSet/>
      <dgm:spPr/>
      <dgm:t>
        <a:bodyPr/>
        <a:lstStyle/>
        <a:p>
          <a:endParaRPr lang="es-EC" sz="36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F98A0D9-D252-445D-8AB4-E7FAC0022848}" type="sibTrans" cxnId="{C183C37B-9315-4FD0-9839-A6258BAD23E0}">
      <dgm:prSet custT="1"/>
      <dgm:spPr/>
      <dgm:t>
        <a:bodyPr/>
        <a:lstStyle/>
        <a:p>
          <a:endParaRPr lang="es-EC" sz="1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D089A7-9B76-4678-8116-C3505A7428DB}">
      <dgm:prSet phldrT="[Texto]" custT="1"/>
      <dgm:spPr/>
      <dgm:t>
        <a:bodyPr/>
        <a:lstStyle/>
        <a:p>
          <a:r>
            <a:rPr lang="es-ES" sz="16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DOBLADO</a:t>
          </a:r>
          <a:endParaRPr lang="es-EC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C91840A1-43C0-467B-940B-5FA81C605C30}" type="parTrans" cxnId="{68409FBF-6380-4473-8AD3-067CC9885AA6}">
      <dgm:prSet/>
      <dgm:spPr/>
      <dgm:t>
        <a:bodyPr/>
        <a:lstStyle/>
        <a:p>
          <a:endParaRPr lang="es-EC" sz="36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7FBD66-0200-4492-B662-C61E1A713C21}" type="sibTrans" cxnId="{68409FBF-6380-4473-8AD3-067CC9885AA6}">
      <dgm:prSet custT="1"/>
      <dgm:spPr/>
      <dgm:t>
        <a:bodyPr/>
        <a:lstStyle/>
        <a:p>
          <a:endParaRPr lang="es-EC" sz="1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8DB1997-10EB-421D-9EEF-631146C0527B}">
      <dgm:prSet phldrT="[Texto]" custT="1"/>
      <dgm:spPr/>
      <dgm:t>
        <a:bodyPr/>
        <a:lstStyle/>
        <a:p>
          <a:r>
            <a:rPr lang="es-E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SOLDADURA</a:t>
          </a:r>
          <a:endParaRPr lang="es-EC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/>
    </dgm:pt>
    <dgm:pt modelId="{A26A89BD-EF40-4930-A178-977FFB2C3017}" type="parTrans" cxnId="{15E131EF-841E-49AE-BDB1-94CC9D08E233}">
      <dgm:prSet/>
      <dgm:spPr/>
      <dgm:t>
        <a:bodyPr/>
        <a:lstStyle/>
        <a:p>
          <a:endParaRPr lang="es-EC" sz="36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917317-8059-44D4-B83C-9AAAF6DFCE94}" type="sibTrans" cxnId="{15E131EF-841E-49AE-BDB1-94CC9D08E233}">
      <dgm:prSet custT="1"/>
      <dgm:spPr/>
      <dgm:t>
        <a:bodyPr/>
        <a:lstStyle/>
        <a:p>
          <a:endParaRPr lang="es-EC" sz="1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D53E75-1412-48FD-B8A1-8666A5B5F373}">
      <dgm:prSet phldrT="[Texto]" custT="1"/>
      <dgm:spPr/>
      <dgm:t>
        <a:bodyPr/>
        <a:lstStyle/>
        <a:p>
          <a:r>
            <a:rPr lang="es-ES" sz="14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ESMERILADO  Y RETIFICADORA</a:t>
          </a:r>
          <a:endParaRPr lang="es-EC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EB77517B-A9A9-4A6B-9B89-DFDCFF3ABBE4}" type="parTrans" cxnId="{BAFE41B4-0CE6-4567-9AE2-F1FD3165F10D}">
      <dgm:prSet/>
      <dgm:spPr/>
      <dgm:t>
        <a:bodyPr/>
        <a:lstStyle/>
        <a:p>
          <a:endParaRPr lang="es-EC" sz="36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93E3700-9D79-4700-978D-8F83F0C2541E}" type="sibTrans" cxnId="{BAFE41B4-0CE6-4567-9AE2-F1FD3165F10D}">
      <dgm:prSet custT="1"/>
      <dgm:spPr/>
      <dgm:t>
        <a:bodyPr/>
        <a:lstStyle/>
        <a:p>
          <a:endParaRPr lang="es-EC" sz="1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40319F-8810-4024-8C2D-BA64B16D5793}">
      <dgm:prSet phldrT="[Texto]" custT="1"/>
      <dgm:spPr/>
      <dgm:t>
        <a:bodyPr/>
        <a:lstStyle/>
        <a:p>
          <a:r>
            <a:rPr lang="es-ES" sz="16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RELLENO DE ESTRUCTURA</a:t>
          </a:r>
          <a:endParaRPr lang="es-EC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3C0EABAE-C209-441F-BA4C-2AA23C07CD75}" type="parTrans" cxnId="{0ACC5551-0635-4B49-9E36-8DAF60CDE05E}">
      <dgm:prSet/>
      <dgm:spPr/>
      <dgm:t>
        <a:bodyPr/>
        <a:lstStyle/>
        <a:p>
          <a:endParaRPr lang="es-EC" sz="36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993625-8ACC-4A81-BB5D-95F411EA3859}" type="sibTrans" cxnId="{0ACC5551-0635-4B49-9E36-8DAF60CDE05E}">
      <dgm:prSet custT="1"/>
      <dgm:spPr/>
      <dgm:t>
        <a:bodyPr/>
        <a:lstStyle/>
        <a:p>
          <a:endParaRPr lang="es-EC" sz="1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C5C42D-7787-4AF9-B84D-069718DC0F58}">
      <dgm:prSet phldrT="[Texto]" custT="1"/>
      <dgm:spPr/>
      <dgm:t>
        <a:bodyPr/>
        <a:lstStyle/>
        <a:p>
          <a:r>
            <a:rPr lang="es-EC" sz="16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SISTEMA ELÉCTRICO</a:t>
          </a:r>
          <a:endParaRPr lang="es-EC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07FED640-7E18-48E6-835A-AE78DBACD4FF}" type="parTrans" cxnId="{11B0E6C9-03A6-4277-AC84-17A9E2DEA9C7}">
      <dgm:prSet/>
      <dgm:spPr/>
      <dgm:t>
        <a:bodyPr/>
        <a:lstStyle/>
        <a:p>
          <a:endParaRPr lang="es-EC" sz="36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F63B357-C15C-475E-9473-6546CC06BF19}" type="sibTrans" cxnId="{11B0E6C9-03A6-4277-AC84-17A9E2DEA9C7}">
      <dgm:prSet custT="1"/>
      <dgm:spPr/>
      <dgm:t>
        <a:bodyPr/>
        <a:lstStyle/>
        <a:p>
          <a:endParaRPr lang="es-EC" sz="1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E01B5E-195A-418B-8E61-1F1239FA7E0D}">
      <dgm:prSet phldrT="[Texto]" custT="1"/>
      <dgm:spPr>
        <a:solidFill>
          <a:srgbClr val="D5D260"/>
        </a:solidFill>
      </dgm:spPr>
      <dgm:t>
        <a:bodyPr/>
        <a:lstStyle/>
        <a:p>
          <a:r>
            <a:rPr lang="es-EC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PULIDA Y ABRILLANTAMIENTO</a:t>
          </a:r>
          <a:endParaRPr lang="es-EC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49FFDE-B3E5-4F6E-859E-371CAE3FE48D}" type="parTrans" cxnId="{51A62888-E80A-49A1-AC70-FD89CE8D74A1}">
      <dgm:prSet/>
      <dgm:spPr/>
      <dgm:t>
        <a:bodyPr/>
        <a:lstStyle/>
        <a:p>
          <a:endParaRPr lang="es-EC" sz="36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64B0BC-0B82-4AF7-820C-CFBB6BAB009F}" type="sibTrans" cxnId="{51A62888-E80A-49A1-AC70-FD89CE8D74A1}">
      <dgm:prSet custT="1"/>
      <dgm:spPr/>
      <dgm:t>
        <a:bodyPr/>
        <a:lstStyle/>
        <a:p>
          <a:endParaRPr lang="es-EC" sz="1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7D5C02-AB17-4451-A32B-DAC5DC5D336A}">
      <dgm:prSet custT="1"/>
      <dgm:spPr>
        <a:solidFill>
          <a:srgbClr val="D5D260"/>
        </a:solidFill>
      </dgm:spPr>
      <dgm:t>
        <a:bodyPr/>
        <a:lstStyle/>
        <a:p>
          <a:r>
            <a:rPr lang="es-EC" sz="16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PRUEBA DE EQUIPO</a:t>
          </a:r>
          <a:endParaRPr lang="es-EC" sz="16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46713D5-869B-4B78-BB22-A8FEF6C5AB42}" type="parTrans" cxnId="{56B7635F-A8E6-4B70-A16C-2E6633080CD8}">
      <dgm:prSet/>
      <dgm:spPr/>
      <dgm:t>
        <a:bodyPr/>
        <a:lstStyle/>
        <a:p>
          <a:endParaRPr lang="es-EC" sz="36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B8DAD5-862C-4738-B1F5-64B653ABF677}" type="sibTrans" cxnId="{56B7635F-A8E6-4B70-A16C-2E6633080CD8}">
      <dgm:prSet custT="1"/>
      <dgm:spPr/>
      <dgm:t>
        <a:bodyPr/>
        <a:lstStyle/>
        <a:p>
          <a:endParaRPr lang="es-EC" sz="10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B6807E-48BC-40E6-BD74-FF0647FD5AE4}">
      <dgm:prSet custT="1"/>
      <dgm:spPr>
        <a:solidFill>
          <a:srgbClr val="D5D260"/>
        </a:solidFill>
      </dgm:spPr>
      <dgm:t>
        <a:bodyPr/>
        <a:lstStyle/>
        <a:p>
          <a:r>
            <a:rPr lang="es-EC" sz="1600" b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EMPAQUE</a:t>
          </a:r>
          <a:endParaRPr lang="es-EC" sz="16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0DE8720E-E76C-4531-97F8-041287A1DDF3}" type="parTrans" cxnId="{586D0ADA-9F2B-4917-A384-6010469FAF5C}">
      <dgm:prSet/>
      <dgm:spPr/>
      <dgm:t>
        <a:bodyPr/>
        <a:lstStyle/>
        <a:p>
          <a:endParaRPr lang="es-EC" sz="36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587120-C99C-4176-8E7E-47505C2D0B69}" type="sibTrans" cxnId="{586D0ADA-9F2B-4917-A384-6010469FAF5C}">
      <dgm:prSet/>
      <dgm:spPr/>
      <dgm:t>
        <a:bodyPr/>
        <a:lstStyle/>
        <a:p>
          <a:endParaRPr lang="es-EC" sz="36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BC7122-DE18-430C-8C70-E41E9F16ABC0}" type="pres">
      <dgm:prSet presAssocID="{9BCBE8C5-C101-46AA-ADE3-2F4A4A94241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A8453F0-AFA5-4D59-B237-26D4ABF4094C}" type="pres">
      <dgm:prSet presAssocID="{074BD5E4-0DE5-4F0E-B939-E88B8CAB851B}" presName="node" presStyleLbl="node1" presStyleIdx="0" presStyleCnt="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47B76F1-4E47-41A2-B2F8-E9257525D01A}" type="pres">
      <dgm:prSet presAssocID="{1E06FE31-D864-4B06-BA8B-91AAD7D42B93}" presName="sibTrans" presStyleLbl="sibTrans1D1" presStyleIdx="0" presStyleCnt="10"/>
      <dgm:spPr/>
      <dgm:t>
        <a:bodyPr/>
        <a:lstStyle/>
        <a:p>
          <a:endParaRPr lang="es-EC"/>
        </a:p>
      </dgm:t>
    </dgm:pt>
    <dgm:pt modelId="{37E2A11F-F836-4A62-928C-576721209545}" type="pres">
      <dgm:prSet presAssocID="{1E06FE31-D864-4B06-BA8B-91AAD7D42B93}" presName="connectorText" presStyleLbl="sibTrans1D1" presStyleIdx="0" presStyleCnt="10"/>
      <dgm:spPr/>
      <dgm:t>
        <a:bodyPr/>
        <a:lstStyle/>
        <a:p>
          <a:endParaRPr lang="es-EC"/>
        </a:p>
      </dgm:t>
    </dgm:pt>
    <dgm:pt modelId="{2B02B197-F707-4968-9813-4C3F221BC9BD}" type="pres">
      <dgm:prSet presAssocID="{BAFDC751-7C54-4967-B81C-DD3013280708}" presName="node" presStyleLbl="node1" presStyleIdx="1" presStyleCnt="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97D76CD-AD63-4A04-B867-8AE5598660FC}" type="pres">
      <dgm:prSet presAssocID="{8DA5B45B-23D8-4CCB-A7DB-B9A6A2EA97BC}" presName="sibTrans" presStyleLbl="sibTrans1D1" presStyleIdx="1" presStyleCnt="10"/>
      <dgm:spPr/>
      <dgm:t>
        <a:bodyPr/>
        <a:lstStyle/>
        <a:p>
          <a:endParaRPr lang="es-EC"/>
        </a:p>
      </dgm:t>
    </dgm:pt>
    <dgm:pt modelId="{C84F17B1-F52A-454E-90D0-3C5C1DA7CA97}" type="pres">
      <dgm:prSet presAssocID="{8DA5B45B-23D8-4CCB-A7DB-B9A6A2EA97BC}" presName="connectorText" presStyleLbl="sibTrans1D1" presStyleIdx="1" presStyleCnt="10"/>
      <dgm:spPr/>
      <dgm:t>
        <a:bodyPr/>
        <a:lstStyle/>
        <a:p>
          <a:endParaRPr lang="es-EC"/>
        </a:p>
      </dgm:t>
    </dgm:pt>
    <dgm:pt modelId="{A19521DA-BCFB-4AB3-AE76-6AAA25133DDC}" type="pres">
      <dgm:prSet presAssocID="{4BEC618E-6294-419D-A432-E19695BB63F6}" presName="node" presStyleLbl="node1" presStyleIdx="2" presStyleCnt="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3E09265-A88B-4CFE-82F2-B1774B1CDCEB}" type="pres">
      <dgm:prSet presAssocID="{0F98A0D9-D252-445D-8AB4-E7FAC0022848}" presName="sibTrans" presStyleLbl="sibTrans1D1" presStyleIdx="2" presStyleCnt="10"/>
      <dgm:spPr/>
      <dgm:t>
        <a:bodyPr/>
        <a:lstStyle/>
        <a:p>
          <a:endParaRPr lang="es-EC"/>
        </a:p>
      </dgm:t>
    </dgm:pt>
    <dgm:pt modelId="{88652477-EDCA-42BA-B32C-C722E93BEF84}" type="pres">
      <dgm:prSet presAssocID="{0F98A0D9-D252-445D-8AB4-E7FAC0022848}" presName="connectorText" presStyleLbl="sibTrans1D1" presStyleIdx="2" presStyleCnt="10"/>
      <dgm:spPr/>
      <dgm:t>
        <a:bodyPr/>
        <a:lstStyle/>
        <a:p>
          <a:endParaRPr lang="es-EC"/>
        </a:p>
      </dgm:t>
    </dgm:pt>
    <dgm:pt modelId="{7799C5CB-D939-434A-A24D-2DCEE1FE71F5}" type="pres">
      <dgm:prSet presAssocID="{03D089A7-9B76-4678-8116-C3505A7428DB}" presName="node" presStyleLbl="node1" presStyleIdx="3" presStyleCnt="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C2D397A-F01D-4A27-BD98-18946444924E}" type="pres">
      <dgm:prSet presAssocID="{B07FBD66-0200-4492-B662-C61E1A713C21}" presName="sibTrans" presStyleLbl="sibTrans1D1" presStyleIdx="3" presStyleCnt="10"/>
      <dgm:spPr/>
      <dgm:t>
        <a:bodyPr/>
        <a:lstStyle/>
        <a:p>
          <a:endParaRPr lang="es-EC"/>
        </a:p>
      </dgm:t>
    </dgm:pt>
    <dgm:pt modelId="{EEEFDE8F-EC7B-4ADC-A610-55C1BCC30485}" type="pres">
      <dgm:prSet presAssocID="{B07FBD66-0200-4492-B662-C61E1A713C21}" presName="connectorText" presStyleLbl="sibTrans1D1" presStyleIdx="3" presStyleCnt="10"/>
      <dgm:spPr/>
      <dgm:t>
        <a:bodyPr/>
        <a:lstStyle/>
        <a:p>
          <a:endParaRPr lang="es-EC"/>
        </a:p>
      </dgm:t>
    </dgm:pt>
    <dgm:pt modelId="{E608189B-2DF8-4630-A543-F7DA6E62685D}" type="pres">
      <dgm:prSet presAssocID="{E8DB1997-10EB-421D-9EEF-631146C0527B}" presName="node" presStyleLbl="node1" presStyleIdx="4" presStyleCnt="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84364C7-64AA-4E9C-8E40-FCEF7595A4CF}" type="pres">
      <dgm:prSet presAssocID="{17917317-8059-44D4-B83C-9AAAF6DFCE94}" presName="sibTrans" presStyleLbl="sibTrans1D1" presStyleIdx="4" presStyleCnt="10"/>
      <dgm:spPr/>
      <dgm:t>
        <a:bodyPr/>
        <a:lstStyle/>
        <a:p>
          <a:endParaRPr lang="es-EC"/>
        </a:p>
      </dgm:t>
    </dgm:pt>
    <dgm:pt modelId="{568EA706-6C3B-496C-881A-EB36F47E3A74}" type="pres">
      <dgm:prSet presAssocID="{17917317-8059-44D4-B83C-9AAAF6DFCE94}" presName="connectorText" presStyleLbl="sibTrans1D1" presStyleIdx="4" presStyleCnt="10"/>
      <dgm:spPr/>
      <dgm:t>
        <a:bodyPr/>
        <a:lstStyle/>
        <a:p>
          <a:endParaRPr lang="es-EC"/>
        </a:p>
      </dgm:t>
    </dgm:pt>
    <dgm:pt modelId="{723F9B48-2C88-4F72-8098-9A84D812DB60}" type="pres">
      <dgm:prSet presAssocID="{23D53E75-1412-48FD-B8A1-8666A5B5F373}" presName="node" presStyleLbl="node1" presStyleIdx="5" presStyleCnt="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226725A-01FC-4F51-AD5E-DA28E14E971C}" type="pres">
      <dgm:prSet presAssocID="{293E3700-9D79-4700-978D-8F83F0C2541E}" presName="sibTrans" presStyleLbl="sibTrans1D1" presStyleIdx="5" presStyleCnt="10"/>
      <dgm:spPr/>
      <dgm:t>
        <a:bodyPr/>
        <a:lstStyle/>
        <a:p>
          <a:endParaRPr lang="es-EC"/>
        </a:p>
      </dgm:t>
    </dgm:pt>
    <dgm:pt modelId="{67DE865B-23A3-42A6-98F1-8F09F750F19A}" type="pres">
      <dgm:prSet presAssocID="{293E3700-9D79-4700-978D-8F83F0C2541E}" presName="connectorText" presStyleLbl="sibTrans1D1" presStyleIdx="5" presStyleCnt="10"/>
      <dgm:spPr/>
      <dgm:t>
        <a:bodyPr/>
        <a:lstStyle/>
        <a:p>
          <a:endParaRPr lang="es-EC"/>
        </a:p>
      </dgm:t>
    </dgm:pt>
    <dgm:pt modelId="{92B588FA-52E7-4F35-8EA2-62B60CD250B3}" type="pres">
      <dgm:prSet presAssocID="{3E40319F-8810-4024-8C2D-BA64B16D5793}" presName="node" presStyleLbl="node1" presStyleIdx="6" presStyleCnt="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72225F9-A723-4B1B-86CF-A94EEE29767F}" type="pres">
      <dgm:prSet presAssocID="{67993625-8ACC-4A81-BB5D-95F411EA3859}" presName="sibTrans" presStyleLbl="sibTrans1D1" presStyleIdx="6" presStyleCnt="10"/>
      <dgm:spPr/>
      <dgm:t>
        <a:bodyPr/>
        <a:lstStyle/>
        <a:p>
          <a:endParaRPr lang="es-EC"/>
        </a:p>
      </dgm:t>
    </dgm:pt>
    <dgm:pt modelId="{047AD46B-A8D5-42D1-B916-39D025455148}" type="pres">
      <dgm:prSet presAssocID="{67993625-8ACC-4A81-BB5D-95F411EA3859}" presName="connectorText" presStyleLbl="sibTrans1D1" presStyleIdx="6" presStyleCnt="10"/>
      <dgm:spPr/>
      <dgm:t>
        <a:bodyPr/>
        <a:lstStyle/>
        <a:p>
          <a:endParaRPr lang="es-EC"/>
        </a:p>
      </dgm:t>
    </dgm:pt>
    <dgm:pt modelId="{C21737A9-A32D-47A4-B02E-902FA6FB3E9C}" type="pres">
      <dgm:prSet presAssocID="{45C5C42D-7787-4AF9-B84D-069718DC0F58}" presName="node" presStyleLbl="node1" presStyleIdx="7" presStyleCnt="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95045688-8E88-4F67-BB18-0514183F8269}" type="pres">
      <dgm:prSet presAssocID="{CF63B357-C15C-475E-9473-6546CC06BF19}" presName="sibTrans" presStyleLbl="sibTrans1D1" presStyleIdx="7" presStyleCnt="10"/>
      <dgm:spPr/>
      <dgm:t>
        <a:bodyPr/>
        <a:lstStyle/>
        <a:p>
          <a:endParaRPr lang="es-EC"/>
        </a:p>
      </dgm:t>
    </dgm:pt>
    <dgm:pt modelId="{50E4D62F-88EC-4789-8721-D98E97DEF662}" type="pres">
      <dgm:prSet presAssocID="{CF63B357-C15C-475E-9473-6546CC06BF19}" presName="connectorText" presStyleLbl="sibTrans1D1" presStyleIdx="7" presStyleCnt="10"/>
      <dgm:spPr/>
      <dgm:t>
        <a:bodyPr/>
        <a:lstStyle/>
        <a:p>
          <a:endParaRPr lang="es-EC"/>
        </a:p>
      </dgm:t>
    </dgm:pt>
    <dgm:pt modelId="{D5021B71-795A-47A5-BE95-8DC97B8100C0}" type="pres">
      <dgm:prSet presAssocID="{7BE01B5E-195A-418B-8E61-1F1239FA7E0D}" presName="node" presStyleLbl="node1" presStyleIdx="8" presStyleCnt="11" custScaleX="15427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19DFDCC-48E1-4013-9A59-DCE5C5C04B77}" type="pres">
      <dgm:prSet presAssocID="{0E64B0BC-0B82-4AF7-820C-CFBB6BAB009F}" presName="sibTrans" presStyleLbl="sibTrans1D1" presStyleIdx="8" presStyleCnt="10"/>
      <dgm:spPr/>
      <dgm:t>
        <a:bodyPr/>
        <a:lstStyle/>
        <a:p>
          <a:endParaRPr lang="es-EC"/>
        </a:p>
      </dgm:t>
    </dgm:pt>
    <dgm:pt modelId="{0047C88E-2029-4D97-95B4-20696BDB31DD}" type="pres">
      <dgm:prSet presAssocID="{0E64B0BC-0B82-4AF7-820C-CFBB6BAB009F}" presName="connectorText" presStyleLbl="sibTrans1D1" presStyleIdx="8" presStyleCnt="10"/>
      <dgm:spPr/>
      <dgm:t>
        <a:bodyPr/>
        <a:lstStyle/>
        <a:p>
          <a:endParaRPr lang="es-EC"/>
        </a:p>
      </dgm:t>
    </dgm:pt>
    <dgm:pt modelId="{1B6547D0-7B31-4FBA-984C-F11762F8DD4E}" type="pres">
      <dgm:prSet presAssocID="{967D5C02-AB17-4451-A32B-DAC5DC5D336A}" presName="node" presStyleLbl="node1" presStyleIdx="9" presStyleCnt="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C64E805-7A84-446B-A3FE-0C0233965E77}" type="pres">
      <dgm:prSet presAssocID="{3AB8DAD5-862C-4738-B1F5-64B653ABF677}" presName="sibTrans" presStyleLbl="sibTrans1D1" presStyleIdx="9" presStyleCnt="10"/>
      <dgm:spPr/>
      <dgm:t>
        <a:bodyPr/>
        <a:lstStyle/>
        <a:p>
          <a:endParaRPr lang="es-EC"/>
        </a:p>
      </dgm:t>
    </dgm:pt>
    <dgm:pt modelId="{91E9A153-257A-492E-B989-79CA7FCDB013}" type="pres">
      <dgm:prSet presAssocID="{3AB8DAD5-862C-4738-B1F5-64B653ABF677}" presName="connectorText" presStyleLbl="sibTrans1D1" presStyleIdx="9" presStyleCnt="10"/>
      <dgm:spPr/>
      <dgm:t>
        <a:bodyPr/>
        <a:lstStyle/>
        <a:p>
          <a:endParaRPr lang="es-EC"/>
        </a:p>
      </dgm:t>
    </dgm:pt>
    <dgm:pt modelId="{2C8F4D93-90E0-42F5-AB3F-CE119080D097}" type="pres">
      <dgm:prSet presAssocID="{2EB6807E-48BC-40E6-BD74-FF0647FD5AE4}" presName="node" presStyleLbl="node1" presStyleIdx="10" presStyleCnt="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6B7635F-A8E6-4B70-A16C-2E6633080CD8}" srcId="{9BCBE8C5-C101-46AA-ADE3-2F4A4A942418}" destId="{967D5C02-AB17-4451-A32B-DAC5DC5D336A}" srcOrd="9" destOrd="0" parTransId="{746713D5-869B-4B78-BB22-A8FEF6C5AB42}" sibTransId="{3AB8DAD5-862C-4738-B1F5-64B653ABF677}"/>
    <dgm:cxn modelId="{68409FBF-6380-4473-8AD3-067CC9885AA6}" srcId="{9BCBE8C5-C101-46AA-ADE3-2F4A4A942418}" destId="{03D089A7-9B76-4678-8116-C3505A7428DB}" srcOrd="3" destOrd="0" parTransId="{C91840A1-43C0-467B-940B-5FA81C605C30}" sibTransId="{B07FBD66-0200-4492-B662-C61E1A713C21}"/>
    <dgm:cxn modelId="{BCB92B68-D1F0-4443-A430-E344C0700A6C}" type="presOf" srcId="{67993625-8ACC-4A81-BB5D-95F411EA3859}" destId="{047AD46B-A8D5-42D1-B916-39D025455148}" srcOrd="1" destOrd="0" presId="urn:microsoft.com/office/officeart/2005/8/layout/bProcess3"/>
    <dgm:cxn modelId="{61A3F052-F820-42F6-BAAB-F61A81515B0A}" type="presOf" srcId="{67993625-8ACC-4A81-BB5D-95F411EA3859}" destId="{872225F9-A723-4B1B-86CF-A94EEE29767F}" srcOrd="0" destOrd="0" presId="urn:microsoft.com/office/officeart/2005/8/layout/bProcess3"/>
    <dgm:cxn modelId="{46CFB119-432B-4A62-87B4-6445D4CDBC1E}" type="presOf" srcId="{03D089A7-9B76-4678-8116-C3505A7428DB}" destId="{7799C5CB-D939-434A-A24D-2DCEE1FE71F5}" srcOrd="0" destOrd="0" presId="urn:microsoft.com/office/officeart/2005/8/layout/bProcess3"/>
    <dgm:cxn modelId="{A0974E8D-9568-4244-BC29-0D4F7BB4CC6F}" type="presOf" srcId="{45C5C42D-7787-4AF9-B84D-069718DC0F58}" destId="{C21737A9-A32D-47A4-B02E-902FA6FB3E9C}" srcOrd="0" destOrd="0" presId="urn:microsoft.com/office/officeart/2005/8/layout/bProcess3"/>
    <dgm:cxn modelId="{FDA39A97-052C-482F-B1EE-2DCE88CD8A02}" type="presOf" srcId="{3AB8DAD5-862C-4738-B1F5-64B653ABF677}" destId="{91E9A153-257A-492E-B989-79CA7FCDB013}" srcOrd="1" destOrd="0" presId="urn:microsoft.com/office/officeart/2005/8/layout/bProcess3"/>
    <dgm:cxn modelId="{54A8A14E-D0B0-4E45-A078-1E9EDAAE9ED2}" type="presOf" srcId="{9BCBE8C5-C101-46AA-ADE3-2F4A4A942418}" destId="{F9BC7122-DE18-430C-8C70-E41E9F16ABC0}" srcOrd="0" destOrd="0" presId="urn:microsoft.com/office/officeart/2005/8/layout/bProcess3"/>
    <dgm:cxn modelId="{BAFE41B4-0CE6-4567-9AE2-F1FD3165F10D}" srcId="{9BCBE8C5-C101-46AA-ADE3-2F4A4A942418}" destId="{23D53E75-1412-48FD-B8A1-8666A5B5F373}" srcOrd="5" destOrd="0" parTransId="{EB77517B-A9A9-4A6B-9B89-DFDCFF3ABBE4}" sibTransId="{293E3700-9D79-4700-978D-8F83F0C2541E}"/>
    <dgm:cxn modelId="{586D0ADA-9F2B-4917-A384-6010469FAF5C}" srcId="{9BCBE8C5-C101-46AA-ADE3-2F4A4A942418}" destId="{2EB6807E-48BC-40E6-BD74-FF0647FD5AE4}" srcOrd="10" destOrd="0" parTransId="{0DE8720E-E76C-4531-97F8-041287A1DDF3}" sibTransId="{22587120-C99C-4176-8E7E-47505C2D0B69}"/>
    <dgm:cxn modelId="{9BB73B8D-5C04-408F-9574-91652BA4C072}" type="presOf" srcId="{0F98A0D9-D252-445D-8AB4-E7FAC0022848}" destId="{88652477-EDCA-42BA-B32C-C722E93BEF84}" srcOrd="1" destOrd="0" presId="urn:microsoft.com/office/officeart/2005/8/layout/bProcess3"/>
    <dgm:cxn modelId="{B32B0E11-D555-4115-8C8C-F9EE1446D6D7}" type="presOf" srcId="{074BD5E4-0DE5-4F0E-B939-E88B8CAB851B}" destId="{1A8453F0-AFA5-4D59-B237-26D4ABF4094C}" srcOrd="0" destOrd="0" presId="urn:microsoft.com/office/officeart/2005/8/layout/bProcess3"/>
    <dgm:cxn modelId="{361B889D-CD4F-4459-8635-E3194D268FB1}" type="presOf" srcId="{2EB6807E-48BC-40E6-BD74-FF0647FD5AE4}" destId="{2C8F4D93-90E0-42F5-AB3F-CE119080D097}" srcOrd="0" destOrd="0" presId="urn:microsoft.com/office/officeart/2005/8/layout/bProcess3"/>
    <dgm:cxn modelId="{E5272C55-6C14-451D-92A3-07DECF863313}" type="presOf" srcId="{0E64B0BC-0B82-4AF7-820C-CFBB6BAB009F}" destId="{0047C88E-2029-4D97-95B4-20696BDB31DD}" srcOrd="1" destOrd="0" presId="urn:microsoft.com/office/officeart/2005/8/layout/bProcess3"/>
    <dgm:cxn modelId="{CE200C1C-002B-4C35-A6A1-7A5FE7BFD7F3}" srcId="{9BCBE8C5-C101-46AA-ADE3-2F4A4A942418}" destId="{074BD5E4-0DE5-4F0E-B939-E88B8CAB851B}" srcOrd="0" destOrd="0" parTransId="{A49E890F-67B3-44F3-AA1D-3FF57EFFD73C}" sibTransId="{1E06FE31-D864-4B06-BA8B-91AAD7D42B93}"/>
    <dgm:cxn modelId="{508F93E6-81B9-49AE-B472-EBD8BD34FA67}" srcId="{9BCBE8C5-C101-46AA-ADE3-2F4A4A942418}" destId="{BAFDC751-7C54-4967-B81C-DD3013280708}" srcOrd="1" destOrd="0" parTransId="{01C84488-D0BE-4FE8-92E4-A515CCB5CBEF}" sibTransId="{8DA5B45B-23D8-4CCB-A7DB-B9A6A2EA97BC}"/>
    <dgm:cxn modelId="{F7774A56-16BE-4D0E-8527-F4B252538518}" type="presOf" srcId="{7BE01B5E-195A-418B-8E61-1F1239FA7E0D}" destId="{D5021B71-795A-47A5-BE95-8DC97B8100C0}" srcOrd="0" destOrd="0" presId="urn:microsoft.com/office/officeart/2005/8/layout/bProcess3"/>
    <dgm:cxn modelId="{AE359C51-A20E-415C-9EB3-8D21DDA4AAF3}" type="presOf" srcId="{4BEC618E-6294-419D-A432-E19695BB63F6}" destId="{A19521DA-BCFB-4AB3-AE76-6AAA25133DDC}" srcOrd="0" destOrd="0" presId="urn:microsoft.com/office/officeart/2005/8/layout/bProcess3"/>
    <dgm:cxn modelId="{C10F5DE5-4CC2-498F-A611-4741BB0D97CF}" type="presOf" srcId="{BAFDC751-7C54-4967-B81C-DD3013280708}" destId="{2B02B197-F707-4968-9813-4C3F221BC9BD}" srcOrd="0" destOrd="0" presId="urn:microsoft.com/office/officeart/2005/8/layout/bProcess3"/>
    <dgm:cxn modelId="{CAA28234-F9D3-4386-AD29-EE1A923753AC}" type="presOf" srcId="{CF63B357-C15C-475E-9473-6546CC06BF19}" destId="{95045688-8E88-4F67-BB18-0514183F8269}" srcOrd="0" destOrd="0" presId="urn:microsoft.com/office/officeart/2005/8/layout/bProcess3"/>
    <dgm:cxn modelId="{8E886443-9A59-4ED8-AD65-8A032E18DC3F}" type="presOf" srcId="{B07FBD66-0200-4492-B662-C61E1A713C21}" destId="{EEEFDE8F-EC7B-4ADC-A610-55C1BCC30485}" srcOrd="1" destOrd="0" presId="urn:microsoft.com/office/officeart/2005/8/layout/bProcess3"/>
    <dgm:cxn modelId="{0ACC5551-0635-4B49-9E36-8DAF60CDE05E}" srcId="{9BCBE8C5-C101-46AA-ADE3-2F4A4A942418}" destId="{3E40319F-8810-4024-8C2D-BA64B16D5793}" srcOrd="6" destOrd="0" parTransId="{3C0EABAE-C209-441F-BA4C-2AA23C07CD75}" sibTransId="{67993625-8ACC-4A81-BB5D-95F411EA3859}"/>
    <dgm:cxn modelId="{17A0289C-D0CD-4F22-93C9-0FFDD74490DC}" type="presOf" srcId="{293E3700-9D79-4700-978D-8F83F0C2541E}" destId="{67DE865B-23A3-42A6-98F1-8F09F750F19A}" srcOrd="1" destOrd="0" presId="urn:microsoft.com/office/officeart/2005/8/layout/bProcess3"/>
    <dgm:cxn modelId="{3FF2E858-4E66-4E7E-944B-22E1A2BE23E0}" type="presOf" srcId="{0F98A0D9-D252-445D-8AB4-E7FAC0022848}" destId="{F3E09265-A88B-4CFE-82F2-B1774B1CDCEB}" srcOrd="0" destOrd="0" presId="urn:microsoft.com/office/officeart/2005/8/layout/bProcess3"/>
    <dgm:cxn modelId="{15E131EF-841E-49AE-BDB1-94CC9D08E233}" srcId="{9BCBE8C5-C101-46AA-ADE3-2F4A4A942418}" destId="{E8DB1997-10EB-421D-9EEF-631146C0527B}" srcOrd="4" destOrd="0" parTransId="{A26A89BD-EF40-4930-A178-977FFB2C3017}" sibTransId="{17917317-8059-44D4-B83C-9AAAF6DFCE94}"/>
    <dgm:cxn modelId="{DC47AE7E-6700-4A8E-8365-A85576BC79C5}" type="presOf" srcId="{3E40319F-8810-4024-8C2D-BA64B16D5793}" destId="{92B588FA-52E7-4F35-8EA2-62B60CD250B3}" srcOrd="0" destOrd="0" presId="urn:microsoft.com/office/officeart/2005/8/layout/bProcess3"/>
    <dgm:cxn modelId="{A6052875-B4FA-4CF0-8A82-FC6D3DC0FB77}" type="presOf" srcId="{1E06FE31-D864-4B06-BA8B-91AAD7D42B93}" destId="{37E2A11F-F836-4A62-928C-576721209545}" srcOrd="1" destOrd="0" presId="urn:microsoft.com/office/officeart/2005/8/layout/bProcess3"/>
    <dgm:cxn modelId="{BF7E1173-F254-45F3-92C9-AE916EC49845}" type="presOf" srcId="{8DA5B45B-23D8-4CCB-A7DB-B9A6A2EA97BC}" destId="{A97D76CD-AD63-4A04-B867-8AE5598660FC}" srcOrd="0" destOrd="0" presId="urn:microsoft.com/office/officeart/2005/8/layout/bProcess3"/>
    <dgm:cxn modelId="{0F47B26D-6A85-4A86-96C0-D26DCCFA60DE}" type="presOf" srcId="{17917317-8059-44D4-B83C-9AAAF6DFCE94}" destId="{568EA706-6C3B-496C-881A-EB36F47E3A74}" srcOrd="1" destOrd="0" presId="urn:microsoft.com/office/officeart/2005/8/layout/bProcess3"/>
    <dgm:cxn modelId="{9F34A299-CD1A-4C05-9360-18421D729368}" type="presOf" srcId="{967D5C02-AB17-4451-A32B-DAC5DC5D336A}" destId="{1B6547D0-7B31-4FBA-984C-F11762F8DD4E}" srcOrd="0" destOrd="0" presId="urn:microsoft.com/office/officeart/2005/8/layout/bProcess3"/>
    <dgm:cxn modelId="{F8D03556-8EE1-41FB-8F1E-251412A57A81}" type="presOf" srcId="{293E3700-9D79-4700-978D-8F83F0C2541E}" destId="{7226725A-01FC-4F51-AD5E-DA28E14E971C}" srcOrd="0" destOrd="0" presId="urn:microsoft.com/office/officeart/2005/8/layout/bProcess3"/>
    <dgm:cxn modelId="{11B0E6C9-03A6-4277-AC84-17A9E2DEA9C7}" srcId="{9BCBE8C5-C101-46AA-ADE3-2F4A4A942418}" destId="{45C5C42D-7787-4AF9-B84D-069718DC0F58}" srcOrd="7" destOrd="0" parTransId="{07FED640-7E18-48E6-835A-AE78DBACD4FF}" sibTransId="{CF63B357-C15C-475E-9473-6546CC06BF19}"/>
    <dgm:cxn modelId="{C183C37B-9315-4FD0-9839-A6258BAD23E0}" srcId="{9BCBE8C5-C101-46AA-ADE3-2F4A4A942418}" destId="{4BEC618E-6294-419D-A432-E19695BB63F6}" srcOrd="2" destOrd="0" parTransId="{ACCB7AB0-6498-4A5C-AA1B-AAEEA4705C17}" sibTransId="{0F98A0D9-D252-445D-8AB4-E7FAC0022848}"/>
    <dgm:cxn modelId="{BC1DD54E-F974-4118-B40C-5B8097F8D885}" type="presOf" srcId="{0E64B0BC-0B82-4AF7-820C-CFBB6BAB009F}" destId="{419DFDCC-48E1-4013-9A59-DCE5C5C04B77}" srcOrd="0" destOrd="0" presId="urn:microsoft.com/office/officeart/2005/8/layout/bProcess3"/>
    <dgm:cxn modelId="{78E03E18-B869-4723-8937-59CC338DAB8E}" type="presOf" srcId="{B07FBD66-0200-4492-B662-C61E1A713C21}" destId="{8C2D397A-F01D-4A27-BD98-18946444924E}" srcOrd="0" destOrd="0" presId="urn:microsoft.com/office/officeart/2005/8/layout/bProcess3"/>
    <dgm:cxn modelId="{EA9A8AA8-D58D-4F83-8716-AAB4EC112E35}" type="presOf" srcId="{17917317-8059-44D4-B83C-9AAAF6DFCE94}" destId="{B84364C7-64AA-4E9C-8E40-FCEF7595A4CF}" srcOrd="0" destOrd="0" presId="urn:microsoft.com/office/officeart/2005/8/layout/bProcess3"/>
    <dgm:cxn modelId="{50ACA96B-2261-41F3-91E5-EDD41E7ADE71}" type="presOf" srcId="{E8DB1997-10EB-421D-9EEF-631146C0527B}" destId="{E608189B-2DF8-4630-A543-F7DA6E62685D}" srcOrd="0" destOrd="0" presId="urn:microsoft.com/office/officeart/2005/8/layout/bProcess3"/>
    <dgm:cxn modelId="{0009BD1F-F78E-43F2-B9DF-052AB66D2353}" type="presOf" srcId="{CF63B357-C15C-475E-9473-6546CC06BF19}" destId="{50E4D62F-88EC-4789-8721-D98E97DEF662}" srcOrd="1" destOrd="0" presId="urn:microsoft.com/office/officeart/2005/8/layout/bProcess3"/>
    <dgm:cxn modelId="{C2F70861-EF14-4752-8782-D877657B6D45}" type="presOf" srcId="{8DA5B45B-23D8-4CCB-A7DB-B9A6A2EA97BC}" destId="{C84F17B1-F52A-454E-90D0-3C5C1DA7CA97}" srcOrd="1" destOrd="0" presId="urn:microsoft.com/office/officeart/2005/8/layout/bProcess3"/>
    <dgm:cxn modelId="{986F24FB-02B4-4C4B-87BD-B0ACA49E14EE}" type="presOf" srcId="{3AB8DAD5-862C-4738-B1F5-64B653ABF677}" destId="{BC64E805-7A84-446B-A3FE-0C0233965E77}" srcOrd="0" destOrd="0" presId="urn:microsoft.com/office/officeart/2005/8/layout/bProcess3"/>
    <dgm:cxn modelId="{1DDB3C02-E1ED-4932-BA80-BAF04CAF5652}" type="presOf" srcId="{23D53E75-1412-48FD-B8A1-8666A5B5F373}" destId="{723F9B48-2C88-4F72-8098-9A84D812DB60}" srcOrd="0" destOrd="0" presId="urn:microsoft.com/office/officeart/2005/8/layout/bProcess3"/>
    <dgm:cxn modelId="{6BB591DE-2326-4EA4-8645-5E06AE13DC0A}" type="presOf" srcId="{1E06FE31-D864-4B06-BA8B-91AAD7D42B93}" destId="{A47B76F1-4E47-41A2-B2F8-E9257525D01A}" srcOrd="0" destOrd="0" presId="urn:microsoft.com/office/officeart/2005/8/layout/bProcess3"/>
    <dgm:cxn modelId="{51A62888-E80A-49A1-AC70-FD89CE8D74A1}" srcId="{9BCBE8C5-C101-46AA-ADE3-2F4A4A942418}" destId="{7BE01B5E-195A-418B-8E61-1F1239FA7E0D}" srcOrd="8" destOrd="0" parTransId="{5549FFDE-B3E5-4F6E-859E-371CAE3FE48D}" sibTransId="{0E64B0BC-0B82-4AF7-820C-CFBB6BAB009F}"/>
    <dgm:cxn modelId="{4547E110-1A0F-4CE5-9517-616C0F1ABC50}" type="presParOf" srcId="{F9BC7122-DE18-430C-8C70-E41E9F16ABC0}" destId="{1A8453F0-AFA5-4D59-B237-26D4ABF4094C}" srcOrd="0" destOrd="0" presId="urn:microsoft.com/office/officeart/2005/8/layout/bProcess3"/>
    <dgm:cxn modelId="{29A47A0F-C37A-44FD-A74E-4442F134568B}" type="presParOf" srcId="{F9BC7122-DE18-430C-8C70-E41E9F16ABC0}" destId="{A47B76F1-4E47-41A2-B2F8-E9257525D01A}" srcOrd="1" destOrd="0" presId="urn:microsoft.com/office/officeart/2005/8/layout/bProcess3"/>
    <dgm:cxn modelId="{D0C8745D-C8E4-4324-B520-B60810947351}" type="presParOf" srcId="{A47B76F1-4E47-41A2-B2F8-E9257525D01A}" destId="{37E2A11F-F836-4A62-928C-576721209545}" srcOrd="0" destOrd="0" presId="urn:microsoft.com/office/officeart/2005/8/layout/bProcess3"/>
    <dgm:cxn modelId="{FFE71640-704F-4371-8893-19C092305AFD}" type="presParOf" srcId="{F9BC7122-DE18-430C-8C70-E41E9F16ABC0}" destId="{2B02B197-F707-4968-9813-4C3F221BC9BD}" srcOrd="2" destOrd="0" presId="urn:microsoft.com/office/officeart/2005/8/layout/bProcess3"/>
    <dgm:cxn modelId="{0E4CCB7D-4B4F-4A03-B848-EC2A9EDCCA40}" type="presParOf" srcId="{F9BC7122-DE18-430C-8C70-E41E9F16ABC0}" destId="{A97D76CD-AD63-4A04-B867-8AE5598660FC}" srcOrd="3" destOrd="0" presId="urn:microsoft.com/office/officeart/2005/8/layout/bProcess3"/>
    <dgm:cxn modelId="{CE5468B8-C4DA-4611-BC59-38259ADDA0D6}" type="presParOf" srcId="{A97D76CD-AD63-4A04-B867-8AE5598660FC}" destId="{C84F17B1-F52A-454E-90D0-3C5C1DA7CA97}" srcOrd="0" destOrd="0" presId="urn:microsoft.com/office/officeart/2005/8/layout/bProcess3"/>
    <dgm:cxn modelId="{4FFB81F0-9C0C-432F-B131-1ACB91AF1E37}" type="presParOf" srcId="{F9BC7122-DE18-430C-8C70-E41E9F16ABC0}" destId="{A19521DA-BCFB-4AB3-AE76-6AAA25133DDC}" srcOrd="4" destOrd="0" presId="urn:microsoft.com/office/officeart/2005/8/layout/bProcess3"/>
    <dgm:cxn modelId="{6853A5E1-C947-4C77-9AB5-B58C07AC4ADD}" type="presParOf" srcId="{F9BC7122-DE18-430C-8C70-E41E9F16ABC0}" destId="{F3E09265-A88B-4CFE-82F2-B1774B1CDCEB}" srcOrd="5" destOrd="0" presId="urn:microsoft.com/office/officeart/2005/8/layout/bProcess3"/>
    <dgm:cxn modelId="{12125E95-B21C-4DE2-98C4-E20917FB5866}" type="presParOf" srcId="{F3E09265-A88B-4CFE-82F2-B1774B1CDCEB}" destId="{88652477-EDCA-42BA-B32C-C722E93BEF84}" srcOrd="0" destOrd="0" presId="urn:microsoft.com/office/officeart/2005/8/layout/bProcess3"/>
    <dgm:cxn modelId="{9D9A7FB4-08D2-406A-8907-7796F62E4225}" type="presParOf" srcId="{F9BC7122-DE18-430C-8C70-E41E9F16ABC0}" destId="{7799C5CB-D939-434A-A24D-2DCEE1FE71F5}" srcOrd="6" destOrd="0" presId="urn:microsoft.com/office/officeart/2005/8/layout/bProcess3"/>
    <dgm:cxn modelId="{063C2016-9DCA-4DE5-B0AE-1640D2F66E98}" type="presParOf" srcId="{F9BC7122-DE18-430C-8C70-E41E9F16ABC0}" destId="{8C2D397A-F01D-4A27-BD98-18946444924E}" srcOrd="7" destOrd="0" presId="urn:microsoft.com/office/officeart/2005/8/layout/bProcess3"/>
    <dgm:cxn modelId="{EE2BC784-9A18-47F0-A83A-3CAE95DFE8C8}" type="presParOf" srcId="{8C2D397A-F01D-4A27-BD98-18946444924E}" destId="{EEEFDE8F-EC7B-4ADC-A610-55C1BCC30485}" srcOrd="0" destOrd="0" presId="urn:microsoft.com/office/officeart/2005/8/layout/bProcess3"/>
    <dgm:cxn modelId="{08F3974B-B9A0-4B33-81A7-3943D7237D6E}" type="presParOf" srcId="{F9BC7122-DE18-430C-8C70-E41E9F16ABC0}" destId="{E608189B-2DF8-4630-A543-F7DA6E62685D}" srcOrd="8" destOrd="0" presId="urn:microsoft.com/office/officeart/2005/8/layout/bProcess3"/>
    <dgm:cxn modelId="{25060D9B-043C-4377-AF9B-8B9B1BE8CE86}" type="presParOf" srcId="{F9BC7122-DE18-430C-8C70-E41E9F16ABC0}" destId="{B84364C7-64AA-4E9C-8E40-FCEF7595A4CF}" srcOrd="9" destOrd="0" presId="urn:microsoft.com/office/officeart/2005/8/layout/bProcess3"/>
    <dgm:cxn modelId="{B38453D5-A5EA-437E-B965-4AE5201EC2F2}" type="presParOf" srcId="{B84364C7-64AA-4E9C-8E40-FCEF7595A4CF}" destId="{568EA706-6C3B-496C-881A-EB36F47E3A74}" srcOrd="0" destOrd="0" presId="urn:microsoft.com/office/officeart/2005/8/layout/bProcess3"/>
    <dgm:cxn modelId="{13230EDC-6B89-48FC-A560-133B5F8AA115}" type="presParOf" srcId="{F9BC7122-DE18-430C-8C70-E41E9F16ABC0}" destId="{723F9B48-2C88-4F72-8098-9A84D812DB60}" srcOrd="10" destOrd="0" presId="urn:microsoft.com/office/officeart/2005/8/layout/bProcess3"/>
    <dgm:cxn modelId="{FBCEABA2-A7B6-41DC-9075-255E39906827}" type="presParOf" srcId="{F9BC7122-DE18-430C-8C70-E41E9F16ABC0}" destId="{7226725A-01FC-4F51-AD5E-DA28E14E971C}" srcOrd="11" destOrd="0" presId="urn:microsoft.com/office/officeart/2005/8/layout/bProcess3"/>
    <dgm:cxn modelId="{CB6824D1-55B7-42F9-875F-62496E91157D}" type="presParOf" srcId="{7226725A-01FC-4F51-AD5E-DA28E14E971C}" destId="{67DE865B-23A3-42A6-98F1-8F09F750F19A}" srcOrd="0" destOrd="0" presId="urn:microsoft.com/office/officeart/2005/8/layout/bProcess3"/>
    <dgm:cxn modelId="{2AF590C4-595F-4E4B-9F2B-5D824A5EDA4E}" type="presParOf" srcId="{F9BC7122-DE18-430C-8C70-E41E9F16ABC0}" destId="{92B588FA-52E7-4F35-8EA2-62B60CD250B3}" srcOrd="12" destOrd="0" presId="urn:microsoft.com/office/officeart/2005/8/layout/bProcess3"/>
    <dgm:cxn modelId="{A9342595-5F36-46BB-B872-2749DEE5186D}" type="presParOf" srcId="{F9BC7122-DE18-430C-8C70-E41E9F16ABC0}" destId="{872225F9-A723-4B1B-86CF-A94EEE29767F}" srcOrd="13" destOrd="0" presId="urn:microsoft.com/office/officeart/2005/8/layout/bProcess3"/>
    <dgm:cxn modelId="{175C0A53-D115-48E4-8972-9F276581AC61}" type="presParOf" srcId="{872225F9-A723-4B1B-86CF-A94EEE29767F}" destId="{047AD46B-A8D5-42D1-B916-39D025455148}" srcOrd="0" destOrd="0" presId="urn:microsoft.com/office/officeart/2005/8/layout/bProcess3"/>
    <dgm:cxn modelId="{683477C1-EE4A-491B-9645-E88711CD0A4E}" type="presParOf" srcId="{F9BC7122-DE18-430C-8C70-E41E9F16ABC0}" destId="{C21737A9-A32D-47A4-B02E-902FA6FB3E9C}" srcOrd="14" destOrd="0" presId="urn:microsoft.com/office/officeart/2005/8/layout/bProcess3"/>
    <dgm:cxn modelId="{94406BD8-A3D3-437D-8508-D7681CF99C38}" type="presParOf" srcId="{F9BC7122-DE18-430C-8C70-E41E9F16ABC0}" destId="{95045688-8E88-4F67-BB18-0514183F8269}" srcOrd="15" destOrd="0" presId="urn:microsoft.com/office/officeart/2005/8/layout/bProcess3"/>
    <dgm:cxn modelId="{8DB6049A-6CA7-4A17-8315-E6E9BA8C3E75}" type="presParOf" srcId="{95045688-8E88-4F67-BB18-0514183F8269}" destId="{50E4D62F-88EC-4789-8721-D98E97DEF662}" srcOrd="0" destOrd="0" presId="urn:microsoft.com/office/officeart/2005/8/layout/bProcess3"/>
    <dgm:cxn modelId="{DAF5C29C-0CAD-4616-8E45-3EF029241920}" type="presParOf" srcId="{F9BC7122-DE18-430C-8C70-E41E9F16ABC0}" destId="{D5021B71-795A-47A5-BE95-8DC97B8100C0}" srcOrd="16" destOrd="0" presId="urn:microsoft.com/office/officeart/2005/8/layout/bProcess3"/>
    <dgm:cxn modelId="{E0CEA98A-1B2F-4D6A-A2E5-9879716F4486}" type="presParOf" srcId="{F9BC7122-DE18-430C-8C70-E41E9F16ABC0}" destId="{419DFDCC-48E1-4013-9A59-DCE5C5C04B77}" srcOrd="17" destOrd="0" presId="urn:microsoft.com/office/officeart/2005/8/layout/bProcess3"/>
    <dgm:cxn modelId="{1681FBB1-C518-459E-911A-C8B6EA61079F}" type="presParOf" srcId="{419DFDCC-48E1-4013-9A59-DCE5C5C04B77}" destId="{0047C88E-2029-4D97-95B4-20696BDB31DD}" srcOrd="0" destOrd="0" presId="urn:microsoft.com/office/officeart/2005/8/layout/bProcess3"/>
    <dgm:cxn modelId="{B9AA69B9-D7DB-4D9E-8C3D-D2214F67D140}" type="presParOf" srcId="{F9BC7122-DE18-430C-8C70-E41E9F16ABC0}" destId="{1B6547D0-7B31-4FBA-984C-F11762F8DD4E}" srcOrd="18" destOrd="0" presId="urn:microsoft.com/office/officeart/2005/8/layout/bProcess3"/>
    <dgm:cxn modelId="{037D9882-799F-4296-8E25-F96A1D89BDAB}" type="presParOf" srcId="{F9BC7122-DE18-430C-8C70-E41E9F16ABC0}" destId="{BC64E805-7A84-446B-A3FE-0C0233965E77}" srcOrd="19" destOrd="0" presId="urn:microsoft.com/office/officeart/2005/8/layout/bProcess3"/>
    <dgm:cxn modelId="{458C2477-3BE0-46EB-BD04-D6FD7B565A78}" type="presParOf" srcId="{BC64E805-7A84-446B-A3FE-0C0233965E77}" destId="{91E9A153-257A-492E-B989-79CA7FCDB013}" srcOrd="0" destOrd="0" presId="urn:microsoft.com/office/officeart/2005/8/layout/bProcess3"/>
    <dgm:cxn modelId="{B4AFD9F5-DD7A-4090-AEF0-8298CC2797A9}" type="presParOf" srcId="{F9BC7122-DE18-430C-8C70-E41E9F16ABC0}" destId="{2C8F4D93-90E0-42F5-AB3F-CE119080D097}" srcOrd="2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95502C-BF71-4380-A8E4-DBCA732F0EF2}" type="doc">
      <dgm:prSet loTypeId="urn:microsoft.com/office/officeart/2008/layout/CircularPictureCallout" loCatId="picture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C"/>
        </a:p>
      </dgm:t>
    </dgm:pt>
    <dgm:pt modelId="{87EA62FC-6BDA-4E6E-98E8-BDA66F47E857}">
      <dgm:prSet/>
      <dgm:spPr/>
      <dgm:t>
        <a:bodyPr>
          <a:prstTxWarp prst="textCanUp">
            <a:avLst/>
          </a:prstTxWarp>
        </a:bodyPr>
        <a:lstStyle/>
        <a:p>
          <a:r>
            <a:rPr lang="es-EC" dirty="0" smtClean="0"/>
            <a:t>SISTEMA</a:t>
          </a:r>
          <a:endParaRPr lang="es-EC" dirty="0"/>
        </a:p>
      </dgm:t>
    </dgm:pt>
    <dgm:pt modelId="{F3776B37-CF6E-43ED-B412-A3C0F7639BB2}" type="parTrans" cxnId="{D6B7F32B-6175-4682-84E8-B831A86670DD}">
      <dgm:prSet/>
      <dgm:spPr/>
      <dgm:t>
        <a:bodyPr/>
        <a:lstStyle/>
        <a:p>
          <a:endParaRPr lang="es-EC"/>
        </a:p>
      </dgm:t>
    </dgm:pt>
    <dgm:pt modelId="{BD14DB70-E79F-42CA-A205-8E48BE6551D2}" type="sibTrans" cxnId="{D6B7F32B-6175-4682-84E8-B831A86670DD}">
      <dgm:prSet/>
      <dgm:spPr/>
      <dgm:t>
        <a:bodyPr/>
        <a:lstStyle/>
        <a:p>
          <a:endParaRPr lang="es-EC"/>
        </a:p>
      </dgm:t>
    </dgm:pt>
    <dgm:pt modelId="{AFDA3335-038C-4EA4-91F2-CAD1718869DA}">
      <dgm:prSet phldrT="[Texto]" custT="1"/>
      <dgm:spPr/>
      <dgm:t>
        <a:bodyPr/>
        <a:lstStyle/>
        <a:p>
          <a:pPr algn="ctr"/>
          <a:r>
            <a:rPr lang="es-EC" sz="1400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MANTENIMIENTOS</a:t>
          </a:r>
          <a:endParaRPr lang="es-EC" sz="1400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2CF30BDE-D588-4E33-96AB-223CAC19946D}" type="parTrans" cxnId="{E3556D66-5AB8-46A0-848F-19E62D1A3E54}">
      <dgm:prSet/>
      <dgm:spPr/>
      <dgm:t>
        <a:bodyPr/>
        <a:lstStyle/>
        <a:p>
          <a:endParaRPr lang="es-EC"/>
        </a:p>
      </dgm:t>
    </dgm:pt>
    <dgm:pt modelId="{93DB2AFF-673C-4072-B387-662D7E78E5D7}" type="sibTrans" cxnId="{E3556D66-5AB8-46A0-848F-19E62D1A3E54}">
      <dgm:prSet/>
      <dgm:spPr/>
      <dgm:t>
        <a:bodyPr/>
        <a:lstStyle/>
        <a:p>
          <a:endParaRPr lang="es-EC"/>
        </a:p>
      </dgm:t>
    </dgm:pt>
    <dgm:pt modelId="{E0B72345-CAD2-464E-A9F1-8C85788D5B18}">
      <dgm:prSet phldrT="[Texto]"/>
      <dgm:spPr/>
      <dgm:t>
        <a:bodyPr/>
        <a:lstStyle/>
        <a:p>
          <a:pPr algn="ctr"/>
          <a:r>
            <a:rPr lang="es-EC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PLANTILLA PRODUCTO</a:t>
          </a:r>
          <a:endParaRPr lang="es-EC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29196789-8121-4268-A2A4-6241D9D3ABD3}" type="parTrans" cxnId="{AC48E0D8-25A2-4E50-8117-065D6EB889F9}">
      <dgm:prSet/>
      <dgm:spPr/>
      <dgm:t>
        <a:bodyPr/>
        <a:lstStyle/>
        <a:p>
          <a:endParaRPr lang="es-EC"/>
        </a:p>
      </dgm:t>
    </dgm:pt>
    <dgm:pt modelId="{BB29102E-B03B-4F38-802A-648BC6D8BE0C}" type="sibTrans" cxnId="{AC48E0D8-25A2-4E50-8117-065D6EB889F9}">
      <dgm:prSet/>
      <dgm:spPr/>
      <dgm:t>
        <a:bodyPr/>
        <a:lstStyle/>
        <a:p>
          <a:endParaRPr lang="es-EC"/>
        </a:p>
      </dgm:t>
    </dgm:pt>
    <dgm:pt modelId="{BAA733D9-545D-46E4-9F0A-FD812718A695}">
      <dgm:prSet phldrT="[Texto]"/>
      <dgm:spPr/>
      <dgm:t>
        <a:bodyPr/>
        <a:lstStyle/>
        <a:p>
          <a:pPr algn="ctr"/>
          <a:r>
            <a:rPr lang="es-EC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ORDEN/PEDIDO &amp; ORDEN/PRODUCCION</a:t>
          </a:r>
          <a:endParaRPr lang="es-EC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B658F9BF-E59B-416E-8BAE-A2C612BB3E26}" type="parTrans" cxnId="{191F110B-9AB3-4984-84A9-16F0D2F1C3A5}">
      <dgm:prSet/>
      <dgm:spPr/>
      <dgm:t>
        <a:bodyPr/>
        <a:lstStyle/>
        <a:p>
          <a:endParaRPr lang="es-EC"/>
        </a:p>
      </dgm:t>
    </dgm:pt>
    <dgm:pt modelId="{4D8D7314-A3FE-476C-B362-127E542B3450}" type="sibTrans" cxnId="{191F110B-9AB3-4984-84A9-16F0D2F1C3A5}">
      <dgm:prSet/>
      <dgm:spPr/>
      <dgm:t>
        <a:bodyPr/>
        <a:lstStyle/>
        <a:p>
          <a:endParaRPr lang="es-EC"/>
        </a:p>
      </dgm:t>
    </dgm:pt>
    <dgm:pt modelId="{6E1B7741-08E0-4944-BD7A-2B76C13F32A2}">
      <dgm:prSet phldrT="[Texto]"/>
      <dgm:spPr/>
      <dgm:t>
        <a:bodyPr/>
        <a:lstStyle/>
        <a:p>
          <a:pPr algn="ctr"/>
          <a:r>
            <a:rPr lang="es-EC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REPORTES</a:t>
          </a:r>
          <a:endParaRPr lang="es-EC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F3E3A031-FCA7-4519-9970-41A0CE76322C}" type="parTrans" cxnId="{363FA575-A580-45CE-BF16-D0426C833CD1}">
      <dgm:prSet/>
      <dgm:spPr/>
      <dgm:t>
        <a:bodyPr/>
        <a:lstStyle/>
        <a:p>
          <a:endParaRPr lang="es-EC"/>
        </a:p>
      </dgm:t>
    </dgm:pt>
    <dgm:pt modelId="{088F5319-CD7A-43DE-A0D1-98815A77DA7C}" type="sibTrans" cxnId="{363FA575-A580-45CE-BF16-D0426C833CD1}">
      <dgm:prSet/>
      <dgm:spPr/>
      <dgm:t>
        <a:bodyPr/>
        <a:lstStyle/>
        <a:p>
          <a:endParaRPr lang="es-EC"/>
        </a:p>
      </dgm:t>
    </dgm:pt>
    <dgm:pt modelId="{4B172618-8D31-4EB2-AF6D-2B01F3472EBB}">
      <dgm:prSet phldrT="[Texto]"/>
      <dgm:spPr/>
      <dgm:t>
        <a:bodyPr/>
        <a:lstStyle/>
        <a:p>
          <a:pPr algn="ctr"/>
          <a:r>
            <a:rPr lang="es-EC" b="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ORDEN/REQUISICION &amp; ORDEN/COMPRA</a:t>
          </a:r>
          <a:endParaRPr lang="es-EC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4877D4F5-A1B2-430D-8EB7-8B665FEFE674}" type="parTrans" cxnId="{C1CC7BBA-CA1E-45E5-A917-E0D108A94EBB}">
      <dgm:prSet/>
      <dgm:spPr/>
      <dgm:t>
        <a:bodyPr/>
        <a:lstStyle/>
        <a:p>
          <a:endParaRPr lang="es-EC"/>
        </a:p>
      </dgm:t>
    </dgm:pt>
    <dgm:pt modelId="{A4571A1B-6A79-43B4-9FB2-696AE2176F33}" type="sibTrans" cxnId="{C1CC7BBA-CA1E-45E5-A917-E0D108A94EBB}">
      <dgm:prSet/>
      <dgm:spPr/>
      <dgm:t>
        <a:bodyPr/>
        <a:lstStyle/>
        <a:p>
          <a:endParaRPr lang="es-EC"/>
        </a:p>
      </dgm:t>
    </dgm:pt>
    <dgm:pt modelId="{01FA2F72-D453-4AE6-9A7A-E7BEAA947448}">
      <dgm:prSet phldrT="[Texto]"/>
      <dgm:spPr/>
      <dgm:t>
        <a:bodyPr/>
        <a:lstStyle/>
        <a:p>
          <a:pPr algn="ctr"/>
          <a:r>
            <a:rPr lang="es-EC" b="0" cap="none" spc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COMPRA</a:t>
          </a:r>
          <a:endParaRPr lang="es-EC" b="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gm:t>
    </dgm:pt>
    <dgm:pt modelId="{03AA0A3A-964B-4DD5-A89F-2E436513FEDB}" type="parTrans" cxnId="{6A6946DF-5976-4BDF-A6DE-166FA73A18F5}">
      <dgm:prSet/>
      <dgm:spPr/>
      <dgm:t>
        <a:bodyPr/>
        <a:lstStyle/>
        <a:p>
          <a:endParaRPr lang="es-EC"/>
        </a:p>
      </dgm:t>
    </dgm:pt>
    <dgm:pt modelId="{6FBC4322-482F-4755-80E9-EC9457C5ADE5}" type="sibTrans" cxnId="{6A6946DF-5976-4BDF-A6DE-166FA73A18F5}">
      <dgm:prSet/>
      <dgm:spPr/>
      <dgm:t>
        <a:bodyPr/>
        <a:lstStyle/>
        <a:p>
          <a:endParaRPr lang="es-EC"/>
        </a:p>
      </dgm:t>
    </dgm:pt>
    <dgm:pt modelId="{61E992F4-E0EA-4996-98E5-8CB5DCA5A75F}" type="pres">
      <dgm:prSet presAssocID="{F995502C-BF71-4380-A8E4-DBCA732F0EF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C"/>
        </a:p>
      </dgm:t>
    </dgm:pt>
    <dgm:pt modelId="{A0921480-AE52-4BA6-A1B8-6F3077B66802}" type="pres">
      <dgm:prSet presAssocID="{F995502C-BF71-4380-A8E4-DBCA732F0EF2}" presName="Name1" presStyleCnt="0"/>
      <dgm:spPr/>
    </dgm:pt>
    <dgm:pt modelId="{CC8F2D3A-AEE2-4061-B73F-FC553BAEE982}" type="pres">
      <dgm:prSet presAssocID="{BD14DB70-E79F-42CA-A205-8E48BE6551D2}" presName="picture_1" presStyleCnt="0"/>
      <dgm:spPr/>
    </dgm:pt>
    <dgm:pt modelId="{B7C64407-87A5-4D08-878C-53F630838590}" type="pres">
      <dgm:prSet presAssocID="{BD14DB70-E79F-42CA-A205-8E48BE6551D2}" presName="pictureRepeatNode" presStyleLbl="alignImgPlace1" presStyleIdx="0" presStyleCnt="7" custScaleX="73109" custScaleY="55462" custLinFactNeighborX="-53" custLinFactNeighborY="-319"/>
      <dgm:spPr/>
      <dgm:t>
        <a:bodyPr/>
        <a:lstStyle/>
        <a:p>
          <a:endParaRPr lang="es-EC"/>
        </a:p>
      </dgm:t>
    </dgm:pt>
    <dgm:pt modelId="{FCEEC6F2-4BE9-48DE-B983-2574C5C4A27A}" type="pres">
      <dgm:prSet presAssocID="{87EA62FC-6BDA-4E6E-98E8-BDA66F47E857}" presName="text_1" presStyleLbl="node1" presStyleIdx="0" presStyleCnt="0" custScaleY="52690" custLinFactNeighborX="4095" custLinFactNeighborY="-5973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E0157F8-3623-41D4-B2A9-5A8A617BDC03}" type="pres">
      <dgm:prSet presAssocID="{93DB2AFF-673C-4072-B387-662D7E78E5D7}" presName="picture_2" presStyleCnt="0"/>
      <dgm:spPr/>
    </dgm:pt>
    <dgm:pt modelId="{4D427C71-E483-4A28-9870-0CAA2B308EB7}" type="pres">
      <dgm:prSet presAssocID="{93DB2AFF-673C-4072-B387-662D7E78E5D7}" presName="pictureRepeatNode" presStyleLbl="alignImgPlace1" presStyleIdx="1" presStyleCnt="7" custLinFactNeighborX="-72423" custLinFactNeighborY="-23688"/>
      <dgm:spPr/>
      <dgm:t>
        <a:bodyPr/>
        <a:lstStyle/>
        <a:p>
          <a:endParaRPr lang="es-EC"/>
        </a:p>
      </dgm:t>
    </dgm:pt>
    <dgm:pt modelId="{1BF91B08-DB50-4B5F-B5E2-10AC317DB23C}" type="pres">
      <dgm:prSet presAssocID="{AFDA3335-038C-4EA4-91F2-CAD1718869DA}" presName="line_2" presStyleLbl="parChTrans1D1" presStyleIdx="0" presStyleCnt="6" custLinFactY="-300000" custLinFactNeighborX="-8914" custLinFactNeighborY="-361853"/>
      <dgm:spPr/>
    </dgm:pt>
    <dgm:pt modelId="{2980E3F0-6C2B-43AD-B2F6-962462D4EE45}" type="pres">
      <dgm:prSet presAssocID="{AFDA3335-038C-4EA4-91F2-CAD1718869DA}" presName="textparent_2" presStyleLbl="node1" presStyleIdx="0" presStyleCnt="0"/>
      <dgm:spPr/>
    </dgm:pt>
    <dgm:pt modelId="{2762A4AF-382F-42CF-9D0E-791D9FA412AE}" type="pres">
      <dgm:prSet presAssocID="{AFDA3335-038C-4EA4-91F2-CAD1718869DA}" presName="text_2" presStyleLbl="revTx" presStyleIdx="0" presStyleCnt="6" custScaleX="2000000" custScaleY="120670" custLinFactX="-206328" custLinFactNeighborX="-300000" custLinFactNeighborY="-18124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FBFA86E-C8CD-43C1-8BC7-8355980C873C}" type="pres">
      <dgm:prSet presAssocID="{BB29102E-B03B-4F38-802A-648BC6D8BE0C}" presName="picture_3" presStyleCnt="0"/>
      <dgm:spPr/>
    </dgm:pt>
    <dgm:pt modelId="{486EC064-6004-4F47-A3DC-7C746E51D322}" type="pres">
      <dgm:prSet presAssocID="{BB29102E-B03B-4F38-802A-648BC6D8BE0C}" presName="pictureRepeatNode" presStyleLbl="alignImgPlace1" presStyleIdx="2" presStyleCnt="7" custLinFactNeighborX="-39911" custLinFactNeighborY="-23688"/>
      <dgm:spPr/>
      <dgm:t>
        <a:bodyPr/>
        <a:lstStyle/>
        <a:p>
          <a:endParaRPr lang="es-EC"/>
        </a:p>
      </dgm:t>
    </dgm:pt>
    <dgm:pt modelId="{33D15379-F4B7-4659-974C-4DC12614D188}" type="pres">
      <dgm:prSet presAssocID="{E0B72345-CAD2-464E-A9F1-8C85788D5B18}" presName="line_3" presStyleLbl="parChTrans1D1" presStyleIdx="1" presStyleCnt="6" custLinFactY="-300000" custLinFactNeighborX="-10707" custLinFactNeighborY="-361853"/>
      <dgm:spPr/>
    </dgm:pt>
    <dgm:pt modelId="{587A62FD-AA66-4FB4-8704-413B961C2CAE}" type="pres">
      <dgm:prSet presAssocID="{E0B72345-CAD2-464E-A9F1-8C85788D5B18}" presName="textparent_3" presStyleLbl="node1" presStyleIdx="0" presStyleCnt="0"/>
      <dgm:spPr/>
    </dgm:pt>
    <dgm:pt modelId="{361E156A-0CBC-4CA6-9B8B-98611888F337}" type="pres">
      <dgm:prSet presAssocID="{E0B72345-CAD2-464E-A9F1-8C85788D5B18}" presName="text_3" presStyleLbl="revTx" presStyleIdx="1" presStyleCnt="6" custLinFactNeighborX="-119" custLinFactNeighborY="-2437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5A60472-7518-4139-95C2-441BA8A07065}" type="pres">
      <dgm:prSet presAssocID="{4D8D7314-A3FE-476C-B362-127E542B3450}" presName="picture_4" presStyleCnt="0"/>
      <dgm:spPr/>
    </dgm:pt>
    <dgm:pt modelId="{31A5A98B-3ABE-492E-B023-A3D46D48BBA5}" type="pres">
      <dgm:prSet presAssocID="{4D8D7314-A3FE-476C-B362-127E542B3450}" presName="pictureRepeatNode" presStyleLbl="alignImgPlace1" presStyleIdx="3" presStyleCnt="7" custLinFactNeighborX="-39911" custLinFactNeighborY="-23688"/>
      <dgm:spPr/>
      <dgm:t>
        <a:bodyPr/>
        <a:lstStyle/>
        <a:p>
          <a:endParaRPr lang="es-EC"/>
        </a:p>
      </dgm:t>
    </dgm:pt>
    <dgm:pt modelId="{92ABB452-B235-4C2F-A9B5-CF66065CD9EC}" type="pres">
      <dgm:prSet presAssocID="{BAA733D9-545D-46E4-9F0A-FD812718A695}" presName="line_4" presStyleLbl="parChTrans1D1" presStyleIdx="2" presStyleCnt="6" custLinFactY="-300000" custLinFactNeighborX="-10707" custLinFactNeighborY="-361853"/>
      <dgm:spPr/>
    </dgm:pt>
    <dgm:pt modelId="{E5A69325-F274-4C2E-8598-92B2138A9809}" type="pres">
      <dgm:prSet presAssocID="{BAA733D9-545D-46E4-9F0A-FD812718A695}" presName="textparent_4" presStyleLbl="node1" presStyleIdx="0" presStyleCnt="0"/>
      <dgm:spPr/>
    </dgm:pt>
    <dgm:pt modelId="{A59FCD25-A725-4570-A3BE-D6F4EC1E442D}" type="pres">
      <dgm:prSet presAssocID="{BAA733D9-545D-46E4-9F0A-FD812718A695}" presName="text_4" presStyleLbl="revTx" presStyleIdx="2" presStyleCnt="6" custLinFactNeighborX="-140" custLinFactNeighborY="-24370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0849920-FF4A-4A02-8E30-A53981EB2FDD}" type="pres">
      <dgm:prSet presAssocID="{A4571A1B-6A79-43B4-9FB2-696AE2176F33}" presName="picture_5" presStyleCnt="0"/>
      <dgm:spPr/>
    </dgm:pt>
    <dgm:pt modelId="{51A28D21-BE19-45E8-AA05-DD40C981DB24}" type="pres">
      <dgm:prSet presAssocID="{A4571A1B-6A79-43B4-9FB2-696AE2176F33}" presName="pictureRepeatNode" presStyleLbl="alignImgPlace1" presStyleIdx="4" presStyleCnt="7" custLinFactNeighborX="2812" custLinFactNeighborY="-35446"/>
      <dgm:spPr/>
      <dgm:t>
        <a:bodyPr/>
        <a:lstStyle/>
        <a:p>
          <a:endParaRPr lang="es-EC"/>
        </a:p>
      </dgm:t>
    </dgm:pt>
    <dgm:pt modelId="{E060378A-5F44-4156-B057-CC6AD3D7B8C9}" type="pres">
      <dgm:prSet presAssocID="{4B172618-8D31-4EB2-AF6D-2B01F3472EBB}" presName="line_5" presStyleLbl="parChTrans1D1" presStyleIdx="3" presStyleCnt="6" custLinFactY="-353161" custLinFactNeighborX="3" custLinFactNeighborY="-400000"/>
      <dgm:spPr/>
    </dgm:pt>
    <dgm:pt modelId="{0F63E451-5BFD-4A41-9F6C-D80107D151A8}" type="pres">
      <dgm:prSet presAssocID="{4B172618-8D31-4EB2-AF6D-2B01F3472EBB}" presName="textparent_5" presStyleLbl="node1" presStyleIdx="0" presStyleCnt="0"/>
      <dgm:spPr/>
    </dgm:pt>
    <dgm:pt modelId="{FDFF1F07-ACD8-49A7-9632-2B447F9DEA38}" type="pres">
      <dgm:prSet presAssocID="{4B172618-8D31-4EB2-AF6D-2B01F3472EBB}" presName="text_5" presStyleLbl="revTx" presStyleIdx="3" presStyleCnt="6" custLinFactNeighborY="-2669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0C15BD6-8F75-4A1E-A970-A251463970DB}" type="pres">
      <dgm:prSet presAssocID="{6FBC4322-482F-4755-80E9-EC9457C5ADE5}" presName="picture_6" presStyleCnt="0"/>
      <dgm:spPr/>
    </dgm:pt>
    <dgm:pt modelId="{0196D614-11EF-4191-ACF5-58F943523D44}" type="pres">
      <dgm:prSet presAssocID="{6FBC4322-482F-4755-80E9-EC9457C5ADE5}" presName="pictureRepeatNode" presStyleLbl="alignImgPlace1" presStyleIdx="5" presStyleCnt="7"/>
      <dgm:spPr/>
      <dgm:t>
        <a:bodyPr/>
        <a:lstStyle/>
        <a:p>
          <a:endParaRPr lang="es-EC"/>
        </a:p>
      </dgm:t>
    </dgm:pt>
    <dgm:pt modelId="{F1245326-1233-458A-932C-B8C031E4D4E0}" type="pres">
      <dgm:prSet presAssocID="{01FA2F72-D453-4AE6-9A7A-E7BEAA947448}" presName="line_6" presStyleLbl="parChTrans1D1" presStyleIdx="4" presStyleCnt="6"/>
      <dgm:spPr/>
    </dgm:pt>
    <dgm:pt modelId="{6CFCE949-ECBA-4389-AB9A-A021A1646374}" type="pres">
      <dgm:prSet presAssocID="{01FA2F72-D453-4AE6-9A7A-E7BEAA947448}" presName="textparent_6" presStyleLbl="node1" presStyleIdx="0" presStyleCnt="0"/>
      <dgm:spPr/>
    </dgm:pt>
    <dgm:pt modelId="{6EC01079-0ECC-476C-B09B-248C36E29912}" type="pres">
      <dgm:prSet presAssocID="{01FA2F72-D453-4AE6-9A7A-E7BEAA947448}" presName="text_6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6479B76-AB7B-4592-8D1A-0CEC0FCD7CE9}" type="pres">
      <dgm:prSet presAssocID="{088F5319-CD7A-43DE-A0D1-98815A77DA7C}" presName="picture_7" presStyleCnt="0"/>
      <dgm:spPr/>
    </dgm:pt>
    <dgm:pt modelId="{41ADAC8C-3362-4FEF-B083-D0D918706CBC}" type="pres">
      <dgm:prSet presAssocID="{088F5319-CD7A-43DE-A0D1-98815A77DA7C}" presName="pictureRepeatNode" presStyleLbl="alignImgPlace1" presStyleIdx="6" presStyleCnt="7" custLinFactNeighborX="-32286" custLinFactNeighborY="-10511"/>
      <dgm:spPr/>
      <dgm:t>
        <a:bodyPr/>
        <a:lstStyle/>
        <a:p>
          <a:endParaRPr lang="es-EC"/>
        </a:p>
      </dgm:t>
    </dgm:pt>
    <dgm:pt modelId="{BBBC6CE2-A551-4F1F-AA69-4C8AEEDE940F}" type="pres">
      <dgm:prSet presAssocID="{6E1B7741-08E0-4944-BD7A-2B76C13F32A2}" presName="line_7" presStyleLbl="parChTrans1D1" presStyleIdx="5" presStyleCnt="6"/>
      <dgm:spPr/>
    </dgm:pt>
    <dgm:pt modelId="{076D7937-3833-4A70-B42D-497B5B34F93A}" type="pres">
      <dgm:prSet presAssocID="{6E1B7741-08E0-4944-BD7A-2B76C13F32A2}" presName="textparent_7" presStyleLbl="node1" presStyleIdx="0" presStyleCnt="0"/>
      <dgm:spPr/>
    </dgm:pt>
    <dgm:pt modelId="{12A00264-B2C6-4559-99EF-0E3181F4492A}" type="pres">
      <dgm:prSet presAssocID="{6E1B7741-08E0-4944-BD7A-2B76C13F32A2}" presName="text_7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20441F3-3954-4D50-BC8C-6B9DBFBBC39A}" type="presOf" srcId="{BAA733D9-545D-46E4-9F0A-FD812718A695}" destId="{A59FCD25-A725-4570-A3BE-D6F4EC1E442D}" srcOrd="0" destOrd="0" presId="urn:microsoft.com/office/officeart/2008/layout/CircularPictureCallout"/>
    <dgm:cxn modelId="{46508F43-8B7D-42DD-90BF-2ACC948658DD}" type="presOf" srcId="{4B172618-8D31-4EB2-AF6D-2B01F3472EBB}" destId="{FDFF1F07-ACD8-49A7-9632-2B447F9DEA38}" srcOrd="0" destOrd="0" presId="urn:microsoft.com/office/officeart/2008/layout/CircularPictureCallout"/>
    <dgm:cxn modelId="{191F110B-9AB3-4984-84A9-16F0D2F1C3A5}" srcId="{F995502C-BF71-4380-A8E4-DBCA732F0EF2}" destId="{BAA733D9-545D-46E4-9F0A-FD812718A695}" srcOrd="3" destOrd="0" parTransId="{B658F9BF-E59B-416E-8BAE-A2C612BB3E26}" sibTransId="{4D8D7314-A3FE-476C-B362-127E542B3450}"/>
    <dgm:cxn modelId="{38AC939C-FEBF-4AF4-B67B-AC661814D0F2}" type="presOf" srcId="{F995502C-BF71-4380-A8E4-DBCA732F0EF2}" destId="{61E992F4-E0EA-4996-98E5-8CB5DCA5A75F}" srcOrd="0" destOrd="0" presId="urn:microsoft.com/office/officeart/2008/layout/CircularPictureCallout"/>
    <dgm:cxn modelId="{AC48E0D8-25A2-4E50-8117-065D6EB889F9}" srcId="{F995502C-BF71-4380-A8E4-DBCA732F0EF2}" destId="{E0B72345-CAD2-464E-A9F1-8C85788D5B18}" srcOrd="2" destOrd="0" parTransId="{29196789-8121-4268-A2A4-6241D9D3ABD3}" sibTransId="{BB29102E-B03B-4F38-802A-648BC6D8BE0C}"/>
    <dgm:cxn modelId="{53A7F167-0EA1-4C41-831E-FD47C6E1C9F3}" type="presOf" srcId="{E0B72345-CAD2-464E-A9F1-8C85788D5B18}" destId="{361E156A-0CBC-4CA6-9B8B-98611888F337}" srcOrd="0" destOrd="0" presId="urn:microsoft.com/office/officeart/2008/layout/CircularPictureCallout"/>
    <dgm:cxn modelId="{7C2F3BA0-7FE1-4FF0-A686-C955DD8040E3}" type="presOf" srcId="{4D8D7314-A3FE-476C-B362-127E542B3450}" destId="{31A5A98B-3ABE-492E-B023-A3D46D48BBA5}" srcOrd="0" destOrd="0" presId="urn:microsoft.com/office/officeart/2008/layout/CircularPictureCallout"/>
    <dgm:cxn modelId="{271F4796-4644-475E-94BD-AADC4866B0B6}" type="presOf" srcId="{87EA62FC-6BDA-4E6E-98E8-BDA66F47E857}" destId="{FCEEC6F2-4BE9-48DE-B983-2574C5C4A27A}" srcOrd="0" destOrd="0" presId="urn:microsoft.com/office/officeart/2008/layout/CircularPictureCallout"/>
    <dgm:cxn modelId="{D42908FC-795D-4664-BD14-5458B8535631}" type="presOf" srcId="{93DB2AFF-673C-4072-B387-662D7E78E5D7}" destId="{4D427C71-E483-4A28-9870-0CAA2B308EB7}" srcOrd="0" destOrd="0" presId="urn:microsoft.com/office/officeart/2008/layout/CircularPictureCallout"/>
    <dgm:cxn modelId="{D6B7F32B-6175-4682-84E8-B831A86670DD}" srcId="{F995502C-BF71-4380-A8E4-DBCA732F0EF2}" destId="{87EA62FC-6BDA-4E6E-98E8-BDA66F47E857}" srcOrd="0" destOrd="0" parTransId="{F3776B37-CF6E-43ED-B412-A3C0F7639BB2}" sibTransId="{BD14DB70-E79F-42CA-A205-8E48BE6551D2}"/>
    <dgm:cxn modelId="{363FA575-A580-45CE-BF16-D0426C833CD1}" srcId="{F995502C-BF71-4380-A8E4-DBCA732F0EF2}" destId="{6E1B7741-08E0-4944-BD7A-2B76C13F32A2}" srcOrd="6" destOrd="0" parTransId="{F3E3A031-FCA7-4519-9970-41A0CE76322C}" sibTransId="{088F5319-CD7A-43DE-A0D1-98815A77DA7C}"/>
    <dgm:cxn modelId="{C1CC7BBA-CA1E-45E5-A917-E0D108A94EBB}" srcId="{F995502C-BF71-4380-A8E4-DBCA732F0EF2}" destId="{4B172618-8D31-4EB2-AF6D-2B01F3472EBB}" srcOrd="4" destOrd="0" parTransId="{4877D4F5-A1B2-430D-8EB7-8B665FEFE674}" sibTransId="{A4571A1B-6A79-43B4-9FB2-696AE2176F33}"/>
    <dgm:cxn modelId="{DBEC3682-A262-401B-AEBB-E78CB8317373}" type="presOf" srcId="{6E1B7741-08E0-4944-BD7A-2B76C13F32A2}" destId="{12A00264-B2C6-4559-99EF-0E3181F4492A}" srcOrd="0" destOrd="0" presId="urn:microsoft.com/office/officeart/2008/layout/CircularPictureCallout"/>
    <dgm:cxn modelId="{F9D63F84-E84A-4A66-903B-70D52C0E3860}" type="presOf" srcId="{A4571A1B-6A79-43B4-9FB2-696AE2176F33}" destId="{51A28D21-BE19-45E8-AA05-DD40C981DB24}" srcOrd="0" destOrd="0" presId="urn:microsoft.com/office/officeart/2008/layout/CircularPictureCallout"/>
    <dgm:cxn modelId="{E3556D66-5AB8-46A0-848F-19E62D1A3E54}" srcId="{F995502C-BF71-4380-A8E4-DBCA732F0EF2}" destId="{AFDA3335-038C-4EA4-91F2-CAD1718869DA}" srcOrd="1" destOrd="0" parTransId="{2CF30BDE-D588-4E33-96AB-223CAC19946D}" sibTransId="{93DB2AFF-673C-4072-B387-662D7E78E5D7}"/>
    <dgm:cxn modelId="{C83AC7DF-92E3-4A6C-9442-335727435E0A}" type="presOf" srcId="{BB29102E-B03B-4F38-802A-648BC6D8BE0C}" destId="{486EC064-6004-4F47-A3DC-7C746E51D322}" srcOrd="0" destOrd="0" presId="urn:microsoft.com/office/officeart/2008/layout/CircularPictureCallout"/>
    <dgm:cxn modelId="{BFCF0388-60AA-451B-B2D1-5B564D4A567A}" type="presOf" srcId="{6FBC4322-482F-4755-80E9-EC9457C5ADE5}" destId="{0196D614-11EF-4191-ACF5-58F943523D44}" srcOrd="0" destOrd="0" presId="urn:microsoft.com/office/officeart/2008/layout/CircularPictureCallout"/>
    <dgm:cxn modelId="{6A6946DF-5976-4BDF-A6DE-166FA73A18F5}" srcId="{F995502C-BF71-4380-A8E4-DBCA732F0EF2}" destId="{01FA2F72-D453-4AE6-9A7A-E7BEAA947448}" srcOrd="5" destOrd="0" parTransId="{03AA0A3A-964B-4DD5-A89F-2E436513FEDB}" sibTransId="{6FBC4322-482F-4755-80E9-EC9457C5ADE5}"/>
    <dgm:cxn modelId="{797779B3-0D70-4096-9BC6-AAB81B90DF78}" type="presOf" srcId="{BD14DB70-E79F-42CA-A205-8E48BE6551D2}" destId="{B7C64407-87A5-4D08-878C-53F630838590}" srcOrd="0" destOrd="0" presId="urn:microsoft.com/office/officeart/2008/layout/CircularPictureCallout"/>
    <dgm:cxn modelId="{1130CFAE-0856-43F6-AEF2-577BE0D16AC3}" type="presOf" srcId="{01FA2F72-D453-4AE6-9A7A-E7BEAA947448}" destId="{6EC01079-0ECC-476C-B09B-248C36E29912}" srcOrd="0" destOrd="0" presId="urn:microsoft.com/office/officeart/2008/layout/CircularPictureCallout"/>
    <dgm:cxn modelId="{CA7364EF-C9CE-4BA9-93ED-07788394D85A}" type="presOf" srcId="{088F5319-CD7A-43DE-A0D1-98815A77DA7C}" destId="{41ADAC8C-3362-4FEF-B083-D0D918706CBC}" srcOrd="0" destOrd="0" presId="urn:microsoft.com/office/officeart/2008/layout/CircularPictureCallout"/>
    <dgm:cxn modelId="{9D8D0889-6C34-4C92-8B91-9FFB5E19BCD5}" type="presOf" srcId="{AFDA3335-038C-4EA4-91F2-CAD1718869DA}" destId="{2762A4AF-382F-42CF-9D0E-791D9FA412AE}" srcOrd="0" destOrd="0" presId="urn:microsoft.com/office/officeart/2008/layout/CircularPictureCallout"/>
    <dgm:cxn modelId="{CC5327A8-8FA9-4F12-9272-1E163589DC02}" type="presParOf" srcId="{61E992F4-E0EA-4996-98E5-8CB5DCA5A75F}" destId="{A0921480-AE52-4BA6-A1B8-6F3077B66802}" srcOrd="0" destOrd="0" presId="urn:microsoft.com/office/officeart/2008/layout/CircularPictureCallout"/>
    <dgm:cxn modelId="{6CF67A6E-BB15-4440-9983-68A08056B03C}" type="presParOf" srcId="{A0921480-AE52-4BA6-A1B8-6F3077B66802}" destId="{CC8F2D3A-AEE2-4061-B73F-FC553BAEE982}" srcOrd="0" destOrd="0" presId="urn:microsoft.com/office/officeart/2008/layout/CircularPictureCallout"/>
    <dgm:cxn modelId="{447ED262-BA29-4CA2-AF03-90BBC1660D69}" type="presParOf" srcId="{CC8F2D3A-AEE2-4061-B73F-FC553BAEE982}" destId="{B7C64407-87A5-4D08-878C-53F630838590}" srcOrd="0" destOrd="0" presId="urn:microsoft.com/office/officeart/2008/layout/CircularPictureCallout"/>
    <dgm:cxn modelId="{8E97BD0F-B491-4909-8652-C027C8370EEE}" type="presParOf" srcId="{A0921480-AE52-4BA6-A1B8-6F3077B66802}" destId="{FCEEC6F2-4BE9-48DE-B983-2574C5C4A27A}" srcOrd="1" destOrd="0" presId="urn:microsoft.com/office/officeart/2008/layout/CircularPictureCallout"/>
    <dgm:cxn modelId="{41C4DD9B-B904-4E69-9F42-E503CDAF181B}" type="presParOf" srcId="{A0921480-AE52-4BA6-A1B8-6F3077B66802}" destId="{8E0157F8-3623-41D4-B2A9-5A8A617BDC03}" srcOrd="2" destOrd="0" presId="urn:microsoft.com/office/officeart/2008/layout/CircularPictureCallout"/>
    <dgm:cxn modelId="{69E68A56-39BB-41C2-AF4A-608DF943FBCA}" type="presParOf" srcId="{8E0157F8-3623-41D4-B2A9-5A8A617BDC03}" destId="{4D427C71-E483-4A28-9870-0CAA2B308EB7}" srcOrd="0" destOrd="0" presId="urn:microsoft.com/office/officeart/2008/layout/CircularPictureCallout"/>
    <dgm:cxn modelId="{D353B8BB-15B2-4ABA-9E39-5814F489A718}" type="presParOf" srcId="{A0921480-AE52-4BA6-A1B8-6F3077B66802}" destId="{1BF91B08-DB50-4B5F-B5E2-10AC317DB23C}" srcOrd="3" destOrd="0" presId="urn:microsoft.com/office/officeart/2008/layout/CircularPictureCallout"/>
    <dgm:cxn modelId="{19F08B53-6C56-448C-AB75-2CECAA66E9A0}" type="presParOf" srcId="{A0921480-AE52-4BA6-A1B8-6F3077B66802}" destId="{2980E3F0-6C2B-43AD-B2F6-962462D4EE45}" srcOrd="4" destOrd="0" presId="urn:microsoft.com/office/officeart/2008/layout/CircularPictureCallout"/>
    <dgm:cxn modelId="{16928A2F-1312-480B-8A2D-25F59E5E0330}" type="presParOf" srcId="{2980E3F0-6C2B-43AD-B2F6-962462D4EE45}" destId="{2762A4AF-382F-42CF-9D0E-791D9FA412AE}" srcOrd="0" destOrd="0" presId="urn:microsoft.com/office/officeart/2008/layout/CircularPictureCallout"/>
    <dgm:cxn modelId="{A88C0B1D-BFFB-4AEA-A969-83A855FCDA3D}" type="presParOf" srcId="{A0921480-AE52-4BA6-A1B8-6F3077B66802}" destId="{2FBFA86E-C8CD-43C1-8BC7-8355980C873C}" srcOrd="5" destOrd="0" presId="urn:microsoft.com/office/officeart/2008/layout/CircularPictureCallout"/>
    <dgm:cxn modelId="{363391F7-1481-46DB-BDC6-DBF9708D9F63}" type="presParOf" srcId="{2FBFA86E-C8CD-43C1-8BC7-8355980C873C}" destId="{486EC064-6004-4F47-A3DC-7C746E51D322}" srcOrd="0" destOrd="0" presId="urn:microsoft.com/office/officeart/2008/layout/CircularPictureCallout"/>
    <dgm:cxn modelId="{878DC7BD-19AF-4681-8711-459AD9ECA896}" type="presParOf" srcId="{A0921480-AE52-4BA6-A1B8-6F3077B66802}" destId="{33D15379-F4B7-4659-974C-4DC12614D188}" srcOrd="6" destOrd="0" presId="urn:microsoft.com/office/officeart/2008/layout/CircularPictureCallout"/>
    <dgm:cxn modelId="{B23DA9DF-B20E-4AB8-9FA9-CDD20846C8FF}" type="presParOf" srcId="{A0921480-AE52-4BA6-A1B8-6F3077B66802}" destId="{587A62FD-AA66-4FB4-8704-413B961C2CAE}" srcOrd="7" destOrd="0" presId="urn:microsoft.com/office/officeart/2008/layout/CircularPictureCallout"/>
    <dgm:cxn modelId="{61005BE3-D61D-43B8-A1E0-FC05F10366EA}" type="presParOf" srcId="{587A62FD-AA66-4FB4-8704-413B961C2CAE}" destId="{361E156A-0CBC-4CA6-9B8B-98611888F337}" srcOrd="0" destOrd="0" presId="urn:microsoft.com/office/officeart/2008/layout/CircularPictureCallout"/>
    <dgm:cxn modelId="{07A11D11-2321-48EE-8CFD-87A349747D58}" type="presParOf" srcId="{A0921480-AE52-4BA6-A1B8-6F3077B66802}" destId="{25A60472-7518-4139-95C2-441BA8A07065}" srcOrd="8" destOrd="0" presId="urn:microsoft.com/office/officeart/2008/layout/CircularPictureCallout"/>
    <dgm:cxn modelId="{639EB203-86D8-45CE-8463-E7E9E288F62C}" type="presParOf" srcId="{25A60472-7518-4139-95C2-441BA8A07065}" destId="{31A5A98B-3ABE-492E-B023-A3D46D48BBA5}" srcOrd="0" destOrd="0" presId="urn:microsoft.com/office/officeart/2008/layout/CircularPictureCallout"/>
    <dgm:cxn modelId="{39521ECC-CAD4-428A-9E3B-A05B9DCF4719}" type="presParOf" srcId="{A0921480-AE52-4BA6-A1B8-6F3077B66802}" destId="{92ABB452-B235-4C2F-A9B5-CF66065CD9EC}" srcOrd="9" destOrd="0" presId="urn:microsoft.com/office/officeart/2008/layout/CircularPictureCallout"/>
    <dgm:cxn modelId="{F93CBAC6-9B06-47DB-9734-68E174DB235C}" type="presParOf" srcId="{A0921480-AE52-4BA6-A1B8-6F3077B66802}" destId="{E5A69325-F274-4C2E-8598-92B2138A9809}" srcOrd="10" destOrd="0" presId="urn:microsoft.com/office/officeart/2008/layout/CircularPictureCallout"/>
    <dgm:cxn modelId="{F8DBCA0A-86D7-4068-AFAD-8341BBD760EA}" type="presParOf" srcId="{E5A69325-F274-4C2E-8598-92B2138A9809}" destId="{A59FCD25-A725-4570-A3BE-D6F4EC1E442D}" srcOrd="0" destOrd="0" presId="urn:microsoft.com/office/officeart/2008/layout/CircularPictureCallout"/>
    <dgm:cxn modelId="{60D3124C-D7D1-49B4-93B6-CB968730BFCB}" type="presParOf" srcId="{A0921480-AE52-4BA6-A1B8-6F3077B66802}" destId="{80849920-FF4A-4A02-8E30-A53981EB2FDD}" srcOrd="11" destOrd="0" presId="urn:microsoft.com/office/officeart/2008/layout/CircularPictureCallout"/>
    <dgm:cxn modelId="{E9451059-0754-4DF3-ABB6-90A4503DB9F9}" type="presParOf" srcId="{80849920-FF4A-4A02-8E30-A53981EB2FDD}" destId="{51A28D21-BE19-45E8-AA05-DD40C981DB24}" srcOrd="0" destOrd="0" presId="urn:microsoft.com/office/officeart/2008/layout/CircularPictureCallout"/>
    <dgm:cxn modelId="{CBFA0628-58E9-4861-B0EC-5B39DC81E517}" type="presParOf" srcId="{A0921480-AE52-4BA6-A1B8-6F3077B66802}" destId="{E060378A-5F44-4156-B057-CC6AD3D7B8C9}" srcOrd="12" destOrd="0" presId="urn:microsoft.com/office/officeart/2008/layout/CircularPictureCallout"/>
    <dgm:cxn modelId="{F1C2AD21-31E9-41EE-813B-3C1EB3C0BF09}" type="presParOf" srcId="{A0921480-AE52-4BA6-A1B8-6F3077B66802}" destId="{0F63E451-5BFD-4A41-9F6C-D80107D151A8}" srcOrd="13" destOrd="0" presId="urn:microsoft.com/office/officeart/2008/layout/CircularPictureCallout"/>
    <dgm:cxn modelId="{4342C311-817F-4FF9-8534-2DEB97F2993F}" type="presParOf" srcId="{0F63E451-5BFD-4A41-9F6C-D80107D151A8}" destId="{FDFF1F07-ACD8-49A7-9632-2B447F9DEA38}" srcOrd="0" destOrd="0" presId="urn:microsoft.com/office/officeart/2008/layout/CircularPictureCallout"/>
    <dgm:cxn modelId="{722B88C7-57FE-4C8D-B59F-41E89EC36949}" type="presParOf" srcId="{A0921480-AE52-4BA6-A1B8-6F3077B66802}" destId="{70C15BD6-8F75-4A1E-A970-A251463970DB}" srcOrd="14" destOrd="0" presId="urn:microsoft.com/office/officeart/2008/layout/CircularPictureCallout"/>
    <dgm:cxn modelId="{CA5AA276-F5F5-4A64-BB55-CE3B6996042A}" type="presParOf" srcId="{70C15BD6-8F75-4A1E-A970-A251463970DB}" destId="{0196D614-11EF-4191-ACF5-58F943523D44}" srcOrd="0" destOrd="0" presId="urn:microsoft.com/office/officeart/2008/layout/CircularPictureCallout"/>
    <dgm:cxn modelId="{EBE85622-5528-4489-A71F-3B3154852C31}" type="presParOf" srcId="{A0921480-AE52-4BA6-A1B8-6F3077B66802}" destId="{F1245326-1233-458A-932C-B8C031E4D4E0}" srcOrd="15" destOrd="0" presId="urn:microsoft.com/office/officeart/2008/layout/CircularPictureCallout"/>
    <dgm:cxn modelId="{A3748866-9B29-4C4A-B114-F757BA352BE0}" type="presParOf" srcId="{A0921480-AE52-4BA6-A1B8-6F3077B66802}" destId="{6CFCE949-ECBA-4389-AB9A-A021A1646374}" srcOrd="16" destOrd="0" presId="urn:microsoft.com/office/officeart/2008/layout/CircularPictureCallout"/>
    <dgm:cxn modelId="{885475B2-209E-45FB-ABA8-490B0374187B}" type="presParOf" srcId="{6CFCE949-ECBA-4389-AB9A-A021A1646374}" destId="{6EC01079-0ECC-476C-B09B-248C36E29912}" srcOrd="0" destOrd="0" presId="urn:microsoft.com/office/officeart/2008/layout/CircularPictureCallout"/>
    <dgm:cxn modelId="{0FB456F6-8A3A-469A-885E-D603BE4B7F3F}" type="presParOf" srcId="{A0921480-AE52-4BA6-A1B8-6F3077B66802}" destId="{26479B76-AB7B-4592-8D1A-0CEC0FCD7CE9}" srcOrd="17" destOrd="0" presId="urn:microsoft.com/office/officeart/2008/layout/CircularPictureCallout"/>
    <dgm:cxn modelId="{C76F60EB-7400-459F-9802-934FD02BA22A}" type="presParOf" srcId="{26479B76-AB7B-4592-8D1A-0CEC0FCD7CE9}" destId="{41ADAC8C-3362-4FEF-B083-D0D918706CBC}" srcOrd="0" destOrd="0" presId="urn:microsoft.com/office/officeart/2008/layout/CircularPictureCallout"/>
    <dgm:cxn modelId="{25CCDF5A-2BDD-49DE-A56E-41C8AD8C6C76}" type="presParOf" srcId="{A0921480-AE52-4BA6-A1B8-6F3077B66802}" destId="{BBBC6CE2-A551-4F1F-AA69-4C8AEEDE940F}" srcOrd="18" destOrd="0" presId="urn:microsoft.com/office/officeart/2008/layout/CircularPictureCallout"/>
    <dgm:cxn modelId="{70A26519-D35A-4A25-B4C5-425B7B118489}" type="presParOf" srcId="{A0921480-AE52-4BA6-A1B8-6F3077B66802}" destId="{076D7937-3833-4A70-B42D-497B5B34F93A}" srcOrd="19" destOrd="0" presId="urn:microsoft.com/office/officeart/2008/layout/CircularPictureCallout"/>
    <dgm:cxn modelId="{F6200C57-5B77-4ECD-90A2-A07FFB7599AA}" type="presParOf" srcId="{076D7937-3833-4A70-B42D-497B5B34F93A}" destId="{12A00264-B2C6-4559-99EF-0E3181F4492A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AAEBA6-EDDF-458F-B37F-68E269A17828}">
      <dsp:nvSpPr>
        <dsp:cNvPr id="0" name=""/>
        <dsp:cNvSpPr/>
      </dsp:nvSpPr>
      <dsp:spPr>
        <a:xfrm>
          <a:off x="0" y="812799"/>
          <a:ext cx="6096000" cy="2438400"/>
        </a:xfrm>
        <a:prstGeom prst="leftRightRibbon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A65355-7635-4B68-BE5C-466167304638}">
      <dsp:nvSpPr>
        <dsp:cNvPr id="0" name=""/>
        <dsp:cNvSpPr/>
      </dsp:nvSpPr>
      <dsp:spPr>
        <a:xfrm>
          <a:off x="731520" y="1239519"/>
          <a:ext cx="2011680" cy="1194816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92024" rIns="0" bIns="205740" numCol="1" spcCol="1270" anchor="ctr" anchorCtr="0">
          <a:noAutofit/>
          <a:sp3d extrusionH="28000" prstMaterial="matte"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5400" kern="1200" dirty="0"/>
        </a:p>
      </dsp:txBody>
      <dsp:txXfrm>
        <a:off x="731520" y="1239519"/>
        <a:ext cx="2011680" cy="11948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3EACEC-C84D-4A05-BEF8-92FDB6E5A016}">
      <dsp:nvSpPr>
        <dsp:cNvPr id="0" name=""/>
        <dsp:cNvSpPr/>
      </dsp:nvSpPr>
      <dsp:spPr>
        <a:xfrm rot="5400000">
          <a:off x="5166316" y="-2182136"/>
          <a:ext cx="635625" cy="5161533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Cliente</a:t>
          </a:r>
          <a:endParaRPr lang="es-EC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Vendedor</a:t>
          </a:r>
          <a:endParaRPr lang="es-EC" sz="2000" kern="1200" dirty="0"/>
        </a:p>
      </dsp:txBody>
      <dsp:txXfrm rot="-5400000">
        <a:off x="2903363" y="111846"/>
        <a:ext cx="5130504" cy="573567"/>
      </dsp:txXfrm>
    </dsp:sp>
    <dsp:sp modelId="{2B9D510C-6182-4AB9-BA53-EDF4E8097A46}">
      <dsp:nvSpPr>
        <dsp:cNvPr id="0" name=""/>
        <dsp:cNvSpPr/>
      </dsp:nvSpPr>
      <dsp:spPr>
        <a:xfrm>
          <a:off x="0" y="1364"/>
          <a:ext cx="2903362" cy="79453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dirty="0" smtClean="0">
              <a:latin typeface="Times New Roman" pitchFamily="18" charset="0"/>
              <a:cs typeface="Times New Roman" pitchFamily="18" charset="0"/>
            </a:rPr>
            <a:t>SOLICITUD DE PEDIDO</a:t>
          </a:r>
          <a:endParaRPr lang="es-EC" sz="2200" kern="1200" dirty="0"/>
        </a:p>
      </dsp:txBody>
      <dsp:txXfrm>
        <a:off x="38786" y="40150"/>
        <a:ext cx="2825790" cy="716959"/>
      </dsp:txXfrm>
    </dsp:sp>
    <dsp:sp modelId="{C59CB4DC-29ED-4860-A5A3-1996ED4B3B35}">
      <dsp:nvSpPr>
        <dsp:cNvPr id="0" name=""/>
        <dsp:cNvSpPr/>
      </dsp:nvSpPr>
      <dsp:spPr>
        <a:xfrm rot="5400000">
          <a:off x="5166316" y="-1347878"/>
          <a:ext cx="635625" cy="5161533"/>
        </a:xfrm>
        <a:prstGeom prst="round2SameRect">
          <a:avLst/>
        </a:prstGeom>
        <a:solidFill>
          <a:schemeClr val="accent4">
            <a:tint val="40000"/>
            <a:alpha val="90000"/>
            <a:hueOff val="1827837"/>
            <a:satOff val="8952"/>
            <a:lumOff val="247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000" kern="1200" smtClean="0">
              <a:latin typeface="Times New Roman" pitchFamily="18" charset="0"/>
              <a:cs typeface="Times New Roman" pitchFamily="18" charset="0"/>
            </a:rPr>
            <a:t>Detalle del producto</a:t>
          </a:r>
          <a:endParaRPr lang="es-EC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Número de productos a fabricar</a:t>
          </a:r>
          <a:endParaRPr lang="es-EC" sz="2000" kern="1200" dirty="0"/>
        </a:p>
      </dsp:txBody>
      <dsp:txXfrm rot="-5400000">
        <a:off x="2903363" y="946104"/>
        <a:ext cx="5130504" cy="573567"/>
      </dsp:txXfrm>
    </dsp:sp>
    <dsp:sp modelId="{17132170-52B8-4698-9853-C94E80BD102F}">
      <dsp:nvSpPr>
        <dsp:cNvPr id="0" name=""/>
        <dsp:cNvSpPr/>
      </dsp:nvSpPr>
      <dsp:spPr>
        <a:xfrm>
          <a:off x="0" y="835622"/>
          <a:ext cx="2903362" cy="794531"/>
        </a:xfrm>
        <a:prstGeom prst="roundRect">
          <a:avLst/>
        </a:prstGeom>
        <a:solidFill>
          <a:schemeClr val="accent4">
            <a:hueOff val="1851433"/>
            <a:satOff val="9824"/>
            <a:lumOff val="1552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b="1" kern="1200" smtClean="0">
              <a:latin typeface="Times New Roman" pitchFamily="18" charset="0"/>
            </a:rPr>
            <a:t>ORDEN DE  PRODUCCIÓN</a:t>
          </a:r>
          <a:endParaRPr lang="es-EC" sz="2200" kern="1200" dirty="0"/>
        </a:p>
      </dsp:txBody>
      <dsp:txXfrm>
        <a:off x="38786" y="874408"/>
        <a:ext cx="2825790" cy="716959"/>
      </dsp:txXfrm>
    </dsp:sp>
    <dsp:sp modelId="{B9824750-D567-4C57-B611-78DDA41C2D91}">
      <dsp:nvSpPr>
        <dsp:cNvPr id="0" name=""/>
        <dsp:cNvSpPr/>
      </dsp:nvSpPr>
      <dsp:spPr>
        <a:xfrm rot="5400000">
          <a:off x="5166316" y="-513619"/>
          <a:ext cx="635625" cy="5161533"/>
        </a:xfrm>
        <a:prstGeom prst="round2SameRect">
          <a:avLst/>
        </a:prstGeom>
        <a:solidFill>
          <a:schemeClr val="accent4">
            <a:tint val="40000"/>
            <a:alpha val="90000"/>
            <a:hueOff val="3655674"/>
            <a:satOff val="17903"/>
            <a:lumOff val="4952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Times New Roman" pitchFamily="18" charset="0"/>
              <a:cs typeface="Times New Roman" pitchFamily="18" charset="0"/>
            </a:rPr>
            <a:t>Realiza una orden requisición</a:t>
          </a:r>
          <a:endParaRPr lang="es-EC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>
              <a:latin typeface="Times New Roman" pitchFamily="18" charset="0"/>
              <a:cs typeface="Times New Roman" pitchFamily="18" charset="0"/>
            </a:rPr>
            <a:t>Entrega de M.P al jefe de Producción.</a:t>
          </a:r>
          <a:endParaRPr lang="es-EC" sz="2000" kern="1200" dirty="0"/>
        </a:p>
      </dsp:txBody>
      <dsp:txXfrm rot="-5400000">
        <a:off x="2903363" y="1780363"/>
        <a:ext cx="5130504" cy="573567"/>
      </dsp:txXfrm>
    </dsp:sp>
    <dsp:sp modelId="{8D1E4F87-7873-4CAC-A9D8-1028097CE13E}">
      <dsp:nvSpPr>
        <dsp:cNvPr id="0" name=""/>
        <dsp:cNvSpPr/>
      </dsp:nvSpPr>
      <dsp:spPr>
        <a:xfrm>
          <a:off x="0" y="1669881"/>
          <a:ext cx="2903362" cy="794531"/>
        </a:xfrm>
        <a:prstGeom prst="roundRect">
          <a:avLst/>
        </a:prstGeom>
        <a:solidFill>
          <a:schemeClr val="accent4">
            <a:hueOff val="3702866"/>
            <a:satOff val="19649"/>
            <a:lumOff val="3105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1" kern="1200" smtClean="0">
              <a:latin typeface="Times New Roman" pitchFamily="18" charset="0"/>
              <a:cs typeface="Times New Roman" charset="0"/>
            </a:rPr>
            <a:t>RECEPCIÓN DE MATERIALES </a:t>
          </a:r>
          <a:endParaRPr lang="es-EC" sz="2200" kern="1200" dirty="0"/>
        </a:p>
      </dsp:txBody>
      <dsp:txXfrm>
        <a:off x="38786" y="1708667"/>
        <a:ext cx="2825790" cy="716959"/>
      </dsp:txXfrm>
    </dsp:sp>
    <dsp:sp modelId="{0E682423-4FE6-445A-A57E-4BCC26649C2E}">
      <dsp:nvSpPr>
        <dsp:cNvPr id="0" name=""/>
        <dsp:cNvSpPr/>
      </dsp:nvSpPr>
      <dsp:spPr>
        <a:xfrm rot="5400000">
          <a:off x="5166316" y="320638"/>
          <a:ext cx="635625" cy="5161533"/>
        </a:xfrm>
        <a:prstGeom prst="round2SameRect">
          <a:avLst/>
        </a:prstGeom>
        <a:solidFill>
          <a:schemeClr val="accent4">
            <a:tint val="40000"/>
            <a:alpha val="90000"/>
            <a:hueOff val="5483511"/>
            <a:satOff val="26855"/>
            <a:lumOff val="742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kern="1200" dirty="0" smtClean="0"/>
            <a:t>M.P no esta disponible en la bodega</a:t>
          </a:r>
          <a:endParaRPr lang="es-EC" sz="3600" b="1" kern="1200" dirty="0">
            <a:latin typeface="Times New Roman" pitchFamily="18" charset="0"/>
            <a:cs typeface="Times New Roman" charset="0"/>
          </a:endParaRPr>
        </a:p>
      </dsp:txBody>
      <dsp:txXfrm rot="-5400000">
        <a:off x="2903363" y="2614621"/>
        <a:ext cx="5130504" cy="573567"/>
      </dsp:txXfrm>
    </dsp:sp>
    <dsp:sp modelId="{40485E98-6BBA-4B10-A037-9F898D15D964}">
      <dsp:nvSpPr>
        <dsp:cNvPr id="0" name=""/>
        <dsp:cNvSpPr/>
      </dsp:nvSpPr>
      <dsp:spPr>
        <a:xfrm>
          <a:off x="0" y="2504139"/>
          <a:ext cx="2903362" cy="794531"/>
        </a:xfrm>
        <a:prstGeom prst="roundRect">
          <a:avLst/>
        </a:prstGeom>
        <a:solidFill>
          <a:schemeClr val="accent4">
            <a:hueOff val="5554299"/>
            <a:satOff val="29473"/>
            <a:lumOff val="4658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1" kern="1200" dirty="0" smtClean="0">
              <a:latin typeface="Times New Roman" pitchFamily="18" charset="0"/>
              <a:cs typeface="Times New Roman" charset="0"/>
            </a:rPr>
            <a:t>ORDEN DE COMPRA</a:t>
          </a:r>
          <a:endParaRPr lang="es-EC" sz="2200" b="1" kern="1200" dirty="0">
            <a:latin typeface="Times New Roman" pitchFamily="18" charset="0"/>
            <a:cs typeface="Times New Roman" charset="0"/>
          </a:endParaRPr>
        </a:p>
      </dsp:txBody>
      <dsp:txXfrm>
        <a:off x="38786" y="2542925"/>
        <a:ext cx="2825790" cy="716959"/>
      </dsp:txXfrm>
    </dsp:sp>
    <dsp:sp modelId="{3FEE91F2-A1B6-461A-936C-12C5CAFB9B3C}">
      <dsp:nvSpPr>
        <dsp:cNvPr id="0" name=""/>
        <dsp:cNvSpPr/>
      </dsp:nvSpPr>
      <dsp:spPr>
        <a:xfrm rot="5400000">
          <a:off x="5166316" y="1154896"/>
          <a:ext cx="635625" cy="5161533"/>
        </a:xfrm>
        <a:prstGeom prst="round2SameRect">
          <a:avLst/>
        </a:prstGeom>
        <a:solidFill>
          <a:schemeClr val="accent4">
            <a:tint val="40000"/>
            <a:alpha val="90000"/>
            <a:hueOff val="7311348"/>
            <a:satOff val="35806"/>
            <a:lumOff val="9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b="0" kern="1200" smtClean="0">
              <a:latin typeface="Times New Roman" pitchFamily="18" charset="0"/>
              <a:cs typeface="Times New Roman" charset="0"/>
            </a:rPr>
            <a:t>Revisión de la M.P</a:t>
          </a:r>
          <a:endParaRPr lang="es-EC" sz="3200" b="0" kern="1200" dirty="0">
            <a:latin typeface="Times New Roman" pitchFamily="18" charset="0"/>
            <a:cs typeface="Times New Roman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C" sz="2000" b="0" kern="1200" smtClean="0">
              <a:latin typeface="Times New Roman" pitchFamily="18" charset="0"/>
              <a:cs typeface="Times New Roman" charset="0"/>
            </a:rPr>
            <a:t>Ingreso a bodega</a:t>
          </a:r>
          <a:endParaRPr lang="es-EC" sz="3200" b="0" kern="1200" dirty="0">
            <a:latin typeface="Times New Roman" pitchFamily="18" charset="0"/>
            <a:cs typeface="Times New Roman" charset="0"/>
          </a:endParaRPr>
        </a:p>
      </dsp:txBody>
      <dsp:txXfrm rot="-5400000">
        <a:off x="2903363" y="3448879"/>
        <a:ext cx="5130504" cy="573567"/>
      </dsp:txXfrm>
    </dsp:sp>
    <dsp:sp modelId="{C13248EB-157C-4056-9740-E9B855A5619F}">
      <dsp:nvSpPr>
        <dsp:cNvPr id="0" name=""/>
        <dsp:cNvSpPr/>
      </dsp:nvSpPr>
      <dsp:spPr>
        <a:xfrm>
          <a:off x="0" y="3338397"/>
          <a:ext cx="2903362" cy="794531"/>
        </a:xfrm>
        <a:prstGeom prst="roundRect">
          <a:avLst/>
        </a:prstGeom>
        <a:solidFill>
          <a:schemeClr val="accent4">
            <a:hueOff val="7405731"/>
            <a:satOff val="39298"/>
            <a:lumOff val="6211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1" kern="1200" smtClean="0">
              <a:latin typeface="Times New Roman" pitchFamily="18" charset="0"/>
              <a:cs typeface="Times New Roman" charset="0"/>
            </a:rPr>
            <a:t>COMPRA</a:t>
          </a:r>
          <a:endParaRPr lang="es-EC" sz="2200" b="1" kern="1200" dirty="0">
            <a:latin typeface="Times New Roman" pitchFamily="18" charset="0"/>
            <a:cs typeface="Times New Roman" charset="0"/>
          </a:endParaRPr>
        </a:p>
      </dsp:txBody>
      <dsp:txXfrm>
        <a:off x="38786" y="3377183"/>
        <a:ext cx="2825790" cy="716959"/>
      </dsp:txXfrm>
    </dsp:sp>
    <dsp:sp modelId="{BFA73A1B-F080-4CFC-ADCB-36295C498A5C}">
      <dsp:nvSpPr>
        <dsp:cNvPr id="0" name=""/>
        <dsp:cNvSpPr/>
      </dsp:nvSpPr>
      <dsp:spPr>
        <a:xfrm rot="5400000">
          <a:off x="5166316" y="1989154"/>
          <a:ext cx="635625" cy="5161533"/>
        </a:xfrm>
        <a:prstGeom prst="round2SameRect">
          <a:avLst/>
        </a:prstGeom>
        <a:solidFill>
          <a:schemeClr val="accent4">
            <a:tint val="40000"/>
            <a:alpha val="90000"/>
            <a:hueOff val="9139185"/>
            <a:satOff val="44758"/>
            <a:lumOff val="1237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kern="1200" dirty="0" err="1" smtClean="0">
              <a:latin typeface="Times New Roman" pitchFamily="18" charset="0"/>
              <a:ea typeface="+mn-ea"/>
              <a:cs typeface="Times New Roman" charset="0"/>
            </a:rPr>
            <a:t>Determina</a:t>
          </a:r>
          <a:r>
            <a:rPr lang="en-US" sz="2000" b="0" kern="1200" dirty="0" smtClean="0">
              <a:latin typeface="Times New Roman" pitchFamily="18" charset="0"/>
              <a:ea typeface="+mn-ea"/>
              <a:cs typeface="Times New Roman" charset="0"/>
            </a:rPr>
            <a:t> la M.P.D, MPI, M.O.D y M.O.I</a:t>
          </a:r>
          <a:endParaRPr lang="en-US" sz="2000" b="0" kern="1200" dirty="0">
            <a:latin typeface="Times New Roman" pitchFamily="18" charset="0"/>
            <a:ea typeface="+mn-ea"/>
            <a:cs typeface="Times New Roman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kern="1200" smtClean="0">
              <a:latin typeface="Times New Roman" pitchFamily="18" charset="0"/>
              <a:ea typeface="+mn-ea"/>
              <a:cs typeface="Times New Roman" charset="0"/>
            </a:rPr>
            <a:t> </a:t>
          </a:r>
          <a:r>
            <a:rPr lang="es-ES_tradnl" sz="2000" b="0" kern="1200" smtClean="0">
              <a:latin typeface="Times New Roman" pitchFamily="18" charset="0"/>
            </a:rPr>
            <a:t>Transferencia almacén  </a:t>
          </a:r>
          <a:endParaRPr lang="en-US" sz="2000" b="0" kern="1200" dirty="0">
            <a:latin typeface="Times New Roman" pitchFamily="18" charset="0"/>
            <a:ea typeface="+mn-ea"/>
            <a:cs typeface="Times New Roman" charset="0"/>
          </a:endParaRPr>
        </a:p>
      </dsp:txBody>
      <dsp:txXfrm rot="-5400000">
        <a:off x="2903363" y="4283137"/>
        <a:ext cx="5130504" cy="573567"/>
      </dsp:txXfrm>
    </dsp:sp>
    <dsp:sp modelId="{99569A12-4827-4EDE-9671-A6988474693B}">
      <dsp:nvSpPr>
        <dsp:cNvPr id="0" name=""/>
        <dsp:cNvSpPr/>
      </dsp:nvSpPr>
      <dsp:spPr>
        <a:xfrm>
          <a:off x="0" y="4172655"/>
          <a:ext cx="2903362" cy="794531"/>
        </a:xfrm>
        <a:prstGeom prst="roundRect">
          <a:avLst/>
        </a:prstGeom>
        <a:solidFill>
          <a:schemeClr val="accent4">
            <a:hueOff val="9257164"/>
            <a:satOff val="49122"/>
            <a:lumOff val="7764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200" b="1" kern="1200" smtClean="0">
              <a:latin typeface="Times New Roman" pitchFamily="18" charset="0"/>
              <a:ea typeface="+mn-ea"/>
              <a:cs typeface="Times New Roman" charset="0"/>
            </a:rPr>
            <a:t>CIERRE DE ORDEN PRODUCCIÓN </a:t>
          </a:r>
          <a:endParaRPr lang="en-US" sz="2200" b="1" kern="1200" dirty="0">
            <a:latin typeface="Times New Roman" pitchFamily="18" charset="0"/>
            <a:ea typeface="+mn-ea"/>
            <a:cs typeface="Times New Roman" charset="0"/>
          </a:endParaRPr>
        </a:p>
      </dsp:txBody>
      <dsp:txXfrm>
        <a:off x="38786" y="4211441"/>
        <a:ext cx="2825790" cy="716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7B76F1-4E47-41A2-B2F8-E9257525D01A}">
      <dsp:nvSpPr>
        <dsp:cNvPr id="0" name=""/>
        <dsp:cNvSpPr/>
      </dsp:nvSpPr>
      <dsp:spPr>
        <a:xfrm>
          <a:off x="1666001" y="1094737"/>
          <a:ext cx="35176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1760" y="4572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32322" y="1138543"/>
        <a:ext cx="19118" cy="3827"/>
      </dsp:txXfrm>
    </dsp:sp>
    <dsp:sp modelId="{1A8453F0-AFA5-4D59-B237-26D4ABF4094C}">
      <dsp:nvSpPr>
        <dsp:cNvPr id="0" name=""/>
        <dsp:cNvSpPr/>
      </dsp:nvSpPr>
      <dsp:spPr>
        <a:xfrm>
          <a:off x="5364" y="641726"/>
          <a:ext cx="1662436" cy="99746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RECEPCIÓN DEL MATERIAL</a:t>
          </a:r>
          <a:endParaRPr lang="es-EC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64" y="641726"/>
        <a:ext cx="1662436" cy="997462"/>
      </dsp:txXfrm>
    </dsp:sp>
    <dsp:sp modelId="{A97D76CD-AD63-4A04-B867-8AE5598660FC}">
      <dsp:nvSpPr>
        <dsp:cNvPr id="0" name=""/>
        <dsp:cNvSpPr/>
      </dsp:nvSpPr>
      <dsp:spPr>
        <a:xfrm>
          <a:off x="3710798" y="1094737"/>
          <a:ext cx="35176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1760" y="45720"/>
              </a:lnTo>
            </a:path>
          </a:pathLst>
        </a:custGeom>
        <a:noFill/>
        <a:ln w="9525" cap="flat" cmpd="sng" algn="ctr">
          <a:solidFill>
            <a:schemeClr val="accent4">
              <a:hueOff val="1028574"/>
              <a:satOff val="5458"/>
              <a:lumOff val="8627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77119" y="1138543"/>
        <a:ext cx="19118" cy="3827"/>
      </dsp:txXfrm>
    </dsp:sp>
    <dsp:sp modelId="{2B02B197-F707-4968-9813-4C3F221BC9BD}">
      <dsp:nvSpPr>
        <dsp:cNvPr id="0" name=""/>
        <dsp:cNvSpPr/>
      </dsp:nvSpPr>
      <dsp:spPr>
        <a:xfrm>
          <a:off x="2050161" y="641726"/>
          <a:ext cx="1662436" cy="997462"/>
        </a:xfrm>
        <a:prstGeom prst="rect">
          <a:avLst/>
        </a:prstGeom>
        <a:solidFill>
          <a:schemeClr val="accent4">
            <a:hueOff val="925716"/>
            <a:satOff val="4912"/>
            <a:lumOff val="776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TOMA DE MEDIDAS PARA LOS MOLDES</a:t>
          </a:r>
          <a:endParaRPr lang="es-EC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50161" y="641726"/>
        <a:ext cx="1662436" cy="997462"/>
      </dsp:txXfrm>
    </dsp:sp>
    <dsp:sp modelId="{F3E09265-A88B-4CFE-82F2-B1774B1CDCEB}">
      <dsp:nvSpPr>
        <dsp:cNvPr id="0" name=""/>
        <dsp:cNvSpPr/>
      </dsp:nvSpPr>
      <dsp:spPr>
        <a:xfrm>
          <a:off x="5755596" y="1094737"/>
          <a:ext cx="35176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1760" y="45720"/>
              </a:lnTo>
            </a:path>
          </a:pathLst>
        </a:custGeom>
        <a:noFill/>
        <a:ln w="9525" cap="flat" cmpd="sng" algn="ctr">
          <a:solidFill>
            <a:schemeClr val="accent4">
              <a:hueOff val="2057148"/>
              <a:satOff val="10916"/>
              <a:lumOff val="17255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21917" y="1138543"/>
        <a:ext cx="19118" cy="3827"/>
      </dsp:txXfrm>
    </dsp:sp>
    <dsp:sp modelId="{A19521DA-BCFB-4AB3-AE76-6AAA25133DDC}">
      <dsp:nvSpPr>
        <dsp:cNvPr id="0" name=""/>
        <dsp:cNvSpPr/>
      </dsp:nvSpPr>
      <dsp:spPr>
        <a:xfrm>
          <a:off x="4094959" y="641726"/>
          <a:ext cx="1662436" cy="997462"/>
        </a:xfrm>
        <a:prstGeom prst="rect">
          <a:avLst/>
        </a:prstGeom>
        <a:solidFill>
          <a:schemeClr val="accent4">
            <a:hueOff val="1851433"/>
            <a:satOff val="9824"/>
            <a:lumOff val="1552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CORTE</a:t>
          </a:r>
          <a:endParaRPr lang="es-EC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94959" y="641726"/>
        <a:ext cx="1662436" cy="997462"/>
      </dsp:txXfrm>
    </dsp:sp>
    <dsp:sp modelId="{8C2D397A-F01D-4A27-BD98-18946444924E}">
      <dsp:nvSpPr>
        <dsp:cNvPr id="0" name=""/>
        <dsp:cNvSpPr/>
      </dsp:nvSpPr>
      <dsp:spPr>
        <a:xfrm>
          <a:off x="836582" y="1637388"/>
          <a:ext cx="6134392" cy="351760"/>
        </a:xfrm>
        <a:custGeom>
          <a:avLst/>
          <a:gdLst/>
          <a:ahLst/>
          <a:cxnLst/>
          <a:rect l="0" t="0" r="0" b="0"/>
          <a:pathLst>
            <a:path>
              <a:moveTo>
                <a:pt x="6134392" y="0"/>
              </a:moveTo>
              <a:lnTo>
                <a:pt x="6134392" y="192980"/>
              </a:lnTo>
              <a:lnTo>
                <a:pt x="0" y="192980"/>
              </a:lnTo>
              <a:lnTo>
                <a:pt x="0" y="351760"/>
              </a:lnTo>
            </a:path>
          </a:pathLst>
        </a:custGeom>
        <a:noFill/>
        <a:ln w="9525" cap="flat" cmpd="sng" algn="ctr">
          <a:solidFill>
            <a:schemeClr val="accent4">
              <a:hueOff val="3085722"/>
              <a:satOff val="16374"/>
              <a:lumOff val="25882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50121" y="1811354"/>
        <a:ext cx="307314" cy="3827"/>
      </dsp:txXfrm>
    </dsp:sp>
    <dsp:sp modelId="{7799C5CB-D939-434A-A24D-2DCEE1FE71F5}">
      <dsp:nvSpPr>
        <dsp:cNvPr id="0" name=""/>
        <dsp:cNvSpPr/>
      </dsp:nvSpPr>
      <dsp:spPr>
        <a:xfrm>
          <a:off x="6139756" y="641726"/>
          <a:ext cx="1662436" cy="997462"/>
        </a:xfrm>
        <a:prstGeom prst="rect">
          <a:avLst/>
        </a:prstGeom>
        <a:solidFill>
          <a:schemeClr val="accent4">
            <a:hueOff val="2777149"/>
            <a:satOff val="14737"/>
            <a:lumOff val="2329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DOBLADO</a:t>
          </a:r>
          <a:endParaRPr lang="es-EC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39756" y="641726"/>
        <a:ext cx="1662436" cy="997462"/>
      </dsp:txXfrm>
    </dsp:sp>
    <dsp:sp modelId="{B84364C7-64AA-4E9C-8E40-FCEF7595A4CF}">
      <dsp:nvSpPr>
        <dsp:cNvPr id="0" name=""/>
        <dsp:cNvSpPr/>
      </dsp:nvSpPr>
      <dsp:spPr>
        <a:xfrm>
          <a:off x="1666001" y="2474560"/>
          <a:ext cx="35176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1760" y="45720"/>
              </a:lnTo>
            </a:path>
          </a:pathLst>
        </a:custGeom>
        <a:noFill/>
        <a:ln w="9525" cap="flat" cmpd="sng" algn="ctr">
          <a:solidFill>
            <a:schemeClr val="accent4">
              <a:hueOff val="4114295"/>
              <a:satOff val="21832"/>
              <a:lumOff val="34510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32322" y="2518366"/>
        <a:ext cx="19118" cy="3827"/>
      </dsp:txXfrm>
    </dsp:sp>
    <dsp:sp modelId="{E608189B-2DF8-4630-A543-F7DA6E62685D}">
      <dsp:nvSpPr>
        <dsp:cNvPr id="0" name=""/>
        <dsp:cNvSpPr/>
      </dsp:nvSpPr>
      <dsp:spPr>
        <a:xfrm>
          <a:off x="5364" y="2021548"/>
          <a:ext cx="1662436" cy="997462"/>
        </a:xfrm>
        <a:prstGeom prst="rect">
          <a:avLst/>
        </a:prstGeom>
        <a:solidFill>
          <a:schemeClr val="accent4">
            <a:hueOff val="3702866"/>
            <a:satOff val="19649"/>
            <a:lumOff val="3105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SOLDADURA</a:t>
          </a:r>
          <a:endParaRPr lang="es-EC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64" y="2021548"/>
        <a:ext cx="1662436" cy="997462"/>
      </dsp:txXfrm>
    </dsp:sp>
    <dsp:sp modelId="{7226725A-01FC-4F51-AD5E-DA28E14E971C}">
      <dsp:nvSpPr>
        <dsp:cNvPr id="0" name=""/>
        <dsp:cNvSpPr/>
      </dsp:nvSpPr>
      <dsp:spPr>
        <a:xfrm>
          <a:off x="3710798" y="2474560"/>
          <a:ext cx="35176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1760" y="45720"/>
              </a:lnTo>
            </a:path>
          </a:pathLst>
        </a:custGeom>
        <a:noFill/>
        <a:ln w="9525" cap="flat" cmpd="sng" algn="ctr">
          <a:solidFill>
            <a:schemeClr val="accent4">
              <a:hueOff val="5142869"/>
              <a:satOff val="27290"/>
              <a:lumOff val="43137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77119" y="2518366"/>
        <a:ext cx="19118" cy="3827"/>
      </dsp:txXfrm>
    </dsp:sp>
    <dsp:sp modelId="{723F9B48-2C88-4F72-8098-9A84D812DB60}">
      <dsp:nvSpPr>
        <dsp:cNvPr id="0" name=""/>
        <dsp:cNvSpPr/>
      </dsp:nvSpPr>
      <dsp:spPr>
        <a:xfrm>
          <a:off x="2050161" y="2021548"/>
          <a:ext cx="1662436" cy="997462"/>
        </a:xfrm>
        <a:prstGeom prst="rect">
          <a:avLst/>
        </a:prstGeom>
        <a:solidFill>
          <a:schemeClr val="accent4">
            <a:hueOff val="4628582"/>
            <a:satOff val="24561"/>
            <a:lumOff val="3882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ESMERILADO  Y RETIFICADORA</a:t>
          </a:r>
          <a:endParaRPr lang="es-EC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50161" y="2021548"/>
        <a:ext cx="1662436" cy="997462"/>
      </dsp:txXfrm>
    </dsp:sp>
    <dsp:sp modelId="{872225F9-A723-4B1B-86CF-A94EEE29767F}">
      <dsp:nvSpPr>
        <dsp:cNvPr id="0" name=""/>
        <dsp:cNvSpPr/>
      </dsp:nvSpPr>
      <dsp:spPr>
        <a:xfrm>
          <a:off x="5755596" y="2474560"/>
          <a:ext cx="35176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1760" y="45720"/>
              </a:lnTo>
            </a:path>
          </a:pathLst>
        </a:custGeom>
        <a:noFill/>
        <a:ln w="9525" cap="flat" cmpd="sng" algn="ctr">
          <a:solidFill>
            <a:schemeClr val="accent4">
              <a:hueOff val="6171443"/>
              <a:satOff val="32748"/>
              <a:lumOff val="51765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21917" y="2518366"/>
        <a:ext cx="19118" cy="3827"/>
      </dsp:txXfrm>
    </dsp:sp>
    <dsp:sp modelId="{92B588FA-52E7-4F35-8EA2-62B60CD250B3}">
      <dsp:nvSpPr>
        <dsp:cNvPr id="0" name=""/>
        <dsp:cNvSpPr/>
      </dsp:nvSpPr>
      <dsp:spPr>
        <a:xfrm>
          <a:off x="4094959" y="2021548"/>
          <a:ext cx="1662436" cy="997462"/>
        </a:xfrm>
        <a:prstGeom prst="rect">
          <a:avLst/>
        </a:prstGeom>
        <a:solidFill>
          <a:schemeClr val="accent4">
            <a:hueOff val="5554299"/>
            <a:satOff val="29473"/>
            <a:lumOff val="4658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RELLENO DE ESTRUCTURA</a:t>
          </a:r>
          <a:endParaRPr lang="es-EC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94959" y="2021548"/>
        <a:ext cx="1662436" cy="997462"/>
      </dsp:txXfrm>
    </dsp:sp>
    <dsp:sp modelId="{95045688-8E88-4F67-BB18-0514183F8269}">
      <dsp:nvSpPr>
        <dsp:cNvPr id="0" name=""/>
        <dsp:cNvSpPr/>
      </dsp:nvSpPr>
      <dsp:spPr>
        <a:xfrm>
          <a:off x="1287709" y="3017211"/>
          <a:ext cx="5683265" cy="351760"/>
        </a:xfrm>
        <a:custGeom>
          <a:avLst/>
          <a:gdLst/>
          <a:ahLst/>
          <a:cxnLst/>
          <a:rect l="0" t="0" r="0" b="0"/>
          <a:pathLst>
            <a:path>
              <a:moveTo>
                <a:pt x="5683265" y="0"/>
              </a:moveTo>
              <a:lnTo>
                <a:pt x="5683265" y="192980"/>
              </a:lnTo>
              <a:lnTo>
                <a:pt x="0" y="192980"/>
              </a:lnTo>
              <a:lnTo>
                <a:pt x="0" y="351760"/>
              </a:lnTo>
            </a:path>
          </a:pathLst>
        </a:custGeom>
        <a:noFill/>
        <a:ln w="9525" cap="flat" cmpd="sng" algn="ctr">
          <a:solidFill>
            <a:schemeClr val="accent4">
              <a:hueOff val="7200017"/>
              <a:satOff val="38206"/>
              <a:lumOff val="60392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86939" y="3191177"/>
        <a:ext cx="284805" cy="3827"/>
      </dsp:txXfrm>
    </dsp:sp>
    <dsp:sp modelId="{C21737A9-A32D-47A4-B02E-902FA6FB3E9C}">
      <dsp:nvSpPr>
        <dsp:cNvPr id="0" name=""/>
        <dsp:cNvSpPr/>
      </dsp:nvSpPr>
      <dsp:spPr>
        <a:xfrm>
          <a:off x="6139756" y="2021548"/>
          <a:ext cx="1662436" cy="997462"/>
        </a:xfrm>
        <a:prstGeom prst="rect">
          <a:avLst/>
        </a:prstGeom>
        <a:solidFill>
          <a:schemeClr val="accent4">
            <a:hueOff val="6480015"/>
            <a:satOff val="34385"/>
            <a:lumOff val="5435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SISTEMA ELÉCTRICO</a:t>
          </a:r>
          <a:endParaRPr lang="es-EC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39756" y="2021548"/>
        <a:ext cx="1662436" cy="997462"/>
      </dsp:txXfrm>
    </dsp:sp>
    <dsp:sp modelId="{419DFDCC-48E1-4013-9A59-DCE5C5C04B77}">
      <dsp:nvSpPr>
        <dsp:cNvPr id="0" name=""/>
        <dsp:cNvSpPr/>
      </dsp:nvSpPr>
      <dsp:spPr>
        <a:xfrm>
          <a:off x="2568255" y="3854382"/>
          <a:ext cx="35176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1760" y="45720"/>
              </a:lnTo>
            </a:path>
          </a:pathLst>
        </a:custGeom>
        <a:noFill/>
        <a:ln w="9525" cap="flat" cmpd="sng" algn="ctr">
          <a:solidFill>
            <a:schemeClr val="accent4">
              <a:hueOff val="8228590"/>
              <a:satOff val="43664"/>
              <a:lumOff val="69020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34576" y="3898189"/>
        <a:ext cx="19118" cy="3827"/>
      </dsp:txXfrm>
    </dsp:sp>
    <dsp:sp modelId="{D5021B71-795A-47A5-BE95-8DC97B8100C0}">
      <dsp:nvSpPr>
        <dsp:cNvPr id="0" name=""/>
        <dsp:cNvSpPr/>
      </dsp:nvSpPr>
      <dsp:spPr>
        <a:xfrm>
          <a:off x="5364" y="3401371"/>
          <a:ext cx="2564691" cy="997462"/>
        </a:xfrm>
        <a:prstGeom prst="rect">
          <a:avLst/>
        </a:prstGeom>
        <a:solidFill>
          <a:srgbClr val="D5D2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PULIDA Y ABRILLANTAMIENTO</a:t>
          </a:r>
          <a:endParaRPr lang="es-EC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64" y="3401371"/>
        <a:ext cx="2564691" cy="997462"/>
      </dsp:txXfrm>
    </dsp:sp>
    <dsp:sp modelId="{BC64E805-7A84-446B-A3FE-0C0233965E77}">
      <dsp:nvSpPr>
        <dsp:cNvPr id="0" name=""/>
        <dsp:cNvSpPr/>
      </dsp:nvSpPr>
      <dsp:spPr>
        <a:xfrm>
          <a:off x="4613053" y="3854382"/>
          <a:ext cx="351760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51760" y="45720"/>
              </a:lnTo>
            </a:path>
          </a:pathLst>
        </a:custGeom>
        <a:noFill/>
        <a:ln w="9525" cap="flat" cmpd="sng" algn="ctr">
          <a:solidFill>
            <a:schemeClr val="accent4">
              <a:hueOff val="9257164"/>
              <a:satOff val="49122"/>
              <a:lumOff val="77647"/>
              <a:alphaOff val="0"/>
            </a:schemeClr>
          </a:solidFill>
          <a:prstDash val="solid"/>
          <a:tailEnd type="arrow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C" sz="1000" b="1" kern="12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79374" y="3898189"/>
        <a:ext cx="19118" cy="3827"/>
      </dsp:txXfrm>
    </dsp:sp>
    <dsp:sp modelId="{1B6547D0-7B31-4FBA-984C-F11762F8DD4E}">
      <dsp:nvSpPr>
        <dsp:cNvPr id="0" name=""/>
        <dsp:cNvSpPr/>
      </dsp:nvSpPr>
      <dsp:spPr>
        <a:xfrm>
          <a:off x="2952416" y="3401371"/>
          <a:ext cx="1662436" cy="997462"/>
        </a:xfrm>
        <a:prstGeom prst="rect">
          <a:avLst/>
        </a:prstGeom>
        <a:solidFill>
          <a:srgbClr val="D5D2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PRUEBA DE EQUIPO</a:t>
          </a:r>
          <a:endParaRPr lang="es-EC" sz="16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52416" y="3401371"/>
        <a:ext cx="1662436" cy="997462"/>
      </dsp:txXfrm>
    </dsp:sp>
    <dsp:sp modelId="{2C8F4D93-90E0-42F5-AB3F-CE119080D097}">
      <dsp:nvSpPr>
        <dsp:cNvPr id="0" name=""/>
        <dsp:cNvSpPr/>
      </dsp:nvSpPr>
      <dsp:spPr>
        <a:xfrm>
          <a:off x="4997213" y="3401371"/>
          <a:ext cx="1662436" cy="997462"/>
        </a:xfrm>
        <a:prstGeom prst="rect">
          <a:avLst/>
        </a:prstGeom>
        <a:solidFill>
          <a:srgbClr val="D5D26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600" b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EMPAQUE</a:t>
          </a:r>
          <a:endParaRPr lang="es-EC" sz="16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97213" y="3401371"/>
        <a:ext cx="1662436" cy="9974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BC6CE2-A551-4F1F-AA69-4C8AEEDE940F}">
      <dsp:nvSpPr>
        <dsp:cNvPr id="0" name=""/>
        <dsp:cNvSpPr/>
      </dsp:nvSpPr>
      <dsp:spPr>
        <a:xfrm>
          <a:off x="1978635" y="5407538"/>
          <a:ext cx="4623663" cy="0"/>
        </a:xfrm>
        <a:prstGeom prst="line">
          <a:avLst/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245326-1233-458A-932C-B8C031E4D4E0}">
      <dsp:nvSpPr>
        <dsp:cNvPr id="0" name=""/>
        <dsp:cNvSpPr/>
      </dsp:nvSpPr>
      <dsp:spPr>
        <a:xfrm>
          <a:off x="1978635" y="4712594"/>
          <a:ext cx="3953865" cy="0"/>
        </a:xfrm>
        <a:prstGeom prst="line">
          <a:avLst/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60378A-5F44-4156-B057-CC6AD3D7B8C9}">
      <dsp:nvSpPr>
        <dsp:cNvPr id="0" name=""/>
        <dsp:cNvSpPr/>
      </dsp:nvSpPr>
      <dsp:spPr>
        <a:xfrm>
          <a:off x="1978743" y="3627640"/>
          <a:ext cx="3589020" cy="0"/>
        </a:xfrm>
        <a:prstGeom prst="line">
          <a:avLst/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ABB452-B235-4C2F-A9B5-CF66065CD9EC}">
      <dsp:nvSpPr>
        <dsp:cNvPr id="0" name=""/>
        <dsp:cNvSpPr/>
      </dsp:nvSpPr>
      <dsp:spPr>
        <a:xfrm>
          <a:off x="1594359" y="2791831"/>
          <a:ext cx="3589020" cy="0"/>
        </a:xfrm>
        <a:prstGeom prst="line">
          <a:avLst/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D15379-F4B7-4659-974C-4DC12614D188}">
      <dsp:nvSpPr>
        <dsp:cNvPr id="0" name=""/>
        <dsp:cNvSpPr/>
      </dsp:nvSpPr>
      <dsp:spPr>
        <a:xfrm>
          <a:off x="1555295" y="1978015"/>
          <a:ext cx="3953865" cy="0"/>
        </a:xfrm>
        <a:prstGeom prst="line">
          <a:avLst/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F91B08-DB50-4B5F-B5E2-10AC317DB23C}">
      <dsp:nvSpPr>
        <dsp:cNvPr id="0" name=""/>
        <dsp:cNvSpPr/>
      </dsp:nvSpPr>
      <dsp:spPr>
        <a:xfrm>
          <a:off x="1566482" y="1283071"/>
          <a:ext cx="4623663" cy="0"/>
        </a:xfrm>
        <a:prstGeom prst="line">
          <a:avLst/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C64407-87A5-4D08-878C-53F630838590}">
      <dsp:nvSpPr>
        <dsp:cNvPr id="0" name=""/>
        <dsp:cNvSpPr/>
      </dsp:nvSpPr>
      <dsp:spPr>
        <a:xfrm>
          <a:off x="304940" y="2181992"/>
          <a:ext cx="3342543" cy="2535722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CEEC6F2-4BE9-48DE-B983-2574C5C4A27A}">
      <dsp:nvSpPr>
        <dsp:cNvPr id="0" name=""/>
        <dsp:cNvSpPr/>
      </dsp:nvSpPr>
      <dsp:spPr>
        <a:xfrm>
          <a:off x="635418" y="3061870"/>
          <a:ext cx="2926080" cy="794965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prstTxWarp prst="textCanUp">
            <a:avLst/>
          </a:prstTxWarp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5300" kern="1200" dirty="0" smtClean="0"/>
            <a:t>SISTEMA</a:t>
          </a:r>
          <a:endParaRPr lang="es-EC" sz="5300" kern="1200" dirty="0"/>
        </a:p>
      </dsp:txBody>
      <dsp:txXfrm>
        <a:off x="635418" y="3061870"/>
        <a:ext cx="2926080" cy="794965"/>
      </dsp:txXfrm>
    </dsp:sp>
    <dsp:sp modelId="{4D427C71-E483-4A28-9870-0CAA2B308EB7}">
      <dsp:nvSpPr>
        <dsp:cNvPr id="0" name=""/>
        <dsp:cNvSpPr/>
      </dsp:nvSpPr>
      <dsp:spPr>
        <a:xfrm>
          <a:off x="5762722" y="1015986"/>
          <a:ext cx="685800" cy="685800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1519060"/>
                <a:satOff val="7286"/>
                <a:lumOff val="3778"/>
                <a:alphaOff val="0"/>
                <a:shade val="51000"/>
                <a:satMod val="130000"/>
              </a:schemeClr>
            </a:gs>
            <a:gs pos="80000">
              <a:schemeClr val="accent4">
                <a:tint val="50000"/>
                <a:hueOff val="1519060"/>
                <a:satOff val="7286"/>
                <a:lumOff val="3778"/>
                <a:alphaOff val="0"/>
                <a:shade val="93000"/>
                <a:satMod val="130000"/>
              </a:schemeClr>
            </a:gs>
            <a:gs pos="100000">
              <a:schemeClr val="accent4">
                <a:tint val="50000"/>
                <a:hueOff val="1519060"/>
                <a:satOff val="7286"/>
                <a:lumOff val="37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762A4AF-382F-42CF-9D0E-791D9FA412AE}">
      <dsp:nvSpPr>
        <dsp:cNvPr id="0" name=""/>
        <dsp:cNvSpPr/>
      </dsp:nvSpPr>
      <dsp:spPr>
        <a:xfrm>
          <a:off x="6466724" y="983266"/>
          <a:ext cx="1889978" cy="8275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0" rIns="5334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4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MANTENIMIENTOS</a:t>
          </a:r>
          <a:endParaRPr lang="es-EC" sz="14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6466724" y="983266"/>
        <a:ext cx="1889978" cy="827554"/>
      </dsp:txXfrm>
    </dsp:sp>
    <dsp:sp modelId="{486EC064-6004-4F47-A3DC-7C746E51D322}">
      <dsp:nvSpPr>
        <dsp:cNvPr id="0" name=""/>
        <dsp:cNvSpPr/>
      </dsp:nvSpPr>
      <dsp:spPr>
        <a:xfrm>
          <a:off x="5315891" y="1710930"/>
          <a:ext cx="685800" cy="685800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3038120"/>
                <a:satOff val="14572"/>
                <a:lumOff val="7556"/>
                <a:alphaOff val="0"/>
                <a:shade val="51000"/>
                <a:satMod val="130000"/>
              </a:schemeClr>
            </a:gs>
            <a:gs pos="80000">
              <a:schemeClr val="accent4">
                <a:tint val="50000"/>
                <a:hueOff val="3038120"/>
                <a:satOff val="14572"/>
                <a:lumOff val="7556"/>
                <a:alphaOff val="0"/>
                <a:shade val="93000"/>
                <a:satMod val="130000"/>
              </a:schemeClr>
            </a:gs>
            <a:gs pos="100000">
              <a:schemeClr val="accent4">
                <a:tint val="50000"/>
                <a:hueOff val="3038120"/>
                <a:satOff val="14572"/>
                <a:lumOff val="75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61E156A-0CBC-4CA6-9B8B-98611888F337}">
      <dsp:nvSpPr>
        <dsp:cNvPr id="0" name=""/>
        <dsp:cNvSpPr/>
      </dsp:nvSpPr>
      <dsp:spPr>
        <a:xfrm>
          <a:off x="6273467" y="1706253"/>
          <a:ext cx="1624783" cy="685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0" rIns="8001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PLANTILLA PRODUCTO</a:t>
          </a:r>
          <a:endParaRPr lang="es-EC" sz="21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6273467" y="1706253"/>
        <a:ext cx="1624783" cy="685800"/>
      </dsp:txXfrm>
    </dsp:sp>
    <dsp:sp modelId="{31A5A98B-3ABE-492E-B023-A3D46D48BBA5}">
      <dsp:nvSpPr>
        <dsp:cNvPr id="0" name=""/>
        <dsp:cNvSpPr/>
      </dsp:nvSpPr>
      <dsp:spPr>
        <a:xfrm>
          <a:off x="4951046" y="2524746"/>
          <a:ext cx="685800" cy="685800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4557181"/>
                <a:satOff val="21858"/>
                <a:lumOff val="11334"/>
                <a:alphaOff val="0"/>
                <a:shade val="51000"/>
                <a:satMod val="130000"/>
              </a:schemeClr>
            </a:gs>
            <a:gs pos="80000">
              <a:schemeClr val="accent4">
                <a:tint val="50000"/>
                <a:hueOff val="4557181"/>
                <a:satOff val="21858"/>
                <a:lumOff val="11334"/>
                <a:alphaOff val="0"/>
                <a:shade val="93000"/>
                <a:satMod val="130000"/>
              </a:schemeClr>
            </a:gs>
            <a:gs pos="100000">
              <a:schemeClr val="accent4">
                <a:tint val="50000"/>
                <a:hueOff val="4557181"/>
                <a:satOff val="21858"/>
                <a:lumOff val="1133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A59FCD25-A725-4570-A3BE-D6F4EC1E442D}">
      <dsp:nvSpPr>
        <dsp:cNvPr id="0" name=""/>
        <dsp:cNvSpPr/>
      </dsp:nvSpPr>
      <dsp:spPr>
        <a:xfrm>
          <a:off x="5906459" y="2520069"/>
          <a:ext cx="2926080" cy="685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0" rIns="8001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ORDEN/PEDIDO &amp; ORDEN/PRODUCCION</a:t>
          </a:r>
          <a:endParaRPr lang="es-EC" sz="21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5906459" y="2520069"/>
        <a:ext cx="2926080" cy="685800"/>
      </dsp:txXfrm>
    </dsp:sp>
    <dsp:sp modelId="{51A28D21-BE19-45E8-AA05-DD40C981DB24}">
      <dsp:nvSpPr>
        <dsp:cNvPr id="0" name=""/>
        <dsp:cNvSpPr/>
      </dsp:nvSpPr>
      <dsp:spPr>
        <a:xfrm>
          <a:off x="5244040" y="3312790"/>
          <a:ext cx="685800" cy="685800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6076241"/>
                <a:satOff val="29143"/>
                <a:lumOff val="15113"/>
                <a:alphaOff val="0"/>
                <a:shade val="51000"/>
                <a:satMod val="130000"/>
              </a:schemeClr>
            </a:gs>
            <a:gs pos="80000">
              <a:schemeClr val="accent4">
                <a:tint val="50000"/>
                <a:hueOff val="6076241"/>
                <a:satOff val="29143"/>
                <a:lumOff val="15113"/>
                <a:alphaOff val="0"/>
                <a:shade val="93000"/>
                <a:satMod val="130000"/>
              </a:schemeClr>
            </a:gs>
            <a:gs pos="100000">
              <a:schemeClr val="accent4">
                <a:tint val="50000"/>
                <a:hueOff val="6076241"/>
                <a:satOff val="29143"/>
                <a:lumOff val="1511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FDFF1F07-ACD8-49A7-9632-2B447F9DEA38}">
      <dsp:nvSpPr>
        <dsp:cNvPr id="0" name=""/>
        <dsp:cNvSpPr/>
      </dsp:nvSpPr>
      <dsp:spPr>
        <a:xfrm>
          <a:off x="5910555" y="3372797"/>
          <a:ext cx="2926080" cy="685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0" rIns="8001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ORDEN/REQUISICION &amp; ORDEN/COMPRA</a:t>
          </a:r>
          <a:endParaRPr lang="es-EC" sz="21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5910555" y="3372797"/>
        <a:ext cx="2926080" cy="685800"/>
      </dsp:txXfrm>
    </dsp:sp>
    <dsp:sp modelId="{0196D614-11EF-4191-ACF5-58F943523D44}">
      <dsp:nvSpPr>
        <dsp:cNvPr id="0" name=""/>
        <dsp:cNvSpPr/>
      </dsp:nvSpPr>
      <dsp:spPr>
        <a:xfrm>
          <a:off x="5589601" y="4369694"/>
          <a:ext cx="685800" cy="685800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7595301"/>
                <a:satOff val="36429"/>
                <a:lumOff val="18891"/>
                <a:alphaOff val="0"/>
                <a:shade val="51000"/>
                <a:satMod val="130000"/>
              </a:schemeClr>
            </a:gs>
            <a:gs pos="80000">
              <a:schemeClr val="accent4">
                <a:tint val="50000"/>
                <a:hueOff val="7595301"/>
                <a:satOff val="36429"/>
                <a:lumOff val="18891"/>
                <a:alphaOff val="0"/>
                <a:shade val="93000"/>
                <a:satMod val="130000"/>
              </a:schemeClr>
            </a:gs>
            <a:gs pos="100000">
              <a:schemeClr val="accent4">
                <a:tint val="50000"/>
                <a:hueOff val="7595301"/>
                <a:satOff val="36429"/>
                <a:lumOff val="1889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6EC01079-0ECC-476C-B09B-248C36E29912}">
      <dsp:nvSpPr>
        <dsp:cNvPr id="0" name=""/>
        <dsp:cNvSpPr/>
      </dsp:nvSpPr>
      <dsp:spPr>
        <a:xfrm>
          <a:off x="6275401" y="4369694"/>
          <a:ext cx="1336644" cy="685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0" rIns="8001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b="0" kern="1200" cap="none" spc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COMPRA</a:t>
          </a:r>
          <a:endParaRPr lang="es-EC" sz="21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6275401" y="4369694"/>
        <a:ext cx="1336644" cy="685800"/>
      </dsp:txXfrm>
    </dsp:sp>
    <dsp:sp modelId="{41ADAC8C-3362-4FEF-B083-D0D918706CBC}">
      <dsp:nvSpPr>
        <dsp:cNvPr id="0" name=""/>
        <dsp:cNvSpPr/>
      </dsp:nvSpPr>
      <dsp:spPr>
        <a:xfrm>
          <a:off x="6037982" y="4992554"/>
          <a:ext cx="685800" cy="685800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9114361"/>
                <a:satOff val="43715"/>
                <a:lumOff val="22669"/>
                <a:alphaOff val="0"/>
                <a:shade val="51000"/>
                <a:satMod val="130000"/>
              </a:schemeClr>
            </a:gs>
            <a:gs pos="80000">
              <a:schemeClr val="accent4">
                <a:tint val="50000"/>
                <a:hueOff val="9114361"/>
                <a:satOff val="43715"/>
                <a:lumOff val="22669"/>
                <a:alphaOff val="0"/>
                <a:shade val="93000"/>
                <a:satMod val="130000"/>
              </a:schemeClr>
            </a:gs>
            <a:gs pos="100000">
              <a:schemeClr val="accent4">
                <a:tint val="50000"/>
                <a:hueOff val="9114361"/>
                <a:satOff val="43715"/>
                <a:lumOff val="2266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2A00264-B2C6-4559-99EF-0E3181F4492A}">
      <dsp:nvSpPr>
        <dsp:cNvPr id="0" name=""/>
        <dsp:cNvSpPr/>
      </dsp:nvSpPr>
      <dsp:spPr>
        <a:xfrm>
          <a:off x="6945199" y="5064638"/>
          <a:ext cx="1519059" cy="685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0" rIns="8001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100" b="0" kern="1200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rPr>
            <a:t>REPORTES</a:t>
          </a:r>
          <a:endParaRPr lang="es-EC" sz="2100" b="0" kern="1200" cap="none" spc="0" dirty="0">
            <a:ln w="18415" cmpd="sng">
              <a:solidFill>
                <a:srgbClr val="FFFFFF"/>
              </a:solidFill>
              <a:prstDash val="solid"/>
            </a:ln>
            <a:solidFill>
              <a:srgbClr val="FFFFFF"/>
            </a:solidFill>
            <a:effectLst>
              <a:outerShdw blurRad="63500" dir="3600000" algn="tl" rotWithShape="0">
                <a:srgbClr val="000000">
                  <a:alpha val="70000"/>
                </a:srgbClr>
              </a:outerShdw>
            </a:effectLst>
          </a:endParaRPr>
        </a:p>
      </dsp:txBody>
      <dsp:txXfrm>
        <a:off x="6945199" y="5064638"/>
        <a:ext cx="1519059" cy="685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57B2C-DFA3-4A2D-8413-7AD565BA8587}" type="datetimeFigureOut">
              <a:rPr lang="es-EC" smtClean="0"/>
              <a:t>19/12/2011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C339B-C82A-473B-9E08-86BDA4828A3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3440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21B75-7877-4A37-BD7E-2DB7BCCDEC9A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5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B10389-E430-4CDA-9483-A1DC6B593B35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7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C16652-609E-4A35-9676-1AF40799FFFF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6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714F91-4C57-487A-A6BF-5C6F8F5DAECF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7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B09D85-9515-4906-87B8-CEB51EEE8898}" type="slidenum">
              <a:rPr lang="en-US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52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36D428-6BA2-4E2E-9CB0-BDB17B325923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9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21214-5866-4585-9090-B7FA748114ED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13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E573C-FCF9-45E4-AFF6-670AFFBE20E3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4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04C6EF-9619-4CC9-B7EA-1630B1E52B95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2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96427C-246D-4CE5-B50E-14C458839C86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7098D-40DF-4059-BBCF-EC54D0CAC1AD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5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540675B-CA22-483B-BBFB-D053FCEDA2E2}" type="slidenum">
              <a:rPr lang="en-US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charset="0"/>
          <a:cs typeface="Times New Roman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charset="0"/>
          <a:cs typeface="Times New Roman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charset="0"/>
          <a:cs typeface="Times New Roman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charset="0"/>
          <a:cs typeface="Times New Roman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charset="0"/>
          <a:cs typeface="Times New Roman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charset="0"/>
          <a:cs typeface="Times New Roman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charset="0"/>
          <a:cs typeface="Times New Roman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charset="0"/>
          <a:cs typeface="Times New Roman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7.png"/><Relationship Id="rId5" Type="http://schemas.openxmlformats.org/officeDocument/2006/relationships/slide" Target="slide11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4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sustentacion%20fredy/videos/procesoplantilla.wmv" TargetMode="External"/><Relationship Id="rId13" Type="http://schemas.openxmlformats.org/officeDocument/2006/relationships/image" Target="../media/image29.wmf"/><Relationship Id="rId18" Type="http://schemas.openxmlformats.org/officeDocument/2006/relationships/oleObject" Target="../embeddings/oleObject4.bin"/><Relationship Id="rId3" Type="http://schemas.openxmlformats.org/officeDocument/2006/relationships/diagramData" Target="../diagrams/data4.xml"/><Relationship Id="rId21" Type="http://schemas.openxmlformats.org/officeDocument/2006/relationships/oleObject" Target="../embeddings/oleObject5.bin"/><Relationship Id="rId7" Type="http://schemas.microsoft.com/office/2007/relationships/diagramDrawing" Target="../diagrams/drawing4.xml"/><Relationship Id="rId12" Type="http://schemas.openxmlformats.org/officeDocument/2006/relationships/oleObject" Target="../embeddings/oleObject2.bin"/><Relationship Id="rId17" Type="http://schemas.openxmlformats.org/officeDocument/2006/relationships/hyperlink" Target="sustentacion%20fredy/videos/PROCESOORENREQUICOMP.wmv" TargetMode="External"/><Relationship Id="rId25" Type="http://schemas.openxmlformats.org/officeDocument/2006/relationships/image" Target="../media/image33.w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0.wmf"/><Relationship Id="rId20" Type="http://schemas.openxmlformats.org/officeDocument/2006/relationships/hyperlink" Target="sustentacion%20fredy/videos/reportes.wmv" TargetMode="External"/><Relationship Id="rId1" Type="http://schemas.openxmlformats.org/officeDocument/2006/relationships/vmlDrawing" Target="../drawings/vmlDrawing1.vml"/><Relationship Id="rId6" Type="http://schemas.openxmlformats.org/officeDocument/2006/relationships/diagramColors" Target="../diagrams/colors4.xml"/><Relationship Id="rId11" Type="http://schemas.openxmlformats.org/officeDocument/2006/relationships/hyperlink" Target="sustentacion%20fredy/videos/videomantenimiento.wmv" TargetMode="External"/><Relationship Id="rId24" Type="http://schemas.openxmlformats.org/officeDocument/2006/relationships/oleObject" Target="../embeddings/oleObject6.bin"/><Relationship Id="rId5" Type="http://schemas.openxmlformats.org/officeDocument/2006/relationships/diagramQuickStyle" Target="../diagrams/quickStyle4.xml"/><Relationship Id="rId15" Type="http://schemas.openxmlformats.org/officeDocument/2006/relationships/oleObject" Target="../embeddings/oleObject3.bin"/><Relationship Id="rId23" Type="http://schemas.openxmlformats.org/officeDocument/2006/relationships/hyperlink" Target="sustentacion%20fredy/videos/PROCESO_COMPRA.wmv" TargetMode="External"/><Relationship Id="rId10" Type="http://schemas.openxmlformats.org/officeDocument/2006/relationships/image" Target="../media/image28.wmf"/><Relationship Id="rId19" Type="http://schemas.openxmlformats.org/officeDocument/2006/relationships/image" Target="../media/image31.wmf"/><Relationship Id="rId4" Type="http://schemas.openxmlformats.org/officeDocument/2006/relationships/diagramLayout" Target="../diagrams/layout4.xml"/><Relationship Id="rId9" Type="http://schemas.openxmlformats.org/officeDocument/2006/relationships/oleObject" Target="../embeddings/oleObject1.bin"/><Relationship Id="rId14" Type="http://schemas.openxmlformats.org/officeDocument/2006/relationships/hyperlink" Target="sustentacion%20fredy/videos/proceordenpyordep.wmv" TargetMode="External"/><Relationship Id="rId22" Type="http://schemas.openxmlformats.org/officeDocument/2006/relationships/image" Target="../media/image32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51520" y="404664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n>
                  <a:solidFill>
                    <a:schemeClr val="bg1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</a:rPr>
              <a:t>ESCUELA SUPERIOR POLITÉCNICA DEL LITORAL</a:t>
            </a:r>
          </a:p>
          <a:p>
            <a:pPr algn="ctr"/>
            <a:r>
              <a:rPr lang="es-MX" sz="3200" b="1" dirty="0" smtClean="0">
                <a:ln>
                  <a:solidFill>
                    <a:schemeClr val="bg1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</a:rPr>
              <a:t>Escuela de  Diseño y Comunicación Visual</a:t>
            </a:r>
            <a:endParaRPr lang="es-MX" sz="3200" b="1" dirty="0">
              <a:ln>
                <a:solidFill>
                  <a:schemeClr val="bg1"/>
                </a:solidFill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21632" y="2060848"/>
            <a:ext cx="871296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Britannic Bold" pitchFamily="34" charset="0"/>
                <a:ea typeface="Batang" pitchFamily="18" charset="-127"/>
              </a:rPr>
              <a:t>“</a:t>
            </a:r>
            <a:r>
              <a:rPr lang="es-EC" sz="2800" b="1" dirty="0">
                <a:solidFill>
                  <a:schemeClr val="bg1"/>
                </a:solidFill>
              </a:rPr>
              <a:t>DESARROLLO DE UNA APLICACIÓN INFORMÁTICA PARA DETERMINAR LOS COSTOS DE PRODUCCIÓN</a:t>
            </a:r>
            <a:r>
              <a:rPr lang="en-US" sz="2800" b="1" dirty="0" smtClean="0">
                <a:solidFill>
                  <a:schemeClr val="bg1"/>
                </a:solidFill>
                <a:latin typeface="Britannic Bold" pitchFamily="34" charset="0"/>
                <a:ea typeface="Batang" pitchFamily="18" charset="-127"/>
              </a:rPr>
              <a:t>”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itannic Bold" pitchFamily="34" charset="0"/>
                <a:ea typeface="Batang" pitchFamily="18" charset="-127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ritannic Bold" pitchFamily="34" charset="0"/>
                <a:ea typeface="Batang" pitchFamily="18" charset="-127"/>
              </a:rPr>
            </a:br>
            <a:r>
              <a:rPr lang="en-US" sz="2800" b="1" dirty="0" smtClean="0">
                <a:solidFill>
                  <a:schemeClr val="bg1"/>
                </a:solidFill>
                <a:latin typeface="Britannic Bold" pitchFamily="34" charset="0"/>
                <a:ea typeface="Batang" pitchFamily="18" charset="-127"/>
              </a:rPr>
              <a:t/>
            </a:r>
            <a:br>
              <a:rPr lang="en-US" sz="2800" b="1" dirty="0" smtClean="0">
                <a:solidFill>
                  <a:schemeClr val="bg1"/>
                </a:solidFill>
                <a:latin typeface="Britannic Bold" pitchFamily="34" charset="0"/>
                <a:ea typeface="Batang" pitchFamily="18" charset="-127"/>
              </a:rPr>
            </a:br>
            <a:endParaRPr lang="es-EC" sz="2800" dirty="0">
              <a:solidFill>
                <a:schemeClr val="bg1"/>
              </a:solidFill>
              <a:latin typeface="Britannic Bold" pitchFamily="34" charset="0"/>
              <a:ea typeface="Batang" pitchFamily="18" charset="-127"/>
            </a:endParaRPr>
          </a:p>
        </p:txBody>
      </p:sp>
      <p:sp>
        <p:nvSpPr>
          <p:cNvPr id="6" name="4 Rectángulo"/>
          <p:cNvSpPr>
            <a:spLocks noChangeArrowheads="1"/>
          </p:cNvSpPr>
          <p:nvPr/>
        </p:nvSpPr>
        <p:spPr bwMode="auto">
          <a:xfrm>
            <a:off x="1007604" y="3789040"/>
            <a:ext cx="7056784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latin typeface="Times New Roman" pitchFamily="18" charset="0"/>
              </a:rPr>
              <a:t>Sustentación Tesis de Grado</a:t>
            </a:r>
          </a:p>
          <a:p>
            <a:pPr algn="ctr"/>
            <a:r>
              <a:rPr lang="es-MX" sz="36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latin typeface="Times New Roman" pitchFamily="18" charset="0"/>
              </a:rPr>
              <a:t>Guayaquil ,  martes 20 del 2011</a:t>
            </a:r>
          </a:p>
          <a:p>
            <a:pPr algn="ctr"/>
            <a:r>
              <a:rPr lang="es-MX" sz="36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latin typeface="Times New Roman" pitchFamily="18" charset="0"/>
              </a:rPr>
              <a:t>Fredy Sarango Castillo</a:t>
            </a:r>
          </a:p>
          <a:p>
            <a:pPr algn="ctr"/>
            <a:r>
              <a:rPr lang="es-MX" sz="36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latin typeface="Times New Roman" pitchFamily="18" charset="0"/>
              </a:rPr>
              <a:t>Roberto León Cordero</a:t>
            </a:r>
          </a:p>
          <a:p>
            <a:pPr algn="ctr"/>
            <a:endParaRPr lang="es-MX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54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030590946"/>
              </p:ext>
            </p:extLst>
          </p:nvPr>
        </p:nvGraphicFramePr>
        <p:xfrm>
          <a:off x="539552" y="1196752"/>
          <a:ext cx="8064896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Rectángulo redondeado"/>
          <p:cNvSpPr/>
          <p:nvPr/>
        </p:nvSpPr>
        <p:spPr>
          <a:xfrm>
            <a:off x="323528" y="260648"/>
            <a:ext cx="7560840" cy="65736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5 Rectángulo"/>
          <p:cNvSpPr/>
          <p:nvPr/>
        </p:nvSpPr>
        <p:spPr>
          <a:xfrm>
            <a:off x="724882" y="358497"/>
            <a:ext cx="39148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PROCESO INICIAL</a:t>
            </a:r>
            <a:endParaRPr lang="es-EC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774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323528" y="260648"/>
            <a:ext cx="7560840" cy="65736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4 Rectángulo"/>
          <p:cNvSpPr/>
          <p:nvPr/>
        </p:nvSpPr>
        <p:spPr>
          <a:xfrm>
            <a:off x="724882" y="358497"/>
            <a:ext cx="39276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PROCESO PLANTA</a:t>
            </a:r>
            <a:endParaRPr lang="es-EC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2675506043"/>
              </p:ext>
            </p:extLst>
          </p:nvPr>
        </p:nvGraphicFramePr>
        <p:xfrm>
          <a:off x="748781" y="1124744"/>
          <a:ext cx="780755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3858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908230" y="575144"/>
            <a:ext cx="18099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CORTE</a:t>
            </a:r>
            <a:endParaRPr lang="es-EC" sz="3200" b="1" dirty="0"/>
          </a:p>
        </p:txBody>
      </p:sp>
      <p:pic>
        <p:nvPicPr>
          <p:cNvPr id="5" name="16 Imagen" descr="imagesCA47RR27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92080" y="2842256"/>
            <a:ext cx="2804795" cy="3168352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sp>
        <p:nvSpPr>
          <p:cNvPr id="7" name="6 Rectángulo"/>
          <p:cNvSpPr/>
          <p:nvPr/>
        </p:nvSpPr>
        <p:spPr>
          <a:xfrm>
            <a:off x="899592" y="1268760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solidFill>
                  <a:schemeClr val="bg1"/>
                </a:solidFill>
              </a:rPr>
              <a:t>El cortado de metales se lo realiza  mediante las operaciones de máquina. Estas operaciones se las genera con una cortadora. </a:t>
            </a:r>
            <a:endParaRPr lang="es-EC" dirty="0">
              <a:solidFill>
                <a:schemeClr val="bg1"/>
              </a:solidFill>
            </a:endParaRPr>
          </a:p>
        </p:txBody>
      </p:sp>
      <p:pic>
        <p:nvPicPr>
          <p:cNvPr id="8" name="7 Imagen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219" l="11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254" y="5733256"/>
            <a:ext cx="1177242" cy="1177242"/>
          </a:xfrm>
          <a:prstGeom prst="ellipse">
            <a:avLst/>
          </a:prstGeom>
        </p:spPr>
      </p:pic>
      <p:pic>
        <p:nvPicPr>
          <p:cNvPr id="12" name="video-cmf-cutir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1640" y="2842256"/>
            <a:ext cx="3719302" cy="3168352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cxnSp>
        <p:nvCxnSpPr>
          <p:cNvPr id="4" name="3 Conector recto"/>
          <p:cNvCxnSpPr/>
          <p:nvPr/>
        </p:nvCxnSpPr>
        <p:spPr>
          <a:xfrm>
            <a:off x="1043608" y="1208524"/>
            <a:ext cx="7128792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66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96789" y="404664"/>
            <a:ext cx="25186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DOBLADO</a:t>
            </a:r>
            <a:endParaRPr lang="es-EC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43153" y="1196752"/>
            <a:ext cx="65280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El proceso de doblado lo realizamos con una dobladora de muela </a:t>
            </a:r>
            <a:endParaRPr lang="es-EC" dirty="0">
              <a:solidFill>
                <a:schemeClr val="bg1"/>
              </a:solidFill>
            </a:endParaRPr>
          </a:p>
        </p:txBody>
      </p:sp>
      <p:pic>
        <p:nvPicPr>
          <p:cNvPr id="5" name="4 Imagen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219" l="11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254" y="5733256"/>
            <a:ext cx="1177242" cy="1177242"/>
          </a:xfrm>
          <a:prstGeom prst="ellipse">
            <a:avLst/>
          </a:prstGeom>
        </p:spPr>
      </p:pic>
      <p:pic>
        <p:nvPicPr>
          <p:cNvPr id="6" name="video-bender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7621" y="2026878"/>
            <a:ext cx="7583588" cy="3706378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cxnSp>
        <p:nvCxnSpPr>
          <p:cNvPr id="7" name="6 Conector recto"/>
          <p:cNvCxnSpPr/>
          <p:nvPr/>
        </p:nvCxnSpPr>
        <p:spPr>
          <a:xfrm>
            <a:off x="1043608" y="1052736"/>
            <a:ext cx="7128792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747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560" y="548680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ESMERILADO  Y RETIFICADORA</a:t>
            </a:r>
            <a:endParaRPr lang="es-EC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140968"/>
            <a:ext cx="4320480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3 Rectángulo"/>
          <p:cNvSpPr/>
          <p:nvPr/>
        </p:nvSpPr>
        <p:spPr>
          <a:xfrm>
            <a:off x="621142" y="1412776"/>
            <a:ext cx="72728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C" sz="2800" dirty="0">
                <a:solidFill>
                  <a:schemeClr val="bg1"/>
                </a:solidFill>
              </a:rPr>
              <a:t>D</a:t>
            </a:r>
            <a:r>
              <a:rPr lang="es-EC" sz="2800" b="1" dirty="0">
                <a:solidFill>
                  <a:schemeClr val="bg1"/>
                </a:solidFill>
              </a:rPr>
              <a:t>esbarbar y pulir, </a:t>
            </a:r>
            <a:r>
              <a:rPr lang="es-EC" sz="2800" dirty="0">
                <a:solidFill>
                  <a:schemeClr val="bg1"/>
                </a:solidFill>
              </a:rPr>
              <a:t>arrancando material en exceso, o bien </a:t>
            </a:r>
            <a:r>
              <a:rPr lang="es-EC" sz="2800" dirty="0" smtClean="0">
                <a:solidFill>
                  <a:schemeClr val="bg1"/>
                </a:solidFill>
              </a:rPr>
              <a:t>puliendo superficies </a:t>
            </a:r>
            <a:r>
              <a:rPr lang="es-EC" sz="2800" dirty="0">
                <a:solidFill>
                  <a:schemeClr val="bg1"/>
                </a:solidFill>
              </a:rPr>
              <a:t>en bruto obtenidas por fusión o por forjado.</a:t>
            </a:r>
          </a:p>
        </p:txBody>
      </p:sp>
      <p:pic>
        <p:nvPicPr>
          <p:cNvPr id="5" name="4 Imagen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19" l="11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254" y="5733256"/>
            <a:ext cx="1177242" cy="1177242"/>
          </a:xfrm>
          <a:prstGeom prst="ellipse">
            <a:avLst/>
          </a:prstGeom>
        </p:spPr>
      </p:pic>
      <p:cxnSp>
        <p:nvCxnSpPr>
          <p:cNvPr id="6" name="5 Conector recto"/>
          <p:cNvCxnSpPr/>
          <p:nvPr/>
        </p:nvCxnSpPr>
        <p:spPr>
          <a:xfrm>
            <a:off x="730462" y="1208524"/>
            <a:ext cx="7585954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41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25606" y="655821"/>
            <a:ext cx="64940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S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RELLENO DE ESTRUCTURA</a:t>
            </a:r>
            <a:endParaRPr lang="es-EC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899592" y="1556792"/>
            <a:ext cx="7632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s-E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Línea </a:t>
            </a:r>
            <a:r>
              <a:rPr lang="es-E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fría se rellenan con  poliuretano o plumafón.</a:t>
            </a:r>
            <a:r>
              <a:rPr lang="es-EC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899592" y="2401724"/>
            <a:ext cx="73808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s-E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Línea caliente se </a:t>
            </a:r>
            <a:r>
              <a:rPr lang="es-E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rellena con  lana de vidrio compacta</a:t>
            </a:r>
            <a:endParaRPr lang="es-EC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6 Imagen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19" l="11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254" y="5733256"/>
            <a:ext cx="1177242" cy="1177242"/>
          </a:xfrm>
          <a:prstGeom prst="ellipse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697332"/>
            <a:ext cx="3312368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7 Conector recto"/>
          <p:cNvCxnSpPr/>
          <p:nvPr/>
        </p:nvCxnSpPr>
        <p:spPr>
          <a:xfrm>
            <a:off x="1043608" y="1268760"/>
            <a:ext cx="7128792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4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11560" y="620688"/>
            <a:ext cx="51221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SISTEMA ELÉCTRICO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80029" y="1268760"/>
            <a:ext cx="766437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dirty="0">
                <a:solidFill>
                  <a:schemeClr val="bg1"/>
                </a:solidFill>
              </a:rPr>
              <a:t>Es una serie de elementos o componentes eléctricos o electrónicos que incluyen la instalación de cables, capuchones, terminales, condensador, evaporador, compresor, termostato, balastro, arranques y porta arranques. </a:t>
            </a:r>
          </a:p>
        </p:txBody>
      </p:sp>
      <p:pic>
        <p:nvPicPr>
          <p:cNvPr id="4" name="3 Imagen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19" l="11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254" y="5733256"/>
            <a:ext cx="1177242" cy="1177242"/>
          </a:xfrm>
          <a:prstGeom prst="ellipse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98" y="4478976"/>
            <a:ext cx="2242579" cy="1614320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216722"/>
            <a:ext cx="2997911" cy="2164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56" y="4077072"/>
            <a:ext cx="3193898" cy="2448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7 Conector recto"/>
          <p:cNvCxnSpPr/>
          <p:nvPr/>
        </p:nvCxnSpPr>
        <p:spPr>
          <a:xfrm>
            <a:off x="730462" y="1267019"/>
            <a:ext cx="7128792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69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27584" y="627013"/>
            <a:ext cx="25100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EMPAQUE</a:t>
            </a:r>
          </a:p>
        </p:txBody>
      </p:sp>
      <p:sp>
        <p:nvSpPr>
          <p:cNvPr id="3" name="2 Rectángulo"/>
          <p:cNvSpPr/>
          <p:nvPr/>
        </p:nvSpPr>
        <p:spPr>
          <a:xfrm>
            <a:off x="827584" y="1412776"/>
            <a:ext cx="7200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2800" dirty="0">
                <a:solidFill>
                  <a:schemeClr val="bg1"/>
                </a:solidFill>
              </a:rPr>
              <a:t>Cuando el producto pasa  por todos los procesos de la empresa, pasa a ser empacado</a:t>
            </a:r>
          </a:p>
        </p:txBody>
      </p:sp>
      <p:pic>
        <p:nvPicPr>
          <p:cNvPr id="4" name="3 Imagen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19" l="117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254" y="5733256"/>
            <a:ext cx="1177242" cy="1177242"/>
          </a:xfrm>
          <a:prstGeom prst="ellipse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730859"/>
            <a:ext cx="4680520" cy="3002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6" name="5 Conector recto"/>
          <p:cNvCxnSpPr/>
          <p:nvPr/>
        </p:nvCxnSpPr>
        <p:spPr>
          <a:xfrm>
            <a:off x="899592" y="1273344"/>
            <a:ext cx="7128792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421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1709936"/>
            <a:ext cx="7352642" cy="1143000"/>
          </a:xfrm>
        </p:spPr>
        <p:txBody>
          <a:bodyPr>
            <a:prstTxWarp prst="textDeflate">
              <a:avLst>
                <a:gd name="adj" fmla="val 0"/>
              </a:avLst>
            </a:prstTxWarp>
          </a:bodyPr>
          <a:lstStyle/>
          <a:p>
            <a:r>
              <a:rPr lang="es-E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SISTEMA COSTO </a:t>
            </a:r>
            <a:br>
              <a:rPr lang="es-E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</a:br>
            <a:r>
              <a:rPr lang="es-E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DE PRODUCCIÓN</a:t>
            </a:r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</a:b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2976268" y="2915850"/>
            <a:ext cx="3281580" cy="2745592"/>
            <a:chOff x="2651849" y="3585899"/>
            <a:chExt cx="3281580" cy="2745592"/>
          </a:xfrm>
        </p:grpSpPr>
        <p:pic>
          <p:nvPicPr>
            <p:cNvPr id="3" name="2 Imagen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760" b="64886" l="10287" r="980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8" t="11569" r="31111" b="32831"/>
            <a:stretch/>
          </p:blipFill>
          <p:spPr>
            <a:xfrm rot="1638098">
              <a:off x="3840331" y="3585899"/>
              <a:ext cx="2093098" cy="1922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3 Imagen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760" b="64886" l="10287" r="980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8" t="11569" r="31111" b="32831"/>
            <a:stretch/>
          </p:blipFill>
          <p:spPr>
            <a:xfrm rot="13598310">
              <a:off x="2566765" y="4032572"/>
              <a:ext cx="2093098" cy="1922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 rotWithShape="1"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2760" b="64886" l="10287" r="980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8" t="11569" r="31111" b="32831"/>
            <a:stretch/>
          </p:blipFill>
          <p:spPr>
            <a:xfrm rot="7498172">
              <a:off x="3828486" y="5064985"/>
              <a:ext cx="1320171" cy="121284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8183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8 Diagrama"/>
          <p:cNvGraphicFramePr/>
          <p:nvPr>
            <p:extLst>
              <p:ext uri="{D42A27DB-BD31-4B8C-83A1-F6EECF244321}">
                <p14:modId xmlns:p14="http://schemas.microsoft.com/office/powerpoint/2010/main" val="1299912114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9 Objeto">
            <a:hlinkClick r:id="rId8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015494"/>
              </p:ext>
            </p:extLst>
          </p:nvPr>
        </p:nvGraphicFramePr>
        <p:xfrm>
          <a:off x="5436096" y="1916832"/>
          <a:ext cx="504056" cy="102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3" name="Objeto empaquetador del shell" showAsIcon="1" r:id="rId9" imgW="380880" imgH="771480" progId="Package">
                  <p:embed/>
                </p:oleObj>
              </mc:Choice>
              <mc:Fallback>
                <p:oleObj name="Objeto empaquetador del shell" showAsIcon="1" r:id="rId9" imgW="38088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436096" y="1916832"/>
                        <a:ext cx="504056" cy="1020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10 Objeto">
            <a:hlinkClick r:id="rId11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8623506"/>
              </p:ext>
            </p:extLst>
          </p:nvPr>
        </p:nvGraphicFramePr>
        <p:xfrm>
          <a:off x="5868144" y="1196752"/>
          <a:ext cx="515870" cy="1044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4" name="Objeto empaquetador del shell" showAsIcon="1" r:id="rId12" imgW="380880" imgH="771480" progId="Package">
                  <p:embed/>
                </p:oleObj>
              </mc:Choice>
              <mc:Fallback>
                <p:oleObj name="Objeto empaquetador del shell" showAsIcon="1" r:id="rId12" imgW="38088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868144" y="1196752"/>
                        <a:ext cx="515870" cy="10446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11 Objeto">
            <a:hlinkClick r:id="rId14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9619456"/>
              </p:ext>
            </p:extLst>
          </p:nvPr>
        </p:nvGraphicFramePr>
        <p:xfrm>
          <a:off x="5076056" y="2636912"/>
          <a:ext cx="478532" cy="969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" name="Objeto empaquetador del shell" showAsIcon="1" r:id="rId15" imgW="380880" imgH="771480" progId="Package">
                  <p:embed/>
                </p:oleObj>
              </mc:Choice>
              <mc:Fallback>
                <p:oleObj name="Objeto empaquetador del shell" showAsIcon="1" r:id="rId15" imgW="38088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076056" y="2636912"/>
                        <a:ext cx="478532" cy="969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12 Objeto">
            <a:hlinkClick r:id="rId17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3879502"/>
              </p:ext>
            </p:extLst>
          </p:nvPr>
        </p:nvGraphicFramePr>
        <p:xfrm>
          <a:off x="5364088" y="3429000"/>
          <a:ext cx="478532" cy="969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" name="Objeto empaquetador del shell" showAsIcon="1" r:id="rId18" imgW="380880" imgH="771480" progId="Package">
                  <p:embed/>
                </p:oleObj>
              </mc:Choice>
              <mc:Fallback>
                <p:oleObj name="Objeto empaquetador del shell" showAsIcon="1" r:id="rId18" imgW="38088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364088" y="3429000"/>
                        <a:ext cx="478532" cy="969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1 Objeto">
            <a:hlinkClick r:id="rId20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3120432"/>
              </p:ext>
            </p:extLst>
          </p:nvPr>
        </p:nvGraphicFramePr>
        <p:xfrm>
          <a:off x="6156176" y="5085184"/>
          <a:ext cx="478532" cy="969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" name="Objeto empaquetador del shell" showAsIcon="1" r:id="rId21" imgW="380880" imgH="771480" progId="Package">
                  <p:embed/>
                </p:oleObj>
              </mc:Choice>
              <mc:Fallback>
                <p:oleObj name="Objeto empaquetador del shell" showAsIcon="1" r:id="rId21" imgW="38088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156176" y="5085184"/>
                        <a:ext cx="478532" cy="969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2 Objeto">
            <a:hlinkClick r:id="rId23" action="ppaction://hlinkfile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8707566"/>
              </p:ext>
            </p:extLst>
          </p:nvPr>
        </p:nvGraphicFramePr>
        <p:xfrm>
          <a:off x="5724128" y="4509120"/>
          <a:ext cx="478532" cy="969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Objeto empaquetador del shell" showAsIcon="1" r:id="rId24" imgW="380880" imgH="771480" progId="Package">
                  <p:embed/>
                </p:oleObj>
              </mc:Choice>
              <mc:Fallback>
                <p:oleObj name="Objeto empaquetador del shell" showAsIcon="1" r:id="rId24" imgW="38088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5724128" y="4509120"/>
                        <a:ext cx="478532" cy="969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5063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1700808"/>
            <a:ext cx="6618312" cy="894184"/>
          </a:xfrm>
        </p:spPr>
        <p:txBody>
          <a:bodyPr>
            <a:prstTxWarp prst="textDeflate">
              <a:avLst/>
            </a:prstTxWarp>
          </a:bodyPr>
          <a:lstStyle/>
          <a:p>
            <a:r>
              <a:rPr lang="es-E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CONTENIDO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1524000" y="3809999"/>
            <a:ext cx="7010400" cy="208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r>
              <a:rPr lang="es-E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ANTECEDENTES</a:t>
            </a:r>
          </a:p>
          <a:p>
            <a:pPr algn="r">
              <a:lnSpc>
                <a:spcPct val="90000"/>
              </a:lnSpc>
            </a:pPr>
            <a:r>
              <a:rPr lang="es-E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PROCESO </a:t>
            </a:r>
            <a:r>
              <a:rPr lang="es-E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 PRODUCCIÓN</a:t>
            </a:r>
          </a:p>
          <a:p>
            <a:pPr algn="r">
              <a:lnSpc>
                <a:spcPct val="90000"/>
              </a:lnSpc>
            </a:pPr>
            <a:r>
              <a:rPr lang="es-E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DESCRIPCIÓN DEL </a:t>
            </a:r>
            <a:r>
              <a:rPr lang="es-E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PROCESO</a:t>
            </a:r>
          </a:p>
          <a:p>
            <a:pPr algn="r">
              <a:lnSpc>
                <a:spcPct val="90000"/>
              </a:lnSpc>
            </a:pPr>
            <a:r>
              <a:rPr lang="es-E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SISTEMA</a:t>
            </a:r>
            <a:endParaRPr lang="es-E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90" b="96458" l="9537" r="89646">
                        <a14:foregroundMark x1="44414" y1="26431" x2="44414" y2="26431"/>
                        <a14:foregroundMark x1="62398" y1="24796" x2="62398" y2="24796"/>
                        <a14:foregroundMark x1="59128" y1="37330" x2="59128" y2="37330"/>
                        <a14:foregroundMark x1="55041" y1="66757" x2="55041" y2="66757"/>
                        <a14:foregroundMark x1="57221" y1="63488" x2="57221" y2="63488"/>
                        <a14:foregroundMark x1="58856" y1="62125" x2="58856" y2="62125"/>
                        <a14:foregroundMark x1="57766" y1="67302" x2="57766" y2="67302"/>
                        <a14:foregroundMark x1="50136" y1="67302" x2="50136" y2="67302"/>
                      </a14:backgroundRemoval>
                    </a14:imgEffect>
                    <a14:imgEffect>
                      <a14:artisticCement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628800"/>
            <a:ext cx="4866457" cy="4866457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1136576" y="1124744"/>
            <a:ext cx="6696744" cy="16561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s-ES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Stencil" pitchFamily="82" charset="0"/>
              </a:rPr>
              <a:t>¡¡¡…GRACIAS…!!!</a:t>
            </a:r>
            <a:endParaRPr lang="es-E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Stencil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7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>
            <a:off x="323528" y="260648"/>
            <a:ext cx="7560840" cy="65736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Rectangle 3"/>
          <p:cNvSpPr txBox="1">
            <a:spLocks/>
          </p:cNvSpPr>
          <p:nvPr/>
        </p:nvSpPr>
        <p:spPr>
          <a:xfrm>
            <a:off x="632216" y="1449931"/>
            <a:ext cx="7055737" cy="713780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600"/>
              </a:spcBef>
              <a:buFontTx/>
              <a:buNone/>
            </a:pPr>
            <a:r>
              <a:rPr lang="es-ES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INDUSTRIA METALMECÁNICA</a:t>
            </a:r>
            <a:endParaRPr lang="es-ES" sz="2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just">
              <a:spcBef>
                <a:spcPts val="600"/>
              </a:spcBef>
              <a:buFontTx/>
              <a:buNone/>
            </a:pPr>
            <a:r>
              <a:rPr lang="es-ES" dirty="0" smtClean="0">
                <a:latin typeface="Times New Roman" pitchFamily="18" charset="0"/>
              </a:rPr>
              <a:t>     </a:t>
            </a:r>
            <a:endParaRPr lang="es-EC" dirty="0" smtClean="0">
              <a:latin typeface="Times New Roman" pitchFamily="18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724882" y="358497"/>
            <a:ext cx="68704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DESCRIPCIÓN DE </a:t>
            </a:r>
            <a:r>
              <a:rPr lang="es-EC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 INDUSTRIA </a:t>
            </a:r>
            <a:endParaRPr lang="es-EC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652936" y="2148622"/>
            <a:ext cx="4572000" cy="14711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80000"/>
              </a:lnSpc>
            </a:pPr>
            <a:r>
              <a:rPr lang="es-E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Este tipo de </a:t>
            </a:r>
            <a:r>
              <a:rPr lang="es-E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industria se </a:t>
            </a:r>
            <a:r>
              <a:rPr lang="es-E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dedican al procesamiento de metal como  acero, hierro y aluminio.</a:t>
            </a: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405382"/>
            <a:ext cx="3456384" cy="260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385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5784"/>
            <a:ext cx="2206752" cy="829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484784"/>
            <a:ext cx="4619228" cy="857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137427"/>
            <a:ext cx="2016224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278" y="5301208"/>
            <a:ext cx="3324572" cy="818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980" y="2664594"/>
            <a:ext cx="1557908" cy="1884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8 Rectángulo redondeado"/>
          <p:cNvSpPr/>
          <p:nvPr/>
        </p:nvSpPr>
        <p:spPr>
          <a:xfrm>
            <a:off x="323528" y="260648"/>
            <a:ext cx="7560840" cy="65736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Rectángulo"/>
          <p:cNvSpPr/>
          <p:nvPr/>
        </p:nvSpPr>
        <p:spPr>
          <a:xfrm>
            <a:off x="724882" y="358497"/>
            <a:ext cx="63802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LAS </a:t>
            </a:r>
            <a:r>
              <a:rPr lang="es-EC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EMPRESAS DESTACADAS</a:t>
            </a:r>
            <a:endParaRPr lang="es-EC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277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323528" y="4005064"/>
            <a:ext cx="78488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BAURSA</a:t>
            </a:r>
            <a:endParaRPr lang="es-EC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just"/>
            <a:r>
              <a:rPr lang="es-EC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</a:t>
            </a:r>
            <a:r>
              <a:rPr lang="es-EC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rgullosamente </a:t>
            </a:r>
            <a:r>
              <a:rPr lang="es-EC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Ecuatoriana, cuyo objetivo principal de sus actividades es la finalidad de prestar asesoramiento y servicio en la planificación </a:t>
            </a:r>
            <a:r>
              <a:rPr lang="es-EC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 construcción </a:t>
            </a:r>
            <a:r>
              <a:rPr lang="es-EC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 equipos de acero </a:t>
            </a:r>
            <a:r>
              <a:rPr lang="es-EC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inoxidable.</a:t>
            </a:r>
            <a:endParaRPr lang="es-EC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323528" y="260648"/>
            <a:ext cx="7560840" cy="65736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4 Rectángulo"/>
          <p:cNvSpPr/>
          <p:nvPr/>
        </p:nvSpPr>
        <p:spPr>
          <a:xfrm>
            <a:off x="724882" y="358497"/>
            <a:ext cx="59216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DESCRIPCIÓN DE </a:t>
            </a:r>
            <a:r>
              <a:rPr lang="es-EC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EMPRESA </a:t>
            </a:r>
            <a:endParaRPr lang="es-EC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214933"/>
            <a:ext cx="5328592" cy="2574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048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5" r="9310"/>
          <a:stretch/>
        </p:blipFill>
        <p:spPr>
          <a:xfrm>
            <a:off x="724882" y="1691640"/>
            <a:ext cx="7632958" cy="4473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3 Rectángulo redondeado"/>
          <p:cNvSpPr/>
          <p:nvPr/>
        </p:nvSpPr>
        <p:spPr>
          <a:xfrm>
            <a:off x="323528" y="260648"/>
            <a:ext cx="7560840" cy="65736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4 Rectángulo"/>
          <p:cNvSpPr/>
          <p:nvPr/>
        </p:nvSpPr>
        <p:spPr>
          <a:xfrm>
            <a:off x="724882" y="358497"/>
            <a:ext cx="67072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DESCRIPCIÓN DE LOS EQUIPOS</a:t>
            </a:r>
            <a:r>
              <a:rPr lang="es-EC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s-EC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59501" y="1168420"/>
            <a:ext cx="23898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800" b="1" dirty="0" smtClean="0">
                <a:solidFill>
                  <a:schemeClr val="bg1"/>
                </a:solidFill>
                <a:latin typeface="Times New Roman" pitchFamily="18" charset="0"/>
              </a:rPr>
              <a:t>LINEA FRIA:</a:t>
            </a:r>
            <a:endParaRPr lang="es-EC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18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0" r="9309"/>
          <a:stretch/>
        </p:blipFill>
        <p:spPr>
          <a:xfrm>
            <a:off x="559501" y="1772816"/>
            <a:ext cx="7756915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2 Rectángulo redondeado"/>
          <p:cNvSpPr/>
          <p:nvPr/>
        </p:nvSpPr>
        <p:spPr>
          <a:xfrm>
            <a:off x="323528" y="260648"/>
            <a:ext cx="7560840" cy="65736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4 Rectángulo"/>
          <p:cNvSpPr/>
          <p:nvPr/>
        </p:nvSpPr>
        <p:spPr>
          <a:xfrm>
            <a:off x="724882" y="358497"/>
            <a:ext cx="67072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DESCRIPCIÓN DE LOS EQUIPOS</a:t>
            </a:r>
            <a:r>
              <a:rPr lang="es-EC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s-EC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59501" y="1168420"/>
            <a:ext cx="33852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800" b="1" dirty="0" smtClean="0">
                <a:solidFill>
                  <a:schemeClr val="bg1"/>
                </a:solidFill>
                <a:latin typeface="Times New Roman" pitchFamily="18" charset="0"/>
              </a:rPr>
              <a:t>LINEA CALIENTE:</a:t>
            </a:r>
            <a:endParaRPr lang="es-EC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30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559501" y="1168420"/>
            <a:ext cx="21194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800" b="1" dirty="0" smtClean="0">
                <a:solidFill>
                  <a:schemeClr val="bg1"/>
                </a:solidFill>
                <a:latin typeface="Times New Roman" pitchFamily="18" charset="0"/>
              </a:rPr>
              <a:t>CLIENTES:</a:t>
            </a:r>
            <a:endParaRPr lang="es-EC" sz="2800" dirty="0">
              <a:solidFill>
                <a:schemeClr val="bg1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78" y="1732203"/>
            <a:ext cx="2397646" cy="2200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820" y="4365104"/>
            <a:ext cx="2880320" cy="2200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328572"/>
            <a:ext cx="3168352" cy="1460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503" y="1675120"/>
            <a:ext cx="1728192" cy="2923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8 Rectángulo redondeado"/>
          <p:cNvSpPr/>
          <p:nvPr/>
        </p:nvSpPr>
        <p:spPr>
          <a:xfrm>
            <a:off x="323528" y="260648"/>
            <a:ext cx="7560840" cy="657364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9 Rectángulo"/>
          <p:cNvSpPr/>
          <p:nvPr/>
        </p:nvSpPr>
        <p:spPr>
          <a:xfrm>
            <a:off x="724882" y="358497"/>
            <a:ext cx="59216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DESCRIPCIÓN DE </a:t>
            </a:r>
            <a:r>
              <a:rPr lang="es-EC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EMPRESA </a:t>
            </a:r>
            <a:endParaRPr lang="es-EC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07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13520" y="1844824"/>
            <a:ext cx="8130480" cy="1143000"/>
          </a:xfrm>
        </p:spPr>
        <p:txBody>
          <a:bodyPr/>
          <a:lstStyle/>
          <a:p>
            <a:pPr algn="l"/>
            <a:r>
              <a:rPr lang="es-ES" dirty="0" smtClean="0">
                <a:latin typeface="Times New Roman" pitchFamily="18" charset="0"/>
              </a:rPr>
              <a:t>PROCESO DE </a:t>
            </a:r>
            <a:r>
              <a:rPr lang="es-ES" dirty="0">
                <a:latin typeface="Times New Roman" pitchFamily="18" charset="0"/>
              </a:rPr>
              <a:t>PRODUCCIÓN</a:t>
            </a:r>
            <a:br>
              <a:rPr lang="es-ES" dirty="0">
                <a:latin typeface="Times New Roman" pitchFamily="18" charset="0"/>
              </a:rPr>
            </a:br>
            <a:endParaRPr lang="en-US" dirty="0"/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643842825"/>
              </p:ext>
            </p:extLst>
          </p:nvPr>
        </p:nvGraphicFramePr>
        <p:xfrm>
          <a:off x="1475656" y="234888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7002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">
  <a:themeElements>
    <a:clrScheme name="Tema de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a de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813</TotalTime>
  <Words>380</Words>
  <Application>Microsoft Office PowerPoint</Application>
  <PresentationFormat>Presentación en pantalla (4:3)</PresentationFormat>
  <Paragraphs>79</Paragraphs>
  <Slides>20</Slides>
  <Notes>0</Notes>
  <HiddenSlides>0</HiddenSlides>
  <MMClips>2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2" baseType="lpstr">
      <vt:lpstr>1</vt:lpstr>
      <vt:lpstr>Objeto empaquetador del shell</vt:lpstr>
      <vt:lpstr>Presentación de PowerPoint</vt:lpstr>
      <vt:lpstr>CONTENIDO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PROCESO DE PRODUCCIÓN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SISTEMA COSTO  DE PRODUCCIÓN 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ERICKA</dc:creator>
  <cp:lastModifiedBy>ERICKA</cp:lastModifiedBy>
  <cp:revision>126</cp:revision>
  <dcterms:created xsi:type="dcterms:W3CDTF">2011-12-17T20:38:14Z</dcterms:created>
  <dcterms:modified xsi:type="dcterms:W3CDTF">2011-12-20T05:10:56Z</dcterms:modified>
</cp:coreProperties>
</file>