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6858000" type="screen4x3"/>
  <p:notesSz cx="6858000" cy="9144000"/>
  <p:defaultTextStyle>
    <a:defPPr>
      <a:defRPr lang="es-EC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E9FF"/>
    <a:srgbClr val="4BDDFF"/>
    <a:srgbClr val="66CCFF"/>
    <a:srgbClr val="00CCFF"/>
    <a:srgbClr val="3399FF"/>
    <a:srgbClr val="B5FBF1"/>
    <a:srgbClr val="91F7D7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05" autoAdjust="0"/>
    <p:restoredTop sz="94746" autoAdjust="0"/>
  </p:normalViewPr>
  <p:slideViewPr>
    <p:cSldViewPr>
      <p:cViewPr varScale="1">
        <p:scale>
          <a:sx n="52" d="100"/>
          <a:sy n="52" d="100"/>
        </p:scale>
        <p:origin x="-10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A8B825C5-70CA-460C-8195-737D4B42CCB3}" type="slidenum">
              <a:rPr lang="es-EC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C" smtClean="0"/>
              <a:t>Haga clic para modificar el estilo de texto del patrón</a:t>
            </a:r>
          </a:p>
          <a:p>
            <a:pPr lvl="1"/>
            <a:r>
              <a:rPr lang="es-EC" smtClean="0"/>
              <a:t>Segundo nivel</a:t>
            </a:r>
          </a:p>
          <a:p>
            <a:pPr lvl="2"/>
            <a:r>
              <a:rPr lang="es-EC" smtClean="0"/>
              <a:t>Tercer nivel</a:t>
            </a:r>
          </a:p>
          <a:p>
            <a:pPr lvl="3"/>
            <a:r>
              <a:rPr lang="es-EC" smtClean="0"/>
              <a:t>Cuarto nivel</a:t>
            </a:r>
          </a:p>
          <a:p>
            <a:pPr lvl="4"/>
            <a:r>
              <a:rPr lang="es-EC" smtClean="0"/>
              <a:t>Quinto nivel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endParaRPr lang="es-EC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E5DA079F-BA7B-489E-93C8-5A110B87092F}" type="slidenum">
              <a:rPr lang="es-EC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cambiar el estilo de título	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07769F-D3C5-4725-8D91-2886BF7E488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98A6C-5C25-4396-B400-0344B2C9A0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4FDBD-917A-4F43-8077-0A74651A1FC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39D66-E88B-4643-8428-69C4E3425DF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35763-7D50-4220-BEE9-8AC4856A0E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B518E-6310-44FC-B3E2-EFFAF3059C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4D305-5F30-4C25-9A44-88799FB3476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4D032-B0AA-4CB4-ACCB-AFE732E74DF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4C2F0-84EC-4116-885D-3516B065C20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306DB-C2F3-43AD-8034-67932D1E4C0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CDEDF-3059-4634-87EA-E3D8D9EAB0D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US"/>
              <a:t>Revista "La Onda"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94003D7-B566-4094-9F3E-04FE3A480203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9C1D-97AE-48BC-B2DE-8E3E4B50E7F1}" type="slidenum">
              <a:rPr lang="en-US"/>
              <a:pPr/>
              <a:t>1</a:t>
            </a:fld>
            <a:endParaRPr lang="en-US"/>
          </a:p>
        </p:txBody>
      </p:sp>
      <p:sp>
        <p:nvSpPr>
          <p:cNvPr id="338946" name="Text Box 2"/>
          <p:cNvSpPr txBox="1">
            <a:spLocks noChangeArrowheads="1"/>
          </p:cNvSpPr>
          <p:nvPr/>
        </p:nvSpPr>
        <p:spPr bwMode="auto">
          <a:xfrm>
            <a:off x="1116013" y="188913"/>
            <a:ext cx="7416800" cy="4889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600">
                <a:solidFill>
                  <a:srgbClr val="B5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ANALISIS DE MACROSEGMENTO-MISION</a:t>
            </a:r>
          </a:p>
        </p:txBody>
      </p:sp>
      <p:graphicFrame>
        <p:nvGraphicFramePr>
          <p:cNvPr id="339139" name="Group 195"/>
          <p:cNvGraphicFramePr>
            <a:graphicFrameLocks noGrp="1"/>
          </p:cNvGraphicFramePr>
          <p:nvPr/>
        </p:nvGraphicFramePr>
        <p:xfrm>
          <a:off x="179388" y="692150"/>
          <a:ext cx="8785225" cy="5581777"/>
        </p:xfrm>
        <a:graphic>
          <a:graphicData uri="http://schemas.openxmlformats.org/drawingml/2006/table">
            <a:tbl>
              <a:tblPr/>
              <a:tblGrid>
                <a:gridCol w="4176712"/>
                <a:gridCol w="2568575"/>
                <a:gridCol w="2039938"/>
              </a:tblGrid>
              <a:tr h="936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MISION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Proporcionar a los jóvenes adolescentes actualizados de 12 a 20 años de edad, temas chéveres de farándula, música actual, y chismes del momento tanto nacionales como internacionales.</a:t>
                      </a:r>
                      <a:endParaRPr kumimoji="0" lang="es-E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NECESIDADES-SOLUCIONES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Adolescente moderno busca entretenerse con información actualizada </a:t>
                      </a:r>
                      <a:r>
                        <a:rPr kumimoji="0" lang="es-EC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de una manera fácil y concreta. 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TECNOLOGÍAS USADAS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Imprenta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MEDIA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ALTA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MERCADOS-SEGMENTOS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Jóvenes de 12 a 20 años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ALTA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ALTA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FACTORES CLAVES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C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Contenido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C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Imprenta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C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 Distribuidores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C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Publicidad por canjees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FACTORES CONTROLADOS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Información Actual y Publicidad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BAJA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ALTA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FACTORES NO CONTROLADOS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Preferencias, Distribución, Impresión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ALTA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Lucida Sans Unicode" pitchFamily="34" charset="0"/>
                        </a:rPr>
                        <a:t>BAJA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983" name="Text Box 39"/>
          <p:cNvSpPr txBox="1">
            <a:spLocks noChangeArrowheads="1"/>
          </p:cNvSpPr>
          <p:nvPr/>
        </p:nvSpPr>
        <p:spPr bwMode="auto">
          <a:xfrm>
            <a:off x="141288" y="6446838"/>
            <a:ext cx="637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>
                <a:solidFill>
                  <a:schemeClr val="tx2"/>
                </a:solidFill>
              </a:rPr>
              <a:t>DIAGNOSTICO DE DEPENDENCIA DE FACTORES CLAVES</a:t>
            </a:r>
          </a:p>
        </p:txBody>
      </p:sp>
      <p:sp>
        <p:nvSpPr>
          <p:cNvPr id="338984" name="Text Box 40"/>
          <p:cNvSpPr txBox="1">
            <a:spLocks noChangeArrowheads="1"/>
          </p:cNvSpPr>
          <p:nvPr/>
        </p:nvSpPr>
        <p:spPr bwMode="auto">
          <a:xfrm>
            <a:off x="6804025" y="6437313"/>
            <a:ext cx="12954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>
                <a:effectLst>
                  <a:outerShdw blurRad="38100" dist="38100" dir="2700000" algn="tl">
                    <a:srgbClr val="000000"/>
                  </a:outerShdw>
                </a:effectLst>
              </a:rPr>
              <a:t>Alta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4351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C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4351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C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3661</TotalTime>
  <Words>99</Words>
  <Application>Microsoft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Tahoma</vt:lpstr>
      <vt:lpstr>Wingdings</vt:lpstr>
      <vt:lpstr>Lucida Sans Unicode</vt:lpstr>
      <vt:lpstr>Textura</vt:lpstr>
      <vt:lpstr>Diapositiva 1</vt:lpstr>
    </vt:vector>
  </TitlesOfParts>
  <Company>Lala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Superior Politécnica del Litoral</dc:title>
  <dc:creator>Jose Castro</dc:creator>
  <cp:lastModifiedBy>Administrador</cp:lastModifiedBy>
  <cp:revision>261</cp:revision>
  <dcterms:created xsi:type="dcterms:W3CDTF">2006-08-11T23:40:54Z</dcterms:created>
  <dcterms:modified xsi:type="dcterms:W3CDTF">2009-12-11T17:21:55Z</dcterms:modified>
</cp:coreProperties>
</file>