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8" r:id="rId2"/>
    <p:sldId id="256" r:id="rId3"/>
    <p:sldId id="266" r:id="rId4"/>
    <p:sldId id="269" r:id="rId5"/>
    <p:sldId id="257" r:id="rId6"/>
    <p:sldId id="267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37915" autoAdjust="0"/>
    <p:restoredTop sz="90929"/>
  </p:normalViewPr>
  <p:slideViewPr>
    <p:cSldViewPr>
      <p:cViewPr>
        <p:scale>
          <a:sx n="33" d="100"/>
          <a:sy n="33" d="100"/>
        </p:scale>
        <p:origin x="-912" y="-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4099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02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03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06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07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09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10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11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12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13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14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15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16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17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18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19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20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21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22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23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24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25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26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27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28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29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30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31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32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33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34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35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36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37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38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39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40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41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42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43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44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45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46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47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48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49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50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51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52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53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54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55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56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57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58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4159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4160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61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4162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s-ES"/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166" name="Rectangle 7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167" name="Rectangle 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B823546-59CE-4256-89B8-F766F51BE7F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84A6C-3D1F-4141-B17A-3E666CC9694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25D3C-A077-45D0-9FD9-557CC6B7688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DA84E-FD44-4F0B-920D-01921C547F3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19FE7-A7AD-42E3-8E1D-9D91393453D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DAF40-7303-4791-B374-EF00CBA182A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90419-5FC9-46DD-8E1C-06243F89FC8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75184-914B-41B1-B37D-EF7A461D61C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2846A-F78D-4A5A-B277-F19B5C78C56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C1C2F-FF87-4AF4-B7A8-660BB2C5FCC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853C5-E81E-40E4-8A93-7D8A731353A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3075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6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7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8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79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80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81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82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83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84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85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86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89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90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91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92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93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95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96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099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01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02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03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04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05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06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07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08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09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10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11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12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13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14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15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16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17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18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19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20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21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22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23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24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25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26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27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28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29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30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31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32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33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34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35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136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313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31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3141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8FD049-F72A-4842-AF97-A3AFB5515F71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0"/>
            <a:ext cx="8162925" cy="2771775"/>
          </a:xfrm>
        </p:spPr>
        <p:txBody>
          <a:bodyPr/>
          <a:lstStyle/>
          <a:p>
            <a:pPr algn="ctr"/>
            <a:r>
              <a:rPr lang="es-MX" b="1">
                <a:solidFill>
                  <a:srgbClr val="FFFF00"/>
                </a:solidFill>
              </a:rPr>
              <a:t>REHABILITACION Y  REFORZAMIENTO ESTRUCTURAL DE PASOS A DESNIVEL Y PUENTES</a:t>
            </a:r>
            <a:endParaRPr lang="es-ES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81688"/>
            <a:ext cx="8162925" cy="519112"/>
          </a:xfrm>
        </p:spPr>
        <p:txBody>
          <a:bodyPr/>
          <a:lstStyle/>
          <a:p>
            <a:r>
              <a:rPr lang="es-MX" sz="2800" b="1">
                <a:latin typeface="Arial" charset="0"/>
              </a:rPr>
              <a:t>Tablero Principal Av. Las Américas – Los Ríos</a:t>
            </a:r>
            <a:endParaRPr lang="es-ES" sz="2800" b="1">
              <a:latin typeface="Arial" charset="0"/>
            </a:endParaRPr>
          </a:p>
        </p:txBody>
      </p:sp>
      <p:pic>
        <p:nvPicPr>
          <p:cNvPr id="11268" name="Picture 4" descr="D:\RESPALDO\RESPALDO\Mis documentos\PROYECTO DE GRADO\FOTO-DIAPOSITIVA\av. americas - los rios tablero perf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82296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516563"/>
            <a:ext cx="8162925" cy="946150"/>
          </a:xfrm>
        </p:spPr>
        <p:txBody>
          <a:bodyPr/>
          <a:lstStyle/>
          <a:p>
            <a:pPr algn="ctr"/>
            <a:r>
              <a:rPr lang="es-MX" sz="2800" b="1">
                <a:latin typeface="Arial" charset="0"/>
              </a:rPr>
              <a:t>Tablero Tipo Paso Av. De las Américas - Esmeraldas</a:t>
            </a:r>
            <a:endParaRPr lang="es-ES" sz="2800" b="1">
              <a:latin typeface="Arial" charset="0"/>
            </a:endParaRPr>
          </a:p>
        </p:txBody>
      </p:sp>
      <p:pic>
        <p:nvPicPr>
          <p:cNvPr id="12292" name="Picture 4" descr="D:\RESPALDO\RESPALDO\Mis documentos\PROYECTO DE GRADO\FOTO-DIAPOSITIVA\Esmeraldas - Av Americas otro table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400"/>
            <a:ext cx="82296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62600"/>
            <a:ext cx="8162925" cy="946150"/>
          </a:xfrm>
        </p:spPr>
        <p:txBody>
          <a:bodyPr/>
          <a:lstStyle/>
          <a:p>
            <a:pPr algn="ctr"/>
            <a:r>
              <a:rPr lang="es-ES_tradnl" sz="2800" b="1"/>
              <a:t>Vista Lateral de paso calle Esmeraldas a Av. De Las Américas</a:t>
            </a:r>
            <a:endParaRPr lang="es-ES" sz="2800" b="1"/>
          </a:p>
        </p:txBody>
      </p:sp>
      <p:pic>
        <p:nvPicPr>
          <p:cNvPr id="13316" name="Picture 4" descr="D:\RESPALDO\RESPALDO\Mis documentos\PROYECTO DE GRADO\FOTO-DIAPOSITIVA\esmeraldas - av. americas perf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838200"/>
            <a:ext cx="83058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530850"/>
            <a:ext cx="8162925" cy="946150"/>
          </a:xfrm>
        </p:spPr>
        <p:txBody>
          <a:bodyPr/>
          <a:lstStyle/>
          <a:p>
            <a:pPr algn="ctr"/>
            <a:r>
              <a:rPr lang="es-ES_tradnl" sz="2800" b="1"/>
              <a:t>Paso Av. De Las Américas a Av. Quito (Universidad Laica)</a:t>
            </a:r>
            <a:endParaRPr lang="es-ES" sz="2800" b="1"/>
          </a:p>
        </p:txBody>
      </p:sp>
      <p:pic>
        <p:nvPicPr>
          <p:cNvPr id="14340" name="Picture 4" descr="D:\RESPALDO\RESPALDO\Mis documentos\PROYECTO DE GRADO\FOTO-DIAPOSITIVA\av. americas - av. quito tablero princip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838200"/>
            <a:ext cx="8305800" cy="426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s-ES_tradnl"/>
              <a:t>“PRESENTACION</a:t>
            </a:r>
            <a:endParaRPr lang="es-E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s-ES" sz="2800">
                <a:latin typeface="Arial" charset="0"/>
                <a:cs typeface="Times New Roman" pitchFamily="18" charset="0"/>
              </a:rPr>
              <a:t>El presente trabajo propone la rehabilitación y reforzamiento de elementos estructurales</a:t>
            </a:r>
            <a:r>
              <a:rPr lang="es-MX" sz="2800">
                <a:latin typeface="Arial" charset="0"/>
                <a:cs typeface="Times New Roman" pitchFamily="18" charset="0"/>
              </a:rPr>
              <a:t> </a:t>
            </a:r>
            <a:r>
              <a:rPr lang="es-ES" sz="2800">
                <a:latin typeface="Arial" charset="0"/>
                <a:cs typeface="Times New Roman" pitchFamily="18" charset="0"/>
              </a:rPr>
              <a:t>utilizando platinas de fibra de carbono tensadas</a:t>
            </a:r>
            <a:r>
              <a:rPr lang="es-MX" sz="2800">
                <a:latin typeface="Arial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endParaRPr lang="es-MX" sz="2800"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MX" sz="2800">
                <a:latin typeface="Arial" charset="0"/>
                <a:cs typeface="Times New Roman" pitchFamily="18" charset="0"/>
              </a:rPr>
              <a:t>Estas platinas </a:t>
            </a:r>
            <a:r>
              <a:rPr lang="es-ES" sz="2800">
                <a:latin typeface="Arial" charset="0"/>
                <a:cs typeface="Times New Roman" pitchFamily="18" charset="0"/>
              </a:rPr>
              <a:t>al</a:t>
            </a:r>
            <a:r>
              <a:rPr lang="es-MX" sz="2800">
                <a:latin typeface="Arial" charset="0"/>
                <a:cs typeface="Times New Roman" pitchFamily="18" charset="0"/>
              </a:rPr>
              <a:t> </a:t>
            </a:r>
            <a:r>
              <a:rPr lang="es-ES" sz="2800">
                <a:latin typeface="Arial" charset="0"/>
                <a:cs typeface="Times New Roman" pitchFamily="18" charset="0"/>
              </a:rPr>
              <a:t>adherirse al elemento en cuestión ejercerán una reacción contraria a las fuerzas que producen la aparición de la flecha, recuperando de esta manera esa deflexión o flecha</a:t>
            </a:r>
            <a:r>
              <a:rPr lang="es-MX" sz="2800">
                <a:latin typeface="Arial" charset="0"/>
                <a:cs typeface="Times New Roman" pitchFamily="18" charset="0"/>
              </a:rPr>
              <a:t>.</a:t>
            </a:r>
            <a:r>
              <a:rPr lang="es-ES" sz="2800">
                <a:latin typeface="Arial" charset="0"/>
                <a:cs typeface="Times New Roman" pitchFamily="18" charset="0"/>
              </a:rPr>
              <a:t> </a:t>
            </a:r>
            <a:endParaRPr lang="es-MX" sz="2800"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S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s-ES_tradnl"/>
              <a:t>“PRESENTACION         </a:t>
            </a:r>
            <a:r>
              <a:rPr lang="es-ES_tradnl" sz="3200" b="1" i="1"/>
              <a:t>Cont...</a:t>
            </a:r>
            <a:endParaRPr lang="es-ES" b="1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s-MX">
              <a:latin typeface="Arial" charset="0"/>
              <a:cs typeface="Times New Roman" pitchFamily="18" charset="0"/>
            </a:endParaRPr>
          </a:p>
          <a:p>
            <a:r>
              <a:rPr lang="es-ES">
                <a:latin typeface="Arial" charset="0"/>
                <a:cs typeface="Times New Roman" pitchFamily="18" charset="0"/>
              </a:rPr>
              <a:t>Al alcanzar esta flecha ciertos niveles, se ve afectada la funcionalidad de la estructura llegando a provocar molestias a los usuarios y daños en los automotores que necesitan utilizar  estos pasos de manera cotidiana.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667000"/>
            <a:ext cx="8162925" cy="2101850"/>
          </a:xfrm>
        </p:spPr>
        <p:txBody>
          <a:bodyPr/>
          <a:lstStyle/>
          <a:p>
            <a:pPr algn="ctr"/>
            <a:r>
              <a:rPr lang="es-MX" b="1">
                <a:solidFill>
                  <a:srgbClr val="FFFF00"/>
                </a:solidFill>
              </a:rPr>
              <a:t>CAPITULO   1</a:t>
            </a:r>
            <a:br>
              <a:rPr lang="es-MX" b="1">
                <a:solidFill>
                  <a:srgbClr val="FFFF00"/>
                </a:solidFill>
              </a:rPr>
            </a:br>
            <a:r>
              <a:rPr lang="es-MX" b="1">
                <a:solidFill>
                  <a:srgbClr val="FFFF00"/>
                </a:solidFill>
              </a:rPr>
              <a:t/>
            </a:r>
            <a:br>
              <a:rPr lang="es-MX" b="1">
                <a:solidFill>
                  <a:srgbClr val="FFFF00"/>
                </a:solidFill>
              </a:rPr>
            </a:br>
            <a:r>
              <a:rPr lang="es-MX" b="1">
                <a:solidFill>
                  <a:srgbClr val="FFFF00"/>
                </a:solidFill>
              </a:rPr>
              <a:t>INTRODUCCION</a:t>
            </a:r>
            <a:endParaRPr lang="es-ES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s-ES_tradnl"/>
              <a:t>1. INTRODUCCION</a:t>
            </a:r>
            <a:endParaRPr lang="es-E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endParaRPr lang="es-MX" sz="2800" b="1">
              <a:latin typeface="Arial" charset="0"/>
              <a:cs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es-MX" sz="2800" b="1">
                <a:latin typeface="Arial" charset="0"/>
                <a:cs typeface="Arial" charset="0"/>
              </a:rPr>
              <a:t> Antecedentes Y Justificación de Hipótesis</a:t>
            </a:r>
            <a:endParaRPr lang="es-ES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es-MX" sz="2800">
              <a:latin typeface="Arial" charset="0"/>
              <a:cs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es-MX" sz="2800">
                <a:latin typeface="Arial" charset="0"/>
                <a:cs typeface="Arial" charset="0"/>
              </a:rPr>
              <a:t>Un problema actual en la ingeniería estructural es la presencia de deflexiones en elementos de hormigón armado y presforzado, las cuales tienen un carácter funcional en primera instancia, y, posteriormente si no hay el debido tratamiento, consecuencias estructurales.  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MX" sz="280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8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es-ES_tradnl"/>
              <a:t>“INTRODUCCIÓN        </a:t>
            </a:r>
            <a:r>
              <a:rPr lang="es-ES_tradnl" sz="3200" b="1" i="1"/>
              <a:t>Cont...</a:t>
            </a:r>
            <a:endParaRPr lang="es-ES" sz="3200" b="1" i="1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>
              <a:latin typeface="Arial" charset="0"/>
              <a:cs typeface="Times New Roman" pitchFamily="18" charset="0"/>
            </a:endParaRPr>
          </a:p>
          <a:p>
            <a:pPr algn="just"/>
            <a:r>
              <a:rPr lang="es-ES">
                <a:latin typeface="Arial" charset="0"/>
                <a:cs typeface="Times New Roman" pitchFamily="18" charset="0"/>
              </a:rPr>
              <a:t>Tal situación se ha presentado en algunos pasos a desnivel de la ciudad de Guayaquil desde hace algún tiempo, lo que ha obligado a que e</a:t>
            </a:r>
            <a:r>
              <a:rPr lang="es-MX">
                <a:latin typeface="Arial" charset="0"/>
                <a:cs typeface="Times New Roman" pitchFamily="18" charset="0"/>
              </a:rPr>
              <a:t>llo</a:t>
            </a:r>
            <a:r>
              <a:rPr lang="es-ES">
                <a:latin typeface="Arial" charset="0"/>
                <a:cs typeface="Times New Roman" pitchFamily="18" charset="0"/>
              </a:rPr>
              <a:t> pase de ser algo meramente secundario, a algo de mayor importancia.</a:t>
            </a:r>
            <a:endParaRPr lang="es-ES"/>
          </a:p>
          <a:p>
            <a:pPr algn="just">
              <a:buFont typeface="Wingdings" pitchFamily="2" charset="2"/>
              <a:buNone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b="1">
                <a:latin typeface="Arial" charset="0"/>
                <a:cs typeface="Times New Roman" pitchFamily="18" charset="0"/>
              </a:rPr>
              <a:t>1.2 </a:t>
            </a:r>
            <a:r>
              <a:rPr lang="es-MX" sz="4000" b="1">
                <a:latin typeface="Arial" charset="0"/>
                <a:cs typeface="Times New Roman" pitchFamily="18" charset="0"/>
              </a:rPr>
              <a:t>Presentación de la 		Hipótesis:</a:t>
            </a:r>
            <a:r>
              <a:rPr lang="es-ES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s-MX" sz="2800">
              <a:latin typeface="Arial" charset="0"/>
              <a:cs typeface="Arial" charset="0"/>
            </a:endParaRPr>
          </a:p>
          <a:p>
            <a:pPr algn="just"/>
            <a:r>
              <a:rPr lang="es-MX" sz="2800">
                <a:latin typeface="Arial" charset="0"/>
                <a:cs typeface="Arial" charset="0"/>
              </a:rPr>
              <a:t>“Demostrar experimental y analíticamente la recuperación significativa de resistencia y de deflexiones en elementos de hormigón armado y presforzado, pertenecientes a los puentes, pasos a desnivel y similares de la ciudad de Guayaquil, utilizando la línea SIKA</a:t>
            </a:r>
            <a:r>
              <a:rPr lang="es-ES" sz="2800" baseline="30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</a:t>
            </a:r>
            <a:r>
              <a:rPr lang="es-MX" sz="2800">
                <a:latin typeface="Arial" charset="0"/>
                <a:cs typeface="Arial" charset="0"/>
              </a:rPr>
              <a:t> de rehabilitación y reforzamiento estructural”.</a:t>
            </a:r>
            <a:endParaRPr lang="es-ES" sz="2800">
              <a:cs typeface="Times New Roman" pitchFamily="18" charset="0"/>
            </a:endParaRPr>
          </a:p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rojcto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b="1">
                <a:latin typeface="Arial" charset="0"/>
                <a:cs typeface="Arial" charset="0"/>
              </a:rPr>
              <a:t>1.3 Descripción General de la 	 Obra en Estudio:</a:t>
            </a:r>
            <a:endParaRPr lang="es-ES" b="1">
              <a:latin typeface="Arial" charset="0"/>
              <a:cs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es-MX">
              <a:latin typeface="Arial" charset="0"/>
              <a:cs typeface="Arial" charset="0"/>
            </a:endParaRPr>
          </a:p>
          <a:p>
            <a:pPr algn="just"/>
            <a:r>
              <a:rPr lang="es-MX">
                <a:latin typeface="Arial" charset="0"/>
                <a:cs typeface="Arial" charset="0"/>
              </a:rPr>
              <a:t>El paso a desnivel objeto del estudio, es uno de los más antiguos de la ciudad de Guayaquil, dirige el tráfico de Norte a Sur, desde la Av. de las Américas hasta la calle Los Ríos. </a:t>
            </a:r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5000"/>
            <a:ext cx="8162925" cy="519113"/>
          </a:xfrm>
        </p:spPr>
        <p:txBody>
          <a:bodyPr/>
          <a:lstStyle/>
          <a:p>
            <a:pPr algn="ctr"/>
            <a:r>
              <a:rPr lang="es-ES_tradnl" sz="2800" b="1">
                <a:latin typeface="Arial" charset="0"/>
              </a:rPr>
              <a:t>Paso a desnivel Av. Américas - Calle Los Ríos</a:t>
            </a:r>
            <a:endParaRPr lang="es-ES" sz="2800" b="1">
              <a:latin typeface="Arial" charset="0"/>
            </a:endParaRPr>
          </a:p>
        </p:txBody>
      </p:sp>
      <p:pic>
        <p:nvPicPr>
          <p:cNvPr id="10244" name="Picture 4" descr="D:\RESPALDO\RESPALDO\Mis documentos\PROYECTO DE GRADO\FOTO-DIAPOSITIVA\av. americas - los rios tablero princip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90600"/>
            <a:ext cx="83058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Rayas grises">
  <a:themeElements>
    <a:clrScheme name="Rayas gris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Rayas gris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Rayas gris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yas gris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yas gris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yas gris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presentaciones\Rayas grises.pot</Template>
  <TotalTime>214</TotalTime>
  <Words>355</Words>
  <Application>Microsoft PowerPoint</Application>
  <PresentationFormat>Presentación en pantalla (4:3)</PresentationFormat>
  <Paragraphs>28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Times New Roman</vt:lpstr>
      <vt:lpstr>Verdana</vt:lpstr>
      <vt:lpstr>Wingdings</vt:lpstr>
      <vt:lpstr>Arial</vt:lpstr>
      <vt:lpstr>Symbol</vt:lpstr>
      <vt:lpstr>Rayas grises</vt:lpstr>
      <vt:lpstr>REHABILITACION Y  REFORZAMIENTO ESTRUCTURAL DE PASOS A DESNIVEL Y PUENTES</vt:lpstr>
      <vt:lpstr>“PRESENTACION</vt:lpstr>
      <vt:lpstr>“PRESENTACION         Cont...</vt:lpstr>
      <vt:lpstr>CAPITULO   1  INTRODUCCION</vt:lpstr>
      <vt:lpstr>1. INTRODUCCION</vt:lpstr>
      <vt:lpstr>“INTRODUCCIÓN        Cont...</vt:lpstr>
      <vt:lpstr>1.2 Presentación de la   Hipótesis: </vt:lpstr>
      <vt:lpstr>1.3 Descripción General de la   Obra en Estudio:</vt:lpstr>
      <vt:lpstr>Paso a desnivel Av. Américas - Calle Los Ríos</vt:lpstr>
      <vt:lpstr>Tablero Principal Av. Las Américas – Los Ríos</vt:lpstr>
      <vt:lpstr>Tablero Tipo Paso Av. De las Américas - Esmeraldas</vt:lpstr>
      <vt:lpstr>Vista Lateral de paso calle Esmeraldas a Av. De Las Américas</vt:lpstr>
      <vt:lpstr>Paso Av. De Las Américas a Av. Quito (Universidad Laica)</vt:lpstr>
    </vt:vector>
  </TitlesOfParts>
  <Company>PERALTA RAMIREZ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PRESENTACION</dc:title>
  <dc:creator>USUARIO FINAL</dc:creator>
  <cp:lastModifiedBy>Administrador</cp:lastModifiedBy>
  <cp:revision>20</cp:revision>
  <dcterms:created xsi:type="dcterms:W3CDTF">2002-06-24T15:42:33Z</dcterms:created>
  <dcterms:modified xsi:type="dcterms:W3CDTF">2009-12-23T15:25:08Z</dcterms:modified>
</cp:coreProperties>
</file>