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06/relationships/legacyDocTextInfo" Target="legacyDocTextInfo.bin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18" Type="http://schemas.microsoft.com/office/2006/relationships/legacyDiagramText" Target="legacyDiagramText18.bin"/><Relationship Id="rId3" Type="http://schemas.microsoft.com/office/2006/relationships/legacyDiagramText" Target="legacyDiagramText3.bin"/><Relationship Id="rId21" Type="http://schemas.microsoft.com/office/2006/relationships/legacyDiagramText" Target="legacyDiagramText21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17" Type="http://schemas.microsoft.com/office/2006/relationships/legacyDiagramText" Target="legacyDiagramText17.bin"/><Relationship Id="rId2" Type="http://schemas.microsoft.com/office/2006/relationships/legacyDiagramText" Target="legacyDiagramText2.bin"/><Relationship Id="rId16" Type="http://schemas.microsoft.com/office/2006/relationships/legacyDiagramText" Target="legacyDiagramText16.bin"/><Relationship Id="rId20" Type="http://schemas.microsoft.com/office/2006/relationships/legacyDiagramText" Target="legacyDiagramText20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5" Type="http://schemas.microsoft.com/office/2006/relationships/legacyDiagramText" Target="legacyDiagramText15.bin"/><Relationship Id="rId23" Type="http://schemas.microsoft.com/office/2006/relationships/legacyDiagramText" Target="legacyDiagramText23.bin"/><Relationship Id="rId10" Type="http://schemas.microsoft.com/office/2006/relationships/legacyDiagramText" Target="legacyDiagramText10.bin"/><Relationship Id="rId19" Type="http://schemas.microsoft.com/office/2006/relationships/legacyDiagramText" Target="legacyDiagramText19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Relationship Id="rId14" Type="http://schemas.microsoft.com/office/2006/relationships/legacyDiagramText" Target="legacyDiagramText14.bin"/><Relationship Id="rId22" Type="http://schemas.microsoft.com/office/2006/relationships/legacyDiagramText" Target="legacyDiagramText22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34561-1E85-4D09-A480-35F21A870AB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0B4CA-3FD3-46E2-8ACA-3805862DA0A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86194-40D2-4CC6-BF1F-06245C161D4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1343D9-5776-4C1D-B577-C75AE24183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84E590-29C6-4976-89BB-1EEF7A6EA4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35263-1107-4099-A533-FAE62E5548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E73E0-2A05-46D0-B4BA-71E041348C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F21B7-5CA4-4711-867D-2E69019D5AD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01863-F7F4-47DA-A388-D4179162A71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0441F-2741-42AC-8EF5-6C27ECA08D3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DAF5D-2ABC-4805-8CA7-25DE1427B27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D2FDF-E685-4B60-8C1D-AFB7C1A720F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7C597-B3AE-4D7D-9C84-DDB0E955417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CAE388-3284-4C1B-BE23-21A9D62D89E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27313" y="6254750"/>
            <a:ext cx="4176712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200" b="1"/>
              <a:t>Figura 3.4. PROCESO INTEGRAL SUPPLY CHAIN</a:t>
            </a:r>
            <a:endParaRPr lang="es-ES" b="1"/>
          </a:p>
        </p:txBody>
      </p:sp>
      <p:grpSp>
        <p:nvGrpSpPr>
          <p:cNvPr id="8267" name="Group 2123"/>
          <p:cNvGrpSpPr>
            <a:grpSpLocks/>
          </p:cNvGrpSpPr>
          <p:nvPr/>
        </p:nvGrpSpPr>
        <p:grpSpPr bwMode="auto">
          <a:xfrm>
            <a:off x="350838" y="1054100"/>
            <a:ext cx="8613775" cy="5111750"/>
            <a:chOff x="176" y="210"/>
            <a:chExt cx="5426" cy="3220"/>
          </a:xfrm>
        </p:grpSpPr>
        <p:sp>
          <p:nvSpPr>
            <p:cNvPr id="2054" name="AutoShape 6"/>
            <p:cNvSpPr>
              <a:spLocks noChangeAspect="1" noChangeArrowheads="1" noTextEdit="1"/>
            </p:cNvSpPr>
            <p:nvPr/>
          </p:nvSpPr>
          <p:spPr bwMode="auto">
            <a:xfrm>
              <a:off x="204" y="210"/>
              <a:ext cx="5398" cy="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2445" name="Group 397"/>
            <p:cNvGrpSpPr>
              <a:grpSpLocks/>
            </p:cNvGrpSpPr>
            <p:nvPr/>
          </p:nvGrpSpPr>
          <p:grpSpPr bwMode="auto">
            <a:xfrm>
              <a:off x="1136" y="935"/>
              <a:ext cx="3487" cy="1415"/>
              <a:chOff x="1136" y="918"/>
              <a:chExt cx="3487" cy="1415"/>
            </a:xfrm>
          </p:grpSpPr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1183" y="960"/>
                <a:ext cx="3440" cy="137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443" name="Group 395"/>
              <p:cNvGrpSpPr>
                <a:grpSpLocks/>
              </p:cNvGrpSpPr>
              <p:nvPr/>
            </p:nvGrpSpPr>
            <p:grpSpPr bwMode="auto">
              <a:xfrm>
                <a:off x="1136" y="918"/>
                <a:ext cx="3440" cy="1373"/>
                <a:chOff x="1136" y="918"/>
                <a:chExt cx="3440" cy="1373"/>
              </a:xfrm>
            </p:grpSpPr>
            <p:grpSp>
              <p:nvGrpSpPr>
                <p:cNvPr id="2257" name="Group 209"/>
                <p:cNvGrpSpPr>
                  <a:grpSpLocks/>
                </p:cNvGrpSpPr>
                <p:nvPr/>
              </p:nvGrpSpPr>
              <p:grpSpPr bwMode="auto">
                <a:xfrm>
                  <a:off x="1136" y="918"/>
                  <a:ext cx="3440" cy="1373"/>
                  <a:chOff x="1136" y="918"/>
                  <a:chExt cx="3440" cy="1373"/>
                </a:xfrm>
              </p:grpSpPr>
              <p:sp>
                <p:nvSpPr>
                  <p:cNvPr id="205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136" y="918"/>
                    <a:ext cx="3440" cy="7"/>
                  </a:xfrm>
                  <a:prstGeom prst="rect">
                    <a:avLst/>
                  </a:prstGeom>
                  <a:solidFill>
                    <a:srgbClr val="61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136" y="2283"/>
                    <a:ext cx="3440" cy="8"/>
                  </a:xfrm>
                  <a:prstGeom prst="rect">
                    <a:avLst/>
                  </a:prstGeom>
                  <a:solidFill>
                    <a:srgbClr val="61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5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136" y="925"/>
                    <a:ext cx="18" cy="1358"/>
                  </a:xfrm>
                  <a:prstGeom prst="rect">
                    <a:avLst/>
                  </a:prstGeom>
                  <a:solidFill>
                    <a:srgbClr val="61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558" y="925"/>
                    <a:ext cx="18" cy="1358"/>
                  </a:xfrm>
                  <a:prstGeom prst="rect">
                    <a:avLst/>
                  </a:prstGeom>
                  <a:solidFill>
                    <a:srgbClr val="61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1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925"/>
                    <a:ext cx="3404" cy="7"/>
                  </a:xfrm>
                  <a:prstGeom prst="rect">
                    <a:avLst/>
                  </a:prstGeom>
                  <a:solidFill>
                    <a:srgbClr val="62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2277"/>
                    <a:ext cx="3404" cy="6"/>
                  </a:xfrm>
                  <a:prstGeom prst="rect">
                    <a:avLst/>
                  </a:prstGeom>
                  <a:solidFill>
                    <a:srgbClr val="62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3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154" y="932"/>
                    <a:ext cx="17" cy="1345"/>
                  </a:xfrm>
                  <a:prstGeom prst="rect">
                    <a:avLst/>
                  </a:prstGeom>
                  <a:solidFill>
                    <a:srgbClr val="62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4540" y="932"/>
                    <a:ext cx="18" cy="1345"/>
                  </a:xfrm>
                  <a:prstGeom prst="rect">
                    <a:avLst/>
                  </a:prstGeom>
                  <a:solidFill>
                    <a:srgbClr val="628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171" y="932"/>
                    <a:ext cx="3369" cy="7"/>
                  </a:xfrm>
                  <a:prstGeom prst="rect">
                    <a:avLst/>
                  </a:prstGeom>
                  <a:solidFill>
                    <a:srgbClr val="62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171" y="2270"/>
                    <a:ext cx="3369" cy="7"/>
                  </a:xfrm>
                  <a:prstGeom prst="rect">
                    <a:avLst/>
                  </a:prstGeom>
                  <a:solidFill>
                    <a:srgbClr val="62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171" y="939"/>
                    <a:ext cx="19" cy="1331"/>
                  </a:xfrm>
                  <a:prstGeom prst="rect">
                    <a:avLst/>
                  </a:prstGeom>
                  <a:solidFill>
                    <a:srgbClr val="62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4522" y="939"/>
                    <a:ext cx="18" cy="1331"/>
                  </a:xfrm>
                  <a:prstGeom prst="rect">
                    <a:avLst/>
                  </a:prstGeom>
                  <a:solidFill>
                    <a:srgbClr val="62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6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190" y="939"/>
                    <a:ext cx="3332" cy="7"/>
                  </a:xfrm>
                  <a:prstGeom prst="rect">
                    <a:avLst/>
                  </a:prstGeom>
                  <a:solidFill>
                    <a:srgbClr val="63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0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190" y="2263"/>
                    <a:ext cx="3332" cy="7"/>
                  </a:xfrm>
                  <a:prstGeom prst="rect">
                    <a:avLst/>
                  </a:prstGeom>
                  <a:solidFill>
                    <a:srgbClr val="63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190" y="946"/>
                    <a:ext cx="17" cy="1317"/>
                  </a:xfrm>
                  <a:prstGeom prst="rect">
                    <a:avLst/>
                  </a:prstGeom>
                  <a:solidFill>
                    <a:srgbClr val="63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505" y="946"/>
                    <a:ext cx="17" cy="1317"/>
                  </a:xfrm>
                  <a:prstGeom prst="rect">
                    <a:avLst/>
                  </a:prstGeom>
                  <a:solidFill>
                    <a:srgbClr val="639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946"/>
                    <a:ext cx="3298" cy="8"/>
                  </a:xfrm>
                  <a:prstGeom prst="rect">
                    <a:avLst/>
                  </a:prstGeom>
                  <a:solidFill>
                    <a:srgbClr val="64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2255"/>
                    <a:ext cx="3298" cy="8"/>
                  </a:xfrm>
                  <a:prstGeom prst="rect">
                    <a:avLst/>
                  </a:prstGeom>
                  <a:solidFill>
                    <a:srgbClr val="64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207" y="954"/>
                    <a:ext cx="19" cy="1301"/>
                  </a:xfrm>
                  <a:prstGeom prst="rect">
                    <a:avLst/>
                  </a:prstGeom>
                  <a:solidFill>
                    <a:srgbClr val="64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486" y="954"/>
                    <a:ext cx="19" cy="1301"/>
                  </a:xfrm>
                  <a:prstGeom prst="rect">
                    <a:avLst/>
                  </a:prstGeom>
                  <a:solidFill>
                    <a:srgbClr val="64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226" y="954"/>
                    <a:ext cx="3260" cy="7"/>
                  </a:xfrm>
                  <a:prstGeom prst="rect">
                    <a:avLst/>
                  </a:prstGeom>
                  <a:solidFill>
                    <a:srgbClr val="65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226" y="2248"/>
                    <a:ext cx="3260" cy="7"/>
                  </a:xfrm>
                  <a:prstGeom prst="rect">
                    <a:avLst/>
                  </a:prstGeom>
                  <a:solidFill>
                    <a:srgbClr val="65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7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226" y="961"/>
                    <a:ext cx="17" cy="1287"/>
                  </a:xfrm>
                  <a:prstGeom prst="rect">
                    <a:avLst/>
                  </a:prstGeom>
                  <a:solidFill>
                    <a:srgbClr val="65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4469" y="961"/>
                    <a:ext cx="17" cy="1287"/>
                  </a:xfrm>
                  <a:prstGeom prst="rect">
                    <a:avLst/>
                  </a:prstGeom>
                  <a:solidFill>
                    <a:srgbClr val="659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243" y="961"/>
                    <a:ext cx="3226" cy="7"/>
                  </a:xfrm>
                  <a:prstGeom prst="rect">
                    <a:avLst/>
                  </a:prstGeom>
                  <a:solidFill>
                    <a:srgbClr val="66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2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243" y="2241"/>
                    <a:ext cx="3226" cy="7"/>
                  </a:xfrm>
                  <a:prstGeom prst="rect">
                    <a:avLst/>
                  </a:prstGeom>
                  <a:solidFill>
                    <a:srgbClr val="66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243" y="968"/>
                    <a:ext cx="19" cy="1273"/>
                  </a:xfrm>
                  <a:prstGeom prst="rect">
                    <a:avLst/>
                  </a:prstGeom>
                  <a:solidFill>
                    <a:srgbClr val="66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4450" y="968"/>
                    <a:ext cx="19" cy="1273"/>
                  </a:xfrm>
                  <a:prstGeom prst="rect">
                    <a:avLst/>
                  </a:prstGeom>
                  <a:solidFill>
                    <a:srgbClr val="66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5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968"/>
                    <a:ext cx="3188" cy="7"/>
                  </a:xfrm>
                  <a:prstGeom prst="rect">
                    <a:avLst/>
                  </a:prstGeom>
                  <a:solidFill>
                    <a:srgbClr val="68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6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2234"/>
                    <a:ext cx="3188" cy="7"/>
                  </a:xfrm>
                  <a:prstGeom prst="rect">
                    <a:avLst/>
                  </a:prstGeom>
                  <a:solidFill>
                    <a:srgbClr val="68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7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1262" y="975"/>
                    <a:ext cx="17" cy="1259"/>
                  </a:xfrm>
                  <a:prstGeom prst="rect">
                    <a:avLst/>
                  </a:prstGeom>
                  <a:solidFill>
                    <a:srgbClr val="68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8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433" y="975"/>
                    <a:ext cx="17" cy="1259"/>
                  </a:xfrm>
                  <a:prstGeom prst="rect">
                    <a:avLst/>
                  </a:prstGeom>
                  <a:solidFill>
                    <a:srgbClr val="689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8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279" y="975"/>
                    <a:ext cx="3154" cy="7"/>
                  </a:xfrm>
                  <a:prstGeom prst="rect">
                    <a:avLst/>
                  </a:prstGeom>
                  <a:solidFill>
                    <a:srgbClr val="699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0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279" y="2226"/>
                    <a:ext cx="3154" cy="8"/>
                  </a:xfrm>
                  <a:prstGeom prst="rect">
                    <a:avLst/>
                  </a:prstGeom>
                  <a:solidFill>
                    <a:srgbClr val="699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1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279" y="982"/>
                    <a:ext cx="19" cy="1244"/>
                  </a:xfrm>
                  <a:prstGeom prst="rect">
                    <a:avLst/>
                  </a:prstGeom>
                  <a:solidFill>
                    <a:srgbClr val="699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2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4414" y="982"/>
                    <a:ext cx="19" cy="1244"/>
                  </a:xfrm>
                  <a:prstGeom prst="rect">
                    <a:avLst/>
                  </a:prstGeom>
                  <a:solidFill>
                    <a:srgbClr val="699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3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298" y="982"/>
                    <a:ext cx="3116" cy="7"/>
                  </a:xfrm>
                  <a:prstGeom prst="rect">
                    <a:avLst/>
                  </a:prstGeom>
                  <a:solidFill>
                    <a:srgbClr val="6A9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4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1298" y="2219"/>
                    <a:ext cx="3116" cy="7"/>
                  </a:xfrm>
                  <a:prstGeom prst="rect">
                    <a:avLst/>
                  </a:prstGeom>
                  <a:solidFill>
                    <a:srgbClr val="6A9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298" y="989"/>
                    <a:ext cx="17" cy="1230"/>
                  </a:xfrm>
                  <a:prstGeom prst="rect">
                    <a:avLst/>
                  </a:prstGeom>
                  <a:solidFill>
                    <a:srgbClr val="6A9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6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397" y="989"/>
                    <a:ext cx="17" cy="1230"/>
                  </a:xfrm>
                  <a:prstGeom prst="rect">
                    <a:avLst/>
                  </a:prstGeom>
                  <a:solidFill>
                    <a:srgbClr val="6A9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315" y="989"/>
                    <a:ext cx="3082" cy="7"/>
                  </a:xfrm>
                  <a:prstGeom prst="rect">
                    <a:avLst/>
                  </a:prstGeom>
                  <a:solidFill>
                    <a:srgbClr val="6B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8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315" y="2212"/>
                    <a:ext cx="3082" cy="7"/>
                  </a:xfrm>
                  <a:prstGeom prst="rect">
                    <a:avLst/>
                  </a:prstGeom>
                  <a:solidFill>
                    <a:srgbClr val="6B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09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315" y="996"/>
                    <a:ext cx="18" cy="1216"/>
                  </a:xfrm>
                  <a:prstGeom prst="rect">
                    <a:avLst/>
                  </a:prstGeom>
                  <a:solidFill>
                    <a:srgbClr val="6B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0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4378" y="996"/>
                    <a:ext cx="19" cy="1216"/>
                  </a:xfrm>
                  <a:prstGeom prst="rect">
                    <a:avLst/>
                  </a:prstGeom>
                  <a:solidFill>
                    <a:srgbClr val="6B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333" y="996"/>
                    <a:ext cx="3045" cy="7"/>
                  </a:xfrm>
                  <a:prstGeom prst="rect">
                    <a:avLst/>
                  </a:prstGeom>
                  <a:solidFill>
                    <a:srgbClr val="6C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2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333" y="2205"/>
                    <a:ext cx="3045" cy="7"/>
                  </a:xfrm>
                  <a:prstGeom prst="rect">
                    <a:avLst/>
                  </a:prstGeom>
                  <a:solidFill>
                    <a:srgbClr val="6C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333" y="1003"/>
                    <a:ext cx="18" cy="1202"/>
                  </a:xfrm>
                  <a:prstGeom prst="rect">
                    <a:avLst/>
                  </a:prstGeom>
                  <a:solidFill>
                    <a:srgbClr val="6C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361" y="1003"/>
                    <a:ext cx="17" cy="1202"/>
                  </a:xfrm>
                  <a:prstGeom prst="rect">
                    <a:avLst/>
                  </a:prstGeom>
                  <a:solidFill>
                    <a:srgbClr val="6C9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1351" y="1003"/>
                    <a:ext cx="3010" cy="8"/>
                  </a:xfrm>
                  <a:prstGeom prst="rect">
                    <a:avLst/>
                  </a:prstGeom>
                  <a:solidFill>
                    <a:srgbClr val="6E9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1351" y="2198"/>
                    <a:ext cx="3010" cy="7"/>
                  </a:xfrm>
                  <a:prstGeom prst="rect">
                    <a:avLst/>
                  </a:prstGeom>
                  <a:solidFill>
                    <a:srgbClr val="6E9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351" y="1011"/>
                    <a:ext cx="17" cy="1187"/>
                  </a:xfrm>
                  <a:prstGeom prst="rect">
                    <a:avLst/>
                  </a:prstGeom>
                  <a:solidFill>
                    <a:srgbClr val="6E9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342" y="1011"/>
                    <a:ext cx="19" cy="1187"/>
                  </a:xfrm>
                  <a:prstGeom prst="rect">
                    <a:avLst/>
                  </a:prstGeom>
                  <a:solidFill>
                    <a:srgbClr val="6E9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0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368" y="1011"/>
                    <a:ext cx="2974" cy="7"/>
                  </a:xfrm>
                  <a:prstGeom prst="rect">
                    <a:avLst/>
                  </a:prstGeom>
                  <a:solidFill>
                    <a:srgbClr val="709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368" y="2191"/>
                    <a:ext cx="2974" cy="7"/>
                  </a:xfrm>
                  <a:prstGeom prst="rect">
                    <a:avLst/>
                  </a:prstGeom>
                  <a:solidFill>
                    <a:srgbClr val="709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1368" y="1018"/>
                    <a:ext cx="19" cy="1173"/>
                  </a:xfrm>
                  <a:prstGeom prst="rect">
                    <a:avLst/>
                  </a:prstGeom>
                  <a:solidFill>
                    <a:srgbClr val="709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4325" y="1018"/>
                    <a:ext cx="17" cy="1173"/>
                  </a:xfrm>
                  <a:prstGeom prst="rect">
                    <a:avLst/>
                  </a:prstGeom>
                  <a:solidFill>
                    <a:srgbClr val="709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387" y="1018"/>
                    <a:ext cx="2938" cy="7"/>
                  </a:xfrm>
                  <a:prstGeom prst="rect">
                    <a:avLst/>
                  </a:prstGeom>
                  <a:solidFill>
                    <a:srgbClr val="719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387" y="2184"/>
                    <a:ext cx="2938" cy="7"/>
                  </a:xfrm>
                  <a:prstGeom prst="rect">
                    <a:avLst/>
                  </a:prstGeom>
                  <a:solidFill>
                    <a:srgbClr val="719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387" y="1025"/>
                    <a:ext cx="17" cy="1159"/>
                  </a:xfrm>
                  <a:prstGeom prst="rect">
                    <a:avLst/>
                  </a:prstGeom>
                  <a:solidFill>
                    <a:srgbClr val="719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4307" y="1025"/>
                    <a:ext cx="18" cy="1159"/>
                  </a:xfrm>
                  <a:prstGeom prst="rect">
                    <a:avLst/>
                  </a:prstGeom>
                  <a:solidFill>
                    <a:srgbClr val="719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1404" y="1025"/>
                    <a:ext cx="2903" cy="7"/>
                  </a:xfrm>
                  <a:prstGeom prst="rect">
                    <a:avLst/>
                  </a:prstGeom>
                  <a:solidFill>
                    <a:srgbClr val="739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1404" y="2177"/>
                    <a:ext cx="2903" cy="7"/>
                  </a:xfrm>
                  <a:prstGeom prst="rect">
                    <a:avLst/>
                  </a:prstGeom>
                  <a:solidFill>
                    <a:srgbClr val="739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1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404" y="1032"/>
                    <a:ext cx="19" cy="1145"/>
                  </a:xfrm>
                  <a:prstGeom prst="rect">
                    <a:avLst/>
                  </a:prstGeom>
                  <a:solidFill>
                    <a:srgbClr val="739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0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4289" y="1032"/>
                    <a:ext cx="18" cy="1145"/>
                  </a:xfrm>
                  <a:prstGeom prst="rect">
                    <a:avLst/>
                  </a:prstGeom>
                  <a:solidFill>
                    <a:srgbClr val="739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1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423" y="1032"/>
                    <a:ext cx="2866" cy="8"/>
                  </a:xfrm>
                  <a:prstGeom prst="rect">
                    <a:avLst/>
                  </a:prstGeom>
                  <a:solidFill>
                    <a:srgbClr val="759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2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423" y="2169"/>
                    <a:ext cx="2866" cy="8"/>
                  </a:xfrm>
                  <a:prstGeom prst="rect">
                    <a:avLst/>
                  </a:prstGeom>
                  <a:solidFill>
                    <a:srgbClr val="759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423" y="1040"/>
                    <a:ext cx="17" cy="1129"/>
                  </a:xfrm>
                  <a:prstGeom prst="rect">
                    <a:avLst/>
                  </a:prstGeom>
                  <a:solidFill>
                    <a:srgbClr val="759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4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4272" y="1040"/>
                    <a:ext cx="17" cy="1129"/>
                  </a:xfrm>
                  <a:prstGeom prst="rect">
                    <a:avLst/>
                  </a:prstGeom>
                  <a:solidFill>
                    <a:srgbClr val="759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040"/>
                    <a:ext cx="2832" cy="7"/>
                  </a:xfrm>
                  <a:prstGeom prst="rect">
                    <a:avLst/>
                  </a:prstGeom>
                  <a:solidFill>
                    <a:srgbClr val="769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6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2162"/>
                    <a:ext cx="2832" cy="7"/>
                  </a:xfrm>
                  <a:prstGeom prst="rect">
                    <a:avLst/>
                  </a:prstGeom>
                  <a:solidFill>
                    <a:srgbClr val="769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7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047"/>
                    <a:ext cx="19" cy="1115"/>
                  </a:xfrm>
                  <a:prstGeom prst="rect">
                    <a:avLst/>
                  </a:prstGeom>
                  <a:solidFill>
                    <a:srgbClr val="769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8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253" y="1047"/>
                    <a:ext cx="19" cy="1115"/>
                  </a:xfrm>
                  <a:prstGeom prst="rect">
                    <a:avLst/>
                  </a:prstGeom>
                  <a:solidFill>
                    <a:srgbClr val="769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29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459" y="1047"/>
                    <a:ext cx="2794" cy="7"/>
                  </a:xfrm>
                  <a:prstGeom prst="rect">
                    <a:avLst/>
                  </a:prstGeom>
                  <a:solidFill>
                    <a:srgbClr val="789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459" y="2155"/>
                    <a:ext cx="2794" cy="7"/>
                  </a:xfrm>
                  <a:prstGeom prst="rect">
                    <a:avLst/>
                  </a:prstGeom>
                  <a:solidFill>
                    <a:srgbClr val="789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1459" y="1054"/>
                    <a:ext cx="17" cy="1101"/>
                  </a:xfrm>
                  <a:prstGeom prst="rect">
                    <a:avLst/>
                  </a:prstGeom>
                  <a:solidFill>
                    <a:srgbClr val="789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4236" y="1054"/>
                    <a:ext cx="17" cy="1101"/>
                  </a:xfrm>
                  <a:prstGeom prst="rect">
                    <a:avLst/>
                  </a:prstGeom>
                  <a:solidFill>
                    <a:srgbClr val="789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054"/>
                    <a:ext cx="2760" cy="7"/>
                  </a:xfrm>
                  <a:prstGeom prst="rect">
                    <a:avLst/>
                  </a:prstGeom>
                  <a:solidFill>
                    <a:srgbClr val="7B9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4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2148"/>
                    <a:ext cx="2760" cy="7"/>
                  </a:xfrm>
                  <a:prstGeom prst="rect">
                    <a:avLst/>
                  </a:prstGeom>
                  <a:solidFill>
                    <a:srgbClr val="7B9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061"/>
                    <a:ext cx="19" cy="1087"/>
                  </a:xfrm>
                  <a:prstGeom prst="rect">
                    <a:avLst/>
                  </a:prstGeom>
                  <a:solidFill>
                    <a:srgbClr val="7B9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6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4217" y="1061"/>
                    <a:ext cx="19" cy="1087"/>
                  </a:xfrm>
                  <a:prstGeom prst="rect">
                    <a:avLst/>
                  </a:prstGeom>
                  <a:solidFill>
                    <a:srgbClr val="7B9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7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1495" y="1061"/>
                    <a:ext cx="2722" cy="7"/>
                  </a:xfrm>
                  <a:prstGeom prst="rect">
                    <a:avLst/>
                  </a:prstGeom>
                  <a:solidFill>
                    <a:srgbClr val="7C9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1495" y="2140"/>
                    <a:ext cx="2722" cy="8"/>
                  </a:xfrm>
                  <a:prstGeom prst="rect">
                    <a:avLst/>
                  </a:prstGeom>
                  <a:solidFill>
                    <a:srgbClr val="7C9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39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1495" y="1068"/>
                    <a:ext cx="17" cy="1072"/>
                  </a:xfrm>
                  <a:prstGeom prst="rect">
                    <a:avLst/>
                  </a:prstGeom>
                  <a:solidFill>
                    <a:srgbClr val="7C9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0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4200" y="1068"/>
                    <a:ext cx="17" cy="1072"/>
                  </a:xfrm>
                  <a:prstGeom prst="rect">
                    <a:avLst/>
                  </a:prstGeom>
                  <a:solidFill>
                    <a:srgbClr val="7C9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1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512" y="1068"/>
                    <a:ext cx="2688" cy="7"/>
                  </a:xfrm>
                  <a:prstGeom prst="rect">
                    <a:avLst/>
                  </a:prstGeom>
                  <a:solidFill>
                    <a:srgbClr val="7EA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512" y="2133"/>
                    <a:ext cx="2688" cy="7"/>
                  </a:xfrm>
                  <a:prstGeom prst="rect">
                    <a:avLst/>
                  </a:prstGeom>
                  <a:solidFill>
                    <a:srgbClr val="7EA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3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512" y="1075"/>
                    <a:ext cx="18" cy="1058"/>
                  </a:xfrm>
                  <a:prstGeom prst="rect">
                    <a:avLst/>
                  </a:prstGeom>
                  <a:solidFill>
                    <a:srgbClr val="7EA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4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4181" y="1075"/>
                    <a:ext cx="19" cy="1058"/>
                  </a:xfrm>
                  <a:prstGeom prst="rect">
                    <a:avLst/>
                  </a:prstGeom>
                  <a:solidFill>
                    <a:srgbClr val="7EA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5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30" y="1075"/>
                    <a:ext cx="2651" cy="7"/>
                  </a:xfrm>
                  <a:prstGeom prst="rect">
                    <a:avLst/>
                  </a:prstGeom>
                  <a:solidFill>
                    <a:srgbClr val="81A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6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30" y="2126"/>
                    <a:ext cx="2651" cy="7"/>
                  </a:xfrm>
                  <a:prstGeom prst="rect">
                    <a:avLst/>
                  </a:prstGeom>
                  <a:solidFill>
                    <a:srgbClr val="81A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7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530" y="1082"/>
                    <a:ext cx="18" cy="1044"/>
                  </a:xfrm>
                  <a:prstGeom prst="rect">
                    <a:avLst/>
                  </a:prstGeom>
                  <a:solidFill>
                    <a:srgbClr val="81A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8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4164" y="1082"/>
                    <a:ext cx="17" cy="1044"/>
                  </a:xfrm>
                  <a:prstGeom prst="rect">
                    <a:avLst/>
                  </a:prstGeom>
                  <a:solidFill>
                    <a:srgbClr val="81A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49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1548" y="1082"/>
                    <a:ext cx="2616" cy="7"/>
                  </a:xfrm>
                  <a:prstGeom prst="rect">
                    <a:avLst/>
                  </a:prstGeom>
                  <a:solidFill>
                    <a:srgbClr val="83A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0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1548" y="2119"/>
                    <a:ext cx="2616" cy="7"/>
                  </a:xfrm>
                  <a:prstGeom prst="rect">
                    <a:avLst/>
                  </a:prstGeom>
                  <a:solidFill>
                    <a:srgbClr val="83A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1548" y="1089"/>
                    <a:ext cx="17" cy="1030"/>
                  </a:xfrm>
                  <a:prstGeom prst="rect">
                    <a:avLst/>
                  </a:prstGeom>
                  <a:solidFill>
                    <a:srgbClr val="83A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4146" y="1089"/>
                    <a:ext cx="18" cy="1030"/>
                  </a:xfrm>
                  <a:prstGeom prst="rect">
                    <a:avLst/>
                  </a:prstGeom>
                  <a:solidFill>
                    <a:srgbClr val="83A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3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1089"/>
                    <a:ext cx="2581" cy="7"/>
                  </a:xfrm>
                  <a:prstGeom prst="rect">
                    <a:avLst/>
                  </a:prstGeom>
                  <a:solidFill>
                    <a:srgbClr val="85A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4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2112"/>
                    <a:ext cx="2581" cy="7"/>
                  </a:xfrm>
                  <a:prstGeom prst="rect">
                    <a:avLst/>
                  </a:prstGeom>
                  <a:solidFill>
                    <a:srgbClr val="85A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565" y="1096"/>
                    <a:ext cx="19" cy="1016"/>
                  </a:xfrm>
                  <a:prstGeom prst="rect">
                    <a:avLst/>
                  </a:prstGeom>
                  <a:solidFill>
                    <a:srgbClr val="85A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6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096"/>
                    <a:ext cx="18" cy="1016"/>
                  </a:xfrm>
                  <a:prstGeom prst="rect">
                    <a:avLst/>
                  </a:prstGeom>
                  <a:solidFill>
                    <a:srgbClr val="85A4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096"/>
                    <a:ext cx="2544" cy="8"/>
                  </a:xfrm>
                  <a:prstGeom prst="rect">
                    <a:avLst/>
                  </a:prstGeom>
                  <a:solidFill>
                    <a:srgbClr val="88A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2105"/>
                    <a:ext cx="2544" cy="7"/>
                  </a:xfrm>
                  <a:prstGeom prst="rect">
                    <a:avLst/>
                  </a:prstGeom>
                  <a:solidFill>
                    <a:srgbClr val="88A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5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104"/>
                    <a:ext cx="17" cy="1001"/>
                  </a:xfrm>
                  <a:prstGeom prst="rect">
                    <a:avLst/>
                  </a:prstGeom>
                  <a:solidFill>
                    <a:srgbClr val="88A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0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110" y="1104"/>
                    <a:ext cx="18" cy="1001"/>
                  </a:xfrm>
                  <a:prstGeom prst="rect">
                    <a:avLst/>
                  </a:prstGeom>
                  <a:solidFill>
                    <a:srgbClr val="88A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1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601" y="1104"/>
                    <a:ext cx="2509" cy="7"/>
                  </a:xfrm>
                  <a:prstGeom prst="rect">
                    <a:avLst/>
                  </a:prstGeom>
                  <a:solidFill>
                    <a:srgbClr val="89A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1601" y="2098"/>
                    <a:ext cx="2509" cy="7"/>
                  </a:xfrm>
                  <a:prstGeom prst="rect">
                    <a:avLst/>
                  </a:prstGeom>
                  <a:solidFill>
                    <a:srgbClr val="89A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3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1601" y="1111"/>
                    <a:ext cx="19" cy="987"/>
                  </a:xfrm>
                  <a:prstGeom prst="rect">
                    <a:avLst/>
                  </a:prstGeom>
                  <a:solidFill>
                    <a:srgbClr val="89A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092" y="1111"/>
                    <a:ext cx="18" cy="987"/>
                  </a:xfrm>
                  <a:prstGeom prst="rect">
                    <a:avLst/>
                  </a:prstGeom>
                  <a:solidFill>
                    <a:srgbClr val="89A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620" y="1111"/>
                    <a:ext cx="2472" cy="7"/>
                  </a:xfrm>
                  <a:prstGeom prst="rect">
                    <a:avLst/>
                  </a:prstGeom>
                  <a:solidFill>
                    <a:srgbClr val="8CA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6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1620" y="2091"/>
                    <a:ext cx="2472" cy="7"/>
                  </a:xfrm>
                  <a:prstGeom prst="rect">
                    <a:avLst/>
                  </a:prstGeom>
                  <a:solidFill>
                    <a:srgbClr val="8CA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7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620" y="1118"/>
                    <a:ext cx="17" cy="973"/>
                  </a:xfrm>
                  <a:prstGeom prst="rect">
                    <a:avLst/>
                  </a:prstGeom>
                  <a:solidFill>
                    <a:srgbClr val="8CA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074" y="1118"/>
                    <a:ext cx="18" cy="973"/>
                  </a:xfrm>
                  <a:prstGeom prst="rect">
                    <a:avLst/>
                  </a:prstGeom>
                  <a:solidFill>
                    <a:srgbClr val="8CA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6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1637" y="1118"/>
                    <a:ext cx="2437" cy="7"/>
                  </a:xfrm>
                  <a:prstGeom prst="rect">
                    <a:avLst/>
                  </a:prstGeom>
                  <a:solidFill>
                    <a:srgbClr val="8FA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0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1637" y="2084"/>
                    <a:ext cx="2437" cy="7"/>
                  </a:xfrm>
                  <a:prstGeom prst="rect">
                    <a:avLst/>
                  </a:prstGeom>
                  <a:solidFill>
                    <a:srgbClr val="8FA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1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1637" y="1125"/>
                    <a:ext cx="19" cy="959"/>
                  </a:xfrm>
                  <a:prstGeom prst="rect">
                    <a:avLst/>
                  </a:prstGeom>
                  <a:solidFill>
                    <a:srgbClr val="8FA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2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056" y="1125"/>
                    <a:ext cx="18" cy="959"/>
                  </a:xfrm>
                  <a:prstGeom prst="rect">
                    <a:avLst/>
                  </a:prstGeom>
                  <a:solidFill>
                    <a:srgbClr val="8FA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3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656" y="1125"/>
                    <a:ext cx="2400" cy="8"/>
                  </a:xfrm>
                  <a:prstGeom prst="rect">
                    <a:avLst/>
                  </a:prstGeom>
                  <a:solidFill>
                    <a:srgbClr val="91A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656" y="2076"/>
                    <a:ext cx="2400" cy="8"/>
                  </a:xfrm>
                  <a:prstGeom prst="rect">
                    <a:avLst/>
                  </a:prstGeom>
                  <a:solidFill>
                    <a:srgbClr val="91A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1656" y="1133"/>
                    <a:ext cx="17" cy="943"/>
                  </a:xfrm>
                  <a:prstGeom prst="rect">
                    <a:avLst/>
                  </a:prstGeom>
                  <a:solidFill>
                    <a:srgbClr val="91A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4038" y="1133"/>
                    <a:ext cx="18" cy="943"/>
                  </a:xfrm>
                  <a:prstGeom prst="rect">
                    <a:avLst/>
                  </a:prstGeom>
                  <a:solidFill>
                    <a:srgbClr val="91A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673" y="1133"/>
                    <a:ext cx="2365" cy="7"/>
                  </a:xfrm>
                  <a:prstGeom prst="rect">
                    <a:avLst/>
                  </a:prstGeom>
                  <a:solidFill>
                    <a:srgbClr val="94A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8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1673" y="2069"/>
                    <a:ext cx="2365" cy="7"/>
                  </a:xfrm>
                  <a:prstGeom prst="rect">
                    <a:avLst/>
                  </a:prstGeom>
                  <a:solidFill>
                    <a:srgbClr val="94A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79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673" y="1140"/>
                    <a:ext cx="19" cy="929"/>
                  </a:xfrm>
                  <a:prstGeom prst="rect">
                    <a:avLst/>
                  </a:prstGeom>
                  <a:solidFill>
                    <a:srgbClr val="94A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0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4020" y="1140"/>
                    <a:ext cx="18" cy="929"/>
                  </a:xfrm>
                  <a:prstGeom prst="rect">
                    <a:avLst/>
                  </a:prstGeom>
                  <a:solidFill>
                    <a:srgbClr val="94A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1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1140"/>
                    <a:ext cx="2328" cy="6"/>
                  </a:xfrm>
                  <a:prstGeom prst="rect">
                    <a:avLst/>
                  </a:prstGeom>
                  <a:solidFill>
                    <a:srgbClr val="96B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2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2062"/>
                    <a:ext cx="2328" cy="7"/>
                  </a:xfrm>
                  <a:prstGeom prst="rect">
                    <a:avLst/>
                  </a:prstGeom>
                  <a:solidFill>
                    <a:srgbClr val="96B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3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692" y="1146"/>
                    <a:ext cx="17" cy="916"/>
                  </a:xfrm>
                  <a:prstGeom prst="rect">
                    <a:avLst/>
                  </a:prstGeom>
                  <a:solidFill>
                    <a:srgbClr val="96B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4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146"/>
                    <a:ext cx="17" cy="916"/>
                  </a:xfrm>
                  <a:prstGeom prst="rect">
                    <a:avLst/>
                  </a:prstGeom>
                  <a:solidFill>
                    <a:srgbClr val="96B0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5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709" y="1146"/>
                    <a:ext cx="2294" cy="7"/>
                  </a:xfrm>
                  <a:prstGeom prst="rect">
                    <a:avLst/>
                  </a:prstGeom>
                  <a:solidFill>
                    <a:srgbClr val="98B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6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1709" y="2055"/>
                    <a:ext cx="2294" cy="7"/>
                  </a:xfrm>
                  <a:prstGeom prst="rect">
                    <a:avLst/>
                  </a:prstGeom>
                  <a:solidFill>
                    <a:srgbClr val="98B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709" y="1153"/>
                    <a:ext cx="18" cy="902"/>
                  </a:xfrm>
                  <a:prstGeom prst="rect">
                    <a:avLst/>
                  </a:prstGeom>
                  <a:solidFill>
                    <a:srgbClr val="98B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984" y="1153"/>
                    <a:ext cx="19" cy="902"/>
                  </a:xfrm>
                  <a:prstGeom prst="rect">
                    <a:avLst/>
                  </a:prstGeom>
                  <a:solidFill>
                    <a:srgbClr val="98B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8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1727" y="1153"/>
                    <a:ext cx="2257" cy="8"/>
                  </a:xfrm>
                  <a:prstGeom prst="rect">
                    <a:avLst/>
                  </a:prstGeom>
                  <a:solidFill>
                    <a:srgbClr val="9BB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0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1727" y="2047"/>
                    <a:ext cx="2257" cy="8"/>
                  </a:xfrm>
                  <a:prstGeom prst="rect">
                    <a:avLst/>
                  </a:prstGeom>
                  <a:solidFill>
                    <a:srgbClr val="9BB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1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727" y="1161"/>
                    <a:ext cx="18" cy="886"/>
                  </a:xfrm>
                  <a:prstGeom prst="rect">
                    <a:avLst/>
                  </a:prstGeom>
                  <a:solidFill>
                    <a:srgbClr val="9BB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2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967" y="1161"/>
                    <a:ext cx="17" cy="886"/>
                  </a:xfrm>
                  <a:prstGeom prst="rect">
                    <a:avLst/>
                  </a:prstGeom>
                  <a:solidFill>
                    <a:srgbClr val="9BB3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3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1745" y="1161"/>
                    <a:ext cx="2222" cy="7"/>
                  </a:xfrm>
                  <a:prstGeom prst="rect">
                    <a:avLst/>
                  </a:prstGeom>
                  <a:solidFill>
                    <a:srgbClr val="9EB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1745" y="2040"/>
                    <a:ext cx="2222" cy="7"/>
                  </a:xfrm>
                  <a:prstGeom prst="rect">
                    <a:avLst/>
                  </a:prstGeom>
                  <a:solidFill>
                    <a:srgbClr val="9EB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5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1745" y="1168"/>
                    <a:ext cx="18" cy="872"/>
                  </a:xfrm>
                  <a:prstGeom prst="rect">
                    <a:avLst/>
                  </a:prstGeom>
                  <a:solidFill>
                    <a:srgbClr val="9EB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6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949" y="1168"/>
                    <a:ext cx="18" cy="872"/>
                  </a:xfrm>
                  <a:prstGeom prst="rect">
                    <a:avLst/>
                  </a:prstGeom>
                  <a:solidFill>
                    <a:srgbClr val="9EB6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7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1763" y="1168"/>
                    <a:ext cx="2186" cy="7"/>
                  </a:xfrm>
                  <a:prstGeom prst="rect">
                    <a:avLst/>
                  </a:prstGeom>
                  <a:solidFill>
                    <a:srgbClr val="A0B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8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1763" y="2034"/>
                    <a:ext cx="2186" cy="6"/>
                  </a:xfrm>
                  <a:prstGeom prst="rect">
                    <a:avLst/>
                  </a:prstGeom>
                  <a:solidFill>
                    <a:srgbClr val="A0B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199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763" y="1175"/>
                    <a:ext cx="18" cy="859"/>
                  </a:xfrm>
                  <a:prstGeom prst="rect">
                    <a:avLst/>
                  </a:prstGeom>
                  <a:solidFill>
                    <a:srgbClr val="A0B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0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931" y="1175"/>
                    <a:ext cx="18" cy="859"/>
                  </a:xfrm>
                  <a:prstGeom prst="rect">
                    <a:avLst/>
                  </a:prstGeom>
                  <a:solidFill>
                    <a:srgbClr val="A0B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1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1781" y="1175"/>
                    <a:ext cx="2150" cy="7"/>
                  </a:xfrm>
                  <a:prstGeom prst="rect">
                    <a:avLst/>
                  </a:prstGeom>
                  <a:solidFill>
                    <a:srgbClr val="A3B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2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1781" y="2027"/>
                    <a:ext cx="2150" cy="7"/>
                  </a:xfrm>
                  <a:prstGeom prst="rect">
                    <a:avLst/>
                  </a:prstGeom>
                  <a:solidFill>
                    <a:srgbClr val="A3B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3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781" y="1182"/>
                    <a:ext cx="17" cy="845"/>
                  </a:xfrm>
                  <a:prstGeom prst="rect">
                    <a:avLst/>
                  </a:prstGeom>
                  <a:solidFill>
                    <a:srgbClr val="A3B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4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913" y="1182"/>
                    <a:ext cx="18" cy="845"/>
                  </a:xfrm>
                  <a:prstGeom prst="rect">
                    <a:avLst/>
                  </a:prstGeom>
                  <a:solidFill>
                    <a:srgbClr val="A3B9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5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1798" y="1182"/>
                    <a:ext cx="2115" cy="8"/>
                  </a:xfrm>
                  <a:prstGeom prst="rect">
                    <a:avLst/>
                  </a:prstGeom>
                  <a:solidFill>
                    <a:srgbClr val="A6B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1798" y="2019"/>
                    <a:ext cx="2115" cy="8"/>
                  </a:xfrm>
                  <a:prstGeom prst="rect">
                    <a:avLst/>
                  </a:prstGeom>
                  <a:solidFill>
                    <a:srgbClr val="A6B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7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1798" y="1190"/>
                    <a:ext cx="19" cy="829"/>
                  </a:xfrm>
                  <a:prstGeom prst="rect">
                    <a:avLst/>
                  </a:prstGeom>
                  <a:solidFill>
                    <a:srgbClr val="A6B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8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3895" y="1190"/>
                    <a:ext cx="18" cy="829"/>
                  </a:xfrm>
                  <a:prstGeom prst="rect">
                    <a:avLst/>
                  </a:prstGeom>
                  <a:solidFill>
                    <a:srgbClr val="A6BB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09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1817" y="1190"/>
                    <a:ext cx="2078" cy="7"/>
                  </a:xfrm>
                  <a:prstGeom prst="rect">
                    <a:avLst/>
                  </a:prstGeom>
                  <a:solidFill>
                    <a:srgbClr val="A8BD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0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1817" y="2012"/>
                    <a:ext cx="2078" cy="7"/>
                  </a:xfrm>
                  <a:prstGeom prst="rect">
                    <a:avLst/>
                  </a:prstGeom>
                  <a:solidFill>
                    <a:srgbClr val="A8BD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1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817" y="1197"/>
                    <a:ext cx="17" cy="815"/>
                  </a:xfrm>
                  <a:prstGeom prst="rect">
                    <a:avLst/>
                  </a:prstGeom>
                  <a:solidFill>
                    <a:srgbClr val="A8BD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2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3877" y="1197"/>
                    <a:ext cx="18" cy="815"/>
                  </a:xfrm>
                  <a:prstGeom prst="rect">
                    <a:avLst/>
                  </a:prstGeom>
                  <a:solidFill>
                    <a:srgbClr val="A8BD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3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1197"/>
                    <a:ext cx="2043" cy="7"/>
                  </a:xfrm>
                  <a:prstGeom prst="rect">
                    <a:avLst/>
                  </a:prstGeom>
                  <a:solidFill>
                    <a:srgbClr val="ABB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4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2005"/>
                    <a:ext cx="2043" cy="7"/>
                  </a:xfrm>
                  <a:prstGeom prst="rect">
                    <a:avLst/>
                  </a:prstGeom>
                  <a:solidFill>
                    <a:srgbClr val="ABB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5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1834" y="1204"/>
                    <a:ext cx="19" cy="801"/>
                  </a:xfrm>
                  <a:prstGeom prst="rect">
                    <a:avLst/>
                  </a:prstGeom>
                  <a:solidFill>
                    <a:srgbClr val="ABB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6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3859" y="1204"/>
                    <a:ext cx="18" cy="801"/>
                  </a:xfrm>
                  <a:prstGeom prst="rect">
                    <a:avLst/>
                  </a:prstGeom>
                  <a:solidFill>
                    <a:srgbClr val="ABBF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7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1204"/>
                    <a:ext cx="2006" cy="7"/>
                  </a:xfrm>
                  <a:prstGeom prst="rect">
                    <a:avLst/>
                  </a:prstGeom>
                  <a:solidFill>
                    <a:srgbClr val="AEC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8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1998"/>
                    <a:ext cx="2006" cy="7"/>
                  </a:xfrm>
                  <a:prstGeom prst="rect">
                    <a:avLst/>
                  </a:prstGeom>
                  <a:solidFill>
                    <a:srgbClr val="AEC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19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853" y="1211"/>
                    <a:ext cx="17" cy="787"/>
                  </a:xfrm>
                  <a:prstGeom prst="rect">
                    <a:avLst/>
                  </a:prstGeom>
                  <a:solidFill>
                    <a:srgbClr val="AEC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0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3841" y="1211"/>
                    <a:ext cx="18" cy="787"/>
                  </a:xfrm>
                  <a:prstGeom prst="rect">
                    <a:avLst/>
                  </a:prstGeom>
                  <a:solidFill>
                    <a:srgbClr val="AEC1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1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1870" y="1211"/>
                    <a:ext cx="1971" cy="8"/>
                  </a:xfrm>
                  <a:prstGeom prst="rect">
                    <a:avLst/>
                  </a:prstGeom>
                  <a:solidFill>
                    <a:srgbClr val="B0C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2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1870" y="1990"/>
                    <a:ext cx="1971" cy="8"/>
                  </a:xfrm>
                  <a:prstGeom prst="rect">
                    <a:avLst/>
                  </a:prstGeom>
                  <a:solidFill>
                    <a:srgbClr val="B0C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3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870" y="1219"/>
                    <a:ext cx="19" cy="771"/>
                  </a:xfrm>
                  <a:prstGeom prst="rect">
                    <a:avLst/>
                  </a:prstGeom>
                  <a:solidFill>
                    <a:srgbClr val="B0C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4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3823" y="1219"/>
                    <a:ext cx="18" cy="771"/>
                  </a:xfrm>
                  <a:prstGeom prst="rect">
                    <a:avLst/>
                  </a:prstGeom>
                  <a:solidFill>
                    <a:srgbClr val="B0C2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5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889" y="1219"/>
                    <a:ext cx="1934" cy="6"/>
                  </a:xfrm>
                  <a:prstGeom prst="rect">
                    <a:avLst/>
                  </a:prstGeom>
                  <a:solidFill>
                    <a:srgbClr val="B3C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6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889" y="1983"/>
                    <a:ext cx="1934" cy="7"/>
                  </a:xfrm>
                  <a:prstGeom prst="rect">
                    <a:avLst/>
                  </a:prstGeom>
                  <a:solidFill>
                    <a:srgbClr val="B3C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7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889" y="1225"/>
                    <a:ext cx="17" cy="758"/>
                  </a:xfrm>
                  <a:prstGeom prst="rect">
                    <a:avLst/>
                  </a:prstGeom>
                  <a:solidFill>
                    <a:srgbClr val="B3C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8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3805" y="1225"/>
                    <a:ext cx="18" cy="758"/>
                  </a:xfrm>
                  <a:prstGeom prst="rect">
                    <a:avLst/>
                  </a:prstGeom>
                  <a:solidFill>
                    <a:srgbClr val="B3C5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29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1906" y="1225"/>
                    <a:ext cx="1899" cy="7"/>
                  </a:xfrm>
                  <a:prstGeom prst="rect">
                    <a:avLst/>
                  </a:prstGeom>
                  <a:solidFill>
                    <a:srgbClr val="B6C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0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1906" y="1976"/>
                    <a:ext cx="1899" cy="7"/>
                  </a:xfrm>
                  <a:prstGeom prst="rect">
                    <a:avLst/>
                  </a:prstGeom>
                  <a:solidFill>
                    <a:srgbClr val="B6C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1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906" y="1232"/>
                    <a:ext cx="18" cy="744"/>
                  </a:xfrm>
                  <a:prstGeom prst="rect">
                    <a:avLst/>
                  </a:prstGeom>
                  <a:solidFill>
                    <a:srgbClr val="B6C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2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3787" y="1232"/>
                    <a:ext cx="18" cy="744"/>
                  </a:xfrm>
                  <a:prstGeom prst="rect">
                    <a:avLst/>
                  </a:prstGeom>
                  <a:solidFill>
                    <a:srgbClr val="B6C7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3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1924" y="1232"/>
                    <a:ext cx="1863" cy="7"/>
                  </a:xfrm>
                  <a:prstGeom prst="rect">
                    <a:avLst/>
                  </a:prstGeom>
                  <a:solidFill>
                    <a:srgbClr val="B8C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4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1924" y="1969"/>
                    <a:ext cx="1863" cy="7"/>
                  </a:xfrm>
                  <a:prstGeom prst="rect">
                    <a:avLst/>
                  </a:prstGeom>
                  <a:solidFill>
                    <a:srgbClr val="B8C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5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1924" y="1239"/>
                    <a:ext cx="18" cy="730"/>
                  </a:xfrm>
                  <a:prstGeom prst="rect">
                    <a:avLst/>
                  </a:prstGeom>
                  <a:solidFill>
                    <a:srgbClr val="B8C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6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3769" y="1239"/>
                    <a:ext cx="18" cy="730"/>
                  </a:xfrm>
                  <a:prstGeom prst="rect">
                    <a:avLst/>
                  </a:prstGeom>
                  <a:solidFill>
                    <a:srgbClr val="B8C8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7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942" y="1239"/>
                    <a:ext cx="1827" cy="8"/>
                  </a:xfrm>
                  <a:prstGeom prst="rect">
                    <a:avLst/>
                  </a:prstGeom>
                  <a:solidFill>
                    <a:srgbClr val="BBC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8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942" y="1961"/>
                    <a:ext cx="1827" cy="8"/>
                  </a:xfrm>
                  <a:prstGeom prst="rect">
                    <a:avLst/>
                  </a:prstGeom>
                  <a:solidFill>
                    <a:srgbClr val="BBC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39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942" y="1247"/>
                    <a:ext cx="18" cy="714"/>
                  </a:xfrm>
                  <a:prstGeom prst="rect">
                    <a:avLst/>
                  </a:prstGeom>
                  <a:solidFill>
                    <a:srgbClr val="BBC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0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3752" y="1247"/>
                    <a:ext cx="17" cy="714"/>
                  </a:xfrm>
                  <a:prstGeom prst="rect">
                    <a:avLst/>
                  </a:prstGeom>
                  <a:solidFill>
                    <a:srgbClr val="BBCA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1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1247"/>
                    <a:ext cx="1792" cy="7"/>
                  </a:xfrm>
                  <a:prstGeom prst="rect">
                    <a:avLst/>
                  </a:prstGeom>
                  <a:solidFill>
                    <a:srgbClr val="BEC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2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1955"/>
                    <a:ext cx="1792" cy="6"/>
                  </a:xfrm>
                  <a:prstGeom prst="rect">
                    <a:avLst/>
                  </a:prstGeom>
                  <a:solidFill>
                    <a:srgbClr val="BEC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3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960" y="1254"/>
                    <a:ext cx="18" cy="701"/>
                  </a:xfrm>
                  <a:prstGeom prst="rect">
                    <a:avLst/>
                  </a:prstGeom>
                  <a:solidFill>
                    <a:srgbClr val="BEC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4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3733" y="1254"/>
                    <a:ext cx="19" cy="701"/>
                  </a:xfrm>
                  <a:prstGeom prst="rect">
                    <a:avLst/>
                  </a:prstGeom>
                  <a:solidFill>
                    <a:srgbClr val="BECC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5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1978" y="1254"/>
                    <a:ext cx="1755" cy="7"/>
                  </a:xfrm>
                  <a:prstGeom prst="rect">
                    <a:avLst/>
                  </a:prstGeom>
                  <a:solidFill>
                    <a:srgbClr val="C0C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6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978" y="1948"/>
                    <a:ext cx="1755" cy="7"/>
                  </a:xfrm>
                  <a:prstGeom prst="rect">
                    <a:avLst/>
                  </a:prstGeom>
                  <a:solidFill>
                    <a:srgbClr val="C0C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7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978" y="1261"/>
                    <a:ext cx="17" cy="687"/>
                  </a:xfrm>
                  <a:prstGeom prst="rect">
                    <a:avLst/>
                  </a:prstGeom>
                  <a:solidFill>
                    <a:srgbClr val="C0C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8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3716" y="1261"/>
                    <a:ext cx="17" cy="687"/>
                  </a:xfrm>
                  <a:prstGeom prst="rect">
                    <a:avLst/>
                  </a:prstGeom>
                  <a:solidFill>
                    <a:srgbClr val="C0CEF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49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995" y="1261"/>
                    <a:ext cx="1721" cy="7"/>
                  </a:xfrm>
                  <a:prstGeom prst="rect">
                    <a:avLst/>
                  </a:prstGeom>
                  <a:solidFill>
                    <a:srgbClr val="C3D0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0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1995" y="1941"/>
                    <a:ext cx="1721" cy="7"/>
                  </a:xfrm>
                  <a:prstGeom prst="rect">
                    <a:avLst/>
                  </a:prstGeom>
                  <a:solidFill>
                    <a:srgbClr val="C3D0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1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995" y="1268"/>
                    <a:ext cx="19" cy="673"/>
                  </a:xfrm>
                  <a:prstGeom prst="rect">
                    <a:avLst/>
                  </a:prstGeom>
                  <a:solidFill>
                    <a:srgbClr val="C3D0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2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3698" y="1268"/>
                    <a:ext cx="18" cy="673"/>
                  </a:xfrm>
                  <a:prstGeom prst="rect">
                    <a:avLst/>
                  </a:prstGeom>
                  <a:solidFill>
                    <a:srgbClr val="C3D0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3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014" y="1268"/>
                    <a:ext cx="1684" cy="7"/>
                  </a:xfrm>
                  <a:prstGeom prst="rect">
                    <a:avLst/>
                  </a:prstGeom>
                  <a:solidFill>
                    <a:srgbClr val="C6D2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4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014" y="1934"/>
                    <a:ext cx="1684" cy="7"/>
                  </a:xfrm>
                  <a:prstGeom prst="rect">
                    <a:avLst/>
                  </a:prstGeom>
                  <a:solidFill>
                    <a:srgbClr val="C6D2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5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014" y="1275"/>
                    <a:ext cx="17" cy="659"/>
                  </a:xfrm>
                  <a:prstGeom prst="rect">
                    <a:avLst/>
                  </a:prstGeom>
                  <a:solidFill>
                    <a:srgbClr val="C6D2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2256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3680" y="1275"/>
                    <a:ext cx="18" cy="659"/>
                  </a:xfrm>
                  <a:prstGeom prst="rect">
                    <a:avLst/>
                  </a:prstGeom>
                  <a:solidFill>
                    <a:srgbClr val="C6D2FE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2258" name="Rectangle 210"/>
                <p:cNvSpPr>
                  <a:spLocks noChangeArrowheads="1"/>
                </p:cNvSpPr>
                <p:nvPr/>
              </p:nvSpPr>
              <p:spPr bwMode="auto">
                <a:xfrm>
                  <a:off x="2031" y="1275"/>
                  <a:ext cx="1649" cy="8"/>
                </a:xfrm>
                <a:prstGeom prst="rect">
                  <a:avLst/>
                </a:prstGeom>
                <a:solidFill>
                  <a:srgbClr val="C7D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59" name="Rectangle 211"/>
                <p:cNvSpPr>
                  <a:spLocks noChangeArrowheads="1"/>
                </p:cNvSpPr>
                <p:nvPr/>
              </p:nvSpPr>
              <p:spPr bwMode="auto">
                <a:xfrm>
                  <a:off x="2031" y="1926"/>
                  <a:ext cx="1649" cy="8"/>
                </a:xfrm>
                <a:prstGeom prst="rect">
                  <a:avLst/>
                </a:prstGeom>
                <a:solidFill>
                  <a:srgbClr val="C7D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0" name="Rectangle 212"/>
                <p:cNvSpPr>
                  <a:spLocks noChangeArrowheads="1"/>
                </p:cNvSpPr>
                <p:nvPr/>
              </p:nvSpPr>
              <p:spPr bwMode="auto">
                <a:xfrm>
                  <a:off x="2031" y="1283"/>
                  <a:ext cx="19" cy="643"/>
                </a:xfrm>
                <a:prstGeom prst="rect">
                  <a:avLst/>
                </a:prstGeom>
                <a:solidFill>
                  <a:srgbClr val="C7D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1" name="Rectangle 213"/>
                <p:cNvSpPr>
                  <a:spLocks noChangeArrowheads="1"/>
                </p:cNvSpPr>
                <p:nvPr/>
              </p:nvSpPr>
              <p:spPr bwMode="auto">
                <a:xfrm>
                  <a:off x="3662" y="1283"/>
                  <a:ext cx="18" cy="643"/>
                </a:xfrm>
                <a:prstGeom prst="rect">
                  <a:avLst/>
                </a:prstGeom>
                <a:solidFill>
                  <a:srgbClr val="C7D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2" name="Rectangle 214"/>
                <p:cNvSpPr>
                  <a:spLocks noChangeArrowheads="1"/>
                </p:cNvSpPr>
                <p:nvPr/>
              </p:nvSpPr>
              <p:spPr bwMode="auto">
                <a:xfrm>
                  <a:off x="2050" y="1283"/>
                  <a:ext cx="1612" cy="7"/>
                </a:xfrm>
                <a:prstGeom prst="rect">
                  <a:avLst/>
                </a:prstGeom>
                <a:solidFill>
                  <a:srgbClr val="CAD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3" name="Rectangle 215"/>
                <p:cNvSpPr>
                  <a:spLocks noChangeArrowheads="1"/>
                </p:cNvSpPr>
                <p:nvPr/>
              </p:nvSpPr>
              <p:spPr bwMode="auto">
                <a:xfrm>
                  <a:off x="2050" y="1919"/>
                  <a:ext cx="1612" cy="7"/>
                </a:xfrm>
                <a:prstGeom prst="rect">
                  <a:avLst/>
                </a:prstGeom>
                <a:solidFill>
                  <a:srgbClr val="CAD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4" name="Rectangle 216"/>
                <p:cNvSpPr>
                  <a:spLocks noChangeArrowheads="1"/>
                </p:cNvSpPr>
                <p:nvPr/>
              </p:nvSpPr>
              <p:spPr bwMode="auto">
                <a:xfrm>
                  <a:off x="2050" y="1290"/>
                  <a:ext cx="17" cy="629"/>
                </a:xfrm>
                <a:prstGeom prst="rect">
                  <a:avLst/>
                </a:prstGeom>
                <a:solidFill>
                  <a:srgbClr val="CAD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5" name="Rectangle 217"/>
                <p:cNvSpPr>
                  <a:spLocks noChangeArrowheads="1"/>
                </p:cNvSpPr>
                <p:nvPr/>
              </p:nvSpPr>
              <p:spPr bwMode="auto">
                <a:xfrm>
                  <a:off x="3644" y="1290"/>
                  <a:ext cx="18" cy="629"/>
                </a:xfrm>
                <a:prstGeom prst="rect">
                  <a:avLst/>
                </a:prstGeom>
                <a:solidFill>
                  <a:srgbClr val="CAD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6" name="Rectangle 218"/>
                <p:cNvSpPr>
                  <a:spLocks noChangeArrowheads="1"/>
                </p:cNvSpPr>
                <p:nvPr/>
              </p:nvSpPr>
              <p:spPr bwMode="auto">
                <a:xfrm>
                  <a:off x="2067" y="1290"/>
                  <a:ext cx="1577" cy="7"/>
                </a:xfrm>
                <a:prstGeom prst="rect">
                  <a:avLst/>
                </a:prstGeom>
                <a:solidFill>
                  <a:srgbClr val="CDD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7" name="Rectangle 219"/>
                <p:cNvSpPr>
                  <a:spLocks noChangeArrowheads="1"/>
                </p:cNvSpPr>
                <p:nvPr/>
              </p:nvSpPr>
              <p:spPr bwMode="auto">
                <a:xfrm>
                  <a:off x="2067" y="1912"/>
                  <a:ext cx="1577" cy="7"/>
                </a:xfrm>
                <a:prstGeom prst="rect">
                  <a:avLst/>
                </a:prstGeom>
                <a:solidFill>
                  <a:srgbClr val="CDD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067" y="1297"/>
                  <a:ext cx="18" cy="615"/>
                </a:xfrm>
                <a:prstGeom prst="rect">
                  <a:avLst/>
                </a:prstGeom>
                <a:solidFill>
                  <a:srgbClr val="CDD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69" name="Rectangle 221"/>
                <p:cNvSpPr>
                  <a:spLocks noChangeArrowheads="1"/>
                </p:cNvSpPr>
                <p:nvPr/>
              </p:nvSpPr>
              <p:spPr bwMode="auto">
                <a:xfrm>
                  <a:off x="3626" y="1297"/>
                  <a:ext cx="18" cy="615"/>
                </a:xfrm>
                <a:prstGeom prst="rect">
                  <a:avLst/>
                </a:prstGeom>
                <a:solidFill>
                  <a:srgbClr val="CDD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0" name="Rectangle 222"/>
                <p:cNvSpPr>
                  <a:spLocks noChangeArrowheads="1"/>
                </p:cNvSpPr>
                <p:nvPr/>
              </p:nvSpPr>
              <p:spPr bwMode="auto">
                <a:xfrm>
                  <a:off x="2085" y="1297"/>
                  <a:ext cx="1541" cy="7"/>
                </a:xfrm>
                <a:prstGeom prst="rect">
                  <a:avLst/>
                </a:prstGeom>
                <a:solidFill>
                  <a:srgbClr val="CED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1" name="Rectangle 223"/>
                <p:cNvSpPr>
                  <a:spLocks noChangeArrowheads="1"/>
                </p:cNvSpPr>
                <p:nvPr/>
              </p:nvSpPr>
              <p:spPr bwMode="auto">
                <a:xfrm>
                  <a:off x="2085" y="1905"/>
                  <a:ext cx="1541" cy="7"/>
                </a:xfrm>
                <a:prstGeom prst="rect">
                  <a:avLst/>
                </a:prstGeom>
                <a:solidFill>
                  <a:srgbClr val="CED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2" name="Rectangle 224"/>
                <p:cNvSpPr>
                  <a:spLocks noChangeArrowheads="1"/>
                </p:cNvSpPr>
                <p:nvPr/>
              </p:nvSpPr>
              <p:spPr bwMode="auto">
                <a:xfrm>
                  <a:off x="2085" y="1304"/>
                  <a:ext cx="18" cy="601"/>
                </a:xfrm>
                <a:prstGeom prst="rect">
                  <a:avLst/>
                </a:prstGeom>
                <a:solidFill>
                  <a:srgbClr val="CED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3" name="Rectangle 225"/>
                <p:cNvSpPr>
                  <a:spLocks noChangeArrowheads="1"/>
                </p:cNvSpPr>
                <p:nvPr/>
              </p:nvSpPr>
              <p:spPr bwMode="auto">
                <a:xfrm>
                  <a:off x="3608" y="1304"/>
                  <a:ext cx="18" cy="601"/>
                </a:xfrm>
                <a:prstGeom prst="rect">
                  <a:avLst/>
                </a:prstGeom>
                <a:solidFill>
                  <a:srgbClr val="CED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103" y="1304"/>
                  <a:ext cx="1505" cy="7"/>
                </a:xfrm>
                <a:prstGeom prst="rect">
                  <a:avLst/>
                </a:prstGeom>
                <a:solidFill>
                  <a:srgbClr val="D1D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5" name="Rectangle 227"/>
                <p:cNvSpPr>
                  <a:spLocks noChangeArrowheads="1"/>
                </p:cNvSpPr>
                <p:nvPr/>
              </p:nvSpPr>
              <p:spPr bwMode="auto">
                <a:xfrm>
                  <a:off x="2103" y="1897"/>
                  <a:ext cx="1505" cy="8"/>
                </a:xfrm>
                <a:prstGeom prst="rect">
                  <a:avLst/>
                </a:prstGeom>
                <a:solidFill>
                  <a:srgbClr val="D1D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6" name="Rectangle 228"/>
                <p:cNvSpPr>
                  <a:spLocks noChangeArrowheads="1"/>
                </p:cNvSpPr>
                <p:nvPr/>
              </p:nvSpPr>
              <p:spPr bwMode="auto">
                <a:xfrm>
                  <a:off x="2103" y="1311"/>
                  <a:ext cx="18" cy="586"/>
                </a:xfrm>
                <a:prstGeom prst="rect">
                  <a:avLst/>
                </a:prstGeom>
                <a:solidFill>
                  <a:srgbClr val="D1D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7" name="Rectangle 229"/>
                <p:cNvSpPr>
                  <a:spLocks noChangeArrowheads="1"/>
                </p:cNvSpPr>
                <p:nvPr/>
              </p:nvSpPr>
              <p:spPr bwMode="auto">
                <a:xfrm>
                  <a:off x="3590" y="1311"/>
                  <a:ext cx="18" cy="586"/>
                </a:xfrm>
                <a:prstGeom prst="rect">
                  <a:avLst/>
                </a:prstGeom>
                <a:solidFill>
                  <a:srgbClr val="D1D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8" name="Rectangle 230"/>
                <p:cNvSpPr>
                  <a:spLocks noChangeArrowheads="1"/>
                </p:cNvSpPr>
                <p:nvPr/>
              </p:nvSpPr>
              <p:spPr bwMode="auto">
                <a:xfrm>
                  <a:off x="2121" y="1311"/>
                  <a:ext cx="1469" cy="7"/>
                </a:xfrm>
                <a:prstGeom prst="rect">
                  <a:avLst/>
                </a:prstGeom>
                <a:solidFill>
                  <a:srgbClr val="D3D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79" name="Rectangle 231"/>
                <p:cNvSpPr>
                  <a:spLocks noChangeArrowheads="1"/>
                </p:cNvSpPr>
                <p:nvPr/>
              </p:nvSpPr>
              <p:spPr bwMode="auto">
                <a:xfrm>
                  <a:off x="2121" y="1890"/>
                  <a:ext cx="1469" cy="7"/>
                </a:xfrm>
                <a:prstGeom prst="rect">
                  <a:avLst/>
                </a:prstGeom>
                <a:solidFill>
                  <a:srgbClr val="D3D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0" name="Rectangle 232"/>
                <p:cNvSpPr>
                  <a:spLocks noChangeArrowheads="1"/>
                </p:cNvSpPr>
                <p:nvPr/>
              </p:nvSpPr>
              <p:spPr bwMode="auto">
                <a:xfrm>
                  <a:off x="2121" y="1318"/>
                  <a:ext cx="18" cy="572"/>
                </a:xfrm>
                <a:prstGeom prst="rect">
                  <a:avLst/>
                </a:prstGeom>
                <a:solidFill>
                  <a:srgbClr val="D3D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1" name="Rectangle 233"/>
                <p:cNvSpPr>
                  <a:spLocks noChangeArrowheads="1"/>
                </p:cNvSpPr>
                <p:nvPr/>
              </p:nvSpPr>
              <p:spPr bwMode="auto">
                <a:xfrm>
                  <a:off x="3572" y="1318"/>
                  <a:ext cx="18" cy="572"/>
                </a:xfrm>
                <a:prstGeom prst="rect">
                  <a:avLst/>
                </a:prstGeom>
                <a:solidFill>
                  <a:srgbClr val="D3D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2" name="Rectangle 234"/>
                <p:cNvSpPr>
                  <a:spLocks noChangeArrowheads="1"/>
                </p:cNvSpPr>
                <p:nvPr/>
              </p:nvSpPr>
              <p:spPr bwMode="auto">
                <a:xfrm>
                  <a:off x="2139" y="1318"/>
                  <a:ext cx="1433" cy="7"/>
                </a:xfrm>
                <a:prstGeom prst="rect">
                  <a:avLst/>
                </a:prstGeom>
                <a:solidFill>
                  <a:srgbClr val="D5D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3" name="Rectangle 235"/>
                <p:cNvSpPr>
                  <a:spLocks noChangeArrowheads="1"/>
                </p:cNvSpPr>
                <p:nvPr/>
              </p:nvSpPr>
              <p:spPr bwMode="auto">
                <a:xfrm>
                  <a:off x="2139" y="1883"/>
                  <a:ext cx="1433" cy="7"/>
                </a:xfrm>
                <a:prstGeom prst="rect">
                  <a:avLst/>
                </a:prstGeom>
                <a:solidFill>
                  <a:srgbClr val="D5D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4" name="Rectangle 236"/>
                <p:cNvSpPr>
                  <a:spLocks noChangeArrowheads="1"/>
                </p:cNvSpPr>
                <p:nvPr/>
              </p:nvSpPr>
              <p:spPr bwMode="auto">
                <a:xfrm>
                  <a:off x="2139" y="1325"/>
                  <a:ext cx="18" cy="558"/>
                </a:xfrm>
                <a:prstGeom prst="rect">
                  <a:avLst/>
                </a:prstGeom>
                <a:solidFill>
                  <a:srgbClr val="D5D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5" name="Rectangle 237"/>
                <p:cNvSpPr>
                  <a:spLocks noChangeArrowheads="1"/>
                </p:cNvSpPr>
                <p:nvPr/>
              </p:nvSpPr>
              <p:spPr bwMode="auto">
                <a:xfrm>
                  <a:off x="3555" y="1325"/>
                  <a:ext cx="17" cy="558"/>
                </a:xfrm>
                <a:prstGeom prst="rect">
                  <a:avLst/>
                </a:prstGeom>
                <a:solidFill>
                  <a:srgbClr val="D5D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6" name="Rectangle 238"/>
                <p:cNvSpPr>
                  <a:spLocks noChangeArrowheads="1"/>
                </p:cNvSpPr>
                <p:nvPr/>
              </p:nvSpPr>
              <p:spPr bwMode="auto">
                <a:xfrm>
                  <a:off x="2157" y="1325"/>
                  <a:ext cx="1398" cy="7"/>
                </a:xfrm>
                <a:prstGeom prst="rect">
                  <a:avLst/>
                </a:prstGeom>
                <a:solidFill>
                  <a:srgbClr val="D7E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7" name="Rectangle 239"/>
                <p:cNvSpPr>
                  <a:spLocks noChangeArrowheads="1"/>
                </p:cNvSpPr>
                <p:nvPr/>
              </p:nvSpPr>
              <p:spPr bwMode="auto">
                <a:xfrm>
                  <a:off x="2157" y="1876"/>
                  <a:ext cx="1398" cy="7"/>
                </a:xfrm>
                <a:prstGeom prst="rect">
                  <a:avLst/>
                </a:prstGeom>
                <a:solidFill>
                  <a:srgbClr val="D7E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8" name="Rectangle 240"/>
                <p:cNvSpPr>
                  <a:spLocks noChangeArrowheads="1"/>
                </p:cNvSpPr>
                <p:nvPr/>
              </p:nvSpPr>
              <p:spPr bwMode="auto">
                <a:xfrm>
                  <a:off x="2157" y="1332"/>
                  <a:ext cx="18" cy="544"/>
                </a:xfrm>
                <a:prstGeom prst="rect">
                  <a:avLst/>
                </a:prstGeom>
                <a:solidFill>
                  <a:srgbClr val="D7E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89" name="Rectangle 241"/>
                <p:cNvSpPr>
                  <a:spLocks noChangeArrowheads="1"/>
                </p:cNvSpPr>
                <p:nvPr/>
              </p:nvSpPr>
              <p:spPr bwMode="auto">
                <a:xfrm>
                  <a:off x="3536" y="1332"/>
                  <a:ext cx="19" cy="544"/>
                </a:xfrm>
                <a:prstGeom prst="rect">
                  <a:avLst/>
                </a:prstGeom>
                <a:solidFill>
                  <a:srgbClr val="D7E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0" name="Rectangle 242"/>
                <p:cNvSpPr>
                  <a:spLocks noChangeArrowheads="1"/>
                </p:cNvSpPr>
                <p:nvPr/>
              </p:nvSpPr>
              <p:spPr bwMode="auto">
                <a:xfrm>
                  <a:off x="2175" y="1332"/>
                  <a:ext cx="1361" cy="8"/>
                </a:xfrm>
                <a:prstGeom prst="rect">
                  <a:avLst/>
                </a:prstGeom>
                <a:solidFill>
                  <a:srgbClr val="DAE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1" name="Rectangle 243"/>
                <p:cNvSpPr>
                  <a:spLocks noChangeArrowheads="1"/>
                </p:cNvSpPr>
                <p:nvPr/>
              </p:nvSpPr>
              <p:spPr bwMode="auto">
                <a:xfrm>
                  <a:off x="2175" y="1869"/>
                  <a:ext cx="1361" cy="7"/>
                </a:xfrm>
                <a:prstGeom prst="rect">
                  <a:avLst/>
                </a:prstGeom>
                <a:solidFill>
                  <a:srgbClr val="DAE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2" name="Rectangle 244"/>
                <p:cNvSpPr>
                  <a:spLocks noChangeArrowheads="1"/>
                </p:cNvSpPr>
                <p:nvPr/>
              </p:nvSpPr>
              <p:spPr bwMode="auto">
                <a:xfrm>
                  <a:off x="2175" y="1340"/>
                  <a:ext cx="18" cy="529"/>
                </a:xfrm>
                <a:prstGeom prst="rect">
                  <a:avLst/>
                </a:prstGeom>
                <a:solidFill>
                  <a:srgbClr val="DAE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3" name="Rectangle 245"/>
                <p:cNvSpPr>
                  <a:spLocks noChangeArrowheads="1"/>
                </p:cNvSpPr>
                <p:nvPr/>
              </p:nvSpPr>
              <p:spPr bwMode="auto">
                <a:xfrm>
                  <a:off x="3519" y="1340"/>
                  <a:ext cx="17" cy="529"/>
                </a:xfrm>
                <a:prstGeom prst="rect">
                  <a:avLst/>
                </a:prstGeom>
                <a:solidFill>
                  <a:srgbClr val="DAE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4" name="Rectangle 246"/>
                <p:cNvSpPr>
                  <a:spLocks noChangeArrowheads="1"/>
                </p:cNvSpPr>
                <p:nvPr/>
              </p:nvSpPr>
              <p:spPr bwMode="auto">
                <a:xfrm>
                  <a:off x="2193" y="1340"/>
                  <a:ext cx="1326" cy="7"/>
                </a:xfrm>
                <a:prstGeom prst="rect">
                  <a:avLst/>
                </a:prstGeom>
                <a:solidFill>
                  <a:srgbClr val="DBE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5" name="Rectangle 247"/>
                <p:cNvSpPr>
                  <a:spLocks noChangeArrowheads="1"/>
                </p:cNvSpPr>
                <p:nvPr/>
              </p:nvSpPr>
              <p:spPr bwMode="auto">
                <a:xfrm>
                  <a:off x="2193" y="1862"/>
                  <a:ext cx="1326" cy="7"/>
                </a:xfrm>
                <a:prstGeom prst="rect">
                  <a:avLst/>
                </a:prstGeom>
                <a:solidFill>
                  <a:srgbClr val="DBE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6" name="Rectangle 248"/>
                <p:cNvSpPr>
                  <a:spLocks noChangeArrowheads="1"/>
                </p:cNvSpPr>
                <p:nvPr/>
              </p:nvSpPr>
              <p:spPr bwMode="auto">
                <a:xfrm>
                  <a:off x="2193" y="1347"/>
                  <a:ext cx="18" cy="515"/>
                </a:xfrm>
                <a:prstGeom prst="rect">
                  <a:avLst/>
                </a:prstGeom>
                <a:solidFill>
                  <a:srgbClr val="DBE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7" name="Rectangle 249"/>
                <p:cNvSpPr>
                  <a:spLocks noChangeArrowheads="1"/>
                </p:cNvSpPr>
                <p:nvPr/>
              </p:nvSpPr>
              <p:spPr bwMode="auto">
                <a:xfrm>
                  <a:off x="3500" y="1347"/>
                  <a:ext cx="19" cy="515"/>
                </a:xfrm>
                <a:prstGeom prst="rect">
                  <a:avLst/>
                </a:prstGeom>
                <a:solidFill>
                  <a:srgbClr val="DBE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8" name="Rectangle 250"/>
                <p:cNvSpPr>
                  <a:spLocks noChangeArrowheads="1"/>
                </p:cNvSpPr>
                <p:nvPr/>
              </p:nvSpPr>
              <p:spPr bwMode="auto">
                <a:xfrm>
                  <a:off x="2211" y="1347"/>
                  <a:ext cx="1289" cy="7"/>
                </a:xfrm>
                <a:prstGeom prst="rect">
                  <a:avLst/>
                </a:prstGeom>
                <a:solidFill>
                  <a:srgbClr val="DDE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299" name="Rectangle 251"/>
                <p:cNvSpPr>
                  <a:spLocks noChangeArrowheads="1"/>
                </p:cNvSpPr>
                <p:nvPr/>
              </p:nvSpPr>
              <p:spPr bwMode="auto">
                <a:xfrm>
                  <a:off x="2211" y="1855"/>
                  <a:ext cx="1289" cy="7"/>
                </a:xfrm>
                <a:prstGeom prst="rect">
                  <a:avLst/>
                </a:prstGeom>
                <a:solidFill>
                  <a:srgbClr val="DDE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0" name="Rectangle 252"/>
                <p:cNvSpPr>
                  <a:spLocks noChangeArrowheads="1"/>
                </p:cNvSpPr>
                <p:nvPr/>
              </p:nvSpPr>
              <p:spPr bwMode="auto">
                <a:xfrm>
                  <a:off x="2211" y="1354"/>
                  <a:ext cx="17" cy="501"/>
                </a:xfrm>
                <a:prstGeom prst="rect">
                  <a:avLst/>
                </a:prstGeom>
                <a:solidFill>
                  <a:srgbClr val="DDE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1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83" y="1354"/>
                  <a:ext cx="17" cy="501"/>
                </a:xfrm>
                <a:prstGeom prst="rect">
                  <a:avLst/>
                </a:prstGeom>
                <a:solidFill>
                  <a:srgbClr val="DDE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2" name="Rectangle 254"/>
                <p:cNvSpPr>
                  <a:spLocks noChangeArrowheads="1"/>
                </p:cNvSpPr>
                <p:nvPr/>
              </p:nvSpPr>
              <p:spPr bwMode="auto">
                <a:xfrm>
                  <a:off x="2228" y="1354"/>
                  <a:ext cx="1255" cy="7"/>
                </a:xfrm>
                <a:prstGeom prst="rect">
                  <a:avLst/>
                </a:prstGeom>
                <a:solidFill>
                  <a:srgbClr val="DFE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3" name="Rectangle 255"/>
                <p:cNvSpPr>
                  <a:spLocks noChangeArrowheads="1"/>
                </p:cNvSpPr>
                <p:nvPr/>
              </p:nvSpPr>
              <p:spPr bwMode="auto">
                <a:xfrm>
                  <a:off x="2228" y="1848"/>
                  <a:ext cx="1255" cy="7"/>
                </a:xfrm>
                <a:prstGeom prst="rect">
                  <a:avLst/>
                </a:prstGeom>
                <a:solidFill>
                  <a:srgbClr val="DFE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4" name="Rectangle 256"/>
                <p:cNvSpPr>
                  <a:spLocks noChangeArrowheads="1"/>
                </p:cNvSpPr>
                <p:nvPr/>
              </p:nvSpPr>
              <p:spPr bwMode="auto">
                <a:xfrm>
                  <a:off x="2228" y="1361"/>
                  <a:ext cx="19" cy="487"/>
                </a:xfrm>
                <a:prstGeom prst="rect">
                  <a:avLst/>
                </a:prstGeom>
                <a:solidFill>
                  <a:srgbClr val="DFE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5" name="Rectangle 257"/>
                <p:cNvSpPr>
                  <a:spLocks noChangeArrowheads="1"/>
                </p:cNvSpPr>
                <p:nvPr/>
              </p:nvSpPr>
              <p:spPr bwMode="auto">
                <a:xfrm>
                  <a:off x="3464" y="1361"/>
                  <a:ext cx="19" cy="487"/>
                </a:xfrm>
                <a:prstGeom prst="rect">
                  <a:avLst/>
                </a:prstGeom>
                <a:solidFill>
                  <a:srgbClr val="DFE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6" name="Rectangle 258"/>
                <p:cNvSpPr>
                  <a:spLocks noChangeArrowheads="1"/>
                </p:cNvSpPr>
                <p:nvPr/>
              </p:nvSpPr>
              <p:spPr bwMode="auto">
                <a:xfrm>
                  <a:off x="2247" y="1361"/>
                  <a:ext cx="1217" cy="8"/>
                </a:xfrm>
                <a:prstGeom prst="rect">
                  <a:avLst/>
                </a:prstGeom>
                <a:solidFill>
                  <a:srgbClr val="E1E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7" name="Rectangle 259"/>
                <p:cNvSpPr>
                  <a:spLocks noChangeArrowheads="1"/>
                </p:cNvSpPr>
                <p:nvPr/>
              </p:nvSpPr>
              <p:spPr bwMode="auto">
                <a:xfrm>
                  <a:off x="2247" y="1840"/>
                  <a:ext cx="1217" cy="8"/>
                </a:xfrm>
                <a:prstGeom prst="rect">
                  <a:avLst/>
                </a:prstGeom>
                <a:solidFill>
                  <a:srgbClr val="E1E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8" name="Rectangle 260"/>
                <p:cNvSpPr>
                  <a:spLocks noChangeArrowheads="1"/>
                </p:cNvSpPr>
                <p:nvPr/>
              </p:nvSpPr>
              <p:spPr bwMode="auto">
                <a:xfrm>
                  <a:off x="2247" y="1369"/>
                  <a:ext cx="17" cy="471"/>
                </a:xfrm>
                <a:prstGeom prst="rect">
                  <a:avLst/>
                </a:prstGeom>
                <a:solidFill>
                  <a:srgbClr val="E1E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09" name="Rectangle 261"/>
                <p:cNvSpPr>
                  <a:spLocks noChangeArrowheads="1"/>
                </p:cNvSpPr>
                <p:nvPr/>
              </p:nvSpPr>
              <p:spPr bwMode="auto">
                <a:xfrm>
                  <a:off x="3447" y="1369"/>
                  <a:ext cx="17" cy="471"/>
                </a:xfrm>
                <a:prstGeom prst="rect">
                  <a:avLst/>
                </a:prstGeom>
                <a:solidFill>
                  <a:srgbClr val="E1E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0" name="Rectangle 262"/>
                <p:cNvSpPr>
                  <a:spLocks noChangeArrowheads="1"/>
                </p:cNvSpPr>
                <p:nvPr/>
              </p:nvSpPr>
              <p:spPr bwMode="auto">
                <a:xfrm>
                  <a:off x="2264" y="1369"/>
                  <a:ext cx="1183" cy="7"/>
                </a:xfrm>
                <a:prstGeom prst="rect">
                  <a:avLst/>
                </a:prstGeom>
                <a:solidFill>
                  <a:srgbClr val="E3E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1" name="Rectangle 263"/>
                <p:cNvSpPr>
                  <a:spLocks noChangeArrowheads="1"/>
                </p:cNvSpPr>
                <p:nvPr/>
              </p:nvSpPr>
              <p:spPr bwMode="auto">
                <a:xfrm>
                  <a:off x="2264" y="1833"/>
                  <a:ext cx="1183" cy="7"/>
                </a:xfrm>
                <a:prstGeom prst="rect">
                  <a:avLst/>
                </a:prstGeom>
                <a:solidFill>
                  <a:srgbClr val="E3E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2" name="Rectangle 264"/>
                <p:cNvSpPr>
                  <a:spLocks noChangeArrowheads="1"/>
                </p:cNvSpPr>
                <p:nvPr/>
              </p:nvSpPr>
              <p:spPr bwMode="auto">
                <a:xfrm>
                  <a:off x="2264" y="1376"/>
                  <a:ext cx="18" cy="457"/>
                </a:xfrm>
                <a:prstGeom prst="rect">
                  <a:avLst/>
                </a:prstGeom>
                <a:solidFill>
                  <a:srgbClr val="E3E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3" name="Rectangle 265"/>
                <p:cNvSpPr>
                  <a:spLocks noChangeArrowheads="1"/>
                </p:cNvSpPr>
                <p:nvPr/>
              </p:nvSpPr>
              <p:spPr bwMode="auto">
                <a:xfrm>
                  <a:off x="3429" y="1376"/>
                  <a:ext cx="18" cy="457"/>
                </a:xfrm>
                <a:prstGeom prst="rect">
                  <a:avLst/>
                </a:prstGeom>
                <a:solidFill>
                  <a:srgbClr val="E3E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4" name="Rectangle 266"/>
                <p:cNvSpPr>
                  <a:spLocks noChangeArrowheads="1"/>
                </p:cNvSpPr>
                <p:nvPr/>
              </p:nvSpPr>
              <p:spPr bwMode="auto">
                <a:xfrm>
                  <a:off x="2282" y="1376"/>
                  <a:ext cx="1147" cy="7"/>
                </a:xfrm>
                <a:prstGeom prst="rect">
                  <a:avLst/>
                </a:prstGeom>
                <a:solidFill>
                  <a:srgbClr val="E5E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5" name="Rectangle 267"/>
                <p:cNvSpPr>
                  <a:spLocks noChangeArrowheads="1"/>
                </p:cNvSpPr>
                <p:nvPr/>
              </p:nvSpPr>
              <p:spPr bwMode="auto">
                <a:xfrm>
                  <a:off x="2282" y="1826"/>
                  <a:ext cx="1147" cy="7"/>
                </a:xfrm>
                <a:prstGeom prst="rect">
                  <a:avLst/>
                </a:prstGeom>
                <a:solidFill>
                  <a:srgbClr val="E5E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6" name="Rectangle 268"/>
                <p:cNvSpPr>
                  <a:spLocks noChangeArrowheads="1"/>
                </p:cNvSpPr>
                <p:nvPr/>
              </p:nvSpPr>
              <p:spPr bwMode="auto">
                <a:xfrm>
                  <a:off x="2282" y="1383"/>
                  <a:ext cx="18" cy="443"/>
                </a:xfrm>
                <a:prstGeom prst="rect">
                  <a:avLst/>
                </a:prstGeom>
                <a:solidFill>
                  <a:srgbClr val="E5E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7" name="Rectangle 269"/>
                <p:cNvSpPr>
                  <a:spLocks noChangeArrowheads="1"/>
                </p:cNvSpPr>
                <p:nvPr/>
              </p:nvSpPr>
              <p:spPr bwMode="auto">
                <a:xfrm>
                  <a:off x="3411" y="1383"/>
                  <a:ext cx="18" cy="443"/>
                </a:xfrm>
                <a:prstGeom prst="rect">
                  <a:avLst/>
                </a:prstGeom>
                <a:solidFill>
                  <a:srgbClr val="E5E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8" name="Rectangle 270"/>
                <p:cNvSpPr>
                  <a:spLocks noChangeArrowheads="1"/>
                </p:cNvSpPr>
                <p:nvPr/>
              </p:nvSpPr>
              <p:spPr bwMode="auto">
                <a:xfrm>
                  <a:off x="2300" y="1383"/>
                  <a:ext cx="1111" cy="7"/>
                </a:xfrm>
                <a:prstGeom prst="rect">
                  <a:avLst/>
                </a:prstGeom>
                <a:solidFill>
                  <a:srgbClr val="E6E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19" name="Rectangle 271"/>
                <p:cNvSpPr>
                  <a:spLocks noChangeArrowheads="1"/>
                </p:cNvSpPr>
                <p:nvPr/>
              </p:nvSpPr>
              <p:spPr bwMode="auto">
                <a:xfrm>
                  <a:off x="2300" y="1819"/>
                  <a:ext cx="1111" cy="7"/>
                </a:xfrm>
                <a:prstGeom prst="rect">
                  <a:avLst/>
                </a:prstGeom>
                <a:solidFill>
                  <a:srgbClr val="E6E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0" name="Rectangle 272"/>
                <p:cNvSpPr>
                  <a:spLocks noChangeArrowheads="1"/>
                </p:cNvSpPr>
                <p:nvPr/>
              </p:nvSpPr>
              <p:spPr bwMode="auto">
                <a:xfrm>
                  <a:off x="2300" y="1390"/>
                  <a:ext cx="18" cy="429"/>
                </a:xfrm>
                <a:prstGeom prst="rect">
                  <a:avLst/>
                </a:prstGeom>
                <a:solidFill>
                  <a:srgbClr val="E6E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1" name="Rectangle 273"/>
                <p:cNvSpPr>
                  <a:spLocks noChangeArrowheads="1"/>
                </p:cNvSpPr>
                <p:nvPr/>
              </p:nvSpPr>
              <p:spPr bwMode="auto">
                <a:xfrm>
                  <a:off x="3394" y="1390"/>
                  <a:ext cx="17" cy="429"/>
                </a:xfrm>
                <a:prstGeom prst="rect">
                  <a:avLst/>
                </a:prstGeom>
                <a:solidFill>
                  <a:srgbClr val="E6E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2" name="Rectangle 274"/>
                <p:cNvSpPr>
                  <a:spLocks noChangeArrowheads="1"/>
                </p:cNvSpPr>
                <p:nvPr/>
              </p:nvSpPr>
              <p:spPr bwMode="auto">
                <a:xfrm>
                  <a:off x="2318" y="1390"/>
                  <a:ext cx="1076" cy="7"/>
                </a:xfrm>
                <a:prstGeom prst="rect">
                  <a:avLst/>
                </a:prstGeom>
                <a:solidFill>
                  <a:srgbClr val="E8E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3" name="Rectangle 275"/>
                <p:cNvSpPr>
                  <a:spLocks noChangeArrowheads="1"/>
                </p:cNvSpPr>
                <p:nvPr/>
              </p:nvSpPr>
              <p:spPr bwMode="auto">
                <a:xfrm>
                  <a:off x="2318" y="1811"/>
                  <a:ext cx="1076" cy="8"/>
                </a:xfrm>
                <a:prstGeom prst="rect">
                  <a:avLst/>
                </a:prstGeom>
                <a:solidFill>
                  <a:srgbClr val="E8E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4" name="Rectangle 276"/>
                <p:cNvSpPr>
                  <a:spLocks noChangeArrowheads="1"/>
                </p:cNvSpPr>
                <p:nvPr/>
              </p:nvSpPr>
              <p:spPr bwMode="auto">
                <a:xfrm>
                  <a:off x="2318" y="1397"/>
                  <a:ext cx="18" cy="414"/>
                </a:xfrm>
                <a:prstGeom prst="rect">
                  <a:avLst/>
                </a:prstGeom>
                <a:solidFill>
                  <a:srgbClr val="E8E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5" name="Rectangle 277"/>
                <p:cNvSpPr>
                  <a:spLocks noChangeArrowheads="1"/>
                </p:cNvSpPr>
                <p:nvPr/>
              </p:nvSpPr>
              <p:spPr bwMode="auto">
                <a:xfrm>
                  <a:off x="3375" y="1397"/>
                  <a:ext cx="19" cy="414"/>
                </a:xfrm>
                <a:prstGeom prst="rect">
                  <a:avLst/>
                </a:prstGeom>
                <a:solidFill>
                  <a:srgbClr val="E8E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6" name="Rectangle 278"/>
                <p:cNvSpPr>
                  <a:spLocks noChangeArrowheads="1"/>
                </p:cNvSpPr>
                <p:nvPr/>
              </p:nvSpPr>
              <p:spPr bwMode="auto">
                <a:xfrm>
                  <a:off x="2336" y="1397"/>
                  <a:ext cx="1039" cy="7"/>
                </a:xfrm>
                <a:prstGeom prst="rect">
                  <a:avLst/>
                </a:prstGeom>
                <a:solidFill>
                  <a:srgbClr val="E9E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7" name="Rectangle 279"/>
                <p:cNvSpPr>
                  <a:spLocks noChangeArrowheads="1"/>
                </p:cNvSpPr>
                <p:nvPr/>
              </p:nvSpPr>
              <p:spPr bwMode="auto">
                <a:xfrm>
                  <a:off x="2336" y="1804"/>
                  <a:ext cx="1039" cy="7"/>
                </a:xfrm>
                <a:prstGeom prst="rect">
                  <a:avLst/>
                </a:prstGeom>
                <a:solidFill>
                  <a:srgbClr val="E9E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8" name="Rectangle 280"/>
                <p:cNvSpPr>
                  <a:spLocks noChangeArrowheads="1"/>
                </p:cNvSpPr>
                <p:nvPr/>
              </p:nvSpPr>
              <p:spPr bwMode="auto">
                <a:xfrm>
                  <a:off x="2336" y="1404"/>
                  <a:ext cx="18" cy="400"/>
                </a:xfrm>
                <a:prstGeom prst="rect">
                  <a:avLst/>
                </a:prstGeom>
                <a:solidFill>
                  <a:srgbClr val="E9E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29" name="Rectangle 281"/>
                <p:cNvSpPr>
                  <a:spLocks noChangeArrowheads="1"/>
                </p:cNvSpPr>
                <p:nvPr/>
              </p:nvSpPr>
              <p:spPr bwMode="auto">
                <a:xfrm>
                  <a:off x="3358" y="1404"/>
                  <a:ext cx="17" cy="400"/>
                </a:xfrm>
                <a:prstGeom prst="rect">
                  <a:avLst/>
                </a:prstGeom>
                <a:solidFill>
                  <a:srgbClr val="E9E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0" name="Rectangle 282"/>
                <p:cNvSpPr>
                  <a:spLocks noChangeArrowheads="1"/>
                </p:cNvSpPr>
                <p:nvPr/>
              </p:nvSpPr>
              <p:spPr bwMode="auto">
                <a:xfrm>
                  <a:off x="2354" y="1404"/>
                  <a:ext cx="1004" cy="7"/>
                </a:xfrm>
                <a:prstGeom prst="rect">
                  <a:avLst/>
                </a:prstGeom>
                <a:solidFill>
                  <a:srgbClr val="EAEF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1" name="Rectangle 283"/>
                <p:cNvSpPr>
                  <a:spLocks noChangeArrowheads="1"/>
                </p:cNvSpPr>
                <p:nvPr/>
              </p:nvSpPr>
              <p:spPr bwMode="auto">
                <a:xfrm>
                  <a:off x="2354" y="1797"/>
                  <a:ext cx="1004" cy="7"/>
                </a:xfrm>
                <a:prstGeom prst="rect">
                  <a:avLst/>
                </a:prstGeom>
                <a:solidFill>
                  <a:srgbClr val="EAEF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2" name="Rectangle 284"/>
                <p:cNvSpPr>
                  <a:spLocks noChangeArrowheads="1"/>
                </p:cNvSpPr>
                <p:nvPr/>
              </p:nvSpPr>
              <p:spPr bwMode="auto">
                <a:xfrm>
                  <a:off x="2354" y="1411"/>
                  <a:ext cx="18" cy="386"/>
                </a:xfrm>
                <a:prstGeom prst="rect">
                  <a:avLst/>
                </a:prstGeom>
                <a:solidFill>
                  <a:srgbClr val="EAEF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3" name="Rectangle 285"/>
                <p:cNvSpPr>
                  <a:spLocks noChangeArrowheads="1"/>
                </p:cNvSpPr>
                <p:nvPr/>
              </p:nvSpPr>
              <p:spPr bwMode="auto">
                <a:xfrm>
                  <a:off x="3339" y="1411"/>
                  <a:ext cx="19" cy="386"/>
                </a:xfrm>
                <a:prstGeom prst="rect">
                  <a:avLst/>
                </a:prstGeom>
                <a:solidFill>
                  <a:srgbClr val="EAEF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4" name="Rectangle 286"/>
                <p:cNvSpPr>
                  <a:spLocks noChangeArrowheads="1"/>
                </p:cNvSpPr>
                <p:nvPr/>
              </p:nvSpPr>
              <p:spPr bwMode="auto">
                <a:xfrm>
                  <a:off x="2372" y="1411"/>
                  <a:ext cx="967" cy="7"/>
                </a:xfrm>
                <a:prstGeom prst="rect">
                  <a:avLst/>
                </a:prstGeom>
                <a:solidFill>
                  <a:srgbClr val="EC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5" name="Rectangle 287"/>
                <p:cNvSpPr>
                  <a:spLocks noChangeArrowheads="1"/>
                </p:cNvSpPr>
                <p:nvPr/>
              </p:nvSpPr>
              <p:spPr bwMode="auto">
                <a:xfrm>
                  <a:off x="2372" y="1790"/>
                  <a:ext cx="967" cy="7"/>
                </a:xfrm>
                <a:prstGeom prst="rect">
                  <a:avLst/>
                </a:prstGeom>
                <a:solidFill>
                  <a:srgbClr val="EC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6" name="Rectangle 288"/>
                <p:cNvSpPr>
                  <a:spLocks noChangeArrowheads="1"/>
                </p:cNvSpPr>
                <p:nvPr/>
              </p:nvSpPr>
              <p:spPr bwMode="auto">
                <a:xfrm>
                  <a:off x="2372" y="1418"/>
                  <a:ext cx="18" cy="372"/>
                </a:xfrm>
                <a:prstGeom prst="rect">
                  <a:avLst/>
                </a:prstGeom>
                <a:solidFill>
                  <a:srgbClr val="EC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7" name="Rectangle 289"/>
                <p:cNvSpPr>
                  <a:spLocks noChangeArrowheads="1"/>
                </p:cNvSpPr>
                <p:nvPr/>
              </p:nvSpPr>
              <p:spPr bwMode="auto">
                <a:xfrm>
                  <a:off x="3322" y="1418"/>
                  <a:ext cx="17" cy="372"/>
                </a:xfrm>
                <a:prstGeom prst="rect">
                  <a:avLst/>
                </a:prstGeom>
                <a:solidFill>
                  <a:srgbClr val="ECF0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8" name="Rectangle 290"/>
                <p:cNvSpPr>
                  <a:spLocks noChangeArrowheads="1"/>
                </p:cNvSpPr>
                <p:nvPr/>
              </p:nvSpPr>
              <p:spPr bwMode="auto">
                <a:xfrm>
                  <a:off x="2390" y="1418"/>
                  <a:ext cx="932" cy="8"/>
                </a:xfrm>
                <a:prstGeom prst="rect">
                  <a:avLst/>
                </a:prstGeom>
                <a:solidFill>
                  <a:srgbClr val="EDF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39" name="Rectangle 291"/>
                <p:cNvSpPr>
                  <a:spLocks noChangeArrowheads="1"/>
                </p:cNvSpPr>
                <p:nvPr/>
              </p:nvSpPr>
              <p:spPr bwMode="auto">
                <a:xfrm>
                  <a:off x="2390" y="1783"/>
                  <a:ext cx="932" cy="7"/>
                </a:xfrm>
                <a:prstGeom prst="rect">
                  <a:avLst/>
                </a:prstGeom>
                <a:solidFill>
                  <a:srgbClr val="EDF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0" name="Rectangle 292"/>
                <p:cNvSpPr>
                  <a:spLocks noChangeArrowheads="1"/>
                </p:cNvSpPr>
                <p:nvPr/>
              </p:nvSpPr>
              <p:spPr bwMode="auto">
                <a:xfrm>
                  <a:off x="2390" y="1426"/>
                  <a:ext cx="18" cy="357"/>
                </a:xfrm>
                <a:prstGeom prst="rect">
                  <a:avLst/>
                </a:prstGeom>
                <a:solidFill>
                  <a:srgbClr val="EDF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1" name="Rectangle 293"/>
                <p:cNvSpPr>
                  <a:spLocks noChangeArrowheads="1"/>
                </p:cNvSpPr>
                <p:nvPr/>
              </p:nvSpPr>
              <p:spPr bwMode="auto">
                <a:xfrm>
                  <a:off x="3303" y="1426"/>
                  <a:ext cx="19" cy="357"/>
                </a:xfrm>
                <a:prstGeom prst="rect">
                  <a:avLst/>
                </a:prstGeom>
                <a:solidFill>
                  <a:srgbClr val="EDF1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2" name="Rectangle 294"/>
                <p:cNvSpPr>
                  <a:spLocks noChangeArrowheads="1"/>
                </p:cNvSpPr>
                <p:nvPr/>
              </p:nvSpPr>
              <p:spPr bwMode="auto">
                <a:xfrm>
                  <a:off x="2408" y="1426"/>
                  <a:ext cx="895" cy="7"/>
                </a:xfrm>
                <a:prstGeom prst="rect">
                  <a:avLst/>
                </a:prstGeom>
                <a:solidFill>
                  <a:srgbClr val="EEF2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3" name="Rectangle 295"/>
                <p:cNvSpPr>
                  <a:spLocks noChangeArrowheads="1"/>
                </p:cNvSpPr>
                <p:nvPr/>
              </p:nvSpPr>
              <p:spPr bwMode="auto">
                <a:xfrm>
                  <a:off x="2408" y="1776"/>
                  <a:ext cx="895" cy="7"/>
                </a:xfrm>
                <a:prstGeom prst="rect">
                  <a:avLst/>
                </a:prstGeom>
                <a:solidFill>
                  <a:srgbClr val="EEF2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4" name="Rectangle 296"/>
                <p:cNvSpPr>
                  <a:spLocks noChangeArrowheads="1"/>
                </p:cNvSpPr>
                <p:nvPr/>
              </p:nvSpPr>
              <p:spPr bwMode="auto">
                <a:xfrm>
                  <a:off x="2408" y="1433"/>
                  <a:ext cx="17" cy="343"/>
                </a:xfrm>
                <a:prstGeom prst="rect">
                  <a:avLst/>
                </a:prstGeom>
                <a:solidFill>
                  <a:srgbClr val="EEF2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5" name="Rectangle 297"/>
                <p:cNvSpPr>
                  <a:spLocks noChangeArrowheads="1"/>
                </p:cNvSpPr>
                <p:nvPr/>
              </p:nvSpPr>
              <p:spPr bwMode="auto">
                <a:xfrm>
                  <a:off x="3286" y="1433"/>
                  <a:ext cx="17" cy="343"/>
                </a:xfrm>
                <a:prstGeom prst="rect">
                  <a:avLst/>
                </a:prstGeom>
                <a:solidFill>
                  <a:srgbClr val="EEF2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6" name="Rectangle 298"/>
                <p:cNvSpPr>
                  <a:spLocks noChangeArrowheads="1"/>
                </p:cNvSpPr>
                <p:nvPr/>
              </p:nvSpPr>
              <p:spPr bwMode="auto">
                <a:xfrm>
                  <a:off x="2425" y="1433"/>
                  <a:ext cx="861" cy="7"/>
                </a:xfrm>
                <a:prstGeom prst="rect">
                  <a:avLst/>
                </a:prstGeom>
                <a:solidFill>
                  <a:srgbClr val="F0F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7" name="Rectangle 299"/>
                <p:cNvSpPr>
                  <a:spLocks noChangeArrowheads="1"/>
                </p:cNvSpPr>
                <p:nvPr/>
              </p:nvSpPr>
              <p:spPr bwMode="auto">
                <a:xfrm>
                  <a:off x="2425" y="1769"/>
                  <a:ext cx="861" cy="7"/>
                </a:xfrm>
                <a:prstGeom prst="rect">
                  <a:avLst/>
                </a:prstGeom>
                <a:solidFill>
                  <a:srgbClr val="F0F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8" name="Rectangle 300"/>
                <p:cNvSpPr>
                  <a:spLocks noChangeArrowheads="1"/>
                </p:cNvSpPr>
                <p:nvPr/>
              </p:nvSpPr>
              <p:spPr bwMode="auto">
                <a:xfrm>
                  <a:off x="2425" y="1440"/>
                  <a:ext cx="19" cy="329"/>
                </a:xfrm>
                <a:prstGeom prst="rect">
                  <a:avLst/>
                </a:prstGeom>
                <a:solidFill>
                  <a:srgbClr val="F0F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49" name="Rectangle 301"/>
                <p:cNvSpPr>
                  <a:spLocks noChangeArrowheads="1"/>
                </p:cNvSpPr>
                <p:nvPr/>
              </p:nvSpPr>
              <p:spPr bwMode="auto">
                <a:xfrm>
                  <a:off x="3267" y="1440"/>
                  <a:ext cx="19" cy="329"/>
                </a:xfrm>
                <a:prstGeom prst="rect">
                  <a:avLst/>
                </a:prstGeom>
                <a:solidFill>
                  <a:srgbClr val="F0F3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0" name="Rectangle 302"/>
                <p:cNvSpPr>
                  <a:spLocks noChangeArrowheads="1"/>
                </p:cNvSpPr>
                <p:nvPr/>
              </p:nvSpPr>
              <p:spPr bwMode="auto">
                <a:xfrm>
                  <a:off x="2444" y="1440"/>
                  <a:ext cx="823" cy="7"/>
                </a:xfrm>
                <a:prstGeom prst="rect">
                  <a:avLst/>
                </a:prstGeom>
                <a:solidFill>
                  <a:srgbClr val="F1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1" name="Rectangle 303"/>
                <p:cNvSpPr>
                  <a:spLocks noChangeArrowheads="1"/>
                </p:cNvSpPr>
                <p:nvPr/>
              </p:nvSpPr>
              <p:spPr bwMode="auto">
                <a:xfrm>
                  <a:off x="2444" y="1762"/>
                  <a:ext cx="823" cy="7"/>
                </a:xfrm>
                <a:prstGeom prst="rect">
                  <a:avLst/>
                </a:prstGeom>
                <a:solidFill>
                  <a:srgbClr val="F1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2" name="Rectangle 304"/>
                <p:cNvSpPr>
                  <a:spLocks noChangeArrowheads="1"/>
                </p:cNvSpPr>
                <p:nvPr/>
              </p:nvSpPr>
              <p:spPr bwMode="auto">
                <a:xfrm>
                  <a:off x="2444" y="1447"/>
                  <a:ext cx="17" cy="315"/>
                </a:xfrm>
                <a:prstGeom prst="rect">
                  <a:avLst/>
                </a:prstGeom>
                <a:solidFill>
                  <a:srgbClr val="F1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3" name="Rectangle 305"/>
                <p:cNvSpPr>
                  <a:spLocks noChangeArrowheads="1"/>
                </p:cNvSpPr>
                <p:nvPr/>
              </p:nvSpPr>
              <p:spPr bwMode="auto">
                <a:xfrm>
                  <a:off x="3250" y="1447"/>
                  <a:ext cx="17" cy="315"/>
                </a:xfrm>
                <a:prstGeom prst="rect">
                  <a:avLst/>
                </a:prstGeom>
                <a:solidFill>
                  <a:srgbClr val="F1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4" name="Rectangle 306"/>
                <p:cNvSpPr>
                  <a:spLocks noChangeArrowheads="1"/>
                </p:cNvSpPr>
                <p:nvPr/>
              </p:nvSpPr>
              <p:spPr bwMode="auto">
                <a:xfrm>
                  <a:off x="2461" y="1447"/>
                  <a:ext cx="789" cy="7"/>
                </a:xfrm>
                <a:prstGeom prst="rect">
                  <a:avLst/>
                </a:prstGeom>
                <a:solidFill>
                  <a:srgbClr val="F2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5" name="Rectangle 307"/>
                <p:cNvSpPr>
                  <a:spLocks noChangeArrowheads="1"/>
                </p:cNvSpPr>
                <p:nvPr/>
              </p:nvSpPr>
              <p:spPr bwMode="auto">
                <a:xfrm>
                  <a:off x="2461" y="1755"/>
                  <a:ext cx="789" cy="7"/>
                </a:xfrm>
                <a:prstGeom prst="rect">
                  <a:avLst/>
                </a:prstGeom>
                <a:solidFill>
                  <a:srgbClr val="F2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6" name="Rectangle 308"/>
                <p:cNvSpPr>
                  <a:spLocks noChangeArrowheads="1"/>
                </p:cNvSpPr>
                <p:nvPr/>
              </p:nvSpPr>
              <p:spPr bwMode="auto">
                <a:xfrm>
                  <a:off x="2461" y="1454"/>
                  <a:ext cx="18" cy="301"/>
                </a:xfrm>
                <a:prstGeom prst="rect">
                  <a:avLst/>
                </a:prstGeom>
                <a:solidFill>
                  <a:srgbClr val="F2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7" name="Rectangle 309"/>
                <p:cNvSpPr>
                  <a:spLocks noChangeArrowheads="1"/>
                </p:cNvSpPr>
                <p:nvPr/>
              </p:nvSpPr>
              <p:spPr bwMode="auto">
                <a:xfrm>
                  <a:off x="3231" y="1454"/>
                  <a:ext cx="19" cy="301"/>
                </a:xfrm>
                <a:prstGeom prst="rect">
                  <a:avLst/>
                </a:prstGeom>
                <a:solidFill>
                  <a:srgbClr val="F2F4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8" name="Rectangle 310"/>
                <p:cNvSpPr>
                  <a:spLocks noChangeArrowheads="1"/>
                </p:cNvSpPr>
                <p:nvPr/>
              </p:nvSpPr>
              <p:spPr bwMode="auto">
                <a:xfrm>
                  <a:off x="2479" y="1454"/>
                  <a:ext cx="752" cy="8"/>
                </a:xfrm>
                <a:prstGeom prst="rect">
                  <a:avLst/>
                </a:prstGeom>
                <a:solidFill>
                  <a:srgbClr val="F3F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59" name="Rectangle 311"/>
                <p:cNvSpPr>
                  <a:spLocks noChangeArrowheads="1"/>
                </p:cNvSpPr>
                <p:nvPr/>
              </p:nvSpPr>
              <p:spPr bwMode="auto">
                <a:xfrm>
                  <a:off x="2479" y="1747"/>
                  <a:ext cx="752" cy="8"/>
                </a:xfrm>
                <a:prstGeom prst="rect">
                  <a:avLst/>
                </a:prstGeom>
                <a:solidFill>
                  <a:srgbClr val="F3F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0" name="Rectangle 312"/>
                <p:cNvSpPr>
                  <a:spLocks noChangeArrowheads="1"/>
                </p:cNvSpPr>
                <p:nvPr/>
              </p:nvSpPr>
              <p:spPr bwMode="auto">
                <a:xfrm>
                  <a:off x="2479" y="1462"/>
                  <a:ext cx="18" cy="285"/>
                </a:xfrm>
                <a:prstGeom prst="rect">
                  <a:avLst/>
                </a:prstGeom>
                <a:solidFill>
                  <a:srgbClr val="F3F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1" name="Rectangle 313"/>
                <p:cNvSpPr>
                  <a:spLocks noChangeArrowheads="1"/>
                </p:cNvSpPr>
                <p:nvPr/>
              </p:nvSpPr>
              <p:spPr bwMode="auto">
                <a:xfrm>
                  <a:off x="3214" y="1462"/>
                  <a:ext cx="17" cy="285"/>
                </a:xfrm>
                <a:prstGeom prst="rect">
                  <a:avLst/>
                </a:prstGeom>
                <a:solidFill>
                  <a:srgbClr val="F3F5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2" name="Rectangle 314"/>
                <p:cNvSpPr>
                  <a:spLocks noChangeArrowheads="1"/>
                </p:cNvSpPr>
                <p:nvPr/>
              </p:nvSpPr>
              <p:spPr bwMode="auto">
                <a:xfrm>
                  <a:off x="2497" y="1462"/>
                  <a:ext cx="717" cy="6"/>
                </a:xfrm>
                <a:prstGeom prst="rect">
                  <a:avLst/>
                </a:prstGeom>
                <a:solidFill>
                  <a:srgbClr val="F4F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3" name="Rectangle 315"/>
                <p:cNvSpPr>
                  <a:spLocks noChangeArrowheads="1"/>
                </p:cNvSpPr>
                <p:nvPr/>
              </p:nvSpPr>
              <p:spPr bwMode="auto">
                <a:xfrm>
                  <a:off x="2497" y="1740"/>
                  <a:ext cx="717" cy="7"/>
                </a:xfrm>
                <a:prstGeom prst="rect">
                  <a:avLst/>
                </a:prstGeom>
                <a:solidFill>
                  <a:srgbClr val="F4F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4" name="Rectangle 316"/>
                <p:cNvSpPr>
                  <a:spLocks noChangeArrowheads="1"/>
                </p:cNvSpPr>
                <p:nvPr/>
              </p:nvSpPr>
              <p:spPr bwMode="auto">
                <a:xfrm>
                  <a:off x="2497" y="1468"/>
                  <a:ext cx="18" cy="272"/>
                </a:xfrm>
                <a:prstGeom prst="rect">
                  <a:avLst/>
                </a:prstGeom>
                <a:solidFill>
                  <a:srgbClr val="F4F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5" name="Rectangle 317"/>
                <p:cNvSpPr>
                  <a:spLocks noChangeArrowheads="1"/>
                </p:cNvSpPr>
                <p:nvPr/>
              </p:nvSpPr>
              <p:spPr bwMode="auto">
                <a:xfrm>
                  <a:off x="3196" y="1468"/>
                  <a:ext cx="18" cy="272"/>
                </a:xfrm>
                <a:prstGeom prst="rect">
                  <a:avLst/>
                </a:prstGeom>
                <a:solidFill>
                  <a:srgbClr val="F4F6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6" name="Rectangle 318"/>
                <p:cNvSpPr>
                  <a:spLocks noChangeArrowheads="1"/>
                </p:cNvSpPr>
                <p:nvPr/>
              </p:nvSpPr>
              <p:spPr bwMode="auto">
                <a:xfrm>
                  <a:off x="2515" y="1468"/>
                  <a:ext cx="681" cy="7"/>
                </a:xfrm>
                <a:prstGeom prst="rect">
                  <a:avLst/>
                </a:prstGeom>
                <a:solidFill>
                  <a:srgbClr val="F5F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7" name="Rectangle 319"/>
                <p:cNvSpPr>
                  <a:spLocks noChangeArrowheads="1"/>
                </p:cNvSpPr>
                <p:nvPr/>
              </p:nvSpPr>
              <p:spPr bwMode="auto">
                <a:xfrm>
                  <a:off x="2515" y="1733"/>
                  <a:ext cx="681" cy="7"/>
                </a:xfrm>
                <a:prstGeom prst="rect">
                  <a:avLst/>
                </a:prstGeom>
                <a:solidFill>
                  <a:srgbClr val="F5F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8" name="Rectangle 320"/>
                <p:cNvSpPr>
                  <a:spLocks noChangeArrowheads="1"/>
                </p:cNvSpPr>
                <p:nvPr/>
              </p:nvSpPr>
              <p:spPr bwMode="auto">
                <a:xfrm>
                  <a:off x="2515" y="1475"/>
                  <a:ext cx="18" cy="258"/>
                </a:xfrm>
                <a:prstGeom prst="rect">
                  <a:avLst/>
                </a:prstGeom>
                <a:solidFill>
                  <a:srgbClr val="F5F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69" name="Rectangle 321"/>
                <p:cNvSpPr>
                  <a:spLocks noChangeArrowheads="1"/>
                </p:cNvSpPr>
                <p:nvPr/>
              </p:nvSpPr>
              <p:spPr bwMode="auto">
                <a:xfrm>
                  <a:off x="3178" y="1475"/>
                  <a:ext cx="18" cy="258"/>
                </a:xfrm>
                <a:prstGeom prst="rect">
                  <a:avLst/>
                </a:prstGeom>
                <a:solidFill>
                  <a:srgbClr val="F5F7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0" name="Rectangle 322"/>
                <p:cNvSpPr>
                  <a:spLocks noChangeArrowheads="1"/>
                </p:cNvSpPr>
                <p:nvPr/>
              </p:nvSpPr>
              <p:spPr bwMode="auto">
                <a:xfrm>
                  <a:off x="2533" y="1475"/>
                  <a:ext cx="645" cy="7"/>
                </a:xfrm>
                <a:prstGeom prst="rect">
                  <a:avLst/>
                </a:prstGeom>
                <a:solidFill>
                  <a:srgbClr val="F6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1" name="Rectangle 323"/>
                <p:cNvSpPr>
                  <a:spLocks noChangeArrowheads="1"/>
                </p:cNvSpPr>
                <p:nvPr/>
              </p:nvSpPr>
              <p:spPr bwMode="auto">
                <a:xfrm>
                  <a:off x="2533" y="1726"/>
                  <a:ext cx="645" cy="7"/>
                </a:xfrm>
                <a:prstGeom prst="rect">
                  <a:avLst/>
                </a:prstGeom>
                <a:solidFill>
                  <a:srgbClr val="F6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2" name="Rectangle 324"/>
                <p:cNvSpPr>
                  <a:spLocks noChangeArrowheads="1"/>
                </p:cNvSpPr>
                <p:nvPr/>
              </p:nvSpPr>
              <p:spPr bwMode="auto">
                <a:xfrm>
                  <a:off x="2533" y="1482"/>
                  <a:ext cx="18" cy="244"/>
                </a:xfrm>
                <a:prstGeom prst="rect">
                  <a:avLst/>
                </a:prstGeom>
                <a:solidFill>
                  <a:srgbClr val="F6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3" name="Rectangle 325"/>
                <p:cNvSpPr>
                  <a:spLocks noChangeArrowheads="1"/>
                </p:cNvSpPr>
                <p:nvPr/>
              </p:nvSpPr>
              <p:spPr bwMode="auto">
                <a:xfrm>
                  <a:off x="3160" y="1482"/>
                  <a:ext cx="18" cy="244"/>
                </a:xfrm>
                <a:prstGeom prst="rect">
                  <a:avLst/>
                </a:prstGeom>
                <a:solidFill>
                  <a:srgbClr val="F6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4" name="Rectangle 326"/>
                <p:cNvSpPr>
                  <a:spLocks noChangeArrowheads="1"/>
                </p:cNvSpPr>
                <p:nvPr/>
              </p:nvSpPr>
              <p:spPr bwMode="auto">
                <a:xfrm>
                  <a:off x="2551" y="1482"/>
                  <a:ext cx="609" cy="8"/>
                </a:xfrm>
                <a:prstGeom prst="rect">
                  <a:avLst/>
                </a:prstGeom>
                <a:solidFill>
                  <a:srgbClr val="F7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5" name="Rectangle 327"/>
                <p:cNvSpPr>
                  <a:spLocks noChangeArrowheads="1"/>
                </p:cNvSpPr>
                <p:nvPr/>
              </p:nvSpPr>
              <p:spPr bwMode="auto">
                <a:xfrm>
                  <a:off x="2551" y="1718"/>
                  <a:ext cx="609" cy="8"/>
                </a:xfrm>
                <a:prstGeom prst="rect">
                  <a:avLst/>
                </a:prstGeom>
                <a:solidFill>
                  <a:srgbClr val="F7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6" name="Rectangle 328"/>
                <p:cNvSpPr>
                  <a:spLocks noChangeArrowheads="1"/>
                </p:cNvSpPr>
                <p:nvPr/>
              </p:nvSpPr>
              <p:spPr bwMode="auto">
                <a:xfrm>
                  <a:off x="2551" y="1490"/>
                  <a:ext cx="18" cy="228"/>
                </a:xfrm>
                <a:prstGeom prst="rect">
                  <a:avLst/>
                </a:prstGeom>
                <a:solidFill>
                  <a:srgbClr val="F7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7" name="Rectangle 329"/>
                <p:cNvSpPr>
                  <a:spLocks noChangeArrowheads="1"/>
                </p:cNvSpPr>
                <p:nvPr/>
              </p:nvSpPr>
              <p:spPr bwMode="auto">
                <a:xfrm>
                  <a:off x="3142" y="1490"/>
                  <a:ext cx="18" cy="228"/>
                </a:xfrm>
                <a:prstGeom prst="rect">
                  <a:avLst/>
                </a:prstGeom>
                <a:solidFill>
                  <a:srgbClr val="F7F8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8" name="Rectangle 330"/>
                <p:cNvSpPr>
                  <a:spLocks noChangeArrowheads="1"/>
                </p:cNvSpPr>
                <p:nvPr/>
              </p:nvSpPr>
              <p:spPr bwMode="auto">
                <a:xfrm>
                  <a:off x="2569" y="1490"/>
                  <a:ext cx="573" cy="7"/>
                </a:xfrm>
                <a:prstGeom prst="rect">
                  <a:avLst/>
                </a:prstGeom>
                <a:solidFill>
                  <a:srgbClr val="F7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79" name="Rectangle 331"/>
                <p:cNvSpPr>
                  <a:spLocks noChangeArrowheads="1"/>
                </p:cNvSpPr>
                <p:nvPr/>
              </p:nvSpPr>
              <p:spPr bwMode="auto">
                <a:xfrm>
                  <a:off x="2569" y="1712"/>
                  <a:ext cx="573" cy="6"/>
                </a:xfrm>
                <a:prstGeom prst="rect">
                  <a:avLst/>
                </a:prstGeom>
                <a:solidFill>
                  <a:srgbClr val="F7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0" name="Rectangle 332"/>
                <p:cNvSpPr>
                  <a:spLocks noChangeArrowheads="1"/>
                </p:cNvSpPr>
                <p:nvPr/>
              </p:nvSpPr>
              <p:spPr bwMode="auto">
                <a:xfrm>
                  <a:off x="2569" y="1497"/>
                  <a:ext cx="18" cy="215"/>
                </a:xfrm>
                <a:prstGeom prst="rect">
                  <a:avLst/>
                </a:prstGeom>
                <a:solidFill>
                  <a:srgbClr val="F7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1" name="Rectangle 333"/>
                <p:cNvSpPr>
                  <a:spLocks noChangeArrowheads="1"/>
                </p:cNvSpPr>
                <p:nvPr/>
              </p:nvSpPr>
              <p:spPr bwMode="auto">
                <a:xfrm>
                  <a:off x="3125" y="1497"/>
                  <a:ext cx="17" cy="215"/>
                </a:xfrm>
                <a:prstGeom prst="rect">
                  <a:avLst/>
                </a:prstGeom>
                <a:solidFill>
                  <a:srgbClr val="F7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2" name="Rectangle 334"/>
                <p:cNvSpPr>
                  <a:spLocks noChangeArrowheads="1"/>
                </p:cNvSpPr>
                <p:nvPr/>
              </p:nvSpPr>
              <p:spPr bwMode="auto">
                <a:xfrm>
                  <a:off x="2587" y="1497"/>
                  <a:ext cx="538" cy="7"/>
                </a:xfrm>
                <a:prstGeom prst="rect">
                  <a:avLst/>
                </a:prstGeom>
                <a:solidFill>
                  <a:srgbClr val="F8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3" name="Rectangle 335"/>
                <p:cNvSpPr>
                  <a:spLocks noChangeArrowheads="1"/>
                </p:cNvSpPr>
                <p:nvPr/>
              </p:nvSpPr>
              <p:spPr bwMode="auto">
                <a:xfrm>
                  <a:off x="2587" y="1705"/>
                  <a:ext cx="538" cy="7"/>
                </a:xfrm>
                <a:prstGeom prst="rect">
                  <a:avLst/>
                </a:prstGeom>
                <a:solidFill>
                  <a:srgbClr val="F8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4" name="Rectangle 336"/>
                <p:cNvSpPr>
                  <a:spLocks noChangeArrowheads="1"/>
                </p:cNvSpPr>
                <p:nvPr/>
              </p:nvSpPr>
              <p:spPr bwMode="auto">
                <a:xfrm>
                  <a:off x="2587" y="1504"/>
                  <a:ext cx="18" cy="201"/>
                </a:xfrm>
                <a:prstGeom prst="rect">
                  <a:avLst/>
                </a:prstGeom>
                <a:solidFill>
                  <a:srgbClr val="F8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5" name="Rectangle 337"/>
                <p:cNvSpPr>
                  <a:spLocks noChangeArrowheads="1"/>
                </p:cNvSpPr>
                <p:nvPr/>
              </p:nvSpPr>
              <p:spPr bwMode="auto">
                <a:xfrm>
                  <a:off x="3106" y="1504"/>
                  <a:ext cx="19" cy="201"/>
                </a:xfrm>
                <a:prstGeom prst="rect">
                  <a:avLst/>
                </a:prstGeom>
                <a:solidFill>
                  <a:srgbClr val="F8F9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6" name="Rectangle 338"/>
                <p:cNvSpPr>
                  <a:spLocks noChangeArrowheads="1"/>
                </p:cNvSpPr>
                <p:nvPr/>
              </p:nvSpPr>
              <p:spPr bwMode="auto">
                <a:xfrm>
                  <a:off x="2605" y="1504"/>
                  <a:ext cx="501" cy="7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7" name="Rectangle 339"/>
                <p:cNvSpPr>
                  <a:spLocks noChangeArrowheads="1"/>
                </p:cNvSpPr>
                <p:nvPr/>
              </p:nvSpPr>
              <p:spPr bwMode="auto">
                <a:xfrm>
                  <a:off x="2605" y="1698"/>
                  <a:ext cx="501" cy="7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8" name="Rectangle 340"/>
                <p:cNvSpPr>
                  <a:spLocks noChangeArrowheads="1"/>
                </p:cNvSpPr>
                <p:nvPr/>
              </p:nvSpPr>
              <p:spPr bwMode="auto">
                <a:xfrm>
                  <a:off x="2605" y="1511"/>
                  <a:ext cx="18" cy="187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89" name="Rectangle 341"/>
                <p:cNvSpPr>
                  <a:spLocks noChangeArrowheads="1"/>
                </p:cNvSpPr>
                <p:nvPr/>
              </p:nvSpPr>
              <p:spPr bwMode="auto">
                <a:xfrm>
                  <a:off x="3089" y="1511"/>
                  <a:ext cx="17" cy="187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0" name="Rectangle 342"/>
                <p:cNvSpPr>
                  <a:spLocks noChangeArrowheads="1"/>
                </p:cNvSpPr>
                <p:nvPr/>
              </p:nvSpPr>
              <p:spPr bwMode="auto">
                <a:xfrm>
                  <a:off x="2623" y="1511"/>
                  <a:ext cx="466" cy="8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1" name="Rectangle 343"/>
                <p:cNvSpPr>
                  <a:spLocks noChangeArrowheads="1"/>
                </p:cNvSpPr>
                <p:nvPr/>
              </p:nvSpPr>
              <p:spPr bwMode="auto">
                <a:xfrm>
                  <a:off x="2623" y="1690"/>
                  <a:ext cx="466" cy="8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2" name="Rectangle 344"/>
                <p:cNvSpPr>
                  <a:spLocks noChangeArrowheads="1"/>
                </p:cNvSpPr>
                <p:nvPr/>
              </p:nvSpPr>
              <p:spPr bwMode="auto">
                <a:xfrm>
                  <a:off x="2623" y="1519"/>
                  <a:ext cx="18" cy="171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3" name="Rectangle 345"/>
                <p:cNvSpPr>
                  <a:spLocks noChangeArrowheads="1"/>
                </p:cNvSpPr>
                <p:nvPr/>
              </p:nvSpPr>
              <p:spPr bwMode="auto">
                <a:xfrm>
                  <a:off x="3070" y="1519"/>
                  <a:ext cx="19" cy="171"/>
                </a:xfrm>
                <a:prstGeom prst="rect">
                  <a:avLst/>
                </a:prstGeom>
                <a:solidFill>
                  <a:srgbClr val="F9FA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4" name="Rectangle 346"/>
                <p:cNvSpPr>
                  <a:spLocks noChangeArrowheads="1"/>
                </p:cNvSpPr>
                <p:nvPr/>
              </p:nvSpPr>
              <p:spPr bwMode="auto">
                <a:xfrm>
                  <a:off x="2641" y="1519"/>
                  <a:ext cx="429" cy="7"/>
                </a:xfrm>
                <a:prstGeom prst="rect">
                  <a:avLst/>
                </a:prstGeom>
                <a:solidFill>
                  <a:srgbClr val="FA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5" name="Rectangle 347"/>
                <p:cNvSpPr>
                  <a:spLocks noChangeArrowheads="1"/>
                </p:cNvSpPr>
                <p:nvPr/>
              </p:nvSpPr>
              <p:spPr bwMode="auto">
                <a:xfrm>
                  <a:off x="2641" y="1683"/>
                  <a:ext cx="429" cy="7"/>
                </a:xfrm>
                <a:prstGeom prst="rect">
                  <a:avLst/>
                </a:prstGeom>
                <a:solidFill>
                  <a:srgbClr val="FA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6" name="Rectangle 348"/>
                <p:cNvSpPr>
                  <a:spLocks noChangeArrowheads="1"/>
                </p:cNvSpPr>
                <p:nvPr/>
              </p:nvSpPr>
              <p:spPr bwMode="auto">
                <a:xfrm>
                  <a:off x="2641" y="1526"/>
                  <a:ext cx="17" cy="157"/>
                </a:xfrm>
                <a:prstGeom prst="rect">
                  <a:avLst/>
                </a:prstGeom>
                <a:solidFill>
                  <a:srgbClr val="FA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7" name="Rectangle 349"/>
                <p:cNvSpPr>
                  <a:spLocks noChangeArrowheads="1"/>
                </p:cNvSpPr>
                <p:nvPr/>
              </p:nvSpPr>
              <p:spPr bwMode="auto">
                <a:xfrm>
                  <a:off x="3053" y="1526"/>
                  <a:ext cx="17" cy="157"/>
                </a:xfrm>
                <a:prstGeom prst="rect">
                  <a:avLst/>
                </a:prstGeom>
                <a:solidFill>
                  <a:srgbClr val="FA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8" name="Rectangle 350"/>
                <p:cNvSpPr>
                  <a:spLocks noChangeArrowheads="1"/>
                </p:cNvSpPr>
                <p:nvPr/>
              </p:nvSpPr>
              <p:spPr bwMode="auto">
                <a:xfrm>
                  <a:off x="2658" y="1526"/>
                  <a:ext cx="395" cy="7"/>
                </a:xfrm>
                <a:prstGeom prst="rect">
                  <a:avLst/>
                </a:prstGeom>
                <a:solidFill>
                  <a:srgbClr val="FB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399" name="Rectangle 351"/>
                <p:cNvSpPr>
                  <a:spLocks noChangeArrowheads="1"/>
                </p:cNvSpPr>
                <p:nvPr/>
              </p:nvSpPr>
              <p:spPr bwMode="auto">
                <a:xfrm>
                  <a:off x="2658" y="1676"/>
                  <a:ext cx="395" cy="7"/>
                </a:xfrm>
                <a:prstGeom prst="rect">
                  <a:avLst/>
                </a:prstGeom>
                <a:solidFill>
                  <a:srgbClr val="FB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0" name="Rectangle 352"/>
                <p:cNvSpPr>
                  <a:spLocks noChangeArrowheads="1"/>
                </p:cNvSpPr>
                <p:nvPr/>
              </p:nvSpPr>
              <p:spPr bwMode="auto">
                <a:xfrm>
                  <a:off x="2658" y="1533"/>
                  <a:ext cx="18" cy="143"/>
                </a:xfrm>
                <a:prstGeom prst="rect">
                  <a:avLst/>
                </a:prstGeom>
                <a:solidFill>
                  <a:srgbClr val="FB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1" name="Rectangle 353"/>
                <p:cNvSpPr>
                  <a:spLocks noChangeArrowheads="1"/>
                </p:cNvSpPr>
                <p:nvPr/>
              </p:nvSpPr>
              <p:spPr bwMode="auto">
                <a:xfrm>
                  <a:off x="3034" y="1533"/>
                  <a:ext cx="19" cy="143"/>
                </a:xfrm>
                <a:prstGeom prst="rect">
                  <a:avLst/>
                </a:prstGeom>
                <a:solidFill>
                  <a:srgbClr val="FBFB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2" name="Rectangle 354"/>
                <p:cNvSpPr>
                  <a:spLocks noChangeArrowheads="1"/>
                </p:cNvSpPr>
                <p:nvPr/>
              </p:nvSpPr>
              <p:spPr bwMode="auto">
                <a:xfrm>
                  <a:off x="2676" y="1533"/>
                  <a:ext cx="358" cy="7"/>
                </a:xfrm>
                <a:prstGeom prst="rect">
                  <a:avLst/>
                </a:prstGeom>
                <a:solidFill>
                  <a:srgbClr val="FB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3" name="Rectangle 355"/>
                <p:cNvSpPr>
                  <a:spLocks noChangeArrowheads="1"/>
                </p:cNvSpPr>
                <p:nvPr/>
              </p:nvSpPr>
              <p:spPr bwMode="auto">
                <a:xfrm>
                  <a:off x="2676" y="1669"/>
                  <a:ext cx="358" cy="7"/>
                </a:xfrm>
                <a:prstGeom prst="rect">
                  <a:avLst/>
                </a:prstGeom>
                <a:solidFill>
                  <a:srgbClr val="FB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4" name="Rectangle 356"/>
                <p:cNvSpPr>
                  <a:spLocks noChangeArrowheads="1"/>
                </p:cNvSpPr>
                <p:nvPr/>
              </p:nvSpPr>
              <p:spPr bwMode="auto">
                <a:xfrm>
                  <a:off x="2676" y="1540"/>
                  <a:ext cx="18" cy="129"/>
                </a:xfrm>
                <a:prstGeom prst="rect">
                  <a:avLst/>
                </a:prstGeom>
                <a:solidFill>
                  <a:srgbClr val="FB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5" name="Rectangle 357"/>
                <p:cNvSpPr>
                  <a:spLocks noChangeArrowheads="1"/>
                </p:cNvSpPr>
                <p:nvPr/>
              </p:nvSpPr>
              <p:spPr bwMode="auto">
                <a:xfrm>
                  <a:off x="3017" y="1540"/>
                  <a:ext cx="17" cy="129"/>
                </a:xfrm>
                <a:prstGeom prst="rect">
                  <a:avLst/>
                </a:prstGeom>
                <a:solidFill>
                  <a:srgbClr val="FB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6" name="Rectangle 358"/>
                <p:cNvSpPr>
                  <a:spLocks noChangeArrowheads="1"/>
                </p:cNvSpPr>
                <p:nvPr/>
              </p:nvSpPr>
              <p:spPr bwMode="auto">
                <a:xfrm>
                  <a:off x="2694" y="1540"/>
                  <a:ext cx="323" cy="7"/>
                </a:xfrm>
                <a:prstGeom prst="rect">
                  <a:avLst/>
                </a:prstGeom>
                <a:solidFill>
                  <a:srgbClr val="FC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7" name="Rectangle 359"/>
                <p:cNvSpPr>
                  <a:spLocks noChangeArrowheads="1"/>
                </p:cNvSpPr>
                <p:nvPr/>
              </p:nvSpPr>
              <p:spPr bwMode="auto">
                <a:xfrm>
                  <a:off x="2694" y="1661"/>
                  <a:ext cx="323" cy="8"/>
                </a:xfrm>
                <a:prstGeom prst="rect">
                  <a:avLst/>
                </a:prstGeom>
                <a:solidFill>
                  <a:srgbClr val="FC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8" name="Rectangle 360"/>
                <p:cNvSpPr>
                  <a:spLocks noChangeArrowheads="1"/>
                </p:cNvSpPr>
                <p:nvPr/>
              </p:nvSpPr>
              <p:spPr bwMode="auto">
                <a:xfrm>
                  <a:off x="2694" y="1547"/>
                  <a:ext cx="18" cy="114"/>
                </a:xfrm>
                <a:prstGeom prst="rect">
                  <a:avLst/>
                </a:prstGeom>
                <a:solidFill>
                  <a:srgbClr val="FC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09" name="Rectangle 361"/>
                <p:cNvSpPr>
                  <a:spLocks noChangeArrowheads="1"/>
                </p:cNvSpPr>
                <p:nvPr/>
              </p:nvSpPr>
              <p:spPr bwMode="auto">
                <a:xfrm>
                  <a:off x="2999" y="1547"/>
                  <a:ext cx="18" cy="114"/>
                </a:xfrm>
                <a:prstGeom prst="rect">
                  <a:avLst/>
                </a:prstGeom>
                <a:solidFill>
                  <a:srgbClr val="FCFC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0" name="Rectangle 362"/>
                <p:cNvSpPr>
                  <a:spLocks noChangeArrowheads="1"/>
                </p:cNvSpPr>
                <p:nvPr/>
              </p:nvSpPr>
              <p:spPr bwMode="auto">
                <a:xfrm>
                  <a:off x="2712" y="1547"/>
                  <a:ext cx="287" cy="7"/>
                </a:xfrm>
                <a:prstGeom prst="rect">
                  <a:avLst/>
                </a:prstGeom>
                <a:solidFill>
                  <a:srgbClr val="FC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1" name="Rectangle 363"/>
                <p:cNvSpPr>
                  <a:spLocks noChangeArrowheads="1"/>
                </p:cNvSpPr>
                <p:nvPr/>
              </p:nvSpPr>
              <p:spPr bwMode="auto">
                <a:xfrm>
                  <a:off x="2712" y="1654"/>
                  <a:ext cx="287" cy="7"/>
                </a:xfrm>
                <a:prstGeom prst="rect">
                  <a:avLst/>
                </a:prstGeom>
                <a:solidFill>
                  <a:srgbClr val="FC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2" name="Rectangle 364"/>
                <p:cNvSpPr>
                  <a:spLocks noChangeArrowheads="1"/>
                </p:cNvSpPr>
                <p:nvPr/>
              </p:nvSpPr>
              <p:spPr bwMode="auto">
                <a:xfrm>
                  <a:off x="2712" y="1554"/>
                  <a:ext cx="18" cy="100"/>
                </a:xfrm>
                <a:prstGeom prst="rect">
                  <a:avLst/>
                </a:prstGeom>
                <a:solidFill>
                  <a:srgbClr val="FC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3" name="Rectangle 365"/>
                <p:cNvSpPr>
                  <a:spLocks noChangeArrowheads="1"/>
                </p:cNvSpPr>
                <p:nvPr/>
              </p:nvSpPr>
              <p:spPr bwMode="auto">
                <a:xfrm>
                  <a:off x="2981" y="1554"/>
                  <a:ext cx="18" cy="100"/>
                </a:xfrm>
                <a:prstGeom prst="rect">
                  <a:avLst/>
                </a:prstGeom>
                <a:solidFill>
                  <a:srgbClr val="FC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4" name="Rectangle 366"/>
                <p:cNvSpPr>
                  <a:spLocks noChangeArrowheads="1"/>
                </p:cNvSpPr>
                <p:nvPr/>
              </p:nvSpPr>
              <p:spPr bwMode="auto">
                <a:xfrm>
                  <a:off x="2730" y="1554"/>
                  <a:ext cx="251" cy="7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5" name="Rectangle 367"/>
                <p:cNvSpPr>
                  <a:spLocks noChangeArrowheads="1"/>
                </p:cNvSpPr>
                <p:nvPr/>
              </p:nvSpPr>
              <p:spPr bwMode="auto">
                <a:xfrm>
                  <a:off x="2730" y="1647"/>
                  <a:ext cx="251" cy="7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6" name="Rectangle 368"/>
                <p:cNvSpPr>
                  <a:spLocks noChangeArrowheads="1"/>
                </p:cNvSpPr>
                <p:nvPr/>
              </p:nvSpPr>
              <p:spPr bwMode="auto">
                <a:xfrm>
                  <a:off x="2730" y="1561"/>
                  <a:ext cx="18" cy="86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7" name="Rectangle 369"/>
                <p:cNvSpPr>
                  <a:spLocks noChangeArrowheads="1"/>
                </p:cNvSpPr>
                <p:nvPr/>
              </p:nvSpPr>
              <p:spPr bwMode="auto">
                <a:xfrm>
                  <a:off x="2963" y="1561"/>
                  <a:ext cx="18" cy="86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8" name="Rectangle 370"/>
                <p:cNvSpPr>
                  <a:spLocks noChangeArrowheads="1"/>
                </p:cNvSpPr>
                <p:nvPr/>
              </p:nvSpPr>
              <p:spPr bwMode="auto">
                <a:xfrm>
                  <a:off x="2748" y="1561"/>
                  <a:ext cx="215" cy="7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19" name="Rectangle 371"/>
                <p:cNvSpPr>
                  <a:spLocks noChangeArrowheads="1"/>
                </p:cNvSpPr>
                <p:nvPr/>
              </p:nvSpPr>
              <p:spPr bwMode="auto">
                <a:xfrm>
                  <a:off x="2748" y="1640"/>
                  <a:ext cx="215" cy="7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0" name="Rectangle 372"/>
                <p:cNvSpPr>
                  <a:spLocks noChangeArrowheads="1"/>
                </p:cNvSpPr>
                <p:nvPr/>
              </p:nvSpPr>
              <p:spPr bwMode="auto">
                <a:xfrm>
                  <a:off x="2748" y="1568"/>
                  <a:ext cx="18" cy="72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1" name="Rectangle 373"/>
                <p:cNvSpPr>
                  <a:spLocks noChangeArrowheads="1"/>
                </p:cNvSpPr>
                <p:nvPr/>
              </p:nvSpPr>
              <p:spPr bwMode="auto">
                <a:xfrm>
                  <a:off x="2945" y="1568"/>
                  <a:ext cx="18" cy="72"/>
                </a:xfrm>
                <a:prstGeom prst="rect">
                  <a:avLst/>
                </a:prstGeom>
                <a:solidFill>
                  <a:srgbClr val="FDFD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2" name="Rectangle 374"/>
                <p:cNvSpPr>
                  <a:spLocks noChangeArrowheads="1"/>
                </p:cNvSpPr>
                <p:nvPr/>
              </p:nvSpPr>
              <p:spPr bwMode="auto">
                <a:xfrm>
                  <a:off x="2766" y="1568"/>
                  <a:ext cx="179" cy="8"/>
                </a:xfrm>
                <a:prstGeom prst="rect">
                  <a:avLst/>
                </a:prstGeom>
                <a:solidFill>
                  <a:srgbClr val="FD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3" name="Rectangle 375"/>
                <p:cNvSpPr>
                  <a:spLocks noChangeArrowheads="1"/>
                </p:cNvSpPr>
                <p:nvPr/>
              </p:nvSpPr>
              <p:spPr bwMode="auto">
                <a:xfrm>
                  <a:off x="2766" y="1633"/>
                  <a:ext cx="179" cy="7"/>
                </a:xfrm>
                <a:prstGeom prst="rect">
                  <a:avLst/>
                </a:prstGeom>
                <a:solidFill>
                  <a:srgbClr val="FD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4" name="Rectangle 376"/>
                <p:cNvSpPr>
                  <a:spLocks noChangeArrowheads="1"/>
                </p:cNvSpPr>
                <p:nvPr/>
              </p:nvSpPr>
              <p:spPr bwMode="auto">
                <a:xfrm>
                  <a:off x="2766" y="1576"/>
                  <a:ext cx="18" cy="57"/>
                </a:xfrm>
                <a:prstGeom prst="rect">
                  <a:avLst/>
                </a:prstGeom>
                <a:solidFill>
                  <a:srgbClr val="FD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5" name="Rectangle 377"/>
                <p:cNvSpPr>
                  <a:spLocks noChangeArrowheads="1"/>
                </p:cNvSpPr>
                <p:nvPr/>
              </p:nvSpPr>
              <p:spPr bwMode="auto">
                <a:xfrm>
                  <a:off x="2927" y="1576"/>
                  <a:ext cx="18" cy="57"/>
                </a:xfrm>
                <a:prstGeom prst="rect">
                  <a:avLst/>
                </a:prstGeom>
                <a:solidFill>
                  <a:srgbClr val="FD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6" name="Rectangle 378"/>
                <p:cNvSpPr>
                  <a:spLocks noChangeArrowheads="1"/>
                </p:cNvSpPr>
                <p:nvPr/>
              </p:nvSpPr>
              <p:spPr bwMode="auto">
                <a:xfrm>
                  <a:off x="2784" y="1576"/>
                  <a:ext cx="143" cy="7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7" name="Rectangle 379"/>
                <p:cNvSpPr>
                  <a:spLocks noChangeArrowheads="1"/>
                </p:cNvSpPr>
                <p:nvPr/>
              </p:nvSpPr>
              <p:spPr bwMode="auto">
                <a:xfrm>
                  <a:off x="2784" y="1626"/>
                  <a:ext cx="143" cy="7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8" name="Rectangle 380"/>
                <p:cNvSpPr>
                  <a:spLocks noChangeArrowheads="1"/>
                </p:cNvSpPr>
                <p:nvPr/>
              </p:nvSpPr>
              <p:spPr bwMode="auto">
                <a:xfrm>
                  <a:off x="2784" y="1583"/>
                  <a:ext cx="18" cy="43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29" name="Rectangle 381"/>
                <p:cNvSpPr>
                  <a:spLocks noChangeArrowheads="1"/>
                </p:cNvSpPr>
                <p:nvPr/>
              </p:nvSpPr>
              <p:spPr bwMode="auto">
                <a:xfrm>
                  <a:off x="2909" y="1583"/>
                  <a:ext cx="18" cy="43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0" name="Rectangle 382"/>
                <p:cNvSpPr>
                  <a:spLocks noChangeArrowheads="1"/>
                </p:cNvSpPr>
                <p:nvPr/>
              </p:nvSpPr>
              <p:spPr bwMode="auto">
                <a:xfrm>
                  <a:off x="2802" y="1583"/>
                  <a:ext cx="107" cy="7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1" name="Rectangle 383"/>
                <p:cNvSpPr>
                  <a:spLocks noChangeArrowheads="1"/>
                </p:cNvSpPr>
                <p:nvPr/>
              </p:nvSpPr>
              <p:spPr bwMode="auto">
                <a:xfrm>
                  <a:off x="2802" y="1619"/>
                  <a:ext cx="107" cy="7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2" name="Rectangle 384"/>
                <p:cNvSpPr>
                  <a:spLocks noChangeArrowheads="1"/>
                </p:cNvSpPr>
                <p:nvPr/>
              </p:nvSpPr>
              <p:spPr bwMode="auto">
                <a:xfrm>
                  <a:off x="2802" y="1590"/>
                  <a:ext cx="18" cy="29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3" name="Rectangle 385"/>
                <p:cNvSpPr>
                  <a:spLocks noChangeArrowheads="1"/>
                </p:cNvSpPr>
                <p:nvPr/>
              </p:nvSpPr>
              <p:spPr bwMode="auto">
                <a:xfrm>
                  <a:off x="2891" y="1590"/>
                  <a:ext cx="18" cy="29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4" name="Rectangle 386"/>
                <p:cNvSpPr>
                  <a:spLocks noChangeArrowheads="1"/>
                </p:cNvSpPr>
                <p:nvPr/>
              </p:nvSpPr>
              <p:spPr bwMode="auto">
                <a:xfrm>
                  <a:off x="2820" y="1590"/>
                  <a:ext cx="71" cy="7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5" name="Rectangle 387"/>
                <p:cNvSpPr>
                  <a:spLocks noChangeArrowheads="1"/>
                </p:cNvSpPr>
                <p:nvPr/>
              </p:nvSpPr>
              <p:spPr bwMode="auto">
                <a:xfrm>
                  <a:off x="2820" y="1612"/>
                  <a:ext cx="71" cy="7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6" name="Rectangle 388"/>
                <p:cNvSpPr>
                  <a:spLocks noChangeArrowheads="1"/>
                </p:cNvSpPr>
                <p:nvPr/>
              </p:nvSpPr>
              <p:spPr bwMode="auto">
                <a:xfrm>
                  <a:off x="2820" y="1597"/>
                  <a:ext cx="18" cy="15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7" name="Rectangle 389"/>
                <p:cNvSpPr>
                  <a:spLocks noChangeArrowheads="1"/>
                </p:cNvSpPr>
                <p:nvPr/>
              </p:nvSpPr>
              <p:spPr bwMode="auto">
                <a:xfrm>
                  <a:off x="2873" y="1597"/>
                  <a:ext cx="18" cy="15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8" name="Rectangle 390"/>
                <p:cNvSpPr>
                  <a:spLocks noChangeArrowheads="1"/>
                </p:cNvSpPr>
                <p:nvPr/>
              </p:nvSpPr>
              <p:spPr bwMode="auto">
                <a:xfrm>
                  <a:off x="2838" y="1597"/>
                  <a:ext cx="35" cy="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39" name="Rectangle 391"/>
                <p:cNvSpPr>
                  <a:spLocks noChangeArrowheads="1"/>
                </p:cNvSpPr>
                <p:nvPr/>
              </p:nvSpPr>
              <p:spPr bwMode="auto">
                <a:xfrm>
                  <a:off x="2838" y="1605"/>
                  <a:ext cx="35" cy="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40" name="Rectangle 392"/>
                <p:cNvSpPr>
                  <a:spLocks noChangeArrowheads="1"/>
                </p:cNvSpPr>
                <p:nvPr/>
              </p:nvSpPr>
              <p:spPr bwMode="auto">
                <a:xfrm>
                  <a:off x="2838" y="1604"/>
                  <a:ext cx="17" cy="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41" name="Rectangle 393"/>
                <p:cNvSpPr>
                  <a:spLocks noChangeArrowheads="1"/>
                </p:cNvSpPr>
                <p:nvPr/>
              </p:nvSpPr>
              <p:spPr bwMode="auto">
                <a:xfrm>
                  <a:off x="2856" y="1604"/>
                  <a:ext cx="17" cy="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42" name="Rectangle 394"/>
                <p:cNvSpPr>
                  <a:spLocks noChangeArrowheads="1"/>
                </p:cNvSpPr>
                <p:nvPr/>
              </p:nvSpPr>
              <p:spPr bwMode="auto">
                <a:xfrm>
                  <a:off x="2855" y="1604"/>
                  <a:ext cx="1" cy="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444" name="Rectangle 396"/>
              <p:cNvSpPr>
                <a:spLocks noChangeArrowheads="1"/>
              </p:cNvSpPr>
              <p:nvPr/>
            </p:nvSpPr>
            <p:spPr bwMode="auto">
              <a:xfrm>
                <a:off x="1136" y="918"/>
                <a:ext cx="3441" cy="137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036" name="Group 988"/>
            <p:cNvGrpSpPr>
              <a:grpSpLocks/>
            </p:cNvGrpSpPr>
            <p:nvPr/>
          </p:nvGrpSpPr>
          <p:grpSpPr bwMode="auto">
            <a:xfrm>
              <a:off x="350" y="2976"/>
              <a:ext cx="5106" cy="211"/>
              <a:chOff x="350" y="3214"/>
              <a:chExt cx="5106" cy="211"/>
            </a:xfrm>
          </p:grpSpPr>
          <p:sp>
            <p:nvSpPr>
              <p:cNvPr id="2985" name="Freeform 937"/>
              <p:cNvSpPr>
                <a:spLocks/>
              </p:cNvSpPr>
              <p:nvPr/>
            </p:nvSpPr>
            <p:spPr bwMode="auto">
              <a:xfrm>
                <a:off x="396" y="3256"/>
                <a:ext cx="5060" cy="169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51" y="2"/>
                  </a:cxn>
                  <a:cxn ang="0">
                    <a:pos x="39" y="5"/>
                  </a:cxn>
                  <a:cxn ang="0">
                    <a:pos x="27" y="11"/>
                  </a:cxn>
                  <a:cxn ang="0">
                    <a:pos x="20" y="17"/>
                  </a:cxn>
                  <a:cxn ang="0">
                    <a:pos x="12" y="24"/>
                  </a:cxn>
                  <a:cxn ang="0">
                    <a:pos x="6" y="35"/>
                  </a:cxn>
                  <a:cxn ang="0">
                    <a:pos x="2" y="45"/>
                  </a:cxn>
                  <a:cxn ang="0">
                    <a:pos x="0" y="56"/>
                  </a:cxn>
                  <a:cxn ang="0">
                    <a:pos x="0" y="283"/>
                  </a:cxn>
                  <a:cxn ang="0">
                    <a:pos x="2" y="293"/>
                  </a:cxn>
                  <a:cxn ang="0">
                    <a:pos x="6" y="304"/>
                  </a:cxn>
                  <a:cxn ang="0">
                    <a:pos x="12" y="314"/>
                  </a:cxn>
                  <a:cxn ang="0">
                    <a:pos x="20" y="321"/>
                  </a:cxn>
                  <a:cxn ang="0">
                    <a:pos x="27" y="328"/>
                  </a:cxn>
                  <a:cxn ang="0">
                    <a:pos x="39" y="333"/>
                  </a:cxn>
                  <a:cxn ang="0">
                    <a:pos x="51" y="337"/>
                  </a:cxn>
                  <a:cxn ang="0">
                    <a:pos x="62" y="339"/>
                  </a:cxn>
                  <a:cxn ang="0">
                    <a:pos x="10059" y="339"/>
                  </a:cxn>
                  <a:cxn ang="0">
                    <a:pos x="10070" y="337"/>
                  </a:cxn>
                  <a:cxn ang="0">
                    <a:pos x="10082" y="333"/>
                  </a:cxn>
                  <a:cxn ang="0">
                    <a:pos x="10094" y="328"/>
                  </a:cxn>
                  <a:cxn ang="0">
                    <a:pos x="10101" y="321"/>
                  </a:cxn>
                  <a:cxn ang="0">
                    <a:pos x="10109" y="314"/>
                  </a:cxn>
                  <a:cxn ang="0">
                    <a:pos x="10115" y="304"/>
                  </a:cxn>
                  <a:cxn ang="0">
                    <a:pos x="10119" y="293"/>
                  </a:cxn>
                  <a:cxn ang="0">
                    <a:pos x="10121" y="283"/>
                  </a:cxn>
                  <a:cxn ang="0">
                    <a:pos x="10121" y="56"/>
                  </a:cxn>
                  <a:cxn ang="0">
                    <a:pos x="10119" y="45"/>
                  </a:cxn>
                  <a:cxn ang="0">
                    <a:pos x="10115" y="35"/>
                  </a:cxn>
                  <a:cxn ang="0">
                    <a:pos x="10109" y="24"/>
                  </a:cxn>
                  <a:cxn ang="0">
                    <a:pos x="10101" y="17"/>
                  </a:cxn>
                  <a:cxn ang="0">
                    <a:pos x="10094" y="11"/>
                  </a:cxn>
                  <a:cxn ang="0">
                    <a:pos x="10082" y="5"/>
                  </a:cxn>
                  <a:cxn ang="0">
                    <a:pos x="10070" y="2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9">
                    <a:moveTo>
                      <a:pt x="62" y="0"/>
                    </a:moveTo>
                    <a:lnTo>
                      <a:pt x="51" y="2"/>
                    </a:lnTo>
                    <a:lnTo>
                      <a:pt x="39" y="5"/>
                    </a:lnTo>
                    <a:lnTo>
                      <a:pt x="27" y="11"/>
                    </a:lnTo>
                    <a:lnTo>
                      <a:pt x="20" y="17"/>
                    </a:lnTo>
                    <a:lnTo>
                      <a:pt x="12" y="24"/>
                    </a:lnTo>
                    <a:lnTo>
                      <a:pt x="6" y="35"/>
                    </a:lnTo>
                    <a:lnTo>
                      <a:pt x="2" y="45"/>
                    </a:lnTo>
                    <a:lnTo>
                      <a:pt x="0" y="56"/>
                    </a:lnTo>
                    <a:lnTo>
                      <a:pt x="0" y="283"/>
                    </a:lnTo>
                    <a:lnTo>
                      <a:pt x="2" y="293"/>
                    </a:lnTo>
                    <a:lnTo>
                      <a:pt x="6" y="304"/>
                    </a:lnTo>
                    <a:lnTo>
                      <a:pt x="12" y="314"/>
                    </a:lnTo>
                    <a:lnTo>
                      <a:pt x="20" y="321"/>
                    </a:lnTo>
                    <a:lnTo>
                      <a:pt x="27" y="328"/>
                    </a:lnTo>
                    <a:lnTo>
                      <a:pt x="39" y="333"/>
                    </a:lnTo>
                    <a:lnTo>
                      <a:pt x="51" y="337"/>
                    </a:lnTo>
                    <a:lnTo>
                      <a:pt x="62" y="339"/>
                    </a:lnTo>
                    <a:lnTo>
                      <a:pt x="10059" y="339"/>
                    </a:lnTo>
                    <a:lnTo>
                      <a:pt x="10070" y="337"/>
                    </a:lnTo>
                    <a:lnTo>
                      <a:pt x="10082" y="333"/>
                    </a:lnTo>
                    <a:lnTo>
                      <a:pt x="10094" y="328"/>
                    </a:lnTo>
                    <a:lnTo>
                      <a:pt x="10101" y="321"/>
                    </a:lnTo>
                    <a:lnTo>
                      <a:pt x="10109" y="314"/>
                    </a:lnTo>
                    <a:lnTo>
                      <a:pt x="10115" y="304"/>
                    </a:lnTo>
                    <a:lnTo>
                      <a:pt x="10119" y="293"/>
                    </a:lnTo>
                    <a:lnTo>
                      <a:pt x="10121" y="283"/>
                    </a:lnTo>
                    <a:lnTo>
                      <a:pt x="10121" y="56"/>
                    </a:lnTo>
                    <a:lnTo>
                      <a:pt x="10119" y="45"/>
                    </a:lnTo>
                    <a:lnTo>
                      <a:pt x="10115" y="35"/>
                    </a:lnTo>
                    <a:lnTo>
                      <a:pt x="10109" y="24"/>
                    </a:lnTo>
                    <a:lnTo>
                      <a:pt x="10101" y="17"/>
                    </a:lnTo>
                    <a:lnTo>
                      <a:pt x="10094" y="11"/>
                    </a:lnTo>
                    <a:lnTo>
                      <a:pt x="10082" y="5"/>
                    </a:lnTo>
                    <a:lnTo>
                      <a:pt x="10070" y="2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034" name="Group 986"/>
              <p:cNvGrpSpPr>
                <a:grpSpLocks/>
              </p:cNvGrpSpPr>
              <p:nvPr/>
            </p:nvGrpSpPr>
            <p:grpSpPr bwMode="auto">
              <a:xfrm>
                <a:off x="350" y="3214"/>
                <a:ext cx="5060" cy="169"/>
                <a:chOff x="350" y="3214"/>
                <a:chExt cx="5060" cy="169"/>
              </a:xfrm>
            </p:grpSpPr>
            <p:sp>
              <p:nvSpPr>
                <p:cNvPr id="2986" name="Freeform 938"/>
                <p:cNvSpPr>
                  <a:spLocks/>
                </p:cNvSpPr>
                <p:nvPr/>
              </p:nvSpPr>
              <p:spPr bwMode="auto">
                <a:xfrm>
                  <a:off x="350" y="3214"/>
                  <a:ext cx="5060" cy="169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1" y="2"/>
                    </a:cxn>
                    <a:cxn ang="0">
                      <a:pos x="39" y="5"/>
                    </a:cxn>
                    <a:cxn ang="0">
                      <a:pos x="27" y="10"/>
                    </a:cxn>
                    <a:cxn ang="0">
                      <a:pos x="20" y="17"/>
                    </a:cxn>
                    <a:cxn ang="0">
                      <a:pos x="12" y="24"/>
                    </a:cxn>
                    <a:cxn ang="0">
                      <a:pos x="6" y="34"/>
                    </a:cxn>
                    <a:cxn ang="0">
                      <a:pos x="2" y="45"/>
                    </a:cxn>
                    <a:cxn ang="0">
                      <a:pos x="0" y="55"/>
                    </a:cxn>
                    <a:cxn ang="0">
                      <a:pos x="0" y="283"/>
                    </a:cxn>
                    <a:cxn ang="0">
                      <a:pos x="2" y="293"/>
                    </a:cxn>
                    <a:cxn ang="0">
                      <a:pos x="6" y="304"/>
                    </a:cxn>
                    <a:cxn ang="0">
                      <a:pos x="12" y="314"/>
                    </a:cxn>
                    <a:cxn ang="0">
                      <a:pos x="20" y="321"/>
                    </a:cxn>
                    <a:cxn ang="0">
                      <a:pos x="27" y="328"/>
                    </a:cxn>
                    <a:cxn ang="0">
                      <a:pos x="39" y="333"/>
                    </a:cxn>
                    <a:cxn ang="0">
                      <a:pos x="51" y="337"/>
                    </a:cxn>
                    <a:cxn ang="0">
                      <a:pos x="62" y="338"/>
                    </a:cxn>
                    <a:cxn ang="0">
                      <a:pos x="10059" y="338"/>
                    </a:cxn>
                    <a:cxn ang="0">
                      <a:pos x="10070" y="337"/>
                    </a:cxn>
                    <a:cxn ang="0">
                      <a:pos x="10082" y="333"/>
                    </a:cxn>
                    <a:cxn ang="0">
                      <a:pos x="10094" y="328"/>
                    </a:cxn>
                    <a:cxn ang="0">
                      <a:pos x="10101" y="321"/>
                    </a:cxn>
                    <a:cxn ang="0">
                      <a:pos x="10109" y="314"/>
                    </a:cxn>
                    <a:cxn ang="0">
                      <a:pos x="10115" y="304"/>
                    </a:cxn>
                    <a:cxn ang="0">
                      <a:pos x="10119" y="293"/>
                    </a:cxn>
                    <a:cxn ang="0">
                      <a:pos x="10121" y="283"/>
                    </a:cxn>
                    <a:cxn ang="0">
                      <a:pos x="10121" y="55"/>
                    </a:cxn>
                    <a:cxn ang="0">
                      <a:pos x="10119" y="45"/>
                    </a:cxn>
                    <a:cxn ang="0">
                      <a:pos x="10115" y="34"/>
                    </a:cxn>
                    <a:cxn ang="0">
                      <a:pos x="10109" y="24"/>
                    </a:cxn>
                    <a:cxn ang="0">
                      <a:pos x="10101" y="17"/>
                    </a:cxn>
                    <a:cxn ang="0">
                      <a:pos x="10094" y="10"/>
                    </a:cxn>
                    <a:cxn ang="0">
                      <a:pos x="10082" y="5"/>
                    </a:cxn>
                    <a:cxn ang="0">
                      <a:pos x="10070" y="2"/>
                    </a:cxn>
                    <a:cxn ang="0">
                      <a:pos x="1005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10121" h="338">
                      <a:moveTo>
                        <a:pt x="62" y="0"/>
                      </a:moveTo>
                      <a:lnTo>
                        <a:pt x="51" y="2"/>
                      </a:lnTo>
                      <a:lnTo>
                        <a:pt x="39" y="5"/>
                      </a:lnTo>
                      <a:lnTo>
                        <a:pt x="27" y="10"/>
                      </a:lnTo>
                      <a:lnTo>
                        <a:pt x="20" y="17"/>
                      </a:lnTo>
                      <a:lnTo>
                        <a:pt x="12" y="24"/>
                      </a:lnTo>
                      <a:lnTo>
                        <a:pt x="6" y="34"/>
                      </a:lnTo>
                      <a:lnTo>
                        <a:pt x="2" y="45"/>
                      </a:lnTo>
                      <a:lnTo>
                        <a:pt x="0" y="55"/>
                      </a:lnTo>
                      <a:lnTo>
                        <a:pt x="0" y="283"/>
                      </a:lnTo>
                      <a:lnTo>
                        <a:pt x="2" y="293"/>
                      </a:lnTo>
                      <a:lnTo>
                        <a:pt x="6" y="304"/>
                      </a:lnTo>
                      <a:lnTo>
                        <a:pt x="12" y="314"/>
                      </a:lnTo>
                      <a:lnTo>
                        <a:pt x="20" y="321"/>
                      </a:lnTo>
                      <a:lnTo>
                        <a:pt x="27" y="328"/>
                      </a:lnTo>
                      <a:lnTo>
                        <a:pt x="39" y="333"/>
                      </a:lnTo>
                      <a:lnTo>
                        <a:pt x="51" y="337"/>
                      </a:lnTo>
                      <a:lnTo>
                        <a:pt x="62" y="338"/>
                      </a:lnTo>
                      <a:lnTo>
                        <a:pt x="10059" y="338"/>
                      </a:lnTo>
                      <a:lnTo>
                        <a:pt x="10070" y="337"/>
                      </a:lnTo>
                      <a:lnTo>
                        <a:pt x="10082" y="333"/>
                      </a:lnTo>
                      <a:lnTo>
                        <a:pt x="10094" y="328"/>
                      </a:lnTo>
                      <a:lnTo>
                        <a:pt x="10101" y="321"/>
                      </a:lnTo>
                      <a:lnTo>
                        <a:pt x="10109" y="314"/>
                      </a:lnTo>
                      <a:lnTo>
                        <a:pt x="10115" y="304"/>
                      </a:lnTo>
                      <a:lnTo>
                        <a:pt x="10119" y="293"/>
                      </a:lnTo>
                      <a:lnTo>
                        <a:pt x="10121" y="283"/>
                      </a:lnTo>
                      <a:lnTo>
                        <a:pt x="10121" y="55"/>
                      </a:lnTo>
                      <a:lnTo>
                        <a:pt x="10119" y="45"/>
                      </a:lnTo>
                      <a:lnTo>
                        <a:pt x="10115" y="34"/>
                      </a:lnTo>
                      <a:lnTo>
                        <a:pt x="10109" y="24"/>
                      </a:lnTo>
                      <a:lnTo>
                        <a:pt x="10101" y="17"/>
                      </a:lnTo>
                      <a:lnTo>
                        <a:pt x="10094" y="10"/>
                      </a:lnTo>
                      <a:lnTo>
                        <a:pt x="10082" y="5"/>
                      </a:lnTo>
                      <a:lnTo>
                        <a:pt x="10070" y="2"/>
                      </a:lnTo>
                      <a:lnTo>
                        <a:pt x="1005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87" name="Freeform 939"/>
                <p:cNvSpPr>
                  <a:spLocks/>
                </p:cNvSpPr>
                <p:nvPr/>
              </p:nvSpPr>
              <p:spPr bwMode="auto">
                <a:xfrm>
                  <a:off x="401" y="3215"/>
                  <a:ext cx="4956" cy="166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0" y="1"/>
                    </a:cxn>
                    <a:cxn ang="0">
                      <a:pos x="39" y="5"/>
                    </a:cxn>
                    <a:cxn ang="0">
                      <a:pos x="27" y="10"/>
                    </a:cxn>
                    <a:cxn ang="0">
                      <a:pos x="19" y="17"/>
                    </a:cxn>
                    <a:cxn ang="0">
                      <a:pos x="12" y="24"/>
                    </a:cxn>
                    <a:cxn ang="0">
                      <a:pos x="6" y="34"/>
                    </a:cxn>
                    <a:cxn ang="0">
                      <a:pos x="2" y="45"/>
                    </a:cxn>
                    <a:cxn ang="0">
                      <a:pos x="0" y="55"/>
                    </a:cxn>
                    <a:cxn ang="0">
                      <a:pos x="0" y="276"/>
                    </a:cxn>
                    <a:cxn ang="0">
                      <a:pos x="2" y="286"/>
                    </a:cxn>
                    <a:cxn ang="0">
                      <a:pos x="6" y="296"/>
                    </a:cxn>
                    <a:cxn ang="0">
                      <a:pos x="12" y="307"/>
                    </a:cxn>
                    <a:cxn ang="0">
                      <a:pos x="19" y="314"/>
                    </a:cxn>
                    <a:cxn ang="0">
                      <a:pos x="27" y="321"/>
                    </a:cxn>
                    <a:cxn ang="0">
                      <a:pos x="39" y="326"/>
                    </a:cxn>
                    <a:cxn ang="0">
                      <a:pos x="50" y="329"/>
                    </a:cxn>
                    <a:cxn ang="0">
                      <a:pos x="62" y="331"/>
                    </a:cxn>
                    <a:cxn ang="0">
                      <a:pos x="9849" y="331"/>
                    </a:cxn>
                    <a:cxn ang="0">
                      <a:pos x="9861" y="329"/>
                    </a:cxn>
                    <a:cxn ang="0">
                      <a:pos x="9872" y="326"/>
                    </a:cxn>
                    <a:cxn ang="0">
                      <a:pos x="9884" y="321"/>
                    </a:cxn>
                    <a:cxn ang="0">
                      <a:pos x="9892" y="314"/>
                    </a:cxn>
                    <a:cxn ang="0">
                      <a:pos x="9899" y="307"/>
                    </a:cxn>
                    <a:cxn ang="0">
                      <a:pos x="9905" y="296"/>
                    </a:cxn>
                    <a:cxn ang="0">
                      <a:pos x="9909" y="286"/>
                    </a:cxn>
                    <a:cxn ang="0">
                      <a:pos x="9911" y="276"/>
                    </a:cxn>
                    <a:cxn ang="0">
                      <a:pos x="9911" y="55"/>
                    </a:cxn>
                    <a:cxn ang="0">
                      <a:pos x="9909" y="45"/>
                    </a:cxn>
                    <a:cxn ang="0">
                      <a:pos x="9905" y="34"/>
                    </a:cxn>
                    <a:cxn ang="0">
                      <a:pos x="9899" y="24"/>
                    </a:cxn>
                    <a:cxn ang="0">
                      <a:pos x="9892" y="17"/>
                    </a:cxn>
                    <a:cxn ang="0">
                      <a:pos x="9884" y="10"/>
                    </a:cxn>
                    <a:cxn ang="0">
                      <a:pos x="9872" y="5"/>
                    </a:cxn>
                    <a:cxn ang="0">
                      <a:pos x="9861" y="1"/>
                    </a:cxn>
                    <a:cxn ang="0">
                      <a:pos x="984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9911" h="331">
                      <a:moveTo>
                        <a:pt x="62" y="0"/>
                      </a:moveTo>
                      <a:lnTo>
                        <a:pt x="50" y="1"/>
                      </a:lnTo>
                      <a:lnTo>
                        <a:pt x="39" y="5"/>
                      </a:lnTo>
                      <a:lnTo>
                        <a:pt x="27" y="10"/>
                      </a:lnTo>
                      <a:lnTo>
                        <a:pt x="19" y="17"/>
                      </a:lnTo>
                      <a:lnTo>
                        <a:pt x="12" y="24"/>
                      </a:lnTo>
                      <a:lnTo>
                        <a:pt x="6" y="34"/>
                      </a:lnTo>
                      <a:lnTo>
                        <a:pt x="2" y="45"/>
                      </a:lnTo>
                      <a:lnTo>
                        <a:pt x="0" y="55"/>
                      </a:lnTo>
                      <a:lnTo>
                        <a:pt x="0" y="276"/>
                      </a:lnTo>
                      <a:lnTo>
                        <a:pt x="2" y="286"/>
                      </a:lnTo>
                      <a:lnTo>
                        <a:pt x="6" y="296"/>
                      </a:lnTo>
                      <a:lnTo>
                        <a:pt x="12" y="307"/>
                      </a:lnTo>
                      <a:lnTo>
                        <a:pt x="19" y="314"/>
                      </a:lnTo>
                      <a:lnTo>
                        <a:pt x="27" y="321"/>
                      </a:lnTo>
                      <a:lnTo>
                        <a:pt x="39" y="326"/>
                      </a:lnTo>
                      <a:lnTo>
                        <a:pt x="50" y="329"/>
                      </a:lnTo>
                      <a:lnTo>
                        <a:pt x="62" y="331"/>
                      </a:lnTo>
                      <a:lnTo>
                        <a:pt x="9849" y="331"/>
                      </a:lnTo>
                      <a:lnTo>
                        <a:pt x="9861" y="329"/>
                      </a:lnTo>
                      <a:lnTo>
                        <a:pt x="9872" y="326"/>
                      </a:lnTo>
                      <a:lnTo>
                        <a:pt x="9884" y="321"/>
                      </a:lnTo>
                      <a:lnTo>
                        <a:pt x="9892" y="314"/>
                      </a:lnTo>
                      <a:lnTo>
                        <a:pt x="9899" y="307"/>
                      </a:lnTo>
                      <a:lnTo>
                        <a:pt x="9905" y="296"/>
                      </a:lnTo>
                      <a:lnTo>
                        <a:pt x="9909" y="286"/>
                      </a:lnTo>
                      <a:lnTo>
                        <a:pt x="9911" y="276"/>
                      </a:lnTo>
                      <a:lnTo>
                        <a:pt x="9911" y="55"/>
                      </a:lnTo>
                      <a:lnTo>
                        <a:pt x="9909" y="45"/>
                      </a:lnTo>
                      <a:lnTo>
                        <a:pt x="9905" y="34"/>
                      </a:lnTo>
                      <a:lnTo>
                        <a:pt x="9899" y="24"/>
                      </a:lnTo>
                      <a:lnTo>
                        <a:pt x="9892" y="17"/>
                      </a:lnTo>
                      <a:lnTo>
                        <a:pt x="9884" y="10"/>
                      </a:lnTo>
                      <a:lnTo>
                        <a:pt x="9872" y="5"/>
                      </a:lnTo>
                      <a:lnTo>
                        <a:pt x="9861" y="1"/>
                      </a:lnTo>
                      <a:lnTo>
                        <a:pt x="984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88" name="Freeform 940"/>
                <p:cNvSpPr>
                  <a:spLocks/>
                </p:cNvSpPr>
                <p:nvPr/>
              </p:nvSpPr>
              <p:spPr bwMode="auto">
                <a:xfrm>
                  <a:off x="453" y="3216"/>
                  <a:ext cx="4851" cy="16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48" y="2"/>
                    </a:cxn>
                    <a:cxn ang="0">
                      <a:pos x="37" y="5"/>
                    </a:cxn>
                    <a:cxn ang="0">
                      <a:pos x="27" y="10"/>
                    </a:cxn>
                    <a:cxn ang="0">
                      <a:pos x="19" y="17"/>
                    </a:cxn>
                    <a:cxn ang="0">
                      <a:pos x="11" y="24"/>
                    </a:cxn>
                    <a:cxn ang="0">
                      <a:pos x="6" y="33"/>
                    </a:cxn>
                    <a:cxn ang="0">
                      <a:pos x="2" y="43"/>
                    </a:cxn>
                    <a:cxn ang="0">
                      <a:pos x="0" y="54"/>
                    </a:cxn>
                    <a:cxn ang="0">
                      <a:pos x="0" y="271"/>
                    </a:cxn>
                    <a:cxn ang="0">
                      <a:pos x="2" y="281"/>
                    </a:cxn>
                    <a:cxn ang="0">
                      <a:pos x="6" y="292"/>
                    </a:cxn>
                    <a:cxn ang="0">
                      <a:pos x="11" y="300"/>
                    </a:cxn>
                    <a:cxn ang="0">
                      <a:pos x="19" y="309"/>
                    </a:cxn>
                    <a:cxn ang="0">
                      <a:pos x="27" y="314"/>
                    </a:cxn>
                    <a:cxn ang="0">
                      <a:pos x="37" y="319"/>
                    </a:cxn>
                    <a:cxn ang="0">
                      <a:pos x="48" y="323"/>
                    </a:cxn>
                    <a:cxn ang="0">
                      <a:pos x="60" y="325"/>
                    </a:cxn>
                    <a:cxn ang="0">
                      <a:pos x="9641" y="325"/>
                    </a:cxn>
                    <a:cxn ang="0">
                      <a:pos x="9653" y="323"/>
                    </a:cxn>
                    <a:cxn ang="0">
                      <a:pos x="9664" y="319"/>
                    </a:cxn>
                    <a:cxn ang="0">
                      <a:pos x="9674" y="314"/>
                    </a:cxn>
                    <a:cxn ang="0">
                      <a:pos x="9684" y="309"/>
                    </a:cxn>
                    <a:cxn ang="0">
                      <a:pos x="9690" y="300"/>
                    </a:cxn>
                    <a:cxn ang="0">
                      <a:pos x="9695" y="292"/>
                    </a:cxn>
                    <a:cxn ang="0">
                      <a:pos x="9699" y="281"/>
                    </a:cxn>
                    <a:cxn ang="0">
                      <a:pos x="9701" y="271"/>
                    </a:cxn>
                    <a:cxn ang="0">
                      <a:pos x="9701" y="54"/>
                    </a:cxn>
                    <a:cxn ang="0">
                      <a:pos x="9699" y="43"/>
                    </a:cxn>
                    <a:cxn ang="0">
                      <a:pos x="9695" y="33"/>
                    </a:cxn>
                    <a:cxn ang="0">
                      <a:pos x="9690" y="24"/>
                    </a:cxn>
                    <a:cxn ang="0">
                      <a:pos x="9684" y="17"/>
                    </a:cxn>
                    <a:cxn ang="0">
                      <a:pos x="9674" y="10"/>
                    </a:cxn>
                    <a:cxn ang="0">
                      <a:pos x="9664" y="5"/>
                    </a:cxn>
                    <a:cxn ang="0">
                      <a:pos x="9653" y="2"/>
                    </a:cxn>
                    <a:cxn ang="0">
                      <a:pos x="9641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9701" h="325">
                      <a:moveTo>
                        <a:pt x="60" y="0"/>
                      </a:moveTo>
                      <a:lnTo>
                        <a:pt x="48" y="2"/>
                      </a:lnTo>
                      <a:lnTo>
                        <a:pt x="37" y="5"/>
                      </a:lnTo>
                      <a:lnTo>
                        <a:pt x="27" y="10"/>
                      </a:lnTo>
                      <a:lnTo>
                        <a:pt x="19" y="17"/>
                      </a:lnTo>
                      <a:lnTo>
                        <a:pt x="11" y="24"/>
                      </a:lnTo>
                      <a:lnTo>
                        <a:pt x="6" y="33"/>
                      </a:lnTo>
                      <a:lnTo>
                        <a:pt x="2" y="43"/>
                      </a:lnTo>
                      <a:lnTo>
                        <a:pt x="0" y="54"/>
                      </a:lnTo>
                      <a:lnTo>
                        <a:pt x="0" y="271"/>
                      </a:lnTo>
                      <a:lnTo>
                        <a:pt x="2" y="281"/>
                      </a:lnTo>
                      <a:lnTo>
                        <a:pt x="6" y="292"/>
                      </a:lnTo>
                      <a:lnTo>
                        <a:pt x="11" y="300"/>
                      </a:lnTo>
                      <a:lnTo>
                        <a:pt x="19" y="309"/>
                      </a:lnTo>
                      <a:lnTo>
                        <a:pt x="27" y="314"/>
                      </a:lnTo>
                      <a:lnTo>
                        <a:pt x="37" y="319"/>
                      </a:lnTo>
                      <a:lnTo>
                        <a:pt x="48" y="323"/>
                      </a:lnTo>
                      <a:lnTo>
                        <a:pt x="60" y="325"/>
                      </a:lnTo>
                      <a:lnTo>
                        <a:pt x="9641" y="325"/>
                      </a:lnTo>
                      <a:lnTo>
                        <a:pt x="9653" y="323"/>
                      </a:lnTo>
                      <a:lnTo>
                        <a:pt x="9664" y="319"/>
                      </a:lnTo>
                      <a:lnTo>
                        <a:pt x="9674" y="314"/>
                      </a:lnTo>
                      <a:lnTo>
                        <a:pt x="9684" y="309"/>
                      </a:lnTo>
                      <a:lnTo>
                        <a:pt x="9690" y="300"/>
                      </a:lnTo>
                      <a:lnTo>
                        <a:pt x="9695" y="292"/>
                      </a:lnTo>
                      <a:lnTo>
                        <a:pt x="9699" y="281"/>
                      </a:lnTo>
                      <a:lnTo>
                        <a:pt x="9701" y="271"/>
                      </a:lnTo>
                      <a:lnTo>
                        <a:pt x="9701" y="54"/>
                      </a:lnTo>
                      <a:lnTo>
                        <a:pt x="9699" y="43"/>
                      </a:lnTo>
                      <a:lnTo>
                        <a:pt x="9695" y="33"/>
                      </a:lnTo>
                      <a:lnTo>
                        <a:pt x="9690" y="24"/>
                      </a:lnTo>
                      <a:lnTo>
                        <a:pt x="9684" y="17"/>
                      </a:lnTo>
                      <a:lnTo>
                        <a:pt x="9674" y="10"/>
                      </a:lnTo>
                      <a:lnTo>
                        <a:pt x="9664" y="5"/>
                      </a:lnTo>
                      <a:lnTo>
                        <a:pt x="9653" y="2"/>
                      </a:lnTo>
                      <a:lnTo>
                        <a:pt x="9641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89" name="Freeform 941"/>
                <p:cNvSpPr>
                  <a:spLocks/>
                </p:cNvSpPr>
                <p:nvPr/>
              </p:nvSpPr>
              <p:spPr bwMode="auto">
                <a:xfrm>
                  <a:off x="507" y="3218"/>
                  <a:ext cx="4744" cy="159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7" y="6"/>
                    </a:cxn>
                    <a:cxn ang="0">
                      <a:pos x="28" y="11"/>
                    </a:cxn>
                    <a:cxn ang="0">
                      <a:pos x="18" y="16"/>
                    </a:cxn>
                    <a:cxn ang="0">
                      <a:pos x="12" y="25"/>
                    </a:cxn>
                    <a:cxn ang="0">
                      <a:pos x="6" y="33"/>
                    </a:cxn>
                    <a:cxn ang="0">
                      <a:pos x="2" y="42"/>
                    </a:cxn>
                    <a:cxn ang="0">
                      <a:pos x="0" y="53"/>
                    </a:cxn>
                    <a:cxn ang="0">
                      <a:pos x="0" y="266"/>
                    </a:cxn>
                    <a:cxn ang="0">
                      <a:pos x="2" y="276"/>
                    </a:cxn>
                    <a:cxn ang="0">
                      <a:pos x="6" y="285"/>
                    </a:cxn>
                    <a:cxn ang="0">
                      <a:pos x="12" y="296"/>
                    </a:cxn>
                    <a:cxn ang="0">
                      <a:pos x="18" y="302"/>
                    </a:cxn>
                    <a:cxn ang="0">
                      <a:pos x="28" y="309"/>
                    </a:cxn>
                    <a:cxn ang="0">
                      <a:pos x="37" y="315"/>
                    </a:cxn>
                    <a:cxn ang="0">
                      <a:pos x="47" y="316"/>
                    </a:cxn>
                    <a:cxn ang="0">
                      <a:pos x="59" y="318"/>
                    </a:cxn>
                    <a:cxn ang="0">
                      <a:pos x="9430" y="318"/>
                    </a:cxn>
                    <a:cxn ang="0">
                      <a:pos x="9442" y="316"/>
                    </a:cxn>
                    <a:cxn ang="0">
                      <a:pos x="9452" y="315"/>
                    </a:cxn>
                    <a:cxn ang="0">
                      <a:pos x="9463" y="309"/>
                    </a:cxn>
                    <a:cxn ang="0">
                      <a:pos x="9471" y="302"/>
                    </a:cxn>
                    <a:cxn ang="0">
                      <a:pos x="9479" y="296"/>
                    </a:cxn>
                    <a:cxn ang="0">
                      <a:pos x="9485" y="285"/>
                    </a:cxn>
                    <a:cxn ang="0">
                      <a:pos x="9487" y="276"/>
                    </a:cxn>
                    <a:cxn ang="0">
                      <a:pos x="9488" y="266"/>
                    </a:cxn>
                    <a:cxn ang="0">
                      <a:pos x="9488" y="53"/>
                    </a:cxn>
                    <a:cxn ang="0">
                      <a:pos x="9487" y="42"/>
                    </a:cxn>
                    <a:cxn ang="0">
                      <a:pos x="9485" y="33"/>
                    </a:cxn>
                    <a:cxn ang="0">
                      <a:pos x="9479" y="25"/>
                    </a:cxn>
                    <a:cxn ang="0">
                      <a:pos x="9471" y="16"/>
                    </a:cxn>
                    <a:cxn ang="0">
                      <a:pos x="9463" y="11"/>
                    </a:cxn>
                    <a:cxn ang="0">
                      <a:pos x="9452" y="6"/>
                    </a:cxn>
                    <a:cxn ang="0">
                      <a:pos x="9442" y="2"/>
                    </a:cxn>
                    <a:cxn ang="0">
                      <a:pos x="943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488" h="318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7" y="6"/>
                      </a:lnTo>
                      <a:lnTo>
                        <a:pt x="28" y="11"/>
                      </a:lnTo>
                      <a:lnTo>
                        <a:pt x="18" y="16"/>
                      </a:lnTo>
                      <a:lnTo>
                        <a:pt x="12" y="25"/>
                      </a:lnTo>
                      <a:lnTo>
                        <a:pt x="6" y="33"/>
                      </a:lnTo>
                      <a:lnTo>
                        <a:pt x="2" y="42"/>
                      </a:lnTo>
                      <a:lnTo>
                        <a:pt x="0" y="53"/>
                      </a:lnTo>
                      <a:lnTo>
                        <a:pt x="0" y="266"/>
                      </a:lnTo>
                      <a:lnTo>
                        <a:pt x="2" y="276"/>
                      </a:lnTo>
                      <a:lnTo>
                        <a:pt x="6" y="285"/>
                      </a:lnTo>
                      <a:lnTo>
                        <a:pt x="12" y="296"/>
                      </a:lnTo>
                      <a:lnTo>
                        <a:pt x="18" y="302"/>
                      </a:lnTo>
                      <a:lnTo>
                        <a:pt x="28" y="309"/>
                      </a:lnTo>
                      <a:lnTo>
                        <a:pt x="37" y="315"/>
                      </a:lnTo>
                      <a:lnTo>
                        <a:pt x="47" y="316"/>
                      </a:lnTo>
                      <a:lnTo>
                        <a:pt x="59" y="318"/>
                      </a:lnTo>
                      <a:lnTo>
                        <a:pt x="9430" y="318"/>
                      </a:lnTo>
                      <a:lnTo>
                        <a:pt x="9442" y="316"/>
                      </a:lnTo>
                      <a:lnTo>
                        <a:pt x="9452" y="315"/>
                      </a:lnTo>
                      <a:lnTo>
                        <a:pt x="9463" y="309"/>
                      </a:lnTo>
                      <a:lnTo>
                        <a:pt x="9471" y="302"/>
                      </a:lnTo>
                      <a:lnTo>
                        <a:pt x="9479" y="296"/>
                      </a:lnTo>
                      <a:lnTo>
                        <a:pt x="9485" y="285"/>
                      </a:lnTo>
                      <a:lnTo>
                        <a:pt x="9487" y="276"/>
                      </a:lnTo>
                      <a:lnTo>
                        <a:pt x="9488" y="266"/>
                      </a:lnTo>
                      <a:lnTo>
                        <a:pt x="9488" y="53"/>
                      </a:lnTo>
                      <a:lnTo>
                        <a:pt x="9487" y="42"/>
                      </a:lnTo>
                      <a:lnTo>
                        <a:pt x="9485" y="33"/>
                      </a:lnTo>
                      <a:lnTo>
                        <a:pt x="9479" y="25"/>
                      </a:lnTo>
                      <a:lnTo>
                        <a:pt x="9471" y="16"/>
                      </a:lnTo>
                      <a:lnTo>
                        <a:pt x="9463" y="11"/>
                      </a:lnTo>
                      <a:lnTo>
                        <a:pt x="9452" y="6"/>
                      </a:lnTo>
                      <a:lnTo>
                        <a:pt x="9442" y="2"/>
                      </a:lnTo>
                      <a:lnTo>
                        <a:pt x="943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3B3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0" name="Freeform 942"/>
                <p:cNvSpPr>
                  <a:spLocks/>
                </p:cNvSpPr>
                <p:nvPr/>
              </p:nvSpPr>
              <p:spPr bwMode="auto">
                <a:xfrm>
                  <a:off x="559" y="3220"/>
                  <a:ext cx="4639" cy="155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7" y="3"/>
                    </a:cxn>
                    <a:cxn ang="0">
                      <a:pos x="27" y="9"/>
                    </a:cxn>
                    <a:cxn ang="0">
                      <a:pos x="18" y="16"/>
                    </a:cxn>
                    <a:cxn ang="0">
                      <a:pos x="10" y="24"/>
                    </a:cxn>
                    <a:cxn ang="0">
                      <a:pos x="4" y="33"/>
                    </a:cxn>
                    <a:cxn ang="0">
                      <a:pos x="2" y="42"/>
                    </a:cxn>
                    <a:cxn ang="0">
                      <a:pos x="0" y="52"/>
                    </a:cxn>
                    <a:cxn ang="0">
                      <a:pos x="0" y="259"/>
                    </a:cxn>
                    <a:cxn ang="0">
                      <a:pos x="2" y="269"/>
                    </a:cxn>
                    <a:cxn ang="0">
                      <a:pos x="4" y="278"/>
                    </a:cxn>
                    <a:cxn ang="0">
                      <a:pos x="10" y="288"/>
                    </a:cxn>
                    <a:cxn ang="0">
                      <a:pos x="18" y="295"/>
                    </a:cxn>
                    <a:cxn ang="0">
                      <a:pos x="27" y="302"/>
                    </a:cxn>
                    <a:cxn ang="0">
                      <a:pos x="37" y="307"/>
                    </a:cxn>
                    <a:cxn ang="0">
                      <a:pos x="47" y="309"/>
                    </a:cxn>
                    <a:cxn ang="0">
                      <a:pos x="59" y="311"/>
                    </a:cxn>
                    <a:cxn ang="0">
                      <a:pos x="9220" y="311"/>
                    </a:cxn>
                    <a:cxn ang="0">
                      <a:pos x="9232" y="309"/>
                    </a:cxn>
                    <a:cxn ang="0">
                      <a:pos x="9242" y="307"/>
                    </a:cxn>
                    <a:cxn ang="0">
                      <a:pos x="9253" y="302"/>
                    </a:cxn>
                    <a:cxn ang="0">
                      <a:pos x="9261" y="295"/>
                    </a:cxn>
                    <a:cxn ang="0">
                      <a:pos x="9269" y="288"/>
                    </a:cxn>
                    <a:cxn ang="0">
                      <a:pos x="9275" y="278"/>
                    </a:cxn>
                    <a:cxn ang="0">
                      <a:pos x="9277" y="269"/>
                    </a:cxn>
                    <a:cxn ang="0">
                      <a:pos x="9279" y="259"/>
                    </a:cxn>
                    <a:cxn ang="0">
                      <a:pos x="9279" y="52"/>
                    </a:cxn>
                    <a:cxn ang="0">
                      <a:pos x="9277" y="42"/>
                    </a:cxn>
                    <a:cxn ang="0">
                      <a:pos x="9275" y="33"/>
                    </a:cxn>
                    <a:cxn ang="0">
                      <a:pos x="9269" y="24"/>
                    </a:cxn>
                    <a:cxn ang="0">
                      <a:pos x="9261" y="16"/>
                    </a:cxn>
                    <a:cxn ang="0">
                      <a:pos x="9253" y="9"/>
                    </a:cxn>
                    <a:cxn ang="0">
                      <a:pos x="9242" y="3"/>
                    </a:cxn>
                    <a:cxn ang="0">
                      <a:pos x="9232" y="2"/>
                    </a:cxn>
                    <a:cxn ang="0">
                      <a:pos x="922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279" h="311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7" y="3"/>
                      </a:lnTo>
                      <a:lnTo>
                        <a:pt x="27" y="9"/>
                      </a:lnTo>
                      <a:lnTo>
                        <a:pt x="18" y="16"/>
                      </a:lnTo>
                      <a:lnTo>
                        <a:pt x="10" y="24"/>
                      </a:lnTo>
                      <a:lnTo>
                        <a:pt x="4" y="33"/>
                      </a:lnTo>
                      <a:lnTo>
                        <a:pt x="2" y="42"/>
                      </a:lnTo>
                      <a:lnTo>
                        <a:pt x="0" y="52"/>
                      </a:lnTo>
                      <a:lnTo>
                        <a:pt x="0" y="259"/>
                      </a:lnTo>
                      <a:lnTo>
                        <a:pt x="2" y="269"/>
                      </a:lnTo>
                      <a:lnTo>
                        <a:pt x="4" y="278"/>
                      </a:lnTo>
                      <a:lnTo>
                        <a:pt x="10" y="288"/>
                      </a:lnTo>
                      <a:lnTo>
                        <a:pt x="18" y="295"/>
                      </a:lnTo>
                      <a:lnTo>
                        <a:pt x="27" y="302"/>
                      </a:lnTo>
                      <a:lnTo>
                        <a:pt x="37" y="307"/>
                      </a:lnTo>
                      <a:lnTo>
                        <a:pt x="47" y="309"/>
                      </a:lnTo>
                      <a:lnTo>
                        <a:pt x="59" y="311"/>
                      </a:lnTo>
                      <a:lnTo>
                        <a:pt x="9220" y="311"/>
                      </a:lnTo>
                      <a:lnTo>
                        <a:pt x="9232" y="309"/>
                      </a:lnTo>
                      <a:lnTo>
                        <a:pt x="9242" y="307"/>
                      </a:lnTo>
                      <a:lnTo>
                        <a:pt x="9253" y="302"/>
                      </a:lnTo>
                      <a:lnTo>
                        <a:pt x="9261" y="295"/>
                      </a:lnTo>
                      <a:lnTo>
                        <a:pt x="9269" y="288"/>
                      </a:lnTo>
                      <a:lnTo>
                        <a:pt x="9275" y="278"/>
                      </a:lnTo>
                      <a:lnTo>
                        <a:pt x="9277" y="269"/>
                      </a:lnTo>
                      <a:lnTo>
                        <a:pt x="9279" y="259"/>
                      </a:lnTo>
                      <a:lnTo>
                        <a:pt x="9279" y="52"/>
                      </a:lnTo>
                      <a:lnTo>
                        <a:pt x="9277" y="42"/>
                      </a:lnTo>
                      <a:lnTo>
                        <a:pt x="9275" y="33"/>
                      </a:lnTo>
                      <a:lnTo>
                        <a:pt x="9269" y="24"/>
                      </a:lnTo>
                      <a:lnTo>
                        <a:pt x="9261" y="16"/>
                      </a:lnTo>
                      <a:lnTo>
                        <a:pt x="9253" y="9"/>
                      </a:lnTo>
                      <a:lnTo>
                        <a:pt x="9242" y="3"/>
                      </a:lnTo>
                      <a:lnTo>
                        <a:pt x="9232" y="2"/>
                      </a:lnTo>
                      <a:lnTo>
                        <a:pt x="922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4B4B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1" name="Freeform 943"/>
                <p:cNvSpPr>
                  <a:spLocks/>
                </p:cNvSpPr>
                <p:nvPr/>
              </p:nvSpPr>
              <p:spPr bwMode="auto">
                <a:xfrm>
                  <a:off x="612" y="3222"/>
                  <a:ext cx="4534" cy="152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45" y="2"/>
                    </a:cxn>
                    <a:cxn ang="0">
                      <a:pos x="35" y="4"/>
                    </a:cxn>
                    <a:cxn ang="0">
                      <a:pos x="25" y="9"/>
                    </a:cxn>
                    <a:cxn ang="0">
                      <a:pos x="18" y="16"/>
                    </a:cxn>
                    <a:cxn ang="0">
                      <a:pos x="10" y="23"/>
                    </a:cxn>
                    <a:cxn ang="0">
                      <a:pos x="4" y="32"/>
                    </a:cxn>
                    <a:cxn ang="0">
                      <a:pos x="2" y="40"/>
                    </a:cxn>
                    <a:cxn ang="0">
                      <a:pos x="0" y="51"/>
                    </a:cxn>
                    <a:cxn ang="0">
                      <a:pos x="0" y="254"/>
                    </a:cxn>
                    <a:cxn ang="0">
                      <a:pos x="2" y="264"/>
                    </a:cxn>
                    <a:cxn ang="0">
                      <a:pos x="4" y="273"/>
                    </a:cxn>
                    <a:cxn ang="0">
                      <a:pos x="10" y="282"/>
                    </a:cxn>
                    <a:cxn ang="0">
                      <a:pos x="18" y="289"/>
                    </a:cxn>
                    <a:cxn ang="0">
                      <a:pos x="25" y="295"/>
                    </a:cxn>
                    <a:cxn ang="0">
                      <a:pos x="35" y="301"/>
                    </a:cxn>
                    <a:cxn ang="0">
                      <a:pos x="45" y="302"/>
                    </a:cxn>
                    <a:cxn ang="0">
                      <a:pos x="56" y="304"/>
                    </a:cxn>
                    <a:cxn ang="0">
                      <a:pos x="9013" y="304"/>
                    </a:cxn>
                    <a:cxn ang="0">
                      <a:pos x="9024" y="302"/>
                    </a:cxn>
                    <a:cxn ang="0">
                      <a:pos x="9034" y="301"/>
                    </a:cxn>
                    <a:cxn ang="0">
                      <a:pos x="9044" y="295"/>
                    </a:cxn>
                    <a:cxn ang="0">
                      <a:pos x="9051" y="289"/>
                    </a:cxn>
                    <a:cxn ang="0">
                      <a:pos x="9059" y="282"/>
                    </a:cxn>
                    <a:cxn ang="0">
                      <a:pos x="9065" y="273"/>
                    </a:cxn>
                    <a:cxn ang="0">
                      <a:pos x="9067" y="264"/>
                    </a:cxn>
                    <a:cxn ang="0">
                      <a:pos x="9069" y="254"/>
                    </a:cxn>
                    <a:cxn ang="0">
                      <a:pos x="9069" y="51"/>
                    </a:cxn>
                    <a:cxn ang="0">
                      <a:pos x="9067" y="40"/>
                    </a:cxn>
                    <a:cxn ang="0">
                      <a:pos x="9065" y="32"/>
                    </a:cxn>
                    <a:cxn ang="0">
                      <a:pos x="9059" y="23"/>
                    </a:cxn>
                    <a:cxn ang="0">
                      <a:pos x="9051" y="16"/>
                    </a:cxn>
                    <a:cxn ang="0">
                      <a:pos x="9044" y="9"/>
                    </a:cxn>
                    <a:cxn ang="0">
                      <a:pos x="9034" y="4"/>
                    </a:cxn>
                    <a:cxn ang="0">
                      <a:pos x="9024" y="2"/>
                    </a:cxn>
                    <a:cxn ang="0">
                      <a:pos x="9013" y="0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9069" h="304">
                      <a:moveTo>
                        <a:pt x="56" y="0"/>
                      </a:moveTo>
                      <a:lnTo>
                        <a:pt x="45" y="2"/>
                      </a:lnTo>
                      <a:lnTo>
                        <a:pt x="35" y="4"/>
                      </a:lnTo>
                      <a:lnTo>
                        <a:pt x="25" y="9"/>
                      </a:lnTo>
                      <a:lnTo>
                        <a:pt x="18" y="16"/>
                      </a:lnTo>
                      <a:lnTo>
                        <a:pt x="10" y="23"/>
                      </a:lnTo>
                      <a:lnTo>
                        <a:pt x="4" y="32"/>
                      </a:lnTo>
                      <a:lnTo>
                        <a:pt x="2" y="40"/>
                      </a:lnTo>
                      <a:lnTo>
                        <a:pt x="0" y="51"/>
                      </a:lnTo>
                      <a:lnTo>
                        <a:pt x="0" y="254"/>
                      </a:lnTo>
                      <a:lnTo>
                        <a:pt x="2" y="264"/>
                      </a:lnTo>
                      <a:lnTo>
                        <a:pt x="4" y="273"/>
                      </a:lnTo>
                      <a:lnTo>
                        <a:pt x="10" y="282"/>
                      </a:lnTo>
                      <a:lnTo>
                        <a:pt x="18" y="289"/>
                      </a:lnTo>
                      <a:lnTo>
                        <a:pt x="25" y="295"/>
                      </a:lnTo>
                      <a:lnTo>
                        <a:pt x="35" y="301"/>
                      </a:lnTo>
                      <a:lnTo>
                        <a:pt x="45" y="302"/>
                      </a:lnTo>
                      <a:lnTo>
                        <a:pt x="56" y="304"/>
                      </a:lnTo>
                      <a:lnTo>
                        <a:pt x="9013" y="304"/>
                      </a:lnTo>
                      <a:lnTo>
                        <a:pt x="9024" y="302"/>
                      </a:lnTo>
                      <a:lnTo>
                        <a:pt x="9034" y="301"/>
                      </a:lnTo>
                      <a:lnTo>
                        <a:pt x="9044" y="295"/>
                      </a:lnTo>
                      <a:lnTo>
                        <a:pt x="9051" y="289"/>
                      </a:lnTo>
                      <a:lnTo>
                        <a:pt x="9059" y="282"/>
                      </a:lnTo>
                      <a:lnTo>
                        <a:pt x="9065" y="273"/>
                      </a:lnTo>
                      <a:lnTo>
                        <a:pt x="9067" y="264"/>
                      </a:lnTo>
                      <a:lnTo>
                        <a:pt x="9069" y="254"/>
                      </a:lnTo>
                      <a:lnTo>
                        <a:pt x="9069" y="51"/>
                      </a:lnTo>
                      <a:lnTo>
                        <a:pt x="9067" y="40"/>
                      </a:lnTo>
                      <a:lnTo>
                        <a:pt x="9065" y="32"/>
                      </a:lnTo>
                      <a:lnTo>
                        <a:pt x="9059" y="23"/>
                      </a:lnTo>
                      <a:lnTo>
                        <a:pt x="9051" y="16"/>
                      </a:lnTo>
                      <a:lnTo>
                        <a:pt x="9044" y="9"/>
                      </a:lnTo>
                      <a:lnTo>
                        <a:pt x="9034" y="4"/>
                      </a:lnTo>
                      <a:lnTo>
                        <a:pt x="9024" y="2"/>
                      </a:lnTo>
                      <a:lnTo>
                        <a:pt x="9013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B5B5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2" name="Freeform 944"/>
                <p:cNvSpPr>
                  <a:spLocks/>
                </p:cNvSpPr>
                <p:nvPr/>
              </p:nvSpPr>
              <p:spPr bwMode="auto">
                <a:xfrm>
                  <a:off x="665" y="3223"/>
                  <a:ext cx="4428" cy="149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2"/>
                    </a:cxn>
                    <a:cxn ang="0">
                      <a:pos x="35" y="3"/>
                    </a:cxn>
                    <a:cxn ang="0">
                      <a:pos x="17" y="15"/>
                    </a:cxn>
                    <a:cxn ang="0">
                      <a:pos x="4" y="31"/>
                    </a:cxn>
                    <a:cxn ang="0">
                      <a:pos x="2" y="40"/>
                    </a:cxn>
                    <a:cxn ang="0">
                      <a:pos x="0" y="48"/>
                    </a:cxn>
                    <a:cxn ang="0">
                      <a:pos x="0" y="248"/>
                    </a:cxn>
                    <a:cxn ang="0">
                      <a:pos x="2" y="259"/>
                    </a:cxn>
                    <a:cxn ang="0">
                      <a:pos x="4" y="267"/>
                    </a:cxn>
                    <a:cxn ang="0">
                      <a:pos x="17" y="283"/>
                    </a:cxn>
                    <a:cxn ang="0">
                      <a:pos x="35" y="293"/>
                    </a:cxn>
                    <a:cxn ang="0">
                      <a:pos x="44" y="295"/>
                    </a:cxn>
                    <a:cxn ang="0">
                      <a:pos x="54" y="297"/>
                    </a:cxn>
                    <a:cxn ang="0">
                      <a:pos x="8801" y="297"/>
                    </a:cxn>
                    <a:cxn ang="0">
                      <a:pos x="8812" y="295"/>
                    </a:cxn>
                    <a:cxn ang="0">
                      <a:pos x="8822" y="293"/>
                    </a:cxn>
                    <a:cxn ang="0">
                      <a:pos x="8840" y="283"/>
                    </a:cxn>
                    <a:cxn ang="0">
                      <a:pos x="8851" y="267"/>
                    </a:cxn>
                    <a:cxn ang="0">
                      <a:pos x="8853" y="259"/>
                    </a:cxn>
                    <a:cxn ang="0">
                      <a:pos x="8855" y="248"/>
                    </a:cxn>
                    <a:cxn ang="0">
                      <a:pos x="8855" y="48"/>
                    </a:cxn>
                    <a:cxn ang="0">
                      <a:pos x="8853" y="40"/>
                    </a:cxn>
                    <a:cxn ang="0">
                      <a:pos x="8851" y="31"/>
                    </a:cxn>
                    <a:cxn ang="0">
                      <a:pos x="8840" y="15"/>
                    </a:cxn>
                    <a:cxn ang="0">
                      <a:pos x="8822" y="3"/>
                    </a:cxn>
                    <a:cxn ang="0">
                      <a:pos x="8812" y="2"/>
                    </a:cxn>
                    <a:cxn ang="0">
                      <a:pos x="880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855" h="297">
                      <a:moveTo>
                        <a:pt x="54" y="0"/>
                      </a:moveTo>
                      <a:lnTo>
                        <a:pt x="44" y="2"/>
                      </a:lnTo>
                      <a:lnTo>
                        <a:pt x="35" y="3"/>
                      </a:lnTo>
                      <a:lnTo>
                        <a:pt x="17" y="15"/>
                      </a:lnTo>
                      <a:lnTo>
                        <a:pt x="4" y="31"/>
                      </a:lnTo>
                      <a:lnTo>
                        <a:pt x="2" y="40"/>
                      </a:lnTo>
                      <a:lnTo>
                        <a:pt x="0" y="48"/>
                      </a:lnTo>
                      <a:lnTo>
                        <a:pt x="0" y="248"/>
                      </a:lnTo>
                      <a:lnTo>
                        <a:pt x="2" y="259"/>
                      </a:lnTo>
                      <a:lnTo>
                        <a:pt x="4" y="267"/>
                      </a:lnTo>
                      <a:lnTo>
                        <a:pt x="17" y="283"/>
                      </a:lnTo>
                      <a:lnTo>
                        <a:pt x="35" y="293"/>
                      </a:lnTo>
                      <a:lnTo>
                        <a:pt x="44" y="295"/>
                      </a:lnTo>
                      <a:lnTo>
                        <a:pt x="54" y="297"/>
                      </a:lnTo>
                      <a:lnTo>
                        <a:pt x="8801" y="297"/>
                      </a:lnTo>
                      <a:lnTo>
                        <a:pt x="8812" y="295"/>
                      </a:lnTo>
                      <a:lnTo>
                        <a:pt x="8822" y="293"/>
                      </a:lnTo>
                      <a:lnTo>
                        <a:pt x="8840" y="283"/>
                      </a:lnTo>
                      <a:lnTo>
                        <a:pt x="8851" y="267"/>
                      </a:lnTo>
                      <a:lnTo>
                        <a:pt x="8853" y="259"/>
                      </a:lnTo>
                      <a:lnTo>
                        <a:pt x="8855" y="248"/>
                      </a:lnTo>
                      <a:lnTo>
                        <a:pt x="8855" y="48"/>
                      </a:lnTo>
                      <a:lnTo>
                        <a:pt x="8853" y="40"/>
                      </a:lnTo>
                      <a:lnTo>
                        <a:pt x="8851" y="31"/>
                      </a:lnTo>
                      <a:lnTo>
                        <a:pt x="8840" y="15"/>
                      </a:lnTo>
                      <a:lnTo>
                        <a:pt x="8822" y="3"/>
                      </a:lnTo>
                      <a:lnTo>
                        <a:pt x="8812" y="2"/>
                      </a:lnTo>
                      <a:lnTo>
                        <a:pt x="880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3" name="Freeform 945"/>
                <p:cNvSpPr>
                  <a:spLocks/>
                </p:cNvSpPr>
                <p:nvPr/>
              </p:nvSpPr>
              <p:spPr bwMode="auto">
                <a:xfrm>
                  <a:off x="717" y="3225"/>
                  <a:ext cx="4323" cy="145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2"/>
                    </a:cxn>
                    <a:cxn ang="0">
                      <a:pos x="33" y="4"/>
                    </a:cxn>
                    <a:cxn ang="0">
                      <a:pos x="15" y="14"/>
                    </a:cxn>
                    <a:cxn ang="0">
                      <a:pos x="4" y="30"/>
                    </a:cxn>
                    <a:cxn ang="0">
                      <a:pos x="2" y="40"/>
                    </a:cxn>
                    <a:cxn ang="0">
                      <a:pos x="0" y="49"/>
                    </a:cxn>
                    <a:cxn ang="0">
                      <a:pos x="0" y="243"/>
                    </a:cxn>
                    <a:cxn ang="0">
                      <a:pos x="2" y="252"/>
                    </a:cxn>
                    <a:cxn ang="0">
                      <a:pos x="4" y="261"/>
                    </a:cxn>
                    <a:cxn ang="0">
                      <a:pos x="15" y="276"/>
                    </a:cxn>
                    <a:cxn ang="0">
                      <a:pos x="33" y="287"/>
                    </a:cxn>
                    <a:cxn ang="0">
                      <a:pos x="44" y="288"/>
                    </a:cxn>
                    <a:cxn ang="0">
                      <a:pos x="54" y="290"/>
                    </a:cxn>
                    <a:cxn ang="0">
                      <a:pos x="8591" y="290"/>
                    </a:cxn>
                    <a:cxn ang="0">
                      <a:pos x="8603" y="288"/>
                    </a:cxn>
                    <a:cxn ang="0">
                      <a:pos x="8612" y="287"/>
                    </a:cxn>
                    <a:cxn ang="0">
                      <a:pos x="8630" y="276"/>
                    </a:cxn>
                    <a:cxn ang="0">
                      <a:pos x="8641" y="261"/>
                    </a:cxn>
                    <a:cxn ang="0">
                      <a:pos x="8643" y="252"/>
                    </a:cxn>
                    <a:cxn ang="0">
                      <a:pos x="8645" y="243"/>
                    </a:cxn>
                    <a:cxn ang="0">
                      <a:pos x="8645" y="49"/>
                    </a:cxn>
                    <a:cxn ang="0">
                      <a:pos x="8643" y="40"/>
                    </a:cxn>
                    <a:cxn ang="0">
                      <a:pos x="8641" y="30"/>
                    </a:cxn>
                    <a:cxn ang="0">
                      <a:pos x="8630" y="14"/>
                    </a:cxn>
                    <a:cxn ang="0">
                      <a:pos x="8612" y="4"/>
                    </a:cxn>
                    <a:cxn ang="0">
                      <a:pos x="8603" y="2"/>
                    </a:cxn>
                    <a:cxn ang="0">
                      <a:pos x="859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645" h="290">
                      <a:moveTo>
                        <a:pt x="54" y="0"/>
                      </a:moveTo>
                      <a:lnTo>
                        <a:pt x="44" y="2"/>
                      </a:lnTo>
                      <a:lnTo>
                        <a:pt x="33" y="4"/>
                      </a:lnTo>
                      <a:lnTo>
                        <a:pt x="15" y="14"/>
                      </a:lnTo>
                      <a:lnTo>
                        <a:pt x="4" y="30"/>
                      </a:lnTo>
                      <a:lnTo>
                        <a:pt x="2" y="40"/>
                      </a:lnTo>
                      <a:lnTo>
                        <a:pt x="0" y="49"/>
                      </a:lnTo>
                      <a:lnTo>
                        <a:pt x="0" y="243"/>
                      </a:lnTo>
                      <a:lnTo>
                        <a:pt x="2" y="252"/>
                      </a:lnTo>
                      <a:lnTo>
                        <a:pt x="4" y="261"/>
                      </a:lnTo>
                      <a:lnTo>
                        <a:pt x="15" y="276"/>
                      </a:lnTo>
                      <a:lnTo>
                        <a:pt x="33" y="287"/>
                      </a:lnTo>
                      <a:lnTo>
                        <a:pt x="44" y="288"/>
                      </a:lnTo>
                      <a:lnTo>
                        <a:pt x="54" y="290"/>
                      </a:lnTo>
                      <a:lnTo>
                        <a:pt x="8591" y="290"/>
                      </a:lnTo>
                      <a:lnTo>
                        <a:pt x="8603" y="288"/>
                      </a:lnTo>
                      <a:lnTo>
                        <a:pt x="8612" y="287"/>
                      </a:lnTo>
                      <a:lnTo>
                        <a:pt x="8630" y="276"/>
                      </a:lnTo>
                      <a:lnTo>
                        <a:pt x="8641" y="261"/>
                      </a:lnTo>
                      <a:lnTo>
                        <a:pt x="8643" y="252"/>
                      </a:lnTo>
                      <a:lnTo>
                        <a:pt x="8645" y="243"/>
                      </a:lnTo>
                      <a:lnTo>
                        <a:pt x="8645" y="49"/>
                      </a:lnTo>
                      <a:lnTo>
                        <a:pt x="8643" y="40"/>
                      </a:lnTo>
                      <a:lnTo>
                        <a:pt x="8641" y="30"/>
                      </a:lnTo>
                      <a:lnTo>
                        <a:pt x="8630" y="14"/>
                      </a:lnTo>
                      <a:lnTo>
                        <a:pt x="8612" y="4"/>
                      </a:lnTo>
                      <a:lnTo>
                        <a:pt x="8603" y="2"/>
                      </a:lnTo>
                      <a:lnTo>
                        <a:pt x="859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7B7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4" name="Freeform 946"/>
                <p:cNvSpPr>
                  <a:spLocks/>
                </p:cNvSpPr>
                <p:nvPr/>
              </p:nvSpPr>
              <p:spPr bwMode="auto">
                <a:xfrm>
                  <a:off x="770" y="3227"/>
                  <a:ext cx="4218" cy="141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3" y="2"/>
                    </a:cxn>
                    <a:cxn ang="0">
                      <a:pos x="33" y="3"/>
                    </a:cxn>
                    <a:cxn ang="0">
                      <a:pos x="16" y="14"/>
                    </a:cxn>
                    <a:cxn ang="0">
                      <a:pos x="4" y="29"/>
                    </a:cxn>
                    <a:cxn ang="0">
                      <a:pos x="2" y="38"/>
                    </a:cxn>
                    <a:cxn ang="0">
                      <a:pos x="0" y="47"/>
                    </a:cxn>
                    <a:cxn ang="0">
                      <a:pos x="0" y="236"/>
                    </a:cxn>
                    <a:cxn ang="0">
                      <a:pos x="2" y="245"/>
                    </a:cxn>
                    <a:cxn ang="0">
                      <a:pos x="4" y="253"/>
                    </a:cxn>
                    <a:cxn ang="0">
                      <a:pos x="16" y="269"/>
                    </a:cxn>
                    <a:cxn ang="0">
                      <a:pos x="33" y="279"/>
                    </a:cxn>
                    <a:cxn ang="0">
                      <a:pos x="43" y="281"/>
                    </a:cxn>
                    <a:cxn ang="0">
                      <a:pos x="53" y="283"/>
                    </a:cxn>
                    <a:cxn ang="0">
                      <a:pos x="8384" y="283"/>
                    </a:cxn>
                    <a:cxn ang="0">
                      <a:pos x="8394" y="281"/>
                    </a:cxn>
                    <a:cxn ang="0">
                      <a:pos x="8404" y="279"/>
                    </a:cxn>
                    <a:cxn ang="0">
                      <a:pos x="8421" y="269"/>
                    </a:cxn>
                    <a:cxn ang="0">
                      <a:pos x="8433" y="253"/>
                    </a:cxn>
                    <a:cxn ang="0">
                      <a:pos x="8435" y="245"/>
                    </a:cxn>
                    <a:cxn ang="0">
                      <a:pos x="8437" y="236"/>
                    </a:cxn>
                    <a:cxn ang="0">
                      <a:pos x="8437" y="47"/>
                    </a:cxn>
                    <a:cxn ang="0">
                      <a:pos x="8435" y="38"/>
                    </a:cxn>
                    <a:cxn ang="0">
                      <a:pos x="8433" y="29"/>
                    </a:cxn>
                    <a:cxn ang="0">
                      <a:pos x="8421" y="14"/>
                    </a:cxn>
                    <a:cxn ang="0">
                      <a:pos x="8404" y="3"/>
                    </a:cxn>
                    <a:cxn ang="0">
                      <a:pos x="8394" y="2"/>
                    </a:cxn>
                    <a:cxn ang="0">
                      <a:pos x="8384" y="0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8437" h="283">
                      <a:moveTo>
                        <a:pt x="53" y="0"/>
                      </a:moveTo>
                      <a:lnTo>
                        <a:pt x="43" y="2"/>
                      </a:lnTo>
                      <a:lnTo>
                        <a:pt x="33" y="3"/>
                      </a:lnTo>
                      <a:lnTo>
                        <a:pt x="16" y="14"/>
                      </a:lnTo>
                      <a:lnTo>
                        <a:pt x="4" y="29"/>
                      </a:lnTo>
                      <a:lnTo>
                        <a:pt x="2" y="38"/>
                      </a:lnTo>
                      <a:lnTo>
                        <a:pt x="0" y="47"/>
                      </a:lnTo>
                      <a:lnTo>
                        <a:pt x="0" y="236"/>
                      </a:lnTo>
                      <a:lnTo>
                        <a:pt x="2" y="245"/>
                      </a:lnTo>
                      <a:lnTo>
                        <a:pt x="4" y="253"/>
                      </a:lnTo>
                      <a:lnTo>
                        <a:pt x="16" y="269"/>
                      </a:lnTo>
                      <a:lnTo>
                        <a:pt x="33" y="279"/>
                      </a:lnTo>
                      <a:lnTo>
                        <a:pt x="43" y="281"/>
                      </a:lnTo>
                      <a:lnTo>
                        <a:pt x="53" y="283"/>
                      </a:lnTo>
                      <a:lnTo>
                        <a:pt x="8384" y="283"/>
                      </a:lnTo>
                      <a:lnTo>
                        <a:pt x="8394" y="281"/>
                      </a:lnTo>
                      <a:lnTo>
                        <a:pt x="8404" y="279"/>
                      </a:lnTo>
                      <a:lnTo>
                        <a:pt x="8421" y="269"/>
                      </a:lnTo>
                      <a:lnTo>
                        <a:pt x="8433" y="253"/>
                      </a:lnTo>
                      <a:lnTo>
                        <a:pt x="8435" y="245"/>
                      </a:lnTo>
                      <a:lnTo>
                        <a:pt x="8437" y="236"/>
                      </a:lnTo>
                      <a:lnTo>
                        <a:pt x="8437" y="47"/>
                      </a:lnTo>
                      <a:lnTo>
                        <a:pt x="8435" y="38"/>
                      </a:lnTo>
                      <a:lnTo>
                        <a:pt x="8433" y="29"/>
                      </a:lnTo>
                      <a:lnTo>
                        <a:pt x="8421" y="14"/>
                      </a:lnTo>
                      <a:lnTo>
                        <a:pt x="8404" y="3"/>
                      </a:lnTo>
                      <a:lnTo>
                        <a:pt x="8394" y="2"/>
                      </a:lnTo>
                      <a:lnTo>
                        <a:pt x="8384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5" name="Freeform 947"/>
                <p:cNvSpPr>
                  <a:spLocks/>
                </p:cNvSpPr>
                <p:nvPr/>
              </p:nvSpPr>
              <p:spPr bwMode="auto">
                <a:xfrm>
                  <a:off x="823" y="3229"/>
                  <a:ext cx="4111" cy="138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41" y="2"/>
                    </a:cxn>
                    <a:cxn ang="0">
                      <a:pos x="31" y="4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7"/>
                    </a:cxn>
                    <a:cxn ang="0">
                      <a:pos x="0" y="45"/>
                    </a:cxn>
                    <a:cxn ang="0">
                      <a:pos x="0" y="231"/>
                    </a:cxn>
                    <a:cxn ang="0">
                      <a:pos x="2" y="240"/>
                    </a:cxn>
                    <a:cxn ang="0">
                      <a:pos x="4" y="249"/>
                    </a:cxn>
                    <a:cxn ang="0">
                      <a:pos x="16" y="262"/>
                    </a:cxn>
                    <a:cxn ang="0">
                      <a:pos x="31" y="273"/>
                    </a:cxn>
                    <a:cxn ang="0">
                      <a:pos x="41" y="275"/>
                    </a:cxn>
                    <a:cxn ang="0">
                      <a:pos x="51" y="276"/>
                    </a:cxn>
                    <a:cxn ang="0">
                      <a:pos x="8172" y="276"/>
                    </a:cxn>
                    <a:cxn ang="0">
                      <a:pos x="8182" y="275"/>
                    </a:cxn>
                    <a:cxn ang="0">
                      <a:pos x="8192" y="273"/>
                    </a:cxn>
                    <a:cxn ang="0">
                      <a:pos x="8207" y="262"/>
                    </a:cxn>
                    <a:cxn ang="0">
                      <a:pos x="8219" y="249"/>
                    </a:cxn>
                    <a:cxn ang="0">
                      <a:pos x="8221" y="240"/>
                    </a:cxn>
                    <a:cxn ang="0">
                      <a:pos x="8223" y="231"/>
                    </a:cxn>
                    <a:cxn ang="0">
                      <a:pos x="8223" y="45"/>
                    </a:cxn>
                    <a:cxn ang="0">
                      <a:pos x="8221" y="37"/>
                    </a:cxn>
                    <a:cxn ang="0">
                      <a:pos x="8219" y="28"/>
                    </a:cxn>
                    <a:cxn ang="0">
                      <a:pos x="8207" y="14"/>
                    </a:cxn>
                    <a:cxn ang="0">
                      <a:pos x="8192" y="4"/>
                    </a:cxn>
                    <a:cxn ang="0">
                      <a:pos x="8182" y="2"/>
                    </a:cxn>
                    <a:cxn ang="0">
                      <a:pos x="8172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8223" h="276">
                      <a:moveTo>
                        <a:pt x="51" y="0"/>
                      </a:moveTo>
                      <a:lnTo>
                        <a:pt x="41" y="2"/>
                      </a:lnTo>
                      <a:lnTo>
                        <a:pt x="31" y="4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7"/>
                      </a:lnTo>
                      <a:lnTo>
                        <a:pt x="0" y="45"/>
                      </a:lnTo>
                      <a:lnTo>
                        <a:pt x="0" y="231"/>
                      </a:lnTo>
                      <a:lnTo>
                        <a:pt x="2" y="240"/>
                      </a:lnTo>
                      <a:lnTo>
                        <a:pt x="4" y="249"/>
                      </a:lnTo>
                      <a:lnTo>
                        <a:pt x="16" y="262"/>
                      </a:lnTo>
                      <a:lnTo>
                        <a:pt x="31" y="273"/>
                      </a:lnTo>
                      <a:lnTo>
                        <a:pt x="41" y="275"/>
                      </a:lnTo>
                      <a:lnTo>
                        <a:pt x="51" y="276"/>
                      </a:lnTo>
                      <a:lnTo>
                        <a:pt x="8172" y="276"/>
                      </a:lnTo>
                      <a:lnTo>
                        <a:pt x="8182" y="275"/>
                      </a:lnTo>
                      <a:lnTo>
                        <a:pt x="8192" y="273"/>
                      </a:lnTo>
                      <a:lnTo>
                        <a:pt x="8207" y="262"/>
                      </a:lnTo>
                      <a:lnTo>
                        <a:pt x="8219" y="249"/>
                      </a:lnTo>
                      <a:lnTo>
                        <a:pt x="8221" y="240"/>
                      </a:lnTo>
                      <a:lnTo>
                        <a:pt x="8223" y="231"/>
                      </a:lnTo>
                      <a:lnTo>
                        <a:pt x="8223" y="45"/>
                      </a:lnTo>
                      <a:lnTo>
                        <a:pt x="8221" y="37"/>
                      </a:lnTo>
                      <a:lnTo>
                        <a:pt x="8219" y="28"/>
                      </a:lnTo>
                      <a:lnTo>
                        <a:pt x="8207" y="14"/>
                      </a:lnTo>
                      <a:lnTo>
                        <a:pt x="8192" y="4"/>
                      </a:lnTo>
                      <a:lnTo>
                        <a:pt x="8182" y="2"/>
                      </a:lnTo>
                      <a:lnTo>
                        <a:pt x="8172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B9B9B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6" name="Freeform 948"/>
                <p:cNvSpPr>
                  <a:spLocks/>
                </p:cNvSpPr>
                <p:nvPr/>
              </p:nvSpPr>
              <p:spPr bwMode="auto">
                <a:xfrm>
                  <a:off x="875" y="3230"/>
                  <a:ext cx="4007" cy="1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1" y="1"/>
                    </a:cxn>
                    <a:cxn ang="0">
                      <a:pos x="31" y="3"/>
                    </a:cxn>
                    <a:cxn ang="0">
                      <a:pos x="15" y="14"/>
                    </a:cxn>
                    <a:cxn ang="0">
                      <a:pos x="4" y="28"/>
                    </a:cxn>
                    <a:cxn ang="0">
                      <a:pos x="2" y="36"/>
                    </a:cxn>
                    <a:cxn ang="0">
                      <a:pos x="0" y="45"/>
                    </a:cxn>
                    <a:cxn ang="0">
                      <a:pos x="0" y="225"/>
                    </a:cxn>
                    <a:cxn ang="0">
                      <a:pos x="2" y="234"/>
                    </a:cxn>
                    <a:cxn ang="0">
                      <a:pos x="4" y="241"/>
                    </a:cxn>
                    <a:cxn ang="0">
                      <a:pos x="15" y="255"/>
                    </a:cxn>
                    <a:cxn ang="0">
                      <a:pos x="31" y="265"/>
                    </a:cxn>
                    <a:cxn ang="0">
                      <a:pos x="41" y="267"/>
                    </a:cxn>
                    <a:cxn ang="0">
                      <a:pos x="50" y="269"/>
                    </a:cxn>
                    <a:cxn ang="0">
                      <a:pos x="7964" y="269"/>
                    </a:cxn>
                    <a:cxn ang="0">
                      <a:pos x="7974" y="267"/>
                    </a:cxn>
                    <a:cxn ang="0">
                      <a:pos x="7982" y="265"/>
                    </a:cxn>
                    <a:cxn ang="0">
                      <a:pos x="7997" y="255"/>
                    </a:cxn>
                    <a:cxn ang="0">
                      <a:pos x="8009" y="241"/>
                    </a:cxn>
                    <a:cxn ang="0">
                      <a:pos x="8011" y="234"/>
                    </a:cxn>
                    <a:cxn ang="0">
                      <a:pos x="8013" y="225"/>
                    </a:cxn>
                    <a:cxn ang="0">
                      <a:pos x="8013" y="45"/>
                    </a:cxn>
                    <a:cxn ang="0">
                      <a:pos x="8011" y="36"/>
                    </a:cxn>
                    <a:cxn ang="0">
                      <a:pos x="8009" y="28"/>
                    </a:cxn>
                    <a:cxn ang="0">
                      <a:pos x="7997" y="14"/>
                    </a:cxn>
                    <a:cxn ang="0">
                      <a:pos x="7982" y="3"/>
                    </a:cxn>
                    <a:cxn ang="0">
                      <a:pos x="7974" y="1"/>
                    </a:cxn>
                    <a:cxn ang="0">
                      <a:pos x="7964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013" h="269">
                      <a:moveTo>
                        <a:pt x="50" y="0"/>
                      </a:moveTo>
                      <a:lnTo>
                        <a:pt x="41" y="1"/>
                      </a:lnTo>
                      <a:lnTo>
                        <a:pt x="31" y="3"/>
                      </a:lnTo>
                      <a:lnTo>
                        <a:pt x="15" y="14"/>
                      </a:lnTo>
                      <a:lnTo>
                        <a:pt x="4" y="28"/>
                      </a:lnTo>
                      <a:lnTo>
                        <a:pt x="2" y="36"/>
                      </a:lnTo>
                      <a:lnTo>
                        <a:pt x="0" y="45"/>
                      </a:lnTo>
                      <a:lnTo>
                        <a:pt x="0" y="225"/>
                      </a:lnTo>
                      <a:lnTo>
                        <a:pt x="2" y="234"/>
                      </a:lnTo>
                      <a:lnTo>
                        <a:pt x="4" y="241"/>
                      </a:lnTo>
                      <a:lnTo>
                        <a:pt x="15" y="255"/>
                      </a:lnTo>
                      <a:lnTo>
                        <a:pt x="31" y="265"/>
                      </a:lnTo>
                      <a:lnTo>
                        <a:pt x="41" y="267"/>
                      </a:lnTo>
                      <a:lnTo>
                        <a:pt x="50" y="269"/>
                      </a:lnTo>
                      <a:lnTo>
                        <a:pt x="7964" y="269"/>
                      </a:lnTo>
                      <a:lnTo>
                        <a:pt x="7974" y="267"/>
                      </a:lnTo>
                      <a:lnTo>
                        <a:pt x="7982" y="265"/>
                      </a:lnTo>
                      <a:lnTo>
                        <a:pt x="7997" y="255"/>
                      </a:lnTo>
                      <a:lnTo>
                        <a:pt x="8009" y="241"/>
                      </a:lnTo>
                      <a:lnTo>
                        <a:pt x="8011" y="234"/>
                      </a:lnTo>
                      <a:lnTo>
                        <a:pt x="8013" y="225"/>
                      </a:lnTo>
                      <a:lnTo>
                        <a:pt x="8013" y="45"/>
                      </a:lnTo>
                      <a:lnTo>
                        <a:pt x="8011" y="36"/>
                      </a:lnTo>
                      <a:lnTo>
                        <a:pt x="8009" y="28"/>
                      </a:lnTo>
                      <a:lnTo>
                        <a:pt x="7997" y="14"/>
                      </a:lnTo>
                      <a:lnTo>
                        <a:pt x="7982" y="3"/>
                      </a:lnTo>
                      <a:lnTo>
                        <a:pt x="7974" y="1"/>
                      </a:lnTo>
                      <a:lnTo>
                        <a:pt x="7964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7" name="Freeform 949"/>
                <p:cNvSpPr>
                  <a:spLocks/>
                </p:cNvSpPr>
                <p:nvPr/>
              </p:nvSpPr>
              <p:spPr bwMode="auto">
                <a:xfrm>
                  <a:off x="928" y="3232"/>
                  <a:ext cx="3902" cy="13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9" y="2"/>
                    </a:cxn>
                    <a:cxn ang="0">
                      <a:pos x="31" y="4"/>
                    </a:cxn>
                    <a:cxn ang="0">
                      <a:pos x="15" y="14"/>
                    </a:cxn>
                    <a:cxn ang="0">
                      <a:pos x="4" y="28"/>
                    </a:cxn>
                    <a:cxn ang="0">
                      <a:pos x="2" y="35"/>
                    </a:cxn>
                    <a:cxn ang="0">
                      <a:pos x="0" y="44"/>
                    </a:cxn>
                    <a:cxn ang="0">
                      <a:pos x="0" y="219"/>
                    </a:cxn>
                    <a:cxn ang="0">
                      <a:pos x="2" y="228"/>
                    </a:cxn>
                    <a:cxn ang="0">
                      <a:pos x="4" y="235"/>
                    </a:cxn>
                    <a:cxn ang="0">
                      <a:pos x="15" y="248"/>
                    </a:cxn>
                    <a:cxn ang="0">
                      <a:pos x="31" y="259"/>
                    </a:cxn>
                    <a:cxn ang="0">
                      <a:pos x="39" y="261"/>
                    </a:cxn>
                    <a:cxn ang="0">
                      <a:pos x="48" y="262"/>
                    </a:cxn>
                    <a:cxn ang="0">
                      <a:pos x="7755" y="262"/>
                    </a:cxn>
                    <a:cxn ang="0">
                      <a:pos x="7764" y="261"/>
                    </a:cxn>
                    <a:cxn ang="0">
                      <a:pos x="7772" y="259"/>
                    </a:cxn>
                    <a:cxn ang="0">
                      <a:pos x="7788" y="248"/>
                    </a:cxn>
                    <a:cxn ang="0">
                      <a:pos x="7799" y="235"/>
                    </a:cxn>
                    <a:cxn ang="0">
                      <a:pos x="7801" y="228"/>
                    </a:cxn>
                    <a:cxn ang="0">
                      <a:pos x="7803" y="219"/>
                    </a:cxn>
                    <a:cxn ang="0">
                      <a:pos x="7803" y="44"/>
                    </a:cxn>
                    <a:cxn ang="0">
                      <a:pos x="7801" y="35"/>
                    </a:cxn>
                    <a:cxn ang="0">
                      <a:pos x="7799" y="28"/>
                    </a:cxn>
                    <a:cxn ang="0">
                      <a:pos x="7788" y="14"/>
                    </a:cxn>
                    <a:cxn ang="0">
                      <a:pos x="7772" y="4"/>
                    </a:cxn>
                    <a:cxn ang="0">
                      <a:pos x="7764" y="2"/>
                    </a:cxn>
                    <a:cxn ang="0">
                      <a:pos x="7755" y="0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803" h="262">
                      <a:moveTo>
                        <a:pt x="48" y="0"/>
                      </a:moveTo>
                      <a:lnTo>
                        <a:pt x="39" y="2"/>
                      </a:lnTo>
                      <a:lnTo>
                        <a:pt x="31" y="4"/>
                      </a:lnTo>
                      <a:lnTo>
                        <a:pt x="15" y="14"/>
                      </a:lnTo>
                      <a:lnTo>
                        <a:pt x="4" y="28"/>
                      </a:lnTo>
                      <a:lnTo>
                        <a:pt x="2" y="35"/>
                      </a:lnTo>
                      <a:lnTo>
                        <a:pt x="0" y="44"/>
                      </a:lnTo>
                      <a:lnTo>
                        <a:pt x="0" y="219"/>
                      </a:lnTo>
                      <a:lnTo>
                        <a:pt x="2" y="228"/>
                      </a:lnTo>
                      <a:lnTo>
                        <a:pt x="4" y="235"/>
                      </a:lnTo>
                      <a:lnTo>
                        <a:pt x="15" y="248"/>
                      </a:lnTo>
                      <a:lnTo>
                        <a:pt x="31" y="259"/>
                      </a:lnTo>
                      <a:lnTo>
                        <a:pt x="39" y="261"/>
                      </a:lnTo>
                      <a:lnTo>
                        <a:pt x="48" y="262"/>
                      </a:lnTo>
                      <a:lnTo>
                        <a:pt x="7755" y="262"/>
                      </a:lnTo>
                      <a:lnTo>
                        <a:pt x="7764" y="261"/>
                      </a:lnTo>
                      <a:lnTo>
                        <a:pt x="7772" y="259"/>
                      </a:lnTo>
                      <a:lnTo>
                        <a:pt x="7788" y="248"/>
                      </a:lnTo>
                      <a:lnTo>
                        <a:pt x="7799" y="235"/>
                      </a:lnTo>
                      <a:lnTo>
                        <a:pt x="7801" y="228"/>
                      </a:lnTo>
                      <a:lnTo>
                        <a:pt x="7803" y="219"/>
                      </a:lnTo>
                      <a:lnTo>
                        <a:pt x="7803" y="44"/>
                      </a:lnTo>
                      <a:lnTo>
                        <a:pt x="7801" y="35"/>
                      </a:lnTo>
                      <a:lnTo>
                        <a:pt x="7799" y="28"/>
                      </a:lnTo>
                      <a:lnTo>
                        <a:pt x="7788" y="14"/>
                      </a:lnTo>
                      <a:lnTo>
                        <a:pt x="7772" y="4"/>
                      </a:lnTo>
                      <a:lnTo>
                        <a:pt x="7764" y="2"/>
                      </a:lnTo>
                      <a:lnTo>
                        <a:pt x="7755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CBC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8" name="Freeform 950"/>
                <p:cNvSpPr>
                  <a:spLocks/>
                </p:cNvSpPr>
                <p:nvPr/>
              </p:nvSpPr>
              <p:spPr bwMode="auto">
                <a:xfrm>
                  <a:off x="981" y="3234"/>
                  <a:ext cx="3795" cy="127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9" y="1"/>
                    </a:cxn>
                    <a:cxn ang="0">
                      <a:pos x="30" y="3"/>
                    </a:cxn>
                    <a:cxn ang="0">
                      <a:pos x="16" y="14"/>
                    </a:cxn>
                    <a:cxn ang="0">
                      <a:pos x="4" y="27"/>
                    </a:cxn>
                    <a:cxn ang="0">
                      <a:pos x="2" y="34"/>
                    </a:cxn>
                    <a:cxn ang="0">
                      <a:pos x="0" y="43"/>
                    </a:cxn>
                    <a:cxn ang="0">
                      <a:pos x="0" y="213"/>
                    </a:cxn>
                    <a:cxn ang="0">
                      <a:pos x="2" y="222"/>
                    </a:cxn>
                    <a:cxn ang="0">
                      <a:pos x="4" y="229"/>
                    </a:cxn>
                    <a:cxn ang="0">
                      <a:pos x="16" y="243"/>
                    </a:cxn>
                    <a:cxn ang="0">
                      <a:pos x="30" y="251"/>
                    </a:cxn>
                    <a:cxn ang="0">
                      <a:pos x="39" y="255"/>
                    </a:cxn>
                    <a:cxn ang="0">
                      <a:pos x="47" y="255"/>
                    </a:cxn>
                    <a:cxn ang="0">
                      <a:pos x="7544" y="255"/>
                    </a:cxn>
                    <a:cxn ang="0">
                      <a:pos x="7554" y="255"/>
                    </a:cxn>
                    <a:cxn ang="0">
                      <a:pos x="7561" y="251"/>
                    </a:cxn>
                    <a:cxn ang="0">
                      <a:pos x="7577" y="243"/>
                    </a:cxn>
                    <a:cxn ang="0">
                      <a:pos x="7587" y="229"/>
                    </a:cxn>
                    <a:cxn ang="0">
                      <a:pos x="7590" y="222"/>
                    </a:cxn>
                    <a:cxn ang="0">
                      <a:pos x="7590" y="213"/>
                    </a:cxn>
                    <a:cxn ang="0">
                      <a:pos x="7590" y="43"/>
                    </a:cxn>
                    <a:cxn ang="0">
                      <a:pos x="7590" y="34"/>
                    </a:cxn>
                    <a:cxn ang="0">
                      <a:pos x="7587" y="27"/>
                    </a:cxn>
                    <a:cxn ang="0">
                      <a:pos x="7577" y="14"/>
                    </a:cxn>
                    <a:cxn ang="0">
                      <a:pos x="7561" y="3"/>
                    </a:cxn>
                    <a:cxn ang="0">
                      <a:pos x="7554" y="1"/>
                    </a:cxn>
                    <a:cxn ang="0">
                      <a:pos x="7544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590" h="255">
                      <a:moveTo>
                        <a:pt x="47" y="0"/>
                      </a:moveTo>
                      <a:lnTo>
                        <a:pt x="39" y="1"/>
                      </a:lnTo>
                      <a:lnTo>
                        <a:pt x="30" y="3"/>
                      </a:lnTo>
                      <a:lnTo>
                        <a:pt x="16" y="14"/>
                      </a:lnTo>
                      <a:lnTo>
                        <a:pt x="4" y="27"/>
                      </a:lnTo>
                      <a:lnTo>
                        <a:pt x="2" y="34"/>
                      </a:lnTo>
                      <a:lnTo>
                        <a:pt x="0" y="43"/>
                      </a:lnTo>
                      <a:lnTo>
                        <a:pt x="0" y="213"/>
                      </a:lnTo>
                      <a:lnTo>
                        <a:pt x="2" y="222"/>
                      </a:lnTo>
                      <a:lnTo>
                        <a:pt x="4" y="229"/>
                      </a:lnTo>
                      <a:lnTo>
                        <a:pt x="16" y="243"/>
                      </a:lnTo>
                      <a:lnTo>
                        <a:pt x="30" y="251"/>
                      </a:lnTo>
                      <a:lnTo>
                        <a:pt x="39" y="255"/>
                      </a:lnTo>
                      <a:lnTo>
                        <a:pt x="47" y="255"/>
                      </a:lnTo>
                      <a:lnTo>
                        <a:pt x="7544" y="255"/>
                      </a:lnTo>
                      <a:lnTo>
                        <a:pt x="7554" y="255"/>
                      </a:lnTo>
                      <a:lnTo>
                        <a:pt x="7561" y="251"/>
                      </a:lnTo>
                      <a:lnTo>
                        <a:pt x="7577" y="243"/>
                      </a:lnTo>
                      <a:lnTo>
                        <a:pt x="7587" y="229"/>
                      </a:lnTo>
                      <a:lnTo>
                        <a:pt x="7590" y="222"/>
                      </a:lnTo>
                      <a:lnTo>
                        <a:pt x="7590" y="213"/>
                      </a:lnTo>
                      <a:lnTo>
                        <a:pt x="7590" y="43"/>
                      </a:lnTo>
                      <a:lnTo>
                        <a:pt x="7590" y="34"/>
                      </a:lnTo>
                      <a:lnTo>
                        <a:pt x="7587" y="27"/>
                      </a:lnTo>
                      <a:lnTo>
                        <a:pt x="7577" y="14"/>
                      </a:lnTo>
                      <a:lnTo>
                        <a:pt x="7561" y="3"/>
                      </a:lnTo>
                      <a:lnTo>
                        <a:pt x="7554" y="1"/>
                      </a:lnTo>
                      <a:lnTo>
                        <a:pt x="7544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EBE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99" name="Freeform 951"/>
                <p:cNvSpPr>
                  <a:spLocks/>
                </p:cNvSpPr>
                <p:nvPr/>
              </p:nvSpPr>
              <p:spPr bwMode="auto">
                <a:xfrm>
                  <a:off x="1034" y="3236"/>
                  <a:ext cx="3690" cy="124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7" y="2"/>
                    </a:cxn>
                    <a:cxn ang="0">
                      <a:pos x="29" y="4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2"/>
                    </a:cxn>
                    <a:cxn ang="0">
                      <a:pos x="0" y="208"/>
                    </a:cxn>
                    <a:cxn ang="0">
                      <a:pos x="2" y="215"/>
                    </a:cxn>
                    <a:cxn ang="0">
                      <a:pos x="4" y="224"/>
                    </a:cxn>
                    <a:cxn ang="0">
                      <a:pos x="14" y="236"/>
                    </a:cxn>
                    <a:cxn ang="0">
                      <a:pos x="29" y="245"/>
                    </a:cxn>
                    <a:cxn ang="0">
                      <a:pos x="37" y="248"/>
                    </a:cxn>
                    <a:cxn ang="0">
                      <a:pos x="47" y="248"/>
                    </a:cxn>
                    <a:cxn ang="0">
                      <a:pos x="7336" y="248"/>
                    </a:cxn>
                    <a:cxn ang="0">
                      <a:pos x="7344" y="248"/>
                    </a:cxn>
                    <a:cxn ang="0">
                      <a:pos x="7354" y="245"/>
                    </a:cxn>
                    <a:cxn ang="0">
                      <a:pos x="7367" y="236"/>
                    </a:cxn>
                    <a:cxn ang="0">
                      <a:pos x="7377" y="224"/>
                    </a:cxn>
                    <a:cxn ang="0">
                      <a:pos x="7381" y="215"/>
                    </a:cxn>
                    <a:cxn ang="0">
                      <a:pos x="7381" y="208"/>
                    </a:cxn>
                    <a:cxn ang="0">
                      <a:pos x="7381" y="42"/>
                    </a:cxn>
                    <a:cxn ang="0">
                      <a:pos x="7381" y="33"/>
                    </a:cxn>
                    <a:cxn ang="0">
                      <a:pos x="7377" y="26"/>
                    </a:cxn>
                    <a:cxn ang="0">
                      <a:pos x="7367" y="12"/>
                    </a:cxn>
                    <a:cxn ang="0">
                      <a:pos x="7354" y="4"/>
                    </a:cxn>
                    <a:cxn ang="0">
                      <a:pos x="7344" y="2"/>
                    </a:cxn>
                    <a:cxn ang="0">
                      <a:pos x="7336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381" h="248">
                      <a:moveTo>
                        <a:pt x="47" y="0"/>
                      </a:moveTo>
                      <a:lnTo>
                        <a:pt x="37" y="2"/>
                      </a:lnTo>
                      <a:lnTo>
                        <a:pt x="29" y="4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2"/>
                      </a:lnTo>
                      <a:lnTo>
                        <a:pt x="0" y="208"/>
                      </a:lnTo>
                      <a:lnTo>
                        <a:pt x="2" y="215"/>
                      </a:lnTo>
                      <a:lnTo>
                        <a:pt x="4" y="224"/>
                      </a:lnTo>
                      <a:lnTo>
                        <a:pt x="14" y="236"/>
                      </a:lnTo>
                      <a:lnTo>
                        <a:pt x="29" y="245"/>
                      </a:lnTo>
                      <a:lnTo>
                        <a:pt x="37" y="248"/>
                      </a:lnTo>
                      <a:lnTo>
                        <a:pt x="47" y="248"/>
                      </a:lnTo>
                      <a:lnTo>
                        <a:pt x="7336" y="248"/>
                      </a:lnTo>
                      <a:lnTo>
                        <a:pt x="7344" y="248"/>
                      </a:lnTo>
                      <a:lnTo>
                        <a:pt x="7354" y="245"/>
                      </a:lnTo>
                      <a:lnTo>
                        <a:pt x="7367" y="236"/>
                      </a:lnTo>
                      <a:lnTo>
                        <a:pt x="7377" y="224"/>
                      </a:lnTo>
                      <a:lnTo>
                        <a:pt x="7381" y="215"/>
                      </a:lnTo>
                      <a:lnTo>
                        <a:pt x="7381" y="208"/>
                      </a:lnTo>
                      <a:lnTo>
                        <a:pt x="7381" y="42"/>
                      </a:lnTo>
                      <a:lnTo>
                        <a:pt x="7381" y="33"/>
                      </a:lnTo>
                      <a:lnTo>
                        <a:pt x="7377" y="26"/>
                      </a:lnTo>
                      <a:lnTo>
                        <a:pt x="7367" y="12"/>
                      </a:lnTo>
                      <a:lnTo>
                        <a:pt x="7354" y="4"/>
                      </a:lnTo>
                      <a:lnTo>
                        <a:pt x="7344" y="2"/>
                      </a:lnTo>
                      <a:lnTo>
                        <a:pt x="7336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0" name="Freeform 952"/>
                <p:cNvSpPr>
                  <a:spLocks/>
                </p:cNvSpPr>
                <p:nvPr/>
              </p:nvSpPr>
              <p:spPr bwMode="auto">
                <a:xfrm>
                  <a:off x="1086" y="3237"/>
                  <a:ext cx="3585" cy="121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37" y="1"/>
                    </a:cxn>
                    <a:cxn ang="0">
                      <a:pos x="27" y="3"/>
                    </a:cxn>
                    <a:cxn ang="0">
                      <a:pos x="14" y="12"/>
                    </a:cxn>
                    <a:cxn ang="0">
                      <a:pos x="4" y="24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201"/>
                    </a:cxn>
                    <a:cxn ang="0">
                      <a:pos x="2" y="208"/>
                    </a:cxn>
                    <a:cxn ang="0">
                      <a:pos x="4" y="217"/>
                    </a:cxn>
                    <a:cxn ang="0">
                      <a:pos x="14" y="229"/>
                    </a:cxn>
                    <a:cxn ang="0">
                      <a:pos x="27" y="237"/>
                    </a:cxn>
                    <a:cxn ang="0">
                      <a:pos x="37" y="241"/>
                    </a:cxn>
                    <a:cxn ang="0">
                      <a:pos x="45" y="241"/>
                    </a:cxn>
                    <a:cxn ang="0">
                      <a:pos x="7126" y="241"/>
                    </a:cxn>
                    <a:cxn ang="0">
                      <a:pos x="7134" y="241"/>
                    </a:cxn>
                    <a:cxn ang="0">
                      <a:pos x="7144" y="237"/>
                    </a:cxn>
                    <a:cxn ang="0">
                      <a:pos x="7157" y="229"/>
                    </a:cxn>
                    <a:cxn ang="0">
                      <a:pos x="7167" y="217"/>
                    </a:cxn>
                    <a:cxn ang="0">
                      <a:pos x="7171" y="208"/>
                    </a:cxn>
                    <a:cxn ang="0">
                      <a:pos x="7171" y="201"/>
                    </a:cxn>
                    <a:cxn ang="0">
                      <a:pos x="7171" y="40"/>
                    </a:cxn>
                    <a:cxn ang="0">
                      <a:pos x="7171" y="33"/>
                    </a:cxn>
                    <a:cxn ang="0">
                      <a:pos x="7167" y="24"/>
                    </a:cxn>
                    <a:cxn ang="0">
                      <a:pos x="7157" y="12"/>
                    </a:cxn>
                    <a:cxn ang="0">
                      <a:pos x="7144" y="3"/>
                    </a:cxn>
                    <a:cxn ang="0">
                      <a:pos x="7134" y="1"/>
                    </a:cxn>
                    <a:cxn ang="0">
                      <a:pos x="7126" y="0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7171" h="241">
                      <a:moveTo>
                        <a:pt x="45" y="0"/>
                      </a:moveTo>
                      <a:lnTo>
                        <a:pt x="37" y="1"/>
                      </a:lnTo>
                      <a:lnTo>
                        <a:pt x="27" y="3"/>
                      </a:lnTo>
                      <a:lnTo>
                        <a:pt x="14" y="12"/>
                      </a:lnTo>
                      <a:lnTo>
                        <a:pt x="4" y="24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201"/>
                      </a:lnTo>
                      <a:lnTo>
                        <a:pt x="2" y="208"/>
                      </a:lnTo>
                      <a:lnTo>
                        <a:pt x="4" y="217"/>
                      </a:lnTo>
                      <a:lnTo>
                        <a:pt x="14" y="229"/>
                      </a:lnTo>
                      <a:lnTo>
                        <a:pt x="27" y="237"/>
                      </a:lnTo>
                      <a:lnTo>
                        <a:pt x="37" y="241"/>
                      </a:lnTo>
                      <a:lnTo>
                        <a:pt x="45" y="241"/>
                      </a:lnTo>
                      <a:lnTo>
                        <a:pt x="7126" y="241"/>
                      </a:lnTo>
                      <a:lnTo>
                        <a:pt x="7134" y="241"/>
                      </a:lnTo>
                      <a:lnTo>
                        <a:pt x="7144" y="237"/>
                      </a:lnTo>
                      <a:lnTo>
                        <a:pt x="7157" y="229"/>
                      </a:lnTo>
                      <a:lnTo>
                        <a:pt x="7167" y="217"/>
                      </a:lnTo>
                      <a:lnTo>
                        <a:pt x="7171" y="208"/>
                      </a:lnTo>
                      <a:lnTo>
                        <a:pt x="7171" y="201"/>
                      </a:lnTo>
                      <a:lnTo>
                        <a:pt x="7171" y="40"/>
                      </a:lnTo>
                      <a:lnTo>
                        <a:pt x="7171" y="33"/>
                      </a:lnTo>
                      <a:lnTo>
                        <a:pt x="7167" y="24"/>
                      </a:lnTo>
                      <a:lnTo>
                        <a:pt x="7157" y="12"/>
                      </a:lnTo>
                      <a:lnTo>
                        <a:pt x="7144" y="3"/>
                      </a:lnTo>
                      <a:lnTo>
                        <a:pt x="7134" y="1"/>
                      </a:lnTo>
                      <a:lnTo>
                        <a:pt x="7126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C2C2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1" name="Freeform 953"/>
                <p:cNvSpPr>
                  <a:spLocks/>
                </p:cNvSpPr>
                <p:nvPr/>
              </p:nvSpPr>
              <p:spPr bwMode="auto">
                <a:xfrm>
                  <a:off x="1139" y="3239"/>
                  <a:ext cx="3479" cy="117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35" y="2"/>
                    </a:cxn>
                    <a:cxn ang="0">
                      <a:pos x="27" y="4"/>
                    </a:cxn>
                    <a:cxn ang="0">
                      <a:pos x="13" y="12"/>
                    </a:cxn>
                    <a:cxn ang="0">
                      <a:pos x="4" y="24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196"/>
                    </a:cxn>
                    <a:cxn ang="0">
                      <a:pos x="2" y="203"/>
                    </a:cxn>
                    <a:cxn ang="0">
                      <a:pos x="4" y="212"/>
                    </a:cxn>
                    <a:cxn ang="0">
                      <a:pos x="13" y="224"/>
                    </a:cxn>
                    <a:cxn ang="0">
                      <a:pos x="27" y="231"/>
                    </a:cxn>
                    <a:cxn ang="0">
                      <a:pos x="43" y="234"/>
                    </a:cxn>
                    <a:cxn ang="0">
                      <a:pos x="6914" y="234"/>
                    </a:cxn>
                    <a:cxn ang="0">
                      <a:pos x="6932" y="231"/>
                    </a:cxn>
                    <a:cxn ang="0">
                      <a:pos x="6946" y="224"/>
                    </a:cxn>
                    <a:cxn ang="0">
                      <a:pos x="6953" y="212"/>
                    </a:cxn>
                    <a:cxn ang="0">
                      <a:pos x="6957" y="196"/>
                    </a:cxn>
                    <a:cxn ang="0">
                      <a:pos x="6957" y="40"/>
                    </a:cxn>
                    <a:cxn ang="0">
                      <a:pos x="6953" y="24"/>
                    </a:cxn>
                    <a:cxn ang="0">
                      <a:pos x="6946" y="12"/>
                    </a:cxn>
                    <a:cxn ang="0">
                      <a:pos x="6932" y="4"/>
                    </a:cxn>
                    <a:cxn ang="0">
                      <a:pos x="6922" y="2"/>
                    </a:cxn>
                    <a:cxn ang="0">
                      <a:pos x="6914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957" h="234">
                      <a:moveTo>
                        <a:pt x="43" y="0"/>
                      </a:moveTo>
                      <a:lnTo>
                        <a:pt x="35" y="2"/>
                      </a:lnTo>
                      <a:lnTo>
                        <a:pt x="27" y="4"/>
                      </a:lnTo>
                      <a:lnTo>
                        <a:pt x="13" y="12"/>
                      </a:lnTo>
                      <a:lnTo>
                        <a:pt x="4" y="24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196"/>
                      </a:lnTo>
                      <a:lnTo>
                        <a:pt x="2" y="203"/>
                      </a:lnTo>
                      <a:lnTo>
                        <a:pt x="4" y="212"/>
                      </a:lnTo>
                      <a:lnTo>
                        <a:pt x="13" y="224"/>
                      </a:lnTo>
                      <a:lnTo>
                        <a:pt x="27" y="231"/>
                      </a:lnTo>
                      <a:lnTo>
                        <a:pt x="43" y="234"/>
                      </a:lnTo>
                      <a:lnTo>
                        <a:pt x="6914" y="234"/>
                      </a:lnTo>
                      <a:lnTo>
                        <a:pt x="6932" y="231"/>
                      </a:lnTo>
                      <a:lnTo>
                        <a:pt x="6946" y="224"/>
                      </a:lnTo>
                      <a:lnTo>
                        <a:pt x="6953" y="212"/>
                      </a:lnTo>
                      <a:lnTo>
                        <a:pt x="6957" y="196"/>
                      </a:lnTo>
                      <a:lnTo>
                        <a:pt x="6957" y="40"/>
                      </a:lnTo>
                      <a:lnTo>
                        <a:pt x="6953" y="24"/>
                      </a:lnTo>
                      <a:lnTo>
                        <a:pt x="6946" y="12"/>
                      </a:lnTo>
                      <a:lnTo>
                        <a:pt x="6932" y="4"/>
                      </a:lnTo>
                      <a:lnTo>
                        <a:pt x="6922" y="2"/>
                      </a:lnTo>
                      <a:lnTo>
                        <a:pt x="691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2" name="Freeform 954"/>
                <p:cNvSpPr>
                  <a:spLocks/>
                </p:cNvSpPr>
                <p:nvPr/>
              </p:nvSpPr>
              <p:spPr bwMode="auto">
                <a:xfrm>
                  <a:off x="1192" y="3241"/>
                  <a:ext cx="3374" cy="113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35" y="1"/>
                    </a:cxn>
                    <a:cxn ang="0">
                      <a:pos x="27" y="3"/>
                    </a:cxn>
                    <a:cxn ang="0">
                      <a:pos x="13" y="12"/>
                    </a:cxn>
                    <a:cxn ang="0">
                      <a:pos x="3" y="24"/>
                    </a:cxn>
                    <a:cxn ang="0">
                      <a:pos x="0" y="38"/>
                    </a:cxn>
                    <a:cxn ang="0">
                      <a:pos x="0" y="191"/>
                    </a:cxn>
                    <a:cxn ang="0">
                      <a:pos x="3" y="204"/>
                    </a:cxn>
                    <a:cxn ang="0">
                      <a:pos x="13" y="217"/>
                    </a:cxn>
                    <a:cxn ang="0">
                      <a:pos x="27" y="224"/>
                    </a:cxn>
                    <a:cxn ang="0">
                      <a:pos x="42" y="227"/>
                    </a:cxn>
                    <a:cxn ang="0">
                      <a:pos x="6707" y="227"/>
                    </a:cxn>
                    <a:cxn ang="0">
                      <a:pos x="6722" y="224"/>
                    </a:cxn>
                    <a:cxn ang="0">
                      <a:pos x="6736" y="217"/>
                    </a:cxn>
                    <a:cxn ang="0">
                      <a:pos x="6743" y="204"/>
                    </a:cxn>
                    <a:cxn ang="0">
                      <a:pos x="6747" y="191"/>
                    </a:cxn>
                    <a:cxn ang="0">
                      <a:pos x="6747" y="38"/>
                    </a:cxn>
                    <a:cxn ang="0">
                      <a:pos x="6743" y="24"/>
                    </a:cxn>
                    <a:cxn ang="0">
                      <a:pos x="6736" y="12"/>
                    </a:cxn>
                    <a:cxn ang="0">
                      <a:pos x="6722" y="3"/>
                    </a:cxn>
                    <a:cxn ang="0">
                      <a:pos x="6714" y="1"/>
                    </a:cxn>
                    <a:cxn ang="0">
                      <a:pos x="6707" y="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747" h="227">
                      <a:moveTo>
                        <a:pt x="42" y="0"/>
                      </a:moveTo>
                      <a:lnTo>
                        <a:pt x="35" y="1"/>
                      </a:lnTo>
                      <a:lnTo>
                        <a:pt x="27" y="3"/>
                      </a:lnTo>
                      <a:lnTo>
                        <a:pt x="13" y="12"/>
                      </a:lnTo>
                      <a:lnTo>
                        <a:pt x="3" y="24"/>
                      </a:lnTo>
                      <a:lnTo>
                        <a:pt x="0" y="38"/>
                      </a:lnTo>
                      <a:lnTo>
                        <a:pt x="0" y="191"/>
                      </a:lnTo>
                      <a:lnTo>
                        <a:pt x="3" y="204"/>
                      </a:lnTo>
                      <a:lnTo>
                        <a:pt x="13" y="217"/>
                      </a:lnTo>
                      <a:lnTo>
                        <a:pt x="27" y="224"/>
                      </a:lnTo>
                      <a:lnTo>
                        <a:pt x="42" y="227"/>
                      </a:lnTo>
                      <a:lnTo>
                        <a:pt x="6707" y="227"/>
                      </a:lnTo>
                      <a:lnTo>
                        <a:pt x="6722" y="224"/>
                      </a:lnTo>
                      <a:lnTo>
                        <a:pt x="6736" y="217"/>
                      </a:lnTo>
                      <a:lnTo>
                        <a:pt x="6743" y="204"/>
                      </a:lnTo>
                      <a:lnTo>
                        <a:pt x="6747" y="191"/>
                      </a:lnTo>
                      <a:lnTo>
                        <a:pt x="6747" y="38"/>
                      </a:lnTo>
                      <a:lnTo>
                        <a:pt x="6743" y="24"/>
                      </a:lnTo>
                      <a:lnTo>
                        <a:pt x="6736" y="12"/>
                      </a:lnTo>
                      <a:lnTo>
                        <a:pt x="6722" y="3"/>
                      </a:lnTo>
                      <a:lnTo>
                        <a:pt x="6714" y="1"/>
                      </a:lnTo>
                      <a:lnTo>
                        <a:pt x="6707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C7C7C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3" name="Freeform 955"/>
                <p:cNvSpPr>
                  <a:spLocks/>
                </p:cNvSpPr>
                <p:nvPr/>
              </p:nvSpPr>
              <p:spPr bwMode="auto">
                <a:xfrm>
                  <a:off x="1244" y="3243"/>
                  <a:ext cx="3269" cy="109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26" y="4"/>
                    </a:cxn>
                    <a:cxn ang="0">
                      <a:pos x="12" y="10"/>
                    </a:cxn>
                    <a:cxn ang="0">
                      <a:pos x="4" y="23"/>
                    </a:cxn>
                    <a:cxn ang="0">
                      <a:pos x="0" y="37"/>
                    </a:cxn>
                    <a:cxn ang="0">
                      <a:pos x="0" y="184"/>
                    </a:cxn>
                    <a:cxn ang="0">
                      <a:pos x="4" y="198"/>
                    </a:cxn>
                    <a:cxn ang="0">
                      <a:pos x="12" y="208"/>
                    </a:cxn>
                    <a:cxn ang="0">
                      <a:pos x="26" y="215"/>
                    </a:cxn>
                    <a:cxn ang="0">
                      <a:pos x="41" y="219"/>
                    </a:cxn>
                    <a:cxn ang="0">
                      <a:pos x="6500" y="219"/>
                    </a:cxn>
                    <a:cxn ang="0">
                      <a:pos x="6515" y="215"/>
                    </a:cxn>
                    <a:cxn ang="0">
                      <a:pos x="6527" y="208"/>
                    </a:cxn>
                    <a:cxn ang="0">
                      <a:pos x="6535" y="198"/>
                    </a:cxn>
                    <a:cxn ang="0">
                      <a:pos x="6539" y="184"/>
                    </a:cxn>
                    <a:cxn ang="0">
                      <a:pos x="6539" y="37"/>
                    </a:cxn>
                    <a:cxn ang="0">
                      <a:pos x="6535" y="23"/>
                    </a:cxn>
                    <a:cxn ang="0">
                      <a:pos x="6527" y="10"/>
                    </a:cxn>
                    <a:cxn ang="0">
                      <a:pos x="6515" y="4"/>
                    </a:cxn>
                    <a:cxn ang="0">
                      <a:pos x="6500" y="0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6539" h="219">
                      <a:moveTo>
                        <a:pt x="41" y="0"/>
                      </a:moveTo>
                      <a:lnTo>
                        <a:pt x="26" y="4"/>
                      </a:lnTo>
                      <a:lnTo>
                        <a:pt x="12" y="10"/>
                      </a:lnTo>
                      <a:lnTo>
                        <a:pt x="4" y="23"/>
                      </a:lnTo>
                      <a:lnTo>
                        <a:pt x="0" y="37"/>
                      </a:lnTo>
                      <a:lnTo>
                        <a:pt x="0" y="184"/>
                      </a:lnTo>
                      <a:lnTo>
                        <a:pt x="4" y="198"/>
                      </a:lnTo>
                      <a:lnTo>
                        <a:pt x="12" y="208"/>
                      </a:lnTo>
                      <a:lnTo>
                        <a:pt x="26" y="215"/>
                      </a:lnTo>
                      <a:lnTo>
                        <a:pt x="41" y="219"/>
                      </a:lnTo>
                      <a:lnTo>
                        <a:pt x="6500" y="219"/>
                      </a:lnTo>
                      <a:lnTo>
                        <a:pt x="6515" y="215"/>
                      </a:lnTo>
                      <a:lnTo>
                        <a:pt x="6527" y="208"/>
                      </a:lnTo>
                      <a:lnTo>
                        <a:pt x="6535" y="198"/>
                      </a:lnTo>
                      <a:lnTo>
                        <a:pt x="6539" y="184"/>
                      </a:lnTo>
                      <a:lnTo>
                        <a:pt x="6539" y="37"/>
                      </a:lnTo>
                      <a:lnTo>
                        <a:pt x="6535" y="23"/>
                      </a:lnTo>
                      <a:lnTo>
                        <a:pt x="6527" y="10"/>
                      </a:lnTo>
                      <a:lnTo>
                        <a:pt x="6515" y="4"/>
                      </a:lnTo>
                      <a:lnTo>
                        <a:pt x="6500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4" name="Freeform 956"/>
                <p:cNvSpPr>
                  <a:spLocks/>
                </p:cNvSpPr>
                <p:nvPr/>
              </p:nvSpPr>
              <p:spPr bwMode="auto">
                <a:xfrm>
                  <a:off x="1298" y="3244"/>
                  <a:ext cx="3162" cy="106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5" y="3"/>
                    </a:cxn>
                    <a:cxn ang="0">
                      <a:pos x="12" y="10"/>
                    </a:cxn>
                    <a:cxn ang="0">
                      <a:pos x="4" y="22"/>
                    </a:cxn>
                    <a:cxn ang="0">
                      <a:pos x="0" y="34"/>
                    </a:cxn>
                    <a:cxn ang="0">
                      <a:pos x="0" y="177"/>
                    </a:cxn>
                    <a:cxn ang="0">
                      <a:pos x="4" y="190"/>
                    </a:cxn>
                    <a:cxn ang="0">
                      <a:pos x="12" y="201"/>
                    </a:cxn>
                    <a:cxn ang="0">
                      <a:pos x="25" y="208"/>
                    </a:cxn>
                    <a:cxn ang="0">
                      <a:pos x="39" y="211"/>
                    </a:cxn>
                    <a:cxn ang="0">
                      <a:pos x="6286" y="211"/>
                    </a:cxn>
                    <a:cxn ang="0">
                      <a:pos x="6302" y="208"/>
                    </a:cxn>
                    <a:cxn ang="0">
                      <a:pos x="6313" y="201"/>
                    </a:cxn>
                    <a:cxn ang="0">
                      <a:pos x="6321" y="190"/>
                    </a:cxn>
                    <a:cxn ang="0">
                      <a:pos x="6325" y="177"/>
                    </a:cxn>
                    <a:cxn ang="0">
                      <a:pos x="6325" y="34"/>
                    </a:cxn>
                    <a:cxn ang="0">
                      <a:pos x="6321" y="22"/>
                    </a:cxn>
                    <a:cxn ang="0">
                      <a:pos x="6313" y="10"/>
                    </a:cxn>
                    <a:cxn ang="0">
                      <a:pos x="6302" y="3"/>
                    </a:cxn>
                    <a:cxn ang="0">
                      <a:pos x="6286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325" h="211">
                      <a:moveTo>
                        <a:pt x="39" y="0"/>
                      </a:moveTo>
                      <a:lnTo>
                        <a:pt x="25" y="3"/>
                      </a:lnTo>
                      <a:lnTo>
                        <a:pt x="12" y="10"/>
                      </a:lnTo>
                      <a:lnTo>
                        <a:pt x="4" y="22"/>
                      </a:lnTo>
                      <a:lnTo>
                        <a:pt x="0" y="34"/>
                      </a:lnTo>
                      <a:lnTo>
                        <a:pt x="0" y="177"/>
                      </a:lnTo>
                      <a:lnTo>
                        <a:pt x="4" y="190"/>
                      </a:lnTo>
                      <a:lnTo>
                        <a:pt x="12" y="201"/>
                      </a:lnTo>
                      <a:lnTo>
                        <a:pt x="25" y="208"/>
                      </a:lnTo>
                      <a:lnTo>
                        <a:pt x="39" y="211"/>
                      </a:lnTo>
                      <a:lnTo>
                        <a:pt x="6286" y="211"/>
                      </a:lnTo>
                      <a:lnTo>
                        <a:pt x="6302" y="208"/>
                      </a:lnTo>
                      <a:lnTo>
                        <a:pt x="6313" y="201"/>
                      </a:lnTo>
                      <a:lnTo>
                        <a:pt x="6321" y="190"/>
                      </a:lnTo>
                      <a:lnTo>
                        <a:pt x="6325" y="177"/>
                      </a:lnTo>
                      <a:lnTo>
                        <a:pt x="6325" y="34"/>
                      </a:lnTo>
                      <a:lnTo>
                        <a:pt x="6321" y="22"/>
                      </a:lnTo>
                      <a:lnTo>
                        <a:pt x="6313" y="10"/>
                      </a:lnTo>
                      <a:lnTo>
                        <a:pt x="6302" y="3"/>
                      </a:lnTo>
                      <a:lnTo>
                        <a:pt x="6286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BCB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5" name="Freeform 957"/>
                <p:cNvSpPr>
                  <a:spLocks/>
                </p:cNvSpPr>
                <p:nvPr/>
              </p:nvSpPr>
              <p:spPr bwMode="auto">
                <a:xfrm>
                  <a:off x="1350" y="3246"/>
                  <a:ext cx="3058" cy="102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5" y="3"/>
                    </a:cxn>
                    <a:cxn ang="0">
                      <a:pos x="12" y="10"/>
                    </a:cxn>
                    <a:cxn ang="0">
                      <a:pos x="4" y="23"/>
                    </a:cxn>
                    <a:cxn ang="0">
                      <a:pos x="0" y="35"/>
                    </a:cxn>
                    <a:cxn ang="0">
                      <a:pos x="0" y="172"/>
                    </a:cxn>
                    <a:cxn ang="0">
                      <a:pos x="4" y="184"/>
                    </a:cxn>
                    <a:cxn ang="0">
                      <a:pos x="12" y="194"/>
                    </a:cxn>
                    <a:cxn ang="0">
                      <a:pos x="25" y="201"/>
                    </a:cxn>
                    <a:cxn ang="0">
                      <a:pos x="39" y="205"/>
                    </a:cxn>
                    <a:cxn ang="0">
                      <a:pos x="6078" y="205"/>
                    </a:cxn>
                    <a:cxn ang="0">
                      <a:pos x="6092" y="201"/>
                    </a:cxn>
                    <a:cxn ang="0">
                      <a:pos x="6103" y="194"/>
                    </a:cxn>
                    <a:cxn ang="0">
                      <a:pos x="6111" y="184"/>
                    </a:cxn>
                    <a:cxn ang="0">
                      <a:pos x="6115" y="172"/>
                    </a:cxn>
                    <a:cxn ang="0">
                      <a:pos x="6115" y="35"/>
                    </a:cxn>
                    <a:cxn ang="0">
                      <a:pos x="6111" y="23"/>
                    </a:cxn>
                    <a:cxn ang="0">
                      <a:pos x="6103" y="10"/>
                    </a:cxn>
                    <a:cxn ang="0">
                      <a:pos x="6092" y="3"/>
                    </a:cxn>
                    <a:cxn ang="0">
                      <a:pos x="6078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115" h="205">
                      <a:moveTo>
                        <a:pt x="39" y="0"/>
                      </a:moveTo>
                      <a:lnTo>
                        <a:pt x="25" y="3"/>
                      </a:lnTo>
                      <a:lnTo>
                        <a:pt x="12" y="10"/>
                      </a:lnTo>
                      <a:lnTo>
                        <a:pt x="4" y="23"/>
                      </a:lnTo>
                      <a:lnTo>
                        <a:pt x="0" y="35"/>
                      </a:lnTo>
                      <a:lnTo>
                        <a:pt x="0" y="172"/>
                      </a:lnTo>
                      <a:lnTo>
                        <a:pt x="4" y="184"/>
                      </a:lnTo>
                      <a:lnTo>
                        <a:pt x="12" y="194"/>
                      </a:lnTo>
                      <a:lnTo>
                        <a:pt x="25" y="201"/>
                      </a:lnTo>
                      <a:lnTo>
                        <a:pt x="39" y="205"/>
                      </a:lnTo>
                      <a:lnTo>
                        <a:pt x="6078" y="205"/>
                      </a:lnTo>
                      <a:lnTo>
                        <a:pt x="6092" y="201"/>
                      </a:lnTo>
                      <a:lnTo>
                        <a:pt x="6103" y="194"/>
                      </a:lnTo>
                      <a:lnTo>
                        <a:pt x="6111" y="184"/>
                      </a:lnTo>
                      <a:lnTo>
                        <a:pt x="6115" y="172"/>
                      </a:lnTo>
                      <a:lnTo>
                        <a:pt x="6115" y="35"/>
                      </a:lnTo>
                      <a:lnTo>
                        <a:pt x="6111" y="23"/>
                      </a:lnTo>
                      <a:lnTo>
                        <a:pt x="6103" y="10"/>
                      </a:lnTo>
                      <a:lnTo>
                        <a:pt x="6092" y="3"/>
                      </a:lnTo>
                      <a:lnTo>
                        <a:pt x="6078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6" name="Freeform 958"/>
                <p:cNvSpPr>
                  <a:spLocks/>
                </p:cNvSpPr>
                <p:nvPr/>
              </p:nvSpPr>
              <p:spPr bwMode="auto">
                <a:xfrm>
                  <a:off x="1402" y="3248"/>
                  <a:ext cx="2952" cy="99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3" y="4"/>
                    </a:cxn>
                    <a:cxn ang="0">
                      <a:pos x="11" y="11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7"/>
                    </a:cxn>
                    <a:cxn ang="0">
                      <a:pos x="4" y="179"/>
                    </a:cxn>
                    <a:cxn ang="0">
                      <a:pos x="11" y="190"/>
                    </a:cxn>
                    <a:cxn ang="0">
                      <a:pos x="23" y="197"/>
                    </a:cxn>
                    <a:cxn ang="0">
                      <a:pos x="37" y="198"/>
                    </a:cxn>
                    <a:cxn ang="0">
                      <a:pos x="5868" y="198"/>
                    </a:cxn>
                    <a:cxn ang="0">
                      <a:pos x="5882" y="197"/>
                    </a:cxn>
                    <a:cxn ang="0">
                      <a:pos x="5894" y="190"/>
                    </a:cxn>
                    <a:cxn ang="0">
                      <a:pos x="5901" y="179"/>
                    </a:cxn>
                    <a:cxn ang="0">
                      <a:pos x="5903" y="167"/>
                    </a:cxn>
                    <a:cxn ang="0">
                      <a:pos x="5903" y="33"/>
                    </a:cxn>
                    <a:cxn ang="0">
                      <a:pos x="5901" y="21"/>
                    </a:cxn>
                    <a:cxn ang="0">
                      <a:pos x="5894" y="11"/>
                    </a:cxn>
                    <a:cxn ang="0">
                      <a:pos x="5882" y="4"/>
                    </a:cxn>
                    <a:cxn ang="0">
                      <a:pos x="5868" y="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5903" h="198">
                      <a:moveTo>
                        <a:pt x="37" y="0"/>
                      </a:moveTo>
                      <a:lnTo>
                        <a:pt x="23" y="4"/>
                      </a:lnTo>
                      <a:lnTo>
                        <a:pt x="11" y="11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7"/>
                      </a:lnTo>
                      <a:lnTo>
                        <a:pt x="4" y="179"/>
                      </a:lnTo>
                      <a:lnTo>
                        <a:pt x="11" y="190"/>
                      </a:lnTo>
                      <a:lnTo>
                        <a:pt x="23" y="197"/>
                      </a:lnTo>
                      <a:lnTo>
                        <a:pt x="37" y="198"/>
                      </a:lnTo>
                      <a:lnTo>
                        <a:pt x="5868" y="198"/>
                      </a:lnTo>
                      <a:lnTo>
                        <a:pt x="5882" y="197"/>
                      </a:lnTo>
                      <a:lnTo>
                        <a:pt x="5894" y="190"/>
                      </a:lnTo>
                      <a:lnTo>
                        <a:pt x="5901" y="179"/>
                      </a:lnTo>
                      <a:lnTo>
                        <a:pt x="5903" y="167"/>
                      </a:lnTo>
                      <a:lnTo>
                        <a:pt x="5903" y="33"/>
                      </a:lnTo>
                      <a:lnTo>
                        <a:pt x="5901" y="21"/>
                      </a:lnTo>
                      <a:lnTo>
                        <a:pt x="5894" y="11"/>
                      </a:lnTo>
                      <a:lnTo>
                        <a:pt x="5882" y="4"/>
                      </a:lnTo>
                      <a:lnTo>
                        <a:pt x="5868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7" name="Freeform 959"/>
                <p:cNvSpPr>
                  <a:spLocks/>
                </p:cNvSpPr>
                <p:nvPr/>
              </p:nvSpPr>
              <p:spPr bwMode="auto">
                <a:xfrm>
                  <a:off x="1456" y="3249"/>
                  <a:ext cx="2846" cy="9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3"/>
                    </a:cxn>
                    <a:cxn ang="0">
                      <a:pos x="12" y="10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0"/>
                    </a:cxn>
                    <a:cxn ang="0">
                      <a:pos x="4" y="172"/>
                    </a:cxn>
                    <a:cxn ang="0">
                      <a:pos x="12" y="182"/>
                    </a:cxn>
                    <a:cxn ang="0">
                      <a:pos x="22" y="189"/>
                    </a:cxn>
                    <a:cxn ang="0">
                      <a:pos x="35" y="191"/>
                    </a:cxn>
                    <a:cxn ang="0">
                      <a:pos x="5658" y="191"/>
                    </a:cxn>
                    <a:cxn ang="0">
                      <a:pos x="5671" y="189"/>
                    </a:cxn>
                    <a:cxn ang="0">
                      <a:pos x="5683" y="182"/>
                    </a:cxn>
                    <a:cxn ang="0">
                      <a:pos x="5691" y="172"/>
                    </a:cxn>
                    <a:cxn ang="0">
                      <a:pos x="5692" y="160"/>
                    </a:cxn>
                    <a:cxn ang="0">
                      <a:pos x="5692" y="33"/>
                    </a:cxn>
                    <a:cxn ang="0">
                      <a:pos x="5691" y="21"/>
                    </a:cxn>
                    <a:cxn ang="0">
                      <a:pos x="5683" y="10"/>
                    </a:cxn>
                    <a:cxn ang="0">
                      <a:pos x="5671" y="3"/>
                    </a:cxn>
                    <a:cxn ang="0">
                      <a:pos x="5658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692" h="191">
                      <a:moveTo>
                        <a:pt x="35" y="0"/>
                      </a:moveTo>
                      <a:lnTo>
                        <a:pt x="22" y="3"/>
                      </a:lnTo>
                      <a:lnTo>
                        <a:pt x="12" y="10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0"/>
                      </a:lnTo>
                      <a:lnTo>
                        <a:pt x="4" y="172"/>
                      </a:lnTo>
                      <a:lnTo>
                        <a:pt x="12" y="182"/>
                      </a:lnTo>
                      <a:lnTo>
                        <a:pt x="22" y="189"/>
                      </a:lnTo>
                      <a:lnTo>
                        <a:pt x="35" y="191"/>
                      </a:lnTo>
                      <a:lnTo>
                        <a:pt x="5658" y="191"/>
                      </a:lnTo>
                      <a:lnTo>
                        <a:pt x="5671" y="189"/>
                      </a:lnTo>
                      <a:lnTo>
                        <a:pt x="5683" y="182"/>
                      </a:lnTo>
                      <a:lnTo>
                        <a:pt x="5691" y="172"/>
                      </a:lnTo>
                      <a:lnTo>
                        <a:pt x="5692" y="160"/>
                      </a:lnTo>
                      <a:lnTo>
                        <a:pt x="5692" y="33"/>
                      </a:lnTo>
                      <a:lnTo>
                        <a:pt x="5691" y="21"/>
                      </a:lnTo>
                      <a:lnTo>
                        <a:pt x="5683" y="10"/>
                      </a:lnTo>
                      <a:lnTo>
                        <a:pt x="5671" y="3"/>
                      </a:lnTo>
                      <a:lnTo>
                        <a:pt x="5658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8" name="Freeform 960"/>
                <p:cNvSpPr>
                  <a:spLocks/>
                </p:cNvSpPr>
                <p:nvPr/>
              </p:nvSpPr>
              <p:spPr bwMode="auto">
                <a:xfrm>
                  <a:off x="1508" y="3251"/>
                  <a:ext cx="2741" cy="92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4"/>
                    </a:cxn>
                    <a:cxn ang="0">
                      <a:pos x="12" y="11"/>
                    </a:cxn>
                    <a:cxn ang="0">
                      <a:pos x="4" y="20"/>
                    </a:cxn>
                    <a:cxn ang="0">
                      <a:pos x="0" y="32"/>
                    </a:cxn>
                    <a:cxn ang="0">
                      <a:pos x="0" y="155"/>
                    </a:cxn>
                    <a:cxn ang="0">
                      <a:pos x="4" y="165"/>
                    </a:cxn>
                    <a:cxn ang="0">
                      <a:pos x="12" y="176"/>
                    </a:cxn>
                    <a:cxn ang="0">
                      <a:pos x="22" y="183"/>
                    </a:cxn>
                    <a:cxn ang="0">
                      <a:pos x="35" y="184"/>
                    </a:cxn>
                    <a:cxn ang="0">
                      <a:pos x="5450" y="184"/>
                    </a:cxn>
                    <a:cxn ang="0">
                      <a:pos x="5461" y="183"/>
                    </a:cxn>
                    <a:cxn ang="0">
                      <a:pos x="5473" y="176"/>
                    </a:cxn>
                    <a:cxn ang="0">
                      <a:pos x="5481" y="165"/>
                    </a:cxn>
                    <a:cxn ang="0">
                      <a:pos x="5483" y="155"/>
                    </a:cxn>
                    <a:cxn ang="0">
                      <a:pos x="5483" y="32"/>
                    </a:cxn>
                    <a:cxn ang="0">
                      <a:pos x="5481" y="20"/>
                    </a:cxn>
                    <a:cxn ang="0">
                      <a:pos x="5473" y="11"/>
                    </a:cxn>
                    <a:cxn ang="0">
                      <a:pos x="5461" y="4"/>
                    </a:cxn>
                    <a:cxn ang="0">
                      <a:pos x="5450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483" h="184">
                      <a:moveTo>
                        <a:pt x="35" y="0"/>
                      </a:moveTo>
                      <a:lnTo>
                        <a:pt x="22" y="4"/>
                      </a:lnTo>
                      <a:lnTo>
                        <a:pt x="12" y="11"/>
                      </a:lnTo>
                      <a:lnTo>
                        <a:pt x="4" y="20"/>
                      </a:lnTo>
                      <a:lnTo>
                        <a:pt x="0" y="32"/>
                      </a:lnTo>
                      <a:lnTo>
                        <a:pt x="0" y="155"/>
                      </a:lnTo>
                      <a:lnTo>
                        <a:pt x="4" y="165"/>
                      </a:lnTo>
                      <a:lnTo>
                        <a:pt x="12" y="176"/>
                      </a:lnTo>
                      <a:lnTo>
                        <a:pt x="22" y="183"/>
                      </a:lnTo>
                      <a:lnTo>
                        <a:pt x="35" y="184"/>
                      </a:lnTo>
                      <a:lnTo>
                        <a:pt x="5450" y="184"/>
                      </a:lnTo>
                      <a:lnTo>
                        <a:pt x="5461" y="183"/>
                      </a:lnTo>
                      <a:lnTo>
                        <a:pt x="5473" y="176"/>
                      </a:lnTo>
                      <a:lnTo>
                        <a:pt x="5481" y="165"/>
                      </a:lnTo>
                      <a:lnTo>
                        <a:pt x="5483" y="155"/>
                      </a:lnTo>
                      <a:lnTo>
                        <a:pt x="5483" y="32"/>
                      </a:lnTo>
                      <a:lnTo>
                        <a:pt x="5481" y="20"/>
                      </a:lnTo>
                      <a:lnTo>
                        <a:pt x="5473" y="11"/>
                      </a:lnTo>
                      <a:lnTo>
                        <a:pt x="5461" y="4"/>
                      </a:lnTo>
                      <a:lnTo>
                        <a:pt x="5450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6D6D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09" name="Freeform 961"/>
                <p:cNvSpPr>
                  <a:spLocks/>
                </p:cNvSpPr>
                <p:nvPr/>
              </p:nvSpPr>
              <p:spPr bwMode="auto">
                <a:xfrm>
                  <a:off x="1561" y="3253"/>
                  <a:ext cx="2635" cy="88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1" y="2"/>
                    </a:cxn>
                    <a:cxn ang="0">
                      <a:pos x="10" y="9"/>
                    </a:cxn>
                    <a:cxn ang="0">
                      <a:pos x="2" y="19"/>
                    </a:cxn>
                    <a:cxn ang="0">
                      <a:pos x="0" y="29"/>
                    </a:cxn>
                    <a:cxn ang="0">
                      <a:pos x="0" y="149"/>
                    </a:cxn>
                    <a:cxn ang="0">
                      <a:pos x="2" y="160"/>
                    </a:cxn>
                    <a:cxn ang="0">
                      <a:pos x="10" y="168"/>
                    </a:cxn>
                    <a:cxn ang="0">
                      <a:pos x="21" y="175"/>
                    </a:cxn>
                    <a:cxn ang="0">
                      <a:pos x="33" y="177"/>
                    </a:cxn>
                    <a:cxn ang="0">
                      <a:pos x="5240" y="177"/>
                    </a:cxn>
                    <a:cxn ang="0">
                      <a:pos x="5252" y="175"/>
                    </a:cxn>
                    <a:cxn ang="0">
                      <a:pos x="5261" y="168"/>
                    </a:cxn>
                    <a:cxn ang="0">
                      <a:pos x="5269" y="160"/>
                    </a:cxn>
                    <a:cxn ang="0">
                      <a:pos x="5271" y="149"/>
                    </a:cxn>
                    <a:cxn ang="0">
                      <a:pos x="5271" y="29"/>
                    </a:cxn>
                    <a:cxn ang="0">
                      <a:pos x="5269" y="19"/>
                    </a:cxn>
                    <a:cxn ang="0">
                      <a:pos x="5261" y="9"/>
                    </a:cxn>
                    <a:cxn ang="0">
                      <a:pos x="5252" y="2"/>
                    </a:cxn>
                    <a:cxn ang="0">
                      <a:pos x="5240" y="0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5271" h="177">
                      <a:moveTo>
                        <a:pt x="33" y="0"/>
                      </a:moveTo>
                      <a:lnTo>
                        <a:pt x="21" y="2"/>
                      </a:lnTo>
                      <a:lnTo>
                        <a:pt x="10" y="9"/>
                      </a:lnTo>
                      <a:lnTo>
                        <a:pt x="2" y="19"/>
                      </a:lnTo>
                      <a:lnTo>
                        <a:pt x="0" y="29"/>
                      </a:lnTo>
                      <a:lnTo>
                        <a:pt x="0" y="149"/>
                      </a:lnTo>
                      <a:lnTo>
                        <a:pt x="2" y="160"/>
                      </a:lnTo>
                      <a:lnTo>
                        <a:pt x="10" y="168"/>
                      </a:lnTo>
                      <a:lnTo>
                        <a:pt x="21" y="175"/>
                      </a:lnTo>
                      <a:lnTo>
                        <a:pt x="33" y="177"/>
                      </a:lnTo>
                      <a:lnTo>
                        <a:pt x="5240" y="177"/>
                      </a:lnTo>
                      <a:lnTo>
                        <a:pt x="5252" y="175"/>
                      </a:lnTo>
                      <a:lnTo>
                        <a:pt x="5261" y="168"/>
                      </a:lnTo>
                      <a:lnTo>
                        <a:pt x="5269" y="160"/>
                      </a:lnTo>
                      <a:lnTo>
                        <a:pt x="5271" y="149"/>
                      </a:lnTo>
                      <a:lnTo>
                        <a:pt x="5271" y="29"/>
                      </a:lnTo>
                      <a:lnTo>
                        <a:pt x="5269" y="19"/>
                      </a:lnTo>
                      <a:lnTo>
                        <a:pt x="5261" y="9"/>
                      </a:lnTo>
                      <a:lnTo>
                        <a:pt x="5252" y="2"/>
                      </a:lnTo>
                      <a:lnTo>
                        <a:pt x="5240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0" name="Freeform 962"/>
                <p:cNvSpPr>
                  <a:spLocks/>
                </p:cNvSpPr>
                <p:nvPr/>
              </p:nvSpPr>
              <p:spPr bwMode="auto">
                <a:xfrm>
                  <a:off x="1614" y="3256"/>
                  <a:ext cx="2531" cy="8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10" y="9"/>
                    </a:cxn>
                    <a:cxn ang="0">
                      <a:pos x="2" y="17"/>
                    </a:cxn>
                    <a:cxn ang="0">
                      <a:pos x="0" y="28"/>
                    </a:cxn>
                    <a:cxn ang="0">
                      <a:pos x="0" y="142"/>
                    </a:cxn>
                    <a:cxn ang="0">
                      <a:pos x="2" y="153"/>
                    </a:cxn>
                    <a:cxn ang="0">
                      <a:pos x="10" y="162"/>
                    </a:cxn>
                    <a:cxn ang="0">
                      <a:pos x="19" y="168"/>
                    </a:cxn>
                    <a:cxn ang="0">
                      <a:pos x="31" y="170"/>
                    </a:cxn>
                    <a:cxn ang="0">
                      <a:pos x="5030" y="170"/>
                    </a:cxn>
                    <a:cxn ang="0">
                      <a:pos x="5042" y="168"/>
                    </a:cxn>
                    <a:cxn ang="0">
                      <a:pos x="5051" y="162"/>
                    </a:cxn>
                    <a:cxn ang="0">
                      <a:pos x="5059" y="153"/>
                    </a:cxn>
                    <a:cxn ang="0">
                      <a:pos x="5061" y="142"/>
                    </a:cxn>
                    <a:cxn ang="0">
                      <a:pos x="5061" y="28"/>
                    </a:cxn>
                    <a:cxn ang="0">
                      <a:pos x="5059" y="17"/>
                    </a:cxn>
                    <a:cxn ang="0">
                      <a:pos x="5051" y="9"/>
                    </a:cxn>
                    <a:cxn ang="0">
                      <a:pos x="5042" y="2"/>
                    </a:cxn>
                    <a:cxn ang="0">
                      <a:pos x="503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5061" h="170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0" y="142"/>
                      </a:lnTo>
                      <a:lnTo>
                        <a:pt x="2" y="153"/>
                      </a:lnTo>
                      <a:lnTo>
                        <a:pt x="10" y="162"/>
                      </a:lnTo>
                      <a:lnTo>
                        <a:pt x="19" y="168"/>
                      </a:lnTo>
                      <a:lnTo>
                        <a:pt x="31" y="170"/>
                      </a:lnTo>
                      <a:lnTo>
                        <a:pt x="5030" y="170"/>
                      </a:lnTo>
                      <a:lnTo>
                        <a:pt x="5042" y="168"/>
                      </a:lnTo>
                      <a:lnTo>
                        <a:pt x="5051" y="162"/>
                      </a:lnTo>
                      <a:lnTo>
                        <a:pt x="5059" y="153"/>
                      </a:lnTo>
                      <a:lnTo>
                        <a:pt x="5061" y="142"/>
                      </a:lnTo>
                      <a:lnTo>
                        <a:pt x="5061" y="28"/>
                      </a:lnTo>
                      <a:lnTo>
                        <a:pt x="5059" y="17"/>
                      </a:lnTo>
                      <a:lnTo>
                        <a:pt x="5051" y="9"/>
                      </a:lnTo>
                      <a:lnTo>
                        <a:pt x="5042" y="2"/>
                      </a:lnTo>
                      <a:lnTo>
                        <a:pt x="503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BDB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1" name="Freeform 963"/>
                <p:cNvSpPr>
                  <a:spLocks/>
                </p:cNvSpPr>
                <p:nvPr/>
              </p:nvSpPr>
              <p:spPr bwMode="auto">
                <a:xfrm>
                  <a:off x="1666" y="3257"/>
                  <a:ext cx="2426" cy="82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1"/>
                    </a:cxn>
                    <a:cxn ang="0">
                      <a:pos x="9" y="8"/>
                    </a:cxn>
                    <a:cxn ang="0">
                      <a:pos x="2" y="17"/>
                    </a:cxn>
                    <a:cxn ang="0">
                      <a:pos x="0" y="27"/>
                    </a:cxn>
                    <a:cxn ang="0">
                      <a:pos x="0" y="135"/>
                    </a:cxn>
                    <a:cxn ang="0">
                      <a:pos x="2" y="145"/>
                    </a:cxn>
                    <a:cxn ang="0">
                      <a:pos x="9" y="154"/>
                    </a:cxn>
                    <a:cxn ang="0">
                      <a:pos x="19" y="161"/>
                    </a:cxn>
                    <a:cxn ang="0">
                      <a:pos x="31" y="163"/>
                    </a:cxn>
                    <a:cxn ang="0">
                      <a:pos x="4820" y="163"/>
                    </a:cxn>
                    <a:cxn ang="0">
                      <a:pos x="4832" y="161"/>
                    </a:cxn>
                    <a:cxn ang="0">
                      <a:pos x="4842" y="154"/>
                    </a:cxn>
                    <a:cxn ang="0">
                      <a:pos x="4849" y="145"/>
                    </a:cxn>
                    <a:cxn ang="0">
                      <a:pos x="4851" y="135"/>
                    </a:cxn>
                    <a:cxn ang="0">
                      <a:pos x="4851" y="27"/>
                    </a:cxn>
                    <a:cxn ang="0">
                      <a:pos x="4849" y="17"/>
                    </a:cxn>
                    <a:cxn ang="0">
                      <a:pos x="4842" y="8"/>
                    </a:cxn>
                    <a:cxn ang="0">
                      <a:pos x="4832" y="1"/>
                    </a:cxn>
                    <a:cxn ang="0">
                      <a:pos x="482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4851" h="163">
                      <a:moveTo>
                        <a:pt x="31" y="0"/>
                      </a:moveTo>
                      <a:lnTo>
                        <a:pt x="19" y="1"/>
                      </a:lnTo>
                      <a:lnTo>
                        <a:pt x="9" y="8"/>
                      </a:lnTo>
                      <a:lnTo>
                        <a:pt x="2" y="17"/>
                      </a:lnTo>
                      <a:lnTo>
                        <a:pt x="0" y="27"/>
                      </a:lnTo>
                      <a:lnTo>
                        <a:pt x="0" y="135"/>
                      </a:lnTo>
                      <a:lnTo>
                        <a:pt x="2" y="145"/>
                      </a:lnTo>
                      <a:lnTo>
                        <a:pt x="9" y="154"/>
                      </a:lnTo>
                      <a:lnTo>
                        <a:pt x="19" y="161"/>
                      </a:lnTo>
                      <a:lnTo>
                        <a:pt x="31" y="163"/>
                      </a:lnTo>
                      <a:lnTo>
                        <a:pt x="4820" y="163"/>
                      </a:lnTo>
                      <a:lnTo>
                        <a:pt x="4832" y="161"/>
                      </a:lnTo>
                      <a:lnTo>
                        <a:pt x="4842" y="154"/>
                      </a:lnTo>
                      <a:lnTo>
                        <a:pt x="4849" y="145"/>
                      </a:lnTo>
                      <a:lnTo>
                        <a:pt x="4851" y="135"/>
                      </a:lnTo>
                      <a:lnTo>
                        <a:pt x="4851" y="27"/>
                      </a:lnTo>
                      <a:lnTo>
                        <a:pt x="4849" y="17"/>
                      </a:lnTo>
                      <a:lnTo>
                        <a:pt x="4842" y="8"/>
                      </a:lnTo>
                      <a:lnTo>
                        <a:pt x="4832" y="1"/>
                      </a:lnTo>
                      <a:lnTo>
                        <a:pt x="482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EDED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2" name="Freeform 964"/>
                <p:cNvSpPr>
                  <a:spLocks/>
                </p:cNvSpPr>
                <p:nvPr/>
              </p:nvSpPr>
              <p:spPr bwMode="auto">
                <a:xfrm>
                  <a:off x="1719" y="3259"/>
                  <a:ext cx="2320" cy="78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18" y="2"/>
                    </a:cxn>
                    <a:cxn ang="0">
                      <a:pos x="10" y="9"/>
                    </a:cxn>
                    <a:cxn ang="0">
                      <a:pos x="2" y="16"/>
                    </a:cxn>
                    <a:cxn ang="0">
                      <a:pos x="0" y="26"/>
                    </a:cxn>
                    <a:cxn ang="0">
                      <a:pos x="0" y="130"/>
                    </a:cxn>
                    <a:cxn ang="0">
                      <a:pos x="2" y="141"/>
                    </a:cxn>
                    <a:cxn ang="0">
                      <a:pos x="10" y="149"/>
                    </a:cxn>
                    <a:cxn ang="0">
                      <a:pos x="18" y="155"/>
                    </a:cxn>
                    <a:cxn ang="0">
                      <a:pos x="30" y="156"/>
                    </a:cxn>
                    <a:cxn ang="0">
                      <a:pos x="4611" y="156"/>
                    </a:cxn>
                    <a:cxn ang="0">
                      <a:pos x="4623" y="155"/>
                    </a:cxn>
                    <a:cxn ang="0">
                      <a:pos x="4633" y="149"/>
                    </a:cxn>
                    <a:cxn ang="0">
                      <a:pos x="4639" y="141"/>
                    </a:cxn>
                    <a:cxn ang="0">
                      <a:pos x="4641" y="130"/>
                    </a:cxn>
                    <a:cxn ang="0">
                      <a:pos x="4641" y="26"/>
                    </a:cxn>
                    <a:cxn ang="0">
                      <a:pos x="4639" y="16"/>
                    </a:cxn>
                    <a:cxn ang="0">
                      <a:pos x="4633" y="9"/>
                    </a:cxn>
                    <a:cxn ang="0">
                      <a:pos x="4623" y="2"/>
                    </a:cxn>
                    <a:cxn ang="0">
                      <a:pos x="4611" y="0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4641" h="156">
                      <a:moveTo>
                        <a:pt x="30" y="0"/>
                      </a:moveTo>
                      <a:lnTo>
                        <a:pt x="18" y="2"/>
                      </a:lnTo>
                      <a:lnTo>
                        <a:pt x="10" y="9"/>
                      </a:lnTo>
                      <a:lnTo>
                        <a:pt x="2" y="16"/>
                      </a:lnTo>
                      <a:lnTo>
                        <a:pt x="0" y="26"/>
                      </a:lnTo>
                      <a:lnTo>
                        <a:pt x="0" y="130"/>
                      </a:lnTo>
                      <a:lnTo>
                        <a:pt x="2" y="141"/>
                      </a:lnTo>
                      <a:lnTo>
                        <a:pt x="10" y="149"/>
                      </a:lnTo>
                      <a:lnTo>
                        <a:pt x="18" y="155"/>
                      </a:lnTo>
                      <a:lnTo>
                        <a:pt x="30" y="156"/>
                      </a:lnTo>
                      <a:lnTo>
                        <a:pt x="4611" y="156"/>
                      </a:lnTo>
                      <a:lnTo>
                        <a:pt x="4623" y="155"/>
                      </a:lnTo>
                      <a:lnTo>
                        <a:pt x="4633" y="149"/>
                      </a:lnTo>
                      <a:lnTo>
                        <a:pt x="4639" y="141"/>
                      </a:lnTo>
                      <a:lnTo>
                        <a:pt x="4641" y="130"/>
                      </a:lnTo>
                      <a:lnTo>
                        <a:pt x="4641" y="26"/>
                      </a:lnTo>
                      <a:lnTo>
                        <a:pt x="4639" y="16"/>
                      </a:lnTo>
                      <a:lnTo>
                        <a:pt x="4633" y="9"/>
                      </a:lnTo>
                      <a:lnTo>
                        <a:pt x="4623" y="2"/>
                      </a:lnTo>
                      <a:lnTo>
                        <a:pt x="4611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E1E1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3" name="Freeform 965"/>
                <p:cNvSpPr>
                  <a:spLocks/>
                </p:cNvSpPr>
                <p:nvPr/>
              </p:nvSpPr>
              <p:spPr bwMode="auto">
                <a:xfrm>
                  <a:off x="1772" y="3261"/>
                  <a:ext cx="2214" cy="74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8" y="1"/>
                    </a:cxn>
                    <a:cxn ang="0">
                      <a:pos x="8" y="6"/>
                    </a:cxn>
                    <a:cxn ang="0">
                      <a:pos x="2" y="15"/>
                    </a:cxn>
                    <a:cxn ang="0">
                      <a:pos x="0" y="24"/>
                    </a:cxn>
                    <a:cxn ang="0">
                      <a:pos x="0" y="124"/>
                    </a:cxn>
                    <a:cxn ang="0">
                      <a:pos x="2" y="133"/>
                    </a:cxn>
                    <a:cxn ang="0">
                      <a:pos x="8" y="142"/>
                    </a:cxn>
                    <a:cxn ang="0">
                      <a:pos x="18" y="147"/>
                    </a:cxn>
                    <a:cxn ang="0">
                      <a:pos x="27" y="149"/>
                    </a:cxn>
                    <a:cxn ang="0">
                      <a:pos x="4402" y="149"/>
                    </a:cxn>
                    <a:cxn ang="0">
                      <a:pos x="4411" y="147"/>
                    </a:cxn>
                    <a:cxn ang="0">
                      <a:pos x="4421" y="142"/>
                    </a:cxn>
                    <a:cxn ang="0">
                      <a:pos x="4427" y="133"/>
                    </a:cxn>
                    <a:cxn ang="0">
                      <a:pos x="4429" y="124"/>
                    </a:cxn>
                    <a:cxn ang="0">
                      <a:pos x="4429" y="24"/>
                    </a:cxn>
                    <a:cxn ang="0">
                      <a:pos x="4427" y="15"/>
                    </a:cxn>
                    <a:cxn ang="0">
                      <a:pos x="4421" y="6"/>
                    </a:cxn>
                    <a:cxn ang="0">
                      <a:pos x="4411" y="1"/>
                    </a:cxn>
                    <a:cxn ang="0">
                      <a:pos x="440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429" h="149">
                      <a:moveTo>
                        <a:pt x="27" y="0"/>
                      </a:moveTo>
                      <a:lnTo>
                        <a:pt x="18" y="1"/>
                      </a:lnTo>
                      <a:lnTo>
                        <a:pt x="8" y="6"/>
                      </a:lnTo>
                      <a:lnTo>
                        <a:pt x="2" y="15"/>
                      </a:lnTo>
                      <a:lnTo>
                        <a:pt x="0" y="24"/>
                      </a:lnTo>
                      <a:lnTo>
                        <a:pt x="0" y="124"/>
                      </a:lnTo>
                      <a:lnTo>
                        <a:pt x="2" y="133"/>
                      </a:lnTo>
                      <a:lnTo>
                        <a:pt x="8" y="142"/>
                      </a:lnTo>
                      <a:lnTo>
                        <a:pt x="18" y="147"/>
                      </a:lnTo>
                      <a:lnTo>
                        <a:pt x="27" y="149"/>
                      </a:lnTo>
                      <a:lnTo>
                        <a:pt x="4402" y="149"/>
                      </a:lnTo>
                      <a:lnTo>
                        <a:pt x="4411" y="147"/>
                      </a:lnTo>
                      <a:lnTo>
                        <a:pt x="4421" y="142"/>
                      </a:lnTo>
                      <a:lnTo>
                        <a:pt x="4427" y="133"/>
                      </a:lnTo>
                      <a:lnTo>
                        <a:pt x="4429" y="124"/>
                      </a:lnTo>
                      <a:lnTo>
                        <a:pt x="4429" y="24"/>
                      </a:lnTo>
                      <a:lnTo>
                        <a:pt x="4427" y="15"/>
                      </a:lnTo>
                      <a:lnTo>
                        <a:pt x="4421" y="6"/>
                      </a:lnTo>
                      <a:lnTo>
                        <a:pt x="4411" y="1"/>
                      </a:lnTo>
                      <a:lnTo>
                        <a:pt x="440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3E3E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4" name="Freeform 966"/>
                <p:cNvSpPr>
                  <a:spLocks/>
                </p:cNvSpPr>
                <p:nvPr/>
              </p:nvSpPr>
              <p:spPr bwMode="auto">
                <a:xfrm>
                  <a:off x="1824" y="3262"/>
                  <a:ext cx="2110" cy="72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7" y="2"/>
                    </a:cxn>
                    <a:cxn ang="0">
                      <a:pos x="8" y="7"/>
                    </a:cxn>
                    <a:cxn ang="0">
                      <a:pos x="2" y="16"/>
                    </a:cxn>
                    <a:cxn ang="0">
                      <a:pos x="0" y="24"/>
                    </a:cxn>
                    <a:cxn ang="0">
                      <a:pos x="0" y="118"/>
                    </a:cxn>
                    <a:cxn ang="0">
                      <a:pos x="2" y="127"/>
                    </a:cxn>
                    <a:cxn ang="0">
                      <a:pos x="8" y="135"/>
                    </a:cxn>
                    <a:cxn ang="0">
                      <a:pos x="17" y="141"/>
                    </a:cxn>
                    <a:cxn ang="0">
                      <a:pos x="27" y="142"/>
                    </a:cxn>
                    <a:cxn ang="0">
                      <a:pos x="4192" y="142"/>
                    </a:cxn>
                    <a:cxn ang="0">
                      <a:pos x="4202" y="141"/>
                    </a:cxn>
                    <a:cxn ang="0">
                      <a:pos x="4211" y="135"/>
                    </a:cxn>
                    <a:cxn ang="0">
                      <a:pos x="4217" y="127"/>
                    </a:cxn>
                    <a:cxn ang="0">
                      <a:pos x="4219" y="118"/>
                    </a:cxn>
                    <a:cxn ang="0">
                      <a:pos x="4219" y="24"/>
                    </a:cxn>
                    <a:cxn ang="0">
                      <a:pos x="4217" y="16"/>
                    </a:cxn>
                    <a:cxn ang="0">
                      <a:pos x="4211" y="7"/>
                    </a:cxn>
                    <a:cxn ang="0">
                      <a:pos x="4202" y="2"/>
                    </a:cxn>
                    <a:cxn ang="0">
                      <a:pos x="419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219" h="142">
                      <a:moveTo>
                        <a:pt x="27" y="0"/>
                      </a:moveTo>
                      <a:lnTo>
                        <a:pt x="17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4"/>
                      </a:lnTo>
                      <a:lnTo>
                        <a:pt x="0" y="118"/>
                      </a:lnTo>
                      <a:lnTo>
                        <a:pt x="2" y="127"/>
                      </a:lnTo>
                      <a:lnTo>
                        <a:pt x="8" y="135"/>
                      </a:lnTo>
                      <a:lnTo>
                        <a:pt x="17" y="141"/>
                      </a:lnTo>
                      <a:lnTo>
                        <a:pt x="27" y="142"/>
                      </a:lnTo>
                      <a:lnTo>
                        <a:pt x="4192" y="142"/>
                      </a:lnTo>
                      <a:lnTo>
                        <a:pt x="4202" y="141"/>
                      </a:lnTo>
                      <a:lnTo>
                        <a:pt x="4211" y="135"/>
                      </a:lnTo>
                      <a:lnTo>
                        <a:pt x="4217" y="127"/>
                      </a:lnTo>
                      <a:lnTo>
                        <a:pt x="4219" y="118"/>
                      </a:lnTo>
                      <a:lnTo>
                        <a:pt x="4219" y="24"/>
                      </a:lnTo>
                      <a:lnTo>
                        <a:pt x="4217" y="16"/>
                      </a:lnTo>
                      <a:lnTo>
                        <a:pt x="4211" y="7"/>
                      </a:lnTo>
                      <a:lnTo>
                        <a:pt x="4202" y="2"/>
                      </a:lnTo>
                      <a:lnTo>
                        <a:pt x="419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5" name="Freeform 967"/>
                <p:cNvSpPr>
                  <a:spLocks/>
                </p:cNvSpPr>
                <p:nvPr/>
              </p:nvSpPr>
              <p:spPr bwMode="auto">
                <a:xfrm>
                  <a:off x="1877" y="3264"/>
                  <a:ext cx="2004" cy="6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5" y="2"/>
                    </a:cxn>
                    <a:cxn ang="0">
                      <a:pos x="7" y="7"/>
                    </a:cxn>
                    <a:cxn ang="0">
                      <a:pos x="2" y="14"/>
                    </a:cxn>
                    <a:cxn ang="0">
                      <a:pos x="0" y="23"/>
                    </a:cxn>
                    <a:cxn ang="0">
                      <a:pos x="0" y="113"/>
                    </a:cxn>
                    <a:cxn ang="0">
                      <a:pos x="2" y="122"/>
                    </a:cxn>
                    <a:cxn ang="0">
                      <a:pos x="7" y="129"/>
                    </a:cxn>
                    <a:cxn ang="0">
                      <a:pos x="15" y="134"/>
                    </a:cxn>
                    <a:cxn ang="0">
                      <a:pos x="25" y="136"/>
                    </a:cxn>
                    <a:cxn ang="0">
                      <a:pos x="3982" y="136"/>
                    </a:cxn>
                    <a:cxn ang="0">
                      <a:pos x="3992" y="134"/>
                    </a:cxn>
                    <a:cxn ang="0">
                      <a:pos x="3999" y="129"/>
                    </a:cxn>
                    <a:cxn ang="0">
                      <a:pos x="4005" y="122"/>
                    </a:cxn>
                    <a:cxn ang="0">
                      <a:pos x="4007" y="113"/>
                    </a:cxn>
                    <a:cxn ang="0">
                      <a:pos x="4007" y="23"/>
                    </a:cxn>
                    <a:cxn ang="0">
                      <a:pos x="4005" y="14"/>
                    </a:cxn>
                    <a:cxn ang="0">
                      <a:pos x="3999" y="7"/>
                    </a:cxn>
                    <a:cxn ang="0">
                      <a:pos x="3992" y="2"/>
                    </a:cxn>
                    <a:cxn ang="0">
                      <a:pos x="3982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4007" h="136">
                      <a:moveTo>
                        <a:pt x="25" y="0"/>
                      </a:move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4"/>
                      </a:lnTo>
                      <a:lnTo>
                        <a:pt x="0" y="23"/>
                      </a:lnTo>
                      <a:lnTo>
                        <a:pt x="0" y="113"/>
                      </a:lnTo>
                      <a:lnTo>
                        <a:pt x="2" y="122"/>
                      </a:lnTo>
                      <a:lnTo>
                        <a:pt x="7" y="129"/>
                      </a:lnTo>
                      <a:lnTo>
                        <a:pt x="15" y="134"/>
                      </a:lnTo>
                      <a:lnTo>
                        <a:pt x="25" y="136"/>
                      </a:lnTo>
                      <a:lnTo>
                        <a:pt x="3982" y="136"/>
                      </a:lnTo>
                      <a:lnTo>
                        <a:pt x="3992" y="134"/>
                      </a:lnTo>
                      <a:lnTo>
                        <a:pt x="3999" y="129"/>
                      </a:lnTo>
                      <a:lnTo>
                        <a:pt x="4005" y="122"/>
                      </a:lnTo>
                      <a:lnTo>
                        <a:pt x="4007" y="113"/>
                      </a:lnTo>
                      <a:lnTo>
                        <a:pt x="4007" y="23"/>
                      </a:lnTo>
                      <a:lnTo>
                        <a:pt x="4005" y="14"/>
                      </a:lnTo>
                      <a:lnTo>
                        <a:pt x="3999" y="7"/>
                      </a:lnTo>
                      <a:lnTo>
                        <a:pt x="3992" y="2"/>
                      </a:lnTo>
                      <a:lnTo>
                        <a:pt x="3982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E8E8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6" name="Freeform 968"/>
                <p:cNvSpPr>
                  <a:spLocks/>
                </p:cNvSpPr>
                <p:nvPr/>
              </p:nvSpPr>
              <p:spPr bwMode="auto">
                <a:xfrm>
                  <a:off x="1930" y="3266"/>
                  <a:ext cx="1898" cy="6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2"/>
                    </a:cxn>
                    <a:cxn ang="0">
                      <a:pos x="0" y="108"/>
                    </a:cxn>
                    <a:cxn ang="0">
                      <a:pos x="2" y="114"/>
                    </a:cxn>
                    <a:cxn ang="0">
                      <a:pos x="8" y="121"/>
                    </a:cxn>
                    <a:cxn ang="0">
                      <a:pos x="16" y="127"/>
                    </a:cxn>
                    <a:cxn ang="0">
                      <a:pos x="24" y="128"/>
                    </a:cxn>
                    <a:cxn ang="0">
                      <a:pos x="3773" y="128"/>
                    </a:cxn>
                    <a:cxn ang="0">
                      <a:pos x="3781" y="127"/>
                    </a:cxn>
                    <a:cxn ang="0">
                      <a:pos x="3789" y="121"/>
                    </a:cxn>
                    <a:cxn ang="0">
                      <a:pos x="3794" y="114"/>
                    </a:cxn>
                    <a:cxn ang="0">
                      <a:pos x="3796" y="108"/>
                    </a:cxn>
                    <a:cxn ang="0">
                      <a:pos x="3796" y="22"/>
                    </a:cxn>
                    <a:cxn ang="0">
                      <a:pos x="3794" y="14"/>
                    </a:cxn>
                    <a:cxn ang="0">
                      <a:pos x="3789" y="7"/>
                    </a:cxn>
                    <a:cxn ang="0">
                      <a:pos x="3781" y="2"/>
                    </a:cxn>
                    <a:cxn ang="0">
                      <a:pos x="377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796" h="128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2"/>
                      </a:lnTo>
                      <a:lnTo>
                        <a:pt x="0" y="108"/>
                      </a:lnTo>
                      <a:lnTo>
                        <a:pt x="2" y="114"/>
                      </a:lnTo>
                      <a:lnTo>
                        <a:pt x="8" y="121"/>
                      </a:lnTo>
                      <a:lnTo>
                        <a:pt x="16" y="127"/>
                      </a:lnTo>
                      <a:lnTo>
                        <a:pt x="24" y="128"/>
                      </a:lnTo>
                      <a:lnTo>
                        <a:pt x="3773" y="128"/>
                      </a:lnTo>
                      <a:lnTo>
                        <a:pt x="3781" y="127"/>
                      </a:lnTo>
                      <a:lnTo>
                        <a:pt x="3789" y="121"/>
                      </a:lnTo>
                      <a:lnTo>
                        <a:pt x="3794" y="114"/>
                      </a:lnTo>
                      <a:lnTo>
                        <a:pt x="3796" y="108"/>
                      </a:lnTo>
                      <a:lnTo>
                        <a:pt x="3796" y="22"/>
                      </a:lnTo>
                      <a:lnTo>
                        <a:pt x="3794" y="14"/>
                      </a:lnTo>
                      <a:lnTo>
                        <a:pt x="3789" y="7"/>
                      </a:lnTo>
                      <a:lnTo>
                        <a:pt x="3781" y="2"/>
                      </a:lnTo>
                      <a:lnTo>
                        <a:pt x="377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7" name="Freeform 969"/>
                <p:cNvSpPr>
                  <a:spLocks/>
                </p:cNvSpPr>
                <p:nvPr/>
              </p:nvSpPr>
              <p:spPr bwMode="auto">
                <a:xfrm>
                  <a:off x="1983" y="3268"/>
                  <a:ext cx="1793" cy="60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1"/>
                    </a:cxn>
                    <a:cxn ang="0">
                      <a:pos x="0" y="101"/>
                    </a:cxn>
                    <a:cxn ang="0">
                      <a:pos x="2" y="108"/>
                    </a:cxn>
                    <a:cxn ang="0">
                      <a:pos x="8" y="115"/>
                    </a:cxn>
                    <a:cxn ang="0">
                      <a:pos x="16" y="120"/>
                    </a:cxn>
                    <a:cxn ang="0">
                      <a:pos x="24" y="122"/>
                    </a:cxn>
                    <a:cxn ang="0">
                      <a:pos x="3563" y="122"/>
                    </a:cxn>
                    <a:cxn ang="0">
                      <a:pos x="3571" y="120"/>
                    </a:cxn>
                    <a:cxn ang="0">
                      <a:pos x="3579" y="115"/>
                    </a:cxn>
                    <a:cxn ang="0">
                      <a:pos x="3585" y="108"/>
                    </a:cxn>
                    <a:cxn ang="0">
                      <a:pos x="3587" y="101"/>
                    </a:cxn>
                    <a:cxn ang="0">
                      <a:pos x="3587" y="21"/>
                    </a:cxn>
                    <a:cxn ang="0">
                      <a:pos x="3585" y="14"/>
                    </a:cxn>
                    <a:cxn ang="0">
                      <a:pos x="3579" y="7"/>
                    </a:cxn>
                    <a:cxn ang="0">
                      <a:pos x="3571" y="2"/>
                    </a:cxn>
                    <a:cxn ang="0">
                      <a:pos x="356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587" h="122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101"/>
                      </a:lnTo>
                      <a:lnTo>
                        <a:pt x="2" y="108"/>
                      </a:lnTo>
                      <a:lnTo>
                        <a:pt x="8" y="115"/>
                      </a:lnTo>
                      <a:lnTo>
                        <a:pt x="16" y="120"/>
                      </a:lnTo>
                      <a:lnTo>
                        <a:pt x="24" y="122"/>
                      </a:lnTo>
                      <a:lnTo>
                        <a:pt x="3563" y="122"/>
                      </a:lnTo>
                      <a:lnTo>
                        <a:pt x="3571" y="120"/>
                      </a:lnTo>
                      <a:lnTo>
                        <a:pt x="3579" y="115"/>
                      </a:lnTo>
                      <a:lnTo>
                        <a:pt x="3585" y="108"/>
                      </a:lnTo>
                      <a:lnTo>
                        <a:pt x="3587" y="101"/>
                      </a:lnTo>
                      <a:lnTo>
                        <a:pt x="3587" y="21"/>
                      </a:lnTo>
                      <a:lnTo>
                        <a:pt x="3585" y="14"/>
                      </a:lnTo>
                      <a:lnTo>
                        <a:pt x="3579" y="7"/>
                      </a:lnTo>
                      <a:lnTo>
                        <a:pt x="3571" y="2"/>
                      </a:lnTo>
                      <a:lnTo>
                        <a:pt x="356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CEC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8" name="Freeform 970"/>
                <p:cNvSpPr>
                  <a:spLocks/>
                </p:cNvSpPr>
                <p:nvPr/>
              </p:nvSpPr>
              <p:spPr bwMode="auto">
                <a:xfrm>
                  <a:off x="2035" y="3269"/>
                  <a:ext cx="1687" cy="58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4" y="2"/>
                    </a:cxn>
                    <a:cxn ang="0">
                      <a:pos x="6" y="7"/>
                    </a:cxn>
                    <a:cxn ang="0">
                      <a:pos x="2" y="12"/>
                    </a:cxn>
                    <a:cxn ang="0">
                      <a:pos x="0" y="19"/>
                    </a:cxn>
                    <a:cxn ang="0">
                      <a:pos x="0" y="95"/>
                    </a:cxn>
                    <a:cxn ang="0">
                      <a:pos x="2" y="102"/>
                    </a:cxn>
                    <a:cxn ang="0">
                      <a:pos x="6" y="109"/>
                    </a:cxn>
                    <a:cxn ang="0">
                      <a:pos x="14" y="113"/>
                    </a:cxn>
                    <a:cxn ang="0">
                      <a:pos x="21" y="114"/>
                    </a:cxn>
                    <a:cxn ang="0">
                      <a:pos x="3354" y="114"/>
                    </a:cxn>
                    <a:cxn ang="0">
                      <a:pos x="3361" y="113"/>
                    </a:cxn>
                    <a:cxn ang="0">
                      <a:pos x="3369" y="109"/>
                    </a:cxn>
                    <a:cxn ang="0">
                      <a:pos x="3373" y="102"/>
                    </a:cxn>
                    <a:cxn ang="0">
                      <a:pos x="3375" y="95"/>
                    </a:cxn>
                    <a:cxn ang="0">
                      <a:pos x="3375" y="19"/>
                    </a:cxn>
                    <a:cxn ang="0">
                      <a:pos x="3373" y="12"/>
                    </a:cxn>
                    <a:cxn ang="0">
                      <a:pos x="3369" y="7"/>
                    </a:cxn>
                    <a:cxn ang="0">
                      <a:pos x="3361" y="2"/>
                    </a:cxn>
                    <a:cxn ang="0">
                      <a:pos x="3354" y="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3375" h="114">
                      <a:moveTo>
                        <a:pt x="21" y="0"/>
                      </a:moveTo>
                      <a:lnTo>
                        <a:pt x="14" y="2"/>
                      </a:lnTo>
                      <a:lnTo>
                        <a:pt x="6" y="7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0" y="95"/>
                      </a:lnTo>
                      <a:lnTo>
                        <a:pt x="2" y="102"/>
                      </a:lnTo>
                      <a:lnTo>
                        <a:pt x="6" y="109"/>
                      </a:lnTo>
                      <a:lnTo>
                        <a:pt x="14" y="113"/>
                      </a:lnTo>
                      <a:lnTo>
                        <a:pt x="21" y="114"/>
                      </a:lnTo>
                      <a:lnTo>
                        <a:pt x="3354" y="114"/>
                      </a:lnTo>
                      <a:lnTo>
                        <a:pt x="3361" y="113"/>
                      </a:lnTo>
                      <a:lnTo>
                        <a:pt x="3369" y="109"/>
                      </a:lnTo>
                      <a:lnTo>
                        <a:pt x="3373" y="102"/>
                      </a:lnTo>
                      <a:lnTo>
                        <a:pt x="3375" y="95"/>
                      </a:lnTo>
                      <a:lnTo>
                        <a:pt x="3375" y="19"/>
                      </a:lnTo>
                      <a:lnTo>
                        <a:pt x="3373" y="12"/>
                      </a:lnTo>
                      <a:lnTo>
                        <a:pt x="3369" y="7"/>
                      </a:lnTo>
                      <a:lnTo>
                        <a:pt x="3361" y="2"/>
                      </a:lnTo>
                      <a:lnTo>
                        <a:pt x="3354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19" name="Freeform 971"/>
                <p:cNvSpPr>
                  <a:spLocks/>
                </p:cNvSpPr>
                <p:nvPr/>
              </p:nvSpPr>
              <p:spPr bwMode="auto">
                <a:xfrm>
                  <a:off x="2088" y="3271"/>
                  <a:ext cx="1582" cy="53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6" y="6"/>
                    </a:cxn>
                    <a:cxn ang="0">
                      <a:pos x="2" y="11"/>
                    </a:cxn>
                    <a:cxn ang="0">
                      <a:pos x="0" y="18"/>
                    </a:cxn>
                    <a:cxn ang="0">
                      <a:pos x="0" y="89"/>
                    </a:cxn>
                    <a:cxn ang="0">
                      <a:pos x="2" y="96"/>
                    </a:cxn>
                    <a:cxn ang="0">
                      <a:pos x="6" y="101"/>
                    </a:cxn>
                    <a:cxn ang="0">
                      <a:pos x="11" y="104"/>
                    </a:cxn>
                    <a:cxn ang="0">
                      <a:pos x="19" y="106"/>
                    </a:cxn>
                    <a:cxn ang="0">
                      <a:pos x="3144" y="106"/>
                    </a:cxn>
                    <a:cxn ang="0">
                      <a:pos x="3151" y="104"/>
                    </a:cxn>
                    <a:cxn ang="0">
                      <a:pos x="3157" y="101"/>
                    </a:cxn>
                    <a:cxn ang="0">
                      <a:pos x="3161" y="96"/>
                    </a:cxn>
                    <a:cxn ang="0">
                      <a:pos x="3163" y="89"/>
                    </a:cxn>
                    <a:cxn ang="0">
                      <a:pos x="3163" y="18"/>
                    </a:cxn>
                    <a:cxn ang="0">
                      <a:pos x="3161" y="11"/>
                    </a:cxn>
                    <a:cxn ang="0">
                      <a:pos x="3157" y="6"/>
                    </a:cxn>
                    <a:cxn ang="0">
                      <a:pos x="3151" y="2"/>
                    </a:cxn>
                    <a:cxn ang="0">
                      <a:pos x="314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163" h="106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6" y="6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0" y="89"/>
                      </a:lnTo>
                      <a:lnTo>
                        <a:pt x="2" y="96"/>
                      </a:lnTo>
                      <a:lnTo>
                        <a:pt x="6" y="101"/>
                      </a:lnTo>
                      <a:lnTo>
                        <a:pt x="11" y="104"/>
                      </a:lnTo>
                      <a:lnTo>
                        <a:pt x="19" y="106"/>
                      </a:lnTo>
                      <a:lnTo>
                        <a:pt x="3144" y="106"/>
                      </a:lnTo>
                      <a:lnTo>
                        <a:pt x="3151" y="104"/>
                      </a:lnTo>
                      <a:lnTo>
                        <a:pt x="3157" y="101"/>
                      </a:lnTo>
                      <a:lnTo>
                        <a:pt x="3161" y="96"/>
                      </a:lnTo>
                      <a:lnTo>
                        <a:pt x="3163" y="89"/>
                      </a:lnTo>
                      <a:lnTo>
                        <a:pt x="3163" y="18"/>
                      </a:lnTo>
                      <a:lnTo>
                        <a:pt x="3161" y="11"/>
                      </a:lnTo>
                      <a:lnTo>
                        <a:pt x="3157" y="6"/>
                      </a:lnTo>
                      <a:lnTo>
                        <a:pt x="3151" y="2"/>
                      </a:lnTo>
                      <a:lnTo>
                        <a:pt x="314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0F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0" name="Freeform 972"/>
                <p:cNvSpPr>
                  <a:spLocks/>
                </p:cNvSpPr>
                <p:nvPr/>
              </p:nvSpPr>
              <p:spPr bwMode="auto">
                <a:xfrm>
                  <a:off x="2141" y="3273"/>
                  <a:ext cx="1476" cy="4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5" y="5"/>
                    </a:cxn>
                    <a:cxn ang="0">
                      <a:pos x="2" y="10"/>
                    </a:cxn>
                    <a:cxn ang="0">
                      <a:pos x="0" y="17"/>
                    </a:cxn>
                    <a:cxn ang="0">
                      <a:pos x="0" y="83"/>
                    </a:cxn>
                    <a:cxn ang="0">
                      <a:pos x="2" y="90"/>
                    </a:cxn>
                    <a:cxn ang="0">
                      <a:pos x="5" y="94"/>
                    </a:cxn>
                    <a:cxn ang="0">
                      <a:pos x="11" y="97"/>
                    </a:cxn>
                    <a:cxn ang="0">
                      <a:pos x="19" y="99"/>
                    </a:cxn>
                    <a:cxn ang="0">
                      <a:pos x="2934" y="99"/>
                    </a:cxn>
                    <a:cxn ang="0">
                      <a:pos x="2942" y="97"/>
                    </a:cxn>
                    <a:cxn ang="0">
                      <a:pos x="2946" y="94"/>
                    </a:cxn>
                    <a:cxn ang="0">
                      <a:pos x="2949" y="90"/>
                    </a:cxn>
                    <a:cxn ang="0">
                      <a:pos x="2951" y="83"/>
                    </a:cxn>
                    <a:cxn ang="0">
                      <a:pos x="2951" y="17"/>
                    </a:cxn>
                    <a:cxn ang="0">
                      <a:pos x="2949" y="10"/>
                    </a:cxn>
                    <a:cxn ang="0">
                      <a:pos x="2946" y="5"/>
                    </a:cxn>
                    <a:cxn ang="0">
                      <a:pos x="2942" y="2"/>
                    </a:cxn>
                    <a:cxn ang="0">
                      <a:pos x="293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2951" h="99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7"/>
                      </a:lnTo>
                      <a:lnTo>
                        <a:pt x="0" y="83"/>
                      </a:lnTo>
                      <a:lnTo>
                        <a:pt x="2" y="90"/>
                      </a:lnTo>
                      <a:lnTo>
                        <a:pt x="5" y="94"/>
                      </a:lnTo>
                      <a:lnTo>
                        <a:pt x="11" y="97"/>
                      </a:lnTo>
                      <a:lnTo>
                        <a:pt x="19" y="99"/>
                      </a:lnTo>
                      <a:lnTo>
                        <a:pt x="2934" y="99"/>
                      </a:lnTo>
                      <a:lnTo>
                        <a:pt x="2942" y="97"/>
                      </a:lnTo>
                      <a:lnTo>
                        <a:pt x="2946" y="94"/>
                      </a:lnTo>
                      <a:lnTo>
                        <a:pt x="2949" y="90"/>
                      </a:lnTo>
                      <a:lnTo>
                        <a:pt x="2951" y="83"/>
                      </a:lnTo>
                      <a:lnTo>
                        <a:pt x="2951" y="17"/>
                      </a:lnTo>
                      <a:lnTo>
                        <a:pt x="2949" y="10"/>
                      </a:lnTo>
                      <a:lnTo>
                        <a:pt x="2946" y="5"/>
                      </a:lnTo>
                      <a:lnTo>
                        <a:pt x="2942" y="2"/>
                      </a:lnTo>
                      <a:lnTo>
                        <a:pt x="293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1" name="Freeform 973"/>
                <p:cNvSpPr>
                  <a:spLocks/>
                </p:cNvSpPr>
                <p:nvPr/>
              </p:nvSpPr>
              <p:spPr bwMode="auto">
                <a:xfrm>
                  <a:off x="2193" y="3275"/>
                  <a:ext cx="1371" cy="46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2" y="2"/>
                    </a:cxn>
                    <a:cxn ang="0">
                      <a:pos x="6" y="5"/>
                    </a:cxn>
                    <a:cxn ang="0">
                      <a:pos x="2" y="11"/>
                    </a:cxn>
                    <a:cxn ang="0">
                      <a:pos x="0" y="16"/>
                    </a:cxn>
                    <a:cxn ang="0">
                      <a:pos x="0" y="77"/>
                    </a:cxn>
                    <a:cxn ang="0">
                      <a:pos x="2" y="84"/>
                    </a:cxn>
                    <a:cxn ang="0">
                      <a:pos x="6" y="87"/>
                    </a:cxn>
                    <a:cxn ang="0">
                      <a:pos x="12" y="91"/>
                    </a:cxn>
                    <a:cxn ang="0">
                      <a:pos x="18" y="92"/>
                    </a:cxn>
                    <a:cxn ang="0">
                      <a:pos x="2725" y="92"/>
                    </a:cxn>
                    <a:cxn ang="0">
                      <a:pos x="2733" y="91"/>
                    </a:cxn>
                    <a:cxn ang="0">
                      <a:pos x="2737" y="87"/>
                    </a:cxn>
                    <a:cxn ang="0">
                      <a:pos x="2741" y="84"/>
                    </a:cxn>
                    <a:cxn ang="0">
                      <a:pos x="2743" y="77"/>
                    </a:cxn>
                    <a:cxn ang="0">
                      <a:pos x="2743" y="16"/>
                    </a:cxn>
                    <a:cxn ang="0">
                      <a:pos x="2741" y="11"/>
                    </a:cxn>
                    <a:cxn ang="0">
                      <a:pos x="2737" y="5"/>
                    </a:cxn>
                    <a:cxn ang="0">
                      <a:pos x="2733" y="2"/>
                    </a:cxn>
                    <a:cxn ang="0">
                      <a:pos x="2725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743" h="92">
                      <a:moveTo>
                        <a:pt x="18" y="0"/>
                      </a:move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6"/>
                      </a:lnTo>
                      <a:lnTo>
                        <a:pt x="0" y="77"/>
                      </a:lnTo>
                      <a:lnTo>
                        <a:pt x="2" y="84"/>
                      </a:lnTo>
                      <a:lnTo>
                        <a:pt x="6" y="87"/>
                      </a:lnTo>
                      <a:lnTo>
                        <a:pt x="12" y="91"/>
                      </a:lnTo>
                      <a:lnTo>
                        <a:pt x="18" y="92"/>
                      </a:lnTo>
                      <a:lnTo>
                        <a:pt x="2725" y="92"/>
                      </a:lnTo>
                      <a:lnTo>
                        <a:pt x="2733" y="91"/>
                      </a:lnTo>
                      <a:lnTo>
                        <a:pt x="2737" y="87"/>
                      </a:lnTo>
                      <a:lnTo>
                        <a:pt x="2741" y="84"/>
                      </a:lnTo>
                      <a:lnTo>
                        <a:pt x="2743" y="77"/>
                      </a:lnTo>
                      <a:lnTo>
                        <a:pt x="2743" y="16"/>
                      </a:lnTo>
                      <a:lnTo>
                        <a:pt x="2741" y="11"/>
                      </a:lnTo>
                      <a:lnTo>
                        <a:pt x="2737" y="5"/>
                      </a:lnTo>
                      <a:lnTo>
                        <a:pt x="2733" y="2"/>
                      </a:lnTo>
                      <a:lnTo>
                        <a:pt x="272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2" name="Freeform 974"/>
                <p:cNvSpPr>
                  <a:spLocks/>
                </p:cNvSpPr>
                <p:nvPr/>
              </p:nvSpPr>
              <p:spPr bwMode="auto">
                <a:xfrm>
                  <a:off x="2247" y="3276"/>
                  <a:ext cx="1265" cy="43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1"/>
                    </a:cxn>
                    <a:cxn ang="0">
                      <a:pos x="6" y="5"/>
                    </a:cxn>
                    <a:cxn ang="0">
                      <a:pos x="2" y="8"/>
                    </a:cxn>
                    <a:cxn ang="0">
                      <a:pos x="0" y="14"/>
                    </a:cxn>
                    <a:cxn ang="0">
                      <a:pos x="0" y="71"/>
                    </a:cxn>
                    <a:cxn ang="0">
                      <a:pos x="2" y="76"/>
                    </a:cxn>
                    <a:cxn ang="0">
                      <a:pos x="6" y="81"/>
                    </a:cxn>
                    <a:cxn ang="0">
                      <a:pos x="10" y="83"/>
                    </a:cxn>
                    <a:cxn ang="0">
                      <a:pos x="16" y="85"/>
                    </a:cxn>
                    <a:cxn ang="0">
                      <a:pos x="2515" y="85"/>
                    </a:cxn>
                    <a:cxn ang="0">
                      <a:pos x="2521" y="83"/>
                    </a:cxn>
                    <a:cxn ang="0">
                      <a:pos x="2527" y="81"/>
                    </a:cxn>
                    <a:cxn ang="0">
                      <a:pos x="2529" y="76"/>
                    </a:cxn>
                    <a:cxn ang="0">
                      <a:pos x="2531" y="71"/>
                    </a:cxn>
                    <a:cxn ang="0">
                      <a:pos x="2531" y="14"/>
                    </a:cxn>
                    <a:cxn ang="0">
                      <a:pos x="2529" y="8"/>
                    </a:cxn>
                    <a:cxn ang="0">
                      <a:pos x="2527" y="5"/>
                    </a:cxn>
                    <a:cxn ang="0">
                      <a:pos x="2521" y="1"/>
                    </a:cxn>
                    <a:cxn ang="0">
                      <a:pos x="2515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531" h="85">
                      <a:moveTo>
                        <a:pt x="16" y="0"/>
                      </a:moveTo>
                      <a:lnTo>
                        <a:pt x="10" y="1"/>
                      </a:lnTo>
                      <a:lnTo>
                        <a:pt x="6" y="5"/>
                      </a:lnTo>
                      <a:lnTo>
                        <a:pt x="2" y="8"/>
                      </a:lnTo>
                      <a:lnTo>
                        <a:pt x="0" y="14"/>
                      </a:lnTo>
                      <a:lnTo>
                        <a:pt x="0" y="71"/>
                      </a:lnTo>
                      <a:lnTo>
                        <a:pt x="2" y="76"/>
                      </a:lnTo>
                      <a:lnTo>
                        <a:pt x="6" y="81"/>
                      </a:lnTo>
                      <a:lnTo>
                        <a:pt x="10" y="83"/>
                      </a:lnTo>
                      <a:lnTo>
                        <a:pt x="16" y="85"/>
                      </a:lnTo>
                      <a:lnTo>
                        <a:pt x="2515" y="85"/>
                      </a:lnTo>
                      <a:lnTo>
                        <a:pt x="2521" y="83"/>
                      </a:lnTo>
                      <a:lnTo>
                        <a:pt x="2527" y="81"/>
                      </a:lnTo>
                      <a:lnTo>
                        <a:pt x="2529" y="76"/>
                      </a:lnTo>
                      <a:lnTo>
                        <a:pt x="2531" y="71"/>
                      </a:lnTo>
                      <a:lnTo>
                        <a:pt x="2531" y="14"/>
                      </a:lnTo>
                      <a:lnTo>
                        <a:pt x="2529" y="8"/>
                      </a:lnTo>
                      <a:lnTo>
                        <a:pt x="2527" y="5"/>
                      </a:lnTo>
                      <a:lnTo>
                        <a:pt x="2521" y="1"/>
                      </a:lnTo>
                      <a:lnTo>
                        <a:pt x="251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5F5F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3" name="Freeform 975"/>
                <p:cNvSpPr>
                  <a:spLocks/>
                </p:cNvSpPr>
                <p:nvPr/>
              </p:nvSpPr>
              <p:spPr bwMode="auto">
                <a:xfrm>
                  <a:off x="2299" y="3278"/>
                  <a:ext cx="1160" cy="39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0" y="2"/>
                    </a:cxn>
                    <a:cxn ang="0">
                      <a:pos x="6" y="5"/>
                    </a:cxn>
                    <a:cxn ang="0">
                      <a:pos x="2" y="9"/>
                    </a:cxn>
                    <a:cxn ang="0">
                      <a:pos x="0" y="14"/>
                    </a:cxn>
                    <a:cxn ang="0">
                      <a:pos x="0" y="66"/>
                    </a:cxn>
                    <a:cxn ang="0">
                      <a:pos x="2" y="71"/>
                    </a:cxn>
                    <a:cxn ang="0">
                      <a:pos x="6" y="75"/>
                    </a:cxn>
                    <a:cxn ang="0">
                      <a:pos x="10" y="78"/>
                    </a:cxn>
                    <a:cxn ang="0">
                      <a:pos x="15" y="78"/>
                    </a:cxn>
                    <a:cxn ang="0">
                      <a:pos x="2305" y="78"/>
                    </a:cxn>
                    <a:cxn ang="0">
                      <a:pos x="2311" y="78"/>
                    </a:cxn>
                    <a:cxn ang="0">
                      <a:pos x="2315" y="75"/>
                    </a:cxn>
                    <a:cxn ang="0">
                      <a:pos x="2319" y="71"/>
                    </a:cxn>
                    <a:cxn ang="0">
                      <a:pos x="2319" y="66"/>
                    </a:cxn>
                    <a:cxn ang="0">
                      <a:pos x="2319" y="14"/>
                    </a:cxn>
                    <a:cxn ang="0">
                      <a:pos x="2319" y="9"/>
                    </a:cxn>
                    <a:cxn ang="0">
                      <a:pos x="2315" y="5"/>
                    </a:cxn>
                    <a:cxn ang="0">
                      <a:pos x="2311" y="2"/>
                    </a:cxn>
                    <a:cxn ang="0">
                      <a:pos x="2305" y="0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2319" h="78">
                      <a:moveTo>
                        <a:pt x="15" y="0"/>
                      </a:moveTo>
                      <a:lnTo>
                        <a:pt x="10" y="2"/>
                      </a:lnTo>
                      <a:lnTo>
                        <a:pt x="6" y="5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66"/>
                      </a:lnTo>
                      <a:lnTo>
                        <a:pt x="2" y="71"/>
                      </a:lnTo>
                      <a:lnTo>
                        <a:pt x="6" y="75"/>
                      </a:lnTo>
                      <a:lnTo>
                        <a:pt x="10" y="78"/>
                      </a:lnTo>
                      <a:lnTo>
                        <a:pt x="15" y="78"/>
                      </a:lnTo>
                      <a:lnTo>
                        <a:pt x="2305" y="78"/>
                      </a:lnTo>
                      <a:lnTo>
                        <a:pt x="2311" y="78"/>
                      </a:lnTo>
                      <a:lnTo>
                        <a:pt x="2315" y="75"/>
                      </a:lnTo>
                      <a:lnTo>
                        <a:pt x="2319" y="71"/>
                      </a:lnTo>
                      <a:lnTo>
                        <a:pt x="2319" y="66"/>
                      </a:lnTo>
                      <a:lnTo>
                        <a:pt x="2319" y="14"/>
                      </a:lnTo>
                      <a:lnTo>
                        <a:pt x="2319" y="9"/>
                      </a:lnTo>
                      <a:lnTo>
                        <a:pt x="2315" y="5"/>
                      </a:lnTo>
                      <a:lnTo>
                        <a:pt x="2311" y="2"/>
                      </a:lnTo>
                      <a:lnTo>
                        <a:pt x="230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6F6F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4" name="Freeform 976"/>
                <p:cNvSpPr>
                  <a:spLocks/>
                </p:cNvSpPr>
                <p:nvPr/>
              </p:nvSpPr>
              <p:spPr bwMode="auto">
                <a:xfrm>
                  <a:off x="2351" y="3280"/>
                  <a:ext cx="1055" cy="3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9" y="1"/>
                    </a:cxn>
                    <a:cxn ang="0">
                      <a:pos x="4" y="3"/>
                    </a:cxn>
                    <a:cxn ang="0">
                      <a:pos x="2" y="8"/>
                    </a:cxn>
                    <a:cxn ang="0">
                      <a:pos x="0" y="12"/>
                    </a:cxn>
                    <a:cxn ang="0">
                      <a:pos x="0" y="59"/>
                    </a:cxn>
                    <a:cxn ang="0">
                      <a:pos x="2" y="64"/>
                    </a:cxn>
                    <a:cxn ang="0">
                      <a:pos x="4" y="67"/>
                    </a:cxn>
                    <a:cxn ang="0">
                      <a:pos x="9" y="71"/>
                    </a:cxn>
                    <a:cxn ang="0">
                      <a:pos x="13" y="71"/>
                    </a:cxn>
                    <a:cxn ang="0">
                      <a:pos x="2096" y="71"/>
                    </a:cxn>
                    <a:cxn ang="0">
                      <a:pos x="2101" y="71"/>
                    </a:cxn>
                    <a:cxn ang="0">
                      <a:pos x="2105" y="67"/>
                    </a:cxn>
                    <a:cxn ang="0">
                      <a:pos x="2109" y="64"/>
                    </a:cxn>
                    <a:cxn ang="0">
                      <a:pos x="2109" y="59"/>
                    </a:cxn>
                    <a:cxn ang="0">
                      <a:pos x="2109" y="12"/>
                    </a:cxn>
                    <a:cxn ang="0">
                      <a:pos x="2109" y="8"/>
                    </a:cxn>
                    <a:cxn ang="0">
                      <a:pos x="2105" y="3"/>
                    </a:cxn>
                    <a:cxn ang="0">
                      <a:pos x="2101" y="1"/>
                    </a:cxn>
                    <a:cxn ang="0">
                      <a:pos x="2096" y="0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09" h="71">
                      <a:moveTo>
                        <a:pt x="13" y="0"/>
                      </a:moveTo>
                      <a:lnTo>
                        <a:pt x="9" y="1"/>
                      </a:lnTo>
                      <a:lnTo>
                        <a:pt x="4" y="3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59"/>
                      </a:lnTo>
                      <a:lnTo>
                        <a:pt x="2" y="64"/>
                      </a:lnTo>
                      <a:lnTo>
                        <a:pt x="4" y="67"/>
                      </a:lnTo>
                      <a:lnTo>
                        <a:pt x="9" y="71"/>
                      </a:lnTo>
                      <a:lnTo>
                        <a:pt x="13" y="71"/>
                      </a:lnTo>
                      <a:lnTo>
                        <a:pt x="2096" y="71"/>
                      </a:lnTo>
                      <a:lnTo>
                        <a:pt x="2101" y="71"/>
                      </a:lnTo>
                      <a:lnTo>
                        <a:pt x="2105" y="67"/>
                      </a:lnTo>
                      <a:lnTo>
                        <a:pt x="2109" y="64"/>
                      </a:lnTo>
                      <a:lnTo>
                        <a:pt x="2109" y="59"/>
                      </a:lnTo>
                      <a:lnTo>
                        <a:pt x="2109" y="12"/>
                      </a:lnTo>
                      <a:lnTo>
                        <a:pt x="2109" y="8"/>
                      </a:lnTo>
                      <a:lnTo>
                        <a:pt x="2105" y="3"/>
                      </a:lnTo>
                      <a:lnTo>
                        <a:pt x="2101" y="1"/>
                      </a:lnTo>
                      <a:lnTo>
                        <a:pt x="2096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F8F8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5" name="Freeform 977"/>
                <p:cNvSpPr>
                  <a:spLocks/>
                </p:cNvSpPr>
                <p:nvPr/>
              </p:nvSpPr>
              <p:spPr bwMode="auto">
                <a:xfrm>
                  <a:off x="2405" y="3282"/>
                  <a:ext cx="949" cy="32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54"/>
                    </a:cxn>
                    <a:cxn ang="0">
                      <a:pos x="2" y="57"/>
                    </a:cxn>
                    <a:cxn ang="0">
                      <a:pos x="4" y="61"/>
                    </a:cxn>
                    <a:cxn ang="0">
                      <a:pos x="8" y="64"/>
                    </a:cxn>
                    <a:cxn ang="0">
                      <a:pos x="12" y="64"/>
                    </a:cxn>
                    <a:cxn ang="0">
                      <a:pos x="1887" y="64"/>
                    </a:cxn>
                    <a:cxn ang="0">
                      <a:pos x="1891" y="64"/>
                    </a:cxn>
                    <a:cxn ang="0">
                      <a:pos x="1895" y="61"/>
                    </a:cxn>
                    <a:cxn ang="0">
                      <a:pos x="1898" y="57"/>
                    </a:cxn>
                    <a:cxn ang="0">
                      <a:pos x="1898" y="54"/>
                    </a:cxn>
                    <a:cxn ang="0">
                      <a:pos x="1898" y="12"/>
                    </a:cxn>
                    <a:cxn ang="0">
                      <a:pos x="1898" y="7"/>
                    </a:cxn>
                    <a:cxn ang="0">
                      <a:pos x="1895" y="4"/>
                    </a:cxn>
                    <a:cxn ang="0">
                      <a:pos x="1891" y="2"/>
                    </a:cxn>
                    <a:cxn ang="0">
                      <a:pos x="188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898" h="64">
                      <a:moveTo>
                        <a:pt x="12" y="0"/>
                      </a:move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2" y="57"/>
                      </a:lnTo>
                      <a:lnTo>
                        <a:pt x="4" y="61"/>
                      </a:lnTo>
                      <a:lnTo>
                        <a:pt x="8" y="64"/>
                      </a:lnTo>
                      <a:lnTo>
                        <a:pt x="12" y="64"/>
                      </a:lnTo>
                      <a:lnTo>
                        <a:pt x="1887" y="64"/>
                      </a:lnTo>
                      <a:lnTo>
                        <a:pt x="1891" y="64"/>
                      </a:lnTo>
                      <a:lnTo>
                        <a:pt x="1895" y="61"/>
                      </a:lnTo>
                      <a:lnTo>
                        <a:pt x="1898" y="57"/>
                      </a:lnTo>
                      <a:lnTo>
                        <a:pt x="1898" y="54"/>
                      </a:lnTo>
                      <a:lnTo>
                        <a:pt x="1898" y="12"/>
                      </a:lnTo>
                      <a:lnTo>
                        <a:pt x="1898" y="7"/>
                      </a:lnTo>
                      <a:lnTo>
                        <a:pt x="1895" y="4"/>
                      </a:lnTo>
                      <a:lnTo>
                        <a:pt x="1891" y="2"/>
                      </a:lnTo>
                      <a:lnTo>
                        <a:pt x="188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6" name="Freeform 978"/>
                <p:cNvSpPr>
                  <a:spLocks/>
                </p:cNvSpPr>
                <p:nvPr/>
              </p:nvSpPr>
              <p:spPr bwMode="auto">
                <a:xfrm>
                  <a:off x="2457" y="3283"/>
                  <a:ext cx="843" cy="29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1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0"/>
                    </a:cxn>
                    <a:cxn ang="0">
                      <a:pos x="0" y="48"/>
                    </a:cxn>
                    <a:cxn ang="0">
                      <a:pos x="2" y="52"/>
                    </a:cxn>
                    <a:cxn ang="0">
                      <a:pos x="4" y="55"/>
                    </a:cxn>
                    <a:cxn ang="0">
                      <a:pos x="12" y="57"/>
                    </a:cxn>
                    <a:cxn ang="0">
                      <a:pos x="1677" y="57"/>
                    </a:cxn>
                    <a:cxn ang="0">
                      <a:pos x="1685" y="55"/>
                    </a:cxn>
                    <a:cxn ang="0">
                      <a:pos x="1687" y="48"/>
                    </a:cxn>
                    <a:cxn ang="0">
                      <a:pos x="1687" y="10"/>
                    </a:cxn>
                    <a:cxn ang="0">
                      <a:pos x="1685" y="3"/>
                    </a:cxn>
                    <a:cxn ang="0">
                      <a:pos x="1681" y="1"/>
                    </a:cxn>
                    <a:cxn ang="0">
                      <a:pos x="167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687" h="57">
                      <a:moveTo>
                        <a:pt x="12" y="0"/>
                      </a:move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0" y="48"/>
                      </a:lnTo>
                      <a:lnTo>
                        <a:pt x="2" y="52"/>
                      </a:lnTo>
                      <a:lnTo>
                        <a:pt x="4" y="55"/>
                      </a:lnTo>
                      <a:lnTo>
                        <a:pt x="12" y="57"/>
                      </a:lnTo>
                      <a:lnTo>
                        <a:pt x="1677" y="57"/>
                      </a:lnTo>
                      <a:lnTo>
                        <a:pt x="1685" y="55"/>
                      </a:lnTo>
                      <a:lnTo>
                        <a:pt x="1687" y="48"/>
                      </a:lnTo>
                      <a:lnTo>
                        <a:pt x="1687" y="10"/>
                      </a:lnTo>
                      <a:lnTo>
                        <a:pt x="1685" y="3"/>
                      </a:lnTo>
                      <a:lnTo>
                        <a:pt x="1681" y="1"/>
                      </a:lnTo>
                      <a:lnTo>
                        <a:pt x="167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7" name="Freeform 979"/>
                <p:cNvSpPr>
                  <a:spLocks/>
                </p:cNvSpPr>
                <p:nvPr/>
              </p:nvSpPr>
              <p:spPr bwMode="auto">
                <a:xfrm>
                  <a:off x="2510" y="3285"/>
                  <a:ext cx="738" cy="25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6" y="2"/>
                    </a:cxn>
                    <a:cxn ang="0">
                      <a:pos x="4" y="4"/>
                    </a:cxn>
                    <a:cxn ang="0">
                      <a:pos x="2" y="5"/>
                    </a:cxn>
                    <a:cxn ang="0">
                      <a:pos x="0" y="9"/>
                    </a:cxn>
                    <a:cxn ang="0">
                      <a:pos x="0" y="42"/>
                    </a:cxn>
                    <a:cxn ang="0">
                      <a:pos x="2" y="45"/>
                    </a:cxn>
                    <a:cxn ang="0">
                      <a:pos x="4" y="49"/>
                    </a:cxn>
                    <a:cxn ang="0">
                      <a:pos x="10" y="50"/>
                    </a:cxn>
                    <a:cxn ang="0">
                      <a:pos x="1469" y="50"/>
                    </a:cxn>
                    <a:cxn ang="0">
                      <a:pos x="1475" y="49"/>
                    </a:cxn>
                    <a:cxn ang="0">
                      <a:pos x="1477" y="42"/>
                    </a:cxn>
                    <a:cxn ang="0">
                      <a:pos x="1477" y="9"/>
                    </a:cxn>
                    <a:cxn ang="0">
                      <a:pos x="1475" y="4"/>
                    </a:cxn>
                    <a:cxn ang="0">
                      <a:pos x="1473" y="2"/>
                    </a:cxn>
                    <a:cxn ang="0">
                      <a:pos x="146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477" h="50">
                      <a:moveTo>
                        <a:pt x="10" y="0"/>
                      </a:moveTo>
                      <a:lnTo>
                        <a:pt x="6" y="2"/>
                      </a:lnTo>
                      <a:lnTo>
                        <a:pt x="4" y="4"/>
                      </a:lnTo>
                      <a:lnTo>
                        <a:pt x="2" y="5"/>
                      </a:lnTo>
                      <a:lnTo>
                        <a:pt x="0" y="9"/>
                      </a:lnTo>
                      <a:lnTo>
                        <a:pt x="0" y="42"/>
                      </a:lnTo>
                      <a:lnTo>
                        <a:pt x="2" y="45"/>
                      </a:lnTo>
                      <a:lnTo>
                        <a:pt x="4" y="49"/>
                      </a:lnTo>
                      <a:lnTo>
                        <a:pt x="10" y="50"/>
                      </a:lnTo>
                      <a:lnTo>
                        <a:pt x="1469" y="50"/>
                      </a:lnTo>
                      <a:lnTo>
                        <a:pt x="1475" y="49"/>
                      </a:lnTo>
                      <a:lnTo>
                        <a:pt x="1477" y="42"/>
                      </a:lnTo>
                      <a:lnTo>
                        <a:pt x="1477" y="9"/>
                      </a:lnTo>
                      <a:lnTo>
                        <a:pt x="1475" y="4"/>
                      </a:lnTo>
                      <a:lnTo>
                        <a:pt x="1473" y="2"/>
                      </a:lnTo>
                      <a:lnTo>
                        <a:pt x="146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8" name="Freeform 980"/>
                <p:cNvSpPr>
                  <a:spLocks/>
                </p:cNvSpPr>
                <p:nvPr/>
              </p:nvSpPr>
              <p:spPr bwMode="auto">
                <a:xfrm>
                  <a:off x="2563" y="3287"/>
                  <a:ext cx="633" cy="21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" y="1"/>
                    </a:cxn>
                    <a:cxn ang="0">
                      <a:pos x="0" y="8"/>
                    </a:cxn>
                    <a:cxn ang="0">
                      <a:pos x="0" y="36"/>
                    </a:cxn>
                    <a:cxn ang="0">
                      <a:pos x="2" y="41"/>
                    </a:cxn>
                    <a:cxn ang="0">
                      <a:pos x="8" y="43"/>
                    </a:cxn>
                    <a:cxn ang="0">
                      <a:pos x="1257" y="43"/>
                    </a:cxn>
                    <a:cxn ang="0">
                      <a:pos x="1263" y="41"/>
                    </a:cxn>
                    <a:cxn ang="0">
                      <a:pos x="1265" y="36"/>
                    </a:cxn>
                    <a:cxn ang="0">
                      <a:pos x="1265" y="8"/>
                    </a:cxn>
                    <a:cxn ang="0">
                      <a:pos x="1263" y="1"/>
                    </a:cxn>
                    <a:cxn ang="0">
                      <a:pos x="1257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265" h="43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8"/>
                      </a:lnTo>
                      <a:lnTo>
                        <a:pt x="0" y="36"/>
                      </a:lnTo>
                      <a:lnTo>
                        <a:pt x="2" y="41"/>
                      </a:lnTo>
                      <a:lnTo>
                        <a:pt x="8" y="43"/>
                      </a:lnTo>
                      <a:lnTo>
                        <a:pt x="1257" y="43"/>
                      </a:lnTo>
                      <a:lnTo>
                        <a:pt x="1263" y="41"/>
                      </a:lnTo>
                      <a:lnTo>
                        <a:pt x="1265" y="36"/>
                      </a:lnTo>
                      <a:lnTo>
                        <a:pt x="1265" y="8"/>
                      </a:lnTo>
                      <a:lnTo>
                        <a:pt x="1263" y="1"/>
                      </a:lnTo>
                      <a:lnTo>
                        <a:pt x="1257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29" name="Freeform 981"/>
                <p:cNvSpPr>
                  <a:spLocks/>
                </p:cNvSpPr>
                <p:nvPr/>
              </p:nvSpPr>
              <p:spPr bwMode="auto">
                <a:xfrm>
                  <a:off x="2615" y="3289"/>
                  <a:ext cx="527" cy="1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31"/>
                    </a:cxn>
                    <a:cxn ang="0">
                      <a:pos x="2" y="35"/>
                    </a:cxn>
                    <a:cxn ang="0">
                      <a:pos x="7" y="37"/>
                    </a:cxn>
                    <a:cxn ang="0">
                      <a:pos x="1048" y="37"/>
                    </a:cxn>
                    <a:cxn ang="0">
                      <a:pos x="1051" y="35"/>
                    </a:cxn>
                    <a:cxn ang="0">
                      <a:pos x="1053" y="31"/>
                    </a:cxn>
                    <a:cxn ang="0">
                      <a:pos x="1053" y="7"/>
                    </a:cxn>
                    <a:cxn ang="0">
                      <a:pos x="1051" y="2"/>
                    </a:cxn>
                    <a:cxn ang="0">
                      <a:pos x="1048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53" h="37">
                      <a:moveTo>
                        <a:pt x="7" y="0"/>
                      </a:move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31"/>
                      </a:lnTo>
                      <a:lnTo>
                        <a:pt x="2" y="35"/>
                      </a:lnTo>
                      <a:lnTo>
                        <a:pt x="7" y="37"/>
                      </a:lnTo>
                      <a:lnTo>
                        <a:pt x="1048" y="37"/>
                      </a:lnTo>
                      <a:lnTo>
                        <a:pt x="1051" y="35"/>
                      </a:lnTo>
                      <a:lnTo>
                        <a:pt x="1053" y="31"/>
                      </a:lnTo>
                      <a:lnTo>
                        <a:pt x="1053" y="7"/>
                      </a:lnTo>
                      <a:lnTo>
                        <a:pt x="1051" y="2"/>
                      </a:lnTo>
                      <a:lnTo>
                        <a:pt x="104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CFC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30" name="Freeform 982"/>
                <p:cNvSpPr>
                  <a:spLocks/>
                </p:cNvSpPr>
                <p:nvPr/>
              </p:nvSpPr>
              <p:spPr bwMode="auto">
                <a:xfrm>
                  <a:off x="2668" y="3290"/>
                  <a:ext cx="422" cy="1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2" y="1"/>
                    </a:cxn>
                    <a:cxn ang="0">
                      <a:pos x="0" y="5"/>
                    </a:cxn>
                    <a:cxn ang="0">
                      <a:pos x="0" y="26"/>
                    </a:cxn>
                    <a:cxn ang="0">
                      <a:pos x="2" y="27"/>
                    </a:cxn>
                    <a:cxn ang="0">
                      <a:pos x="6" y="29"/>
                    </a:cxn>
                    <a:cxn ang="0">
                      <a:pos x="841" y="29"/>
                    </a:cxn>
                    <a:cxn ang="0">
                      <a:pos x="843" y="27"/>
                    </a:cxn>
                    <a:cxn ang="0">
                      <a:pos x="845" y="26"/>
                    </a:cxn>
                    <a:cxn ang="0">
                      <a:pos x="845" y="5"/>
                    </a:cxn>
                    <a:cxn ang="0">
                      <a:pos x="843" y="1"/>
                    </a:cxn>
                    <a:cxn ang="0">
                      <a:pos x="841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5" h="29">
                      <a:moveTo>
                        <a:pt x="6" y="0"/>
                      </a:moveTo>
                      <a:lnTo>
                        <a:pt x="2" y="1"/>
                      </a:lnTo>
                      <a:lnTo>
                        <a:pt x="0" y="5"/>
                      </a:lnTo>
                      <a:lnTo>
                        <a:pt x="0" y="26"/>
                      </a:lnTo>
                      <a:lnTo>
                        <a:pt x="2" y="27"/>
                      </a:lnTo>
                      <a:lnTo>
                        <a:pt x="6" y="29"/>
                      </a:lnTo>
                      <a:lnTo>
                        <a:pt x="841" y="29"/>
                      </a:lnTo>
                      <a:lnTo>
                        <a:pt x="843" y="27"/>
                      </a:lnTo>
                      <a:lnTo>
                        <a:pt x="845" y="26"/>
                      </a:lnTo>
                      <a:lnTo>
                        <a:pt x="845" y="5"/>
                      </a:lnTo>
                      <a:lnTo>
                        <a:pt x="843" y="1"/>
                      </a:lnTo>
                      <a:lnTo>
                        <a:pt x="84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31" name="Freeform 983"/>
                <p:cNvSpPr>
                  <a:spLocks/>
                </p:cNvSpPr>
                <p:nvPr/>
              </p:nvSpPr>
              <p:spPr bwMode="auto">
                <a:xfrm>
                  <a:off x="2721" y="3292"/>
                  <a:ext cx="316" cy="1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19"/>
                    </a:cxn>
                    <a:cxn ang="0">
                      <a:pos x="2" y="21"/>
                    </a:cxn>
                    <a:cxn ang="0">
                      <a:pos x="4" y="23"/>
                    </a:cxn>
                    <a:cxn ang="0">
                      <a:pos x="629" y="23"/>
                    </a:cxn>
                    <a:cxn ang="0">
                      <a:pos x="631" y="21"/>
                    </a:cxn>
                    <a:cxn ang="0">
                      <a:pos x="633" y="19"/>
                    </a:cxn>
                    <a:cxn ang="0">
                      <a:pos x="633" y="5"/>
                    </a:cxn>
                    <a:cxn ang="0">
                      <a:pos x="631" y="2"/>
                    </a:cxn>
                    <a:cxn ang="0">
                      <a:pos x="62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33" h="23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19"/>
                      </a:lnTo>
                      <a:lnTo>
                        <a:pt x="2" y="21"/>
                      </a:lnTo>
                      <a:lnTo>
                        <a:pt x="4" y="23"/>
                      </a:lnTo>
                      <a:lnTo>
                        <a:pt x="629" y="23"/>
                      </a:lnTo>
                      <a:lnTo>
                        <a:pt x="631" y="21"/>
                      </a:lnTo>
                      <a:lnTo>
                        <a:pt x="633" y="19"/>
                      </a:lnTo>
                      <a:lnTo>
                        <a:pt x="633" y="5"/>
                      </a:lnTo>
                      <a:lnTo>
                        <a:pt x="631" y="2"/>
                      </a:lnTo>
                      <a:lnTo>
                        <a:pt x="62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32" name="Freeform 984"/>
                <p:cNvSpPr>
                  <a:spLocks/>
                </p:cNvSpPr>
                <p:nvPr/>
              </p:nvSpPr>
              <p:spPr bwMode="auto">
                <a:xfrm>
                  <a:off x="2773" y="3294"/>
                  <a:ext cx="211" cy="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14"/>
                    </a:cxn>
                    <a:cxn ang="0">
                      <a:pos x="2" y="16"/>
                    </a:cxn>
                    <a:cxn ang="0">
                      <a:pos x="4" y="16"/>
                    </a:cxn>
                    <a:cxn ang="0">
                      <a:pos x="419" y="16"/>
                    </a:cxn>
                    <a:cxn ang="0">
                      <a:pos x="421" y="16"/>
                    </a:cxn>
                    <a:cxn ang="0">
                      <a:pos x="421" y="14"/>
                    </a:cxn>
                    <a:cxn ang="0">
                      <a:pos x="421" y="4"/>
                    </a:cxn>
                    <a:cxn ang="0">
                      <a:pos x="421" y="2"/>
                    </a:cxn>
                    <a:cxn ang="0">
                      <a:pos x="41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21" h="16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4" y="16"/>
                      </a:lnTo>
                      <a:lnTo>
                        <a:pt x="419" y="16"/>
                      </a:lnTo>
                      <a:lnTo>
                        <a:pt x="421" y="16"/>
                      </a:lnTo>
                      <a:lnTo>
                        <a:pt x="421" y="14"/>
                      </a:lnTo>
                      <a:lnTo>
                        <a:pt x="421" y="4"/>
                      </a:lnTo>
                      <a:lnTo>
                        <a:pt x="421" y="2"/>
                      </a:lnTo>
                      <a:lnTo>
                        <a:pt x="41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33" name="Freeform 985"/>
                <p:cNvSpPr>
                  <a:spLocks/>
                </p:cNvSpPr>
                <p:nvPr/>
              </p:nvSpPr>
              <p:spPr bwMode="auto">
                <a:xfrm>
                  <a:off x="2826" y="3295"/>
                  <a:ext cx="106" cy="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9"/>
                    </a:cxn>
                    <a:cxn ang="0">
                      <a:pos x="2" y="9"/>
                    </a:cxn>
                    <a:cxn ang="0">
                      <a:pos x="2" y="9"/>
                    </a:cxn>
                    <a:cxn ang="0">
                      <a:pos x="211" y="9"/>
                    </a:cxn>
                    <a:cxn ang="0">
                      <a:pos x="211" y="9"/>
                    </a:cxn>
                    <a:cxn ang="0">
                      <a:pos x="211" y="2"/>
                    </a:cxn>
                    <a:cxn ang="0">
                      <a:pos x="211" y="2"/>
                    </a:cxn>
                    <a:cxn ang="0">
                      <a:pos x="21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1" h="9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2" y="9"/>
                      </a:lnTo>
                      <a:lnTo>
                        <a:pt x="211" y="9"/>
                      </a:lnTo>
                      <a:lnTo>
                        <a:pt x="211" y="9"/>
                      </a:lnTo>
                      <a:lnTo>
                        <a:pt x="211" y="2"/>
                      </a:lnTo>
                      <a:lnTo>
                        <a:pt x="211" y="2"/>
                      </a:lnTo>
                      <a:lnTo>
                        <a:pt x="21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3035" name="Freeform 987"/>
              <p:cNvSpPr>
                <a:spLocks/>
              </p:cNvSpPr>
              <p:nvPr/>
            </p:nvSpPr>
            <p:spPr bwMode="auto">
              <a:xfrm>
                <a:off x="350" y="3214"/>
                <a:ext cx="5060" cy="169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51" y="2"/>
                  </a:cxn>
                  <a:cxn ang="0">
                    <a:pos x="39" y="5"/>
                  </a:cxn>
                  <a:cxn ang="0">
                    <a:pos x="27" y="10"/>
                  </a:cxn>
                  <a:cxn ang="0">
                    <a:pos x="20" y="17"/>
                  </a:cxn>
                  <a:cxn ang="0">
                    <a:pos x="12" y="24"/>
                  </a:cxn>
                  <a:cxn ang="0">
                    <a:pos x="6" y="34"/>
                  </a:cxn>
                  <a:cxn ang="0">
                    <a:pos x="2" y="45"/>
                  </a:cxn>
                  <a:cxn ang="0">
                    <a:pos x="0" y="55"/>
                  </a:cxn>
                  <a:cxn ang="0">
                    <a:pos x="0" y="283"/>
                  </a:cxn>
                  <a:cxn ang="0">
                    <a:pos x="2" y="293"/>
                  </a:cxn>
                  <a:cxn ang="0">
                    <a:pos x="6" y="304"/>
                  </a:cxn>
                  <a:cxn ang="0">
                    <a:pos x="12" y="314"/>
                  </a:cxn>
                  <a:cxn ang="0">
                    <a:pos x="20" y="321"/>
                  </a:cxn>
                  <a:cxn ang="0">
                    <a:pos x="27" y="328"/>
                  </a:cxn>
                  <a:cxn ang="0">
                    <a:pos x="39" y="333"/>
                  </a:cxn>
                  <a:cxn ang="0">
                    <a:pos x="51" y="337"/>
                  </a:cxn>
                  <a:cxn ang="0">
                    <a:pos x="62" y="338"/>
                  </a:cxn>
                  <a:cxn ang="0">
                    <a:pos x="10059" y="338"/>
                  </a:cxn>
                  <a:cxn ang="0">
                    <a:pos x="10070" y="337"/>
                  </a:cxn>
                  <a:cxn ang="0">
                    <a:pos x="10082" y="333"/>
                  </a:cxn>
                  <a:cxn ang="0">
                    <a:pos x="10094" y="328"/>
                  </a:cxn>
                  <a:cxn ang="0">
                    <a:pos x="10101" y="321"/>
                  </a:cxn>
                  <a:cxn ang="0">
                    <a:pos x="10109" y="314"/>
                  </a:cxn>
                  <a:cxn ang="0">
                    <a:pos x="10115" y="304"/>
                  </a:cxn>
                  <a:cxn ang="0">
                    <a:pos x="10119" y="293"/>
                  </a:cxn>
                  <a:cxn ang="0">
                    <a:pos x="10121" y="283"/>
                  </a:cxn>
                  <a:cxn ang="0">
                    <a:pos x="10121" y="55"/>
                  </a:cxn>
                  <a:cxn ang="0">
                    <a:pos x="10119" y="45"/>
                  </a:cxn>
                  <a:cxn ang="0">
                    <a:pos x="10115" y="34"/>
                  </a:cxn>
                  <a:cxn ang="0">
                    <a:pos x="10109" y="24"/>
                  </a:cxn>
                  <a:cxn ang="0">
                    <a:pos x="10101" y="17"/>
                  </a:cxn>
                  <a:cxn ang="0">
                    <a:pos x="10094" y="10"/>
                  </a:cxn>
                  <a:cxn ang="0">
                    <a:pos x="10082" y="5"/>
                  </a:cxn>
                  <a:cxn ang="0">
                    <a:pos x="10070" y="2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8">
                    <a:moveTo>
                      <a:pt x="62" y="0"/>
                    </a:moveTo>
                    <a:lnTo>
                      <a:pt x="51" y="2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20" y="17"/>
                    </a:lnTo>
                    <a:lnTo>
                      <a:pt x="12" y="24"/>
                    </a:lnTo>
                    <a:lnTo>
                      <a:pt x="6" y="34"/>
                    </a:lnTo>
                    <a:lnTo>
                      <a:pt x="2" y="45"/>
                    </a:lnTo>
                    <a:lnTo>
                      <a:pt x="0" y="55"/>
                    </a:lnTo>
                    <a:lnTo>
                      <a:pt x="0" y="283"/>
                    </a:lnTo>
                    <a:lnTo>
                      <a:pt x="2" y="293"/>
                    </a:lnTo>
                    <a:lnTo>
                      <a:pt x="6" y="304"/>
                    </a:lnTo>
                    <a:lnTo>
                      <a:pt x="12" y="314"/>
                    </a:lnTo>
                    <a:lnTo>
                      <a:pt x="20" y="321"/>
                    </a:lnTo>
                    <a:lnTo>
                      <a:pt x="27" y="328"/>
                    </a:lnTo>
                    <a:lnTo>
                      <a:pt x="39" y="333"/>
                    </a:lnTo>
                    <a:lnTo>
                      <a:pt x="51" y="337"/>
                    </a:lnTo>
                    <a:lnTo>
                      <a:pt x="62" y="338"/>
                    </a:lnTo>
                    <a:lnTo>
                      <a:pt x="10059" y="338"/>
                    </a:lnTo>
                    <a:lnTo>
                      <a:pt x="10070" y="337"/>
                    </a:lnTo>
                    <a:lnTo>
                      <a:pt x="10082" y="333"/>
                    </a:lnTo>
                    <a:lnTo>
                      <a:pt x="10094" y="328"/>
                    </a:lnTo>
                    <a:lnTo>
                      <a:pt x="10101" y="321"/>
                    </a:lnTo>
                    <a:lnTo>
                      <a:pt x="10109" y="314"/>
                    </a:lnTo>
                    <a:lnTo>
                      <a:pt x="10115" y="304"/>
                    </a:lnTo>
                    <a:lnTo>
                      <a:pt x="10119" y="293"/>
                    </a:lnTo>
                    <a:lnTo>
                      <a:pt x="10121" y="283"/>
                    </a:lnTo>
                    <a:lnTo>
                      <a:pt x="10121" y="55"/>
                    </a:lnTo>
                    <a:lnTo>
                      <a:pt x="10119" y="45"/>
                    </a:lnTo>
                    <a:lnTo>
                      <a:pt x="10115" y="34"/>
                    </a:lnTo>
                    <a:lnTo>
                      <a:pt x="10109" y="24"/>
                    </a:lnTo>
                    <a:lnTo>
                      <a:pt x="10101" y="17"/>
                    </a:lnTo>
                    <a:lnTo>
                      <a:pt x="10094" y="10"/>
                    </a:lnTo>
                    <a:lnTo>
                      <a:pt x="10082" y="5"/>
                    </a:lnTo>
                    <a:lnTo>
                      <a:pt x="10070" y="2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928" name="Group 880"/>
            <p:cNvGrpSpPr>
              <a:grpSpLocks/>
            </p:cNvGrpSpPr>
            <p:nvPr/>
          </p:nvGrpSpPr>
          <p:grpSpPr bwMode="auto">
            <a:xfrm>
              <a:off x="350" y="2523"/>
              <a:ext cx="5106" cy="210"/>
              <a:chOff x="350" y="2774"/>
              <a:chExt cx="5106" cy="210"/>
            </a:xfrm>
          </p:grpSpPr>
          <p:sp>
            <p:nvSpPr>
              <p:cNvPr id="2877" name="Freeform 829"/>
              <p:cNvSpPr>
                <a:spLocks/>
              </p:cNvSpPr>
              <p:nvPr/>
            </p:nvSpPr>
            <p:spPr bwMode="auto">
              <a:xfrm>
                <a:off x="396" y="2816"/>
                <a:ext cx="5060" cy="168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49" y="2"/>
                  </a:cxn>
                  <a:cxn ang="0">
                    <a:pos x="37" y="5"/>
                  </a:cxn>
                  <a:cxn ang="0">
                    <a:pos x="27" y="9"/>
                  </a:cxn>
                  <a:cxn ang="0">
                    <a:pos x="18" y="16"/>
                  </a:cxn>
                  <a:cxn ang="0">
                    <a:pos x="10" y="24"/>
                  </a:cxn>
                  <a:cxn ang="0">
                    <a:pos x="6" y="33"/>
                  </a:cxn>
                  <a:cxn ang="0">
                    <a:pos x="2" y="43"/>
                  </a:cxn>
                  <a:cxn ang="0">
                    <a:pos x="0" y="56"/>
                  </a:cxn>
                  <a:cxn ang="0">
                    <a:pos x="0" y="281"/>
                  </a:cxn>
                  <a:cxn ang="0">
                    <a:pos x="2" y="293"/>
                  </a:cxn>
                  <a:cxn ang="0">
                    <a:pos x="6" y="304"/>
                  </a:cxn>
                  <a:cxn ang="0">
                    <a:pos x="10" y="312"/>
                  </a:cxn>
                  <a:cxn ang="0">
                    <a:pos x="18" y="321"/>
                  </a:cxn>
                  <a:cxn ang="0">
                    <a:pos x="27" y="328"/>
                  </a:cxn>
                  <a:cxn ang="0">
                    <a:pos x="37" y="333"/>
                  </a:cxn>
                  <a:cxn ang="0">
                    <a:pos x="49" y="335"/>
                  </a:cxn>
                  <a:cxn ang="0">
                    <a:pos x="62" y="337"/>
                  </a:cxn>
                  <a:cxn ang="0">
                    <a:pos x="10059" y="337"/>
                  </a:cxn>
                  <a:cxn ang="0">
                    <a:pos x="10072" y="335"/>
                  </a:cxn>
                  <a:cxn ang="0">
                    <a:pos x="10084" y="333"/>
                  </a:cxn>
                  <a:cxn ang="0">
                    <a:pos x="10094" y="328"/>
                  </a:cxn>
                  <a:cxn ang="0">
                    <a:pos x="10103" y="321"/>
                  </a:cxn>
                  <a:cxn ang="0">
                    <a:pos x="10111" y="312"/>
                  </a:cxn>
                  <a:cxn ang="0">
                    <a:pos x="10117" y="304"/>
                  </a:cxn>
                  <a:cxn ang="0">
                    <a:pos x="10119" y="293"/>
                  </a:cxn>
                  <a:cxn ang="0">
                    <a:pos x="10121" y="281"/>
                  </a:cxn>
                  <a:cxn ang="0">
                    <a:pos x="10121" y="56"/>
                  </a:cxn>
                  <a:cxn ang="0">
                    <a:pos x="10119" y="43"/>
                  </a:cxn>
                  <a:cxn ang="0">
                    <a:pos x="10117" y="33"/>
                  </a:cxn>
                  <a:cxn ang="0">
                    <a:pos x="10111" y="24"/>
                  </a:cxn>
                  <a:cxn ang="0">
                    <a:pos x="10103" y="16"/>
                  </a:cxn>
                  <a:cxn ang="0">
                    <a:pos x="10094" y="9"/>
                  </a:cxn>
                  <a:cxn ang="0">
                    <a:pos x="10084" y="5"/>
                  </a:cxn>
                  <a:cxn ang="0">
                    <a:pos x="10072" y="2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7">
                    <a:moveTo>
                      <a:pt x="62" y="0"/>
                    </a:moveTo>
                    <a:lnTo>
                      <a:pt x="49" y="2"/>
                    </a:lnTo>
                    <a:lnTo>
                      <a:pt x="37" y="5"/>
                    </a:lnTo>
                    <a:lnTo>
                      <a:pt x="27" y="9"/>
                    </a:lnTo>
                    <a:lnTo>
                      <a:pt x="18" y="16"/>
                    </a:lnTo>
                    <a:lnTo>
                      <a:pt x="10" y="24"/>
                    </a:lnTo>
                    <a:lnTo>
                      <a:pt x="6" y="33"/>
                    </a:lnTo>
                    <a:lnTo>
                      <a:pt x="2" y="43"/>
                    </a:lnTo>
                    <a:lnTo>
                      <a:pt x="0" y="56"/>
                    </a:lnTo>
                    <a:lnTo>
                      <a:pt x="0" y="281"/>
                    </a:lnTo>
                    <a:lnTo>
                      <a:pt x="2" y="293"/>
                    </a:lnTo>
                    <a:lnTo>
                      <a:pt x="6" y="304"/>
                    </a:lnTo>
                    <a:lnTo>
                      <a:pt x="10" y="312"/>
                    </a:lnTo>
                    <a:lnTo>
                      <a:pt x="18" y="321"/>
                    </a:lnTo>
                    <a:lnTo>
                      <a:pt x="27" y="328"/>
                    </a:lnTo>
                    <a:lnTo>
                      <a:pt x="37" y="333"/>
                    </a:lnTo>
                    <a:lnTo>
                      <a:pt x="49" y="335"/>
                    </a:lnTo>
                    <a:lnTo>
                      <a:pt x="62" y="337"/>
                    </a:lnTo>
                    <a:lnTo>
                      <a:pt x="10059" y="337"/>
                    </a:lnTo>
                    <a:lnTo>
                      <a:pt x="10072" y="335"/>
                    </a:lnTo>
                    <a:lnTo>
                      <a:pt x="10084" y="333"/>
                    </a:lnTo>
                    <a:lnTo>
                      <a:pt x="10094" y="328"/>
                    </a:lnTo>
                    <a:lnTo>
                      <a:pt x="10103" y="321"/>
                    </a:lnTo>
                    <a:lnTo>
                      <a:pt x="10111" y="312"/>
                    </a:lnTo>
                    <a:lnTo>
                      <a:pt x="10117" y="304"/>
                    </a:lnTo>
                    <a:lnTo>
                      <a:pt x="10119" y="293"/>
                    </a:lnTo>
                    <a:lnTo>
                      <a:pt x="10121" y="281"/>
                    </a:lnTo>
                    <a:lnTo>
                      <a:pt x="10121" y="56"/>
                    </a:lnTo>
                    <a:lnTo>
                      <a:pt x="10119" y="43"/>
                    </a:lnTo>
                    <a:lnTo>
                      <a:pt x="10117" y="33"/>
                    </a:lnTo>
                    <a:lnTo>
                      <a:pt x="10111" y="24"/>
                    </a:lnTo>
                    <a:lnTo>
                      <a:pt x="10103" y="16"/>
                    </a:lnTo>
                    <a:lnTo>
                      <a:pt x="10094" y="9"/>
                    </a:lnTo>
                    <a:lnTo>
                      <a:pt x="10084" y="5"/>
                    </a:lnTo>
                    <a:lnTo>
                      <a:pt x="10072" y="2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926" name="Group 878"/>
              <p:cNvGrpSpPr>
                <a:grpSpLocks/>
              </p:cNvGrpSpPr>
              <p:nvPr/>
            </p:nvGrpSpPr>
            <p:grpSpPr bwMode="auto">
              <a:xfrm>
                <a:off x="350" y="2774"/>
                <a:ext cx="5060" cy="168"/>
                <a:chOff x="350" y="2774"/>
                <a:chExt cx="5060" cy="168"/>
              </a:xfrm>
            </p:grpSpPr>
            <p:sp>
              <p:nvSpPr>
                <p:cNvPr id="2878" name="Freeform 830"/>
                <p:cNvSpPr>
                  <a:spLocks/>
                </p:cNvSpPr>
                <p:nvPr/>
              </p:nvSpPr>
              <p:spPr bwMode="auto">
                <a:xfrm>
                  <a:off x="350" y="2774"/>
                  <a:ext cx="5060" cy="168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49" y="1"/>
                    </a:cxn>
                    <a:cxn ang="0">
                      <a:pos x="37" y="5"/>
                    </a:cxn>
                    <a:cxn ang="0">
                      <a:pos x="27" y="8"/>
                    </a:cxn>
                    <a:cxn ang="0">
                      <a:pos x="18" y="15"/>
                    </a:cxn>
                    <a:cxn ang="0">
                      <a:pos x="10" y="24"/>
                    </a:cxn>
                    <a:cxn ang="0">
                      <a:pos x="6" y="33"/>
                    </a:cxn>
                    <a:cxn ang="0">
                      <a:pos x="2" y="43"/>
                    </a:cxn>
                    <a:cxn ang="0">
                      <a:pos x="0" y="55"/>
                    </a:cxn>
                    <a:cxn ang="0">
                      <a:pos x="0" y="281"/>
                    </a:cxn>
                    <a:cxn ang="0">
                      <a:pos x="2" y="293"/>
                    </a:cxn>
                    <a:cxn ang="0">
                      <a:pos x="6" y="303"/>
                    </a:cxn>
                    <a:cxn ang="0">
                      <a:pos x="10" y="312"/>
                    </a:cxn>
                    <a:cxn ang="0">
                      <a:pos x="18" y="321"/>
                    </a:cxn>
                    <a:cxn ang="0">
                      <a:pos x="27" y="328"/>
                    </a:cxn>
                    <a:cxn ang="0">
                      <a:pos x="37" y="333"/>
                    </a:cxn>
                    <a:cxn ang="0">
                      <a:pos x="49" y="335"/>
                    </a:cxn>
                    <a:cxn ang="0">
                      <a:pos x="62" y="336"/>
                    </a:cxn>
                    <a:cxn ang="0">
                      <a:pos x="10059" y="336"/>
                    </a:cxn>
                    <a:cxn ang="0">
                      <a:pos x="10072" y="335"/>
                    </a:cxn>
                    <a:cxn ang="0">
                      <a:pos x="10084" y="333"/>
                    </a:cxn>
                    <a:cxn ang="0">
                      <a:pos x="10094" y="328"/>
                    </a:cxn>
                    <a:cxn ang="0">
                      <a:pos x="10103" y="321"/>
                    </a:cxn>
                    <a:cxn ang="0">
                      <a:pos x="10111" y="312"/>
                    </a:cxn>
                    <a:cxn ang="0">
                      <a:pos x="10117" y="303"/>
                    </a:cxn>
                    <a:cxn ang="0">
                      <a:pos x="10119" y="293"/>
                    </a:cxn>
                    <a:cxn ang="0">
                      <a:pos x="10121" y="281"/>
                    </a:cxn>
                    <a:cxn ang="0">
                      <a:pos x="10121" y="55"/>
                    </a:cxn>
                    <a:cxn ang="0">
                      <a:pos x="10119" y="43"/>
                    </a:cxn>
                    <a:cxn ang="0">
                      <a:pos x="10117" y="33"/>
                    </a:cxn>
                    <a:cxn ang="0">
                      <a:pos x="10111" y="24"/>
                    </a:cxn>
                    <a:cxn ang="0">
                      <a:pos x="10103" y="15"/>
                    </a:cxn>
                    <a:cxn ang="0">
                      <a:pos x="10094" y="8"/>
                    </a:cxn>
                    <a:cxn ang="0">
                      <a:pos x="10084" y="5"/>
                    </a:cxn>
                    <a:cxn ang="0">
                      <a:pos x="10072" y="1"/>
                    </a:cxn>
                    <a:cxn ang="0">
                      <a:pos x="1005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10121" h="336">
                      <a:moveTo>
                        <a:pt x="62" y="0"/>
                      </a:moveTo>
                      <a:lnTo>
                        <a:pt x="49" y="1"/>
                      </a:lnTo>
                      <a:lnTo>
                        <a:pt x="37" y="5"/>
                      </a:lnTo>
                      <a:lnTo>
                        <a:pt x="27" y="8"/>
                      </a:lnTo>
                      <a:lnTo>
                        <a:pt x="18" y="15"/>
                      </a:lnTo>
                      <a:lnTo>
                        <a:pt x="10" y="24"/>
                      </a:lnTo>
                      <a:lnTo>
                        <a:pt x="6" y="33"/>
                      </a:lnTo>
                      <a:lnTo>
                        <a:pt x="2" y="43"/>
                      </a:lnTo>
                      <a:lnTo>
                        <a:pt x="0" y="55"/>
                      </a:lnTo>
                      <a:lnTo>
                        <a:pt x="0" y="281"/>
                      </a:lnTo>
                      <a:lnTo>
                        <a:pt x="2" y="293"/>
                      </a:lnTo>
                      <a:lnTo>
                        <a:pt x="6" y="303"/>
                      </a:lnTo>
                      <a:lnTo>
                        <a:pt x="10" y="312"/>
                      </a:lnTo>
                      <a:lnTo>
                        <a:pt x="18" y="321"/>
                      </a:lnTo>
                      <a:lnTo>
                        <a:pt x="27" y="328"/>
                      </a:lnTo>
                      <a:lnTo>
                        <a:pt x="37" y="333"/>
                      </a:lnTo>
                      <a:lnTo>
                        <a:pt x="49" y="335"/>
                      </a:lnTo>
                      <a:lnTo>
                        <a:pt x="62" y="336"/>
                      </a:lnTo>
                      <a:lnTo>
                        <a:pt x="10059" y="336"/>
                      </a:lnTo>
                      <a:lnTo>
                        <a:pt x="10072" y="335"/>
                      </a:lnTo>
                      <a:lnTo>
                        <a:pt x="10084" y="333"/>
                      </a:lnTo>
                      <a:lnTo>
                        <a:pt x="10094" y="328"/>
                      </a:lnTo>
                      <a:lnTo>
                        <a:pt x="10103" y="321"/>
                      </a:lnTo>
                      <a:lnTo>
                        <a:pt x="10111" y="312"/>
                      </a:lnTo>
                      <a:lnTo>
                        <a:pt x="10117" y="303"/>
                      </a:lnTo>
                      <a:lnTo>
                        <a:pt x="10119" y="293"/>
                      </a:lnTo>
                      <a:lnTo>
                        <a:pt x="10121" y="281"/>
                      </a:lnTo>
                      <a:lnTo>
                        <a:pt x="10121" y="55"/>
                      </a:lnTo>
                      <a:lnTo>
                        <a:pt x="10119" y="43"/>
                      </a:lnTo>
                      <a:lnTo>
                        <a:pt x="10117" y="33"/>
                      </a:lnTo>
                      <a:lnTo>
                        <a:pt x="10111" y="24"/>
                      </a:lnTo>
                      <a:lnTo>
                        <a:pt x="10103" y="15"/>
                      </a:lnTo>
                      <a:lnTo>
                        <a:pt x="10094" y="8"/>
                      </a:lnTo>
                      <a:lnTo>
                        <a:pt x="10084" y="5"/>
                      </a:lnTo>
                      <a:lnTo>
                        <a:pt x="10072" y="1"/>
                      </a:lnTo>
                      <a:lnTo>
                        <a:pt x="1005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79" name="Freeform 831"/>
                <p:cNvSpPr>
                  <a:spLocks/>
                </p:cNvSpPr>
                <p:nvPr/>
              </p:nvSpPr>
              <p:spPr bwMode="auto">
                <a:xfrm>
                  <a:off x="401" y="2775"/>
                  <a:ext cx="4956" cy="165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48" y="2"/>
                    </a:cxn>
                    <a:cxn ang="0">
                      <a:pos x="37" y="6"/>
                    </a:cxn>
                    <a:cxn ang="0">
                      <a:pos x="27" y="9"/>
                    </a:cxn>
                    <a:cxn ang="0">
                      <a:pos x="17" y="16"/>
                    </a:cxn>
                    <a:cxn ang="0">
                      <a:pos x="10" y="25"/>
                    </a:cxn>
                    <a:cxn ang="0">
                      <a:pos x="6" y="33"/>
                    </a:cxn>
                    <a:cxn ang="0">
                      <a:pos x="2" y="44"/>
                    </a:cxn>
                    <a:cxn ang="0">
                      <a:pos x="0" y="56"/>
                    </a:cxn>
                    <a:cxn ang="0">
                      <a:pos x="0" y="275"/>
                    </a:cxn>
                    <a:cxn ang="0">
                      <a:pos x="2" y="287"/>
                    </a:cxn>
                    <a:cxn ang="0">
                      <a:pos x="6" y="297"/>
                    </a:cxn>
                    <a:cxn ang="0">
                      <a:pos x="10" y="306"/>
                    </a:cxn>
                    <a:cxn ang="0">
                      <a:pos x="17" y="315"/>
                    </a:cxn>
                    <a:cxn ang="0">
                      <a:pos x="27" y="322"/>
                    </a:cxn>
                    <a:cxn ang="0">
                      <a:pos x="37" y="327"/>
                    </a:cxn>
                    <a:cxn ang="0">
                      <a:pos x="48" y="329"/>
                    </a:cxn>
                    <a:cxn ang="0">
                      <a:pos x="62" y="330"/>
                    </a:cxn>
                    <a:cxn ang="0">
                      <a:pos x="9849" y="330"/>
                    </a:cxn>
                    <a:cxn ang="0">
                      <a:pos x="9862" y="329"/>
                    </a:cxn>
                    <a:cxn ang="0">
                      <a:pos x="9874" y="327"/>
                    </a:cxn>
                    <a:cxn ang="0">
                      <a:pos x="9884" y="322"/>
                    </a:cxn>
                    <a:cxn ang="0">
                      <a:pos x="9894" y="315"/>
                    </a:cxn>
                    <a:cxn ang="0">
                      <a:pos x="9901" y="306"/>
                    </a:cxn>
                    <a:cxn ang="0">
                      <a:pos x="9907" y="297"/>
                    </a:cxn>
                    <a:cxn ang="0">
                      <a:pos x="9909" y="287"/>
                    </a:cxn>
                    <a:cxn ang="0">
                      <a:pos x="9911" y="275"/>
                    </a:cxn>
                    <a:cxn ang="0">
                      <a:pos x="9911" y="56"/>
                    </a:cxn>
                    <a:cxn ang="0">
                      <a:pos x="9909" y="44"/>
                    </a:cxn>
                    <a:cxn ang="0">
                      <a:pos x="9907" y="33"/>
                    </a:cxn>
                    <a:cxn ang="0">
                      <a:pos x="9901" y="25"/>
                    </a:cxn>
                    <a:cxn ang="0">
                      <a:pos x="9894" y="16"/>
                    </a:cxn>
                    <a:cxn ang="0">
                      <a:pos x="9884" y="9"/>
                    </a:cxn>
                    <a:cxn ang="0">
                      <a:pos x="9874" y="6"/>
                    </a:cxn>
                    <a:cxn ang="0">
                      <a:pos x="9862" y="2"/>
                    </a:cxn>
                    <a:cxn ang="0">
                      <a:pos x="984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9911" h="330">
                      <a:moveTo>
                        <a:pt x="62" y="0"/>
                      </a:moveTo>
                      <a:lnTo>
                        <a:pt x="48" y="2"/>
                      </a:lnTo>
                      <a:lnTo>
                        <a:pt x="37" y="6"/>
                      </a:lnTo>
                      <a:lnTo>
                        <a:pt x="27" y="9"/>
                      </a:lnTo>
                      <a:lnTo>
                        <a:pt x="17" y="16"/>
                      </a:lnTo>
                      <a:lnTo>
                        <a:pt x="10" y="25"/>
                      </a:lnTo>
                      <a:lnTo>
                        <a:pt x="6" y="33"/>
                      </a:lnTo>
                      <a:lnTo>
                        <a:pt x="2" y="44"/>
                      </a:lnTo>
                      <a:lnTo>
                        <a:pt x="0" y="56"/>
                      </a:lnTo>
                      <a:lnTo>
                        <a:pt x="0" y="275"/>
                      </a:lnTo>
                      <a:lnTo>
                        <a:pt x="2" y="287"/>
                      </a:lnTo>
                      <a:lnTo>
                        <a:pt x="6" y="297"/>
                      </a:lnTo>
                      <a:lnTo>
                        <a:pt x="10" y="306"/>
                      </a:lnTo>
                      <a:lnTo>
                        <a:pt x="17" y="315"/>
                      </a:lnTo>
                      <a:lnTo>
                        <a:pt x="27" y="322"/>
                      </a:lnTo>
                      <a:lnTo>
                        <a:pt x="37" y="327"/>
                      </a:lnTo>
                      <a:lnTo>
                        <a:pt x="48" y="329"/>
                      </a:lnTo>
                      <a:lnTo>
                        <a:pt x="62" y="330"/>
                      </a:lnTo>
                      <a:lnTo>
                        <a:pt x="9849" y="330"/>
                      </a:lnTo>
                      <a:lnTo>
                        <a:pt x="9862" y="329"/>
                      </a:lnTo>
                      <a:lnTo>
                        <a:pt x="9874" y="327"/>
                      </a:lnTo>
                      <a:lnTo>
                        <a:pt x="9884" y="322"/>
                      </a:lnTo>
                      <a:lnTo>
                        <a:pt x="9894" y="315"/>
                      </a:lnTo>
                      <a:lnTo>
                        <a:pt x="9901" y="306"/>
                      </a:lnTo>
                      <a:lnTo>
                        <a:pt x="9907" y="297"/>
                      </a:lnTo>
                      <a:lnTo>
                        <a:pt x="9909" y="287"/>
                      </a:lnTo>
                      <a:lnTo>
                        <a:pt x="9911" y="275"/>
                      </a:lnTo>
                      <a:lnTo>
                        <a:pt x="9911" y="56"/>
                      </a:lnTo>
                      <a:lnTo>
                        <a:pt x="9909" y="44"/>
                      </a:lnTo>
                      <a:lnTo>
                        <a:pt x="9907" y="33"/>
                      </a:lnTo>
                      <a:lnTo>
                        <a:pt x="9901" y="25"/>
                      </a:lnTo>
                      <a:lnTo>
                        <a:pt x="9894" y="16"/>
                      </a:lnTo>
                      <a:lnTo>
                        <a:pt x="9884" y="9"/>
                      </a:lnTo>
                      <a:lnTo>
                        <a:pt x="9874" y="6"/>
                      </a:lnTo>
                      <a:lnTo>
                        <a:pt x="9862" y="2"/>
                      </a:lnTo>
                      <a:lnTo>
                        <a:pt x="984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0" name="Freeform 832"/>
                <p:cNvSpPr>
                  <a:spLocks/>
                </p:cNvSpPr>
                <p:nvPr/>
              </p:nvSpPr>
              <p:spPr bwMode="auto">
                <a:xfrm>
                  <a:off x="453" y="2776"/>
                  <a:ext cx="4851" cy="162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48" y="2"/>
                    </a:cxn>
                    <a:cxn ang="0">
                      <a:pos x="37" y="3"/>
                    </a:cxn>
                    <a:cxn ang="0">
                      <a:pos x="27" y="9"/>
                    </a:cxn>
                    <a:cxn ang="0">
                      <a:pos x="17" y="16"/>
                    </a:cxn>
                    <a:cxn ang="0">
                      <a:pos x="9" y="24"/>
                    </a:cxn>
                    <a:cxn ang="0">
                      <a:pos x="4" y="33"/>
                    </a:cxn>
                    <a:cxn ang="0">
                      <a:pos x="2" y="43"/>
                    </a:cxn>
                    <a:cxn ang="0">
                      <a:pos x="0" y="54"/>
                    </a:cxn>
                    <a:cxn ang="0">
                      <a:pos x="0" y="269"/>
                    </a:cxn>
                    <a:cxn ang="0">
                      <a:pos x="2" y="279"/>
                    </a:cxn>
                    <a:cxn ang="0">
                      <a:pos x="4" y="290"/>
                    </a:cxn>
                    <a:cxn ang="0">
                      <a:pos x="9" y="298"/>
                    </a:cxn>
                    <a:cxn ang="0">
                      <a:pos x="17" y="307"/>
                    </a:cxn>
                    <a:cxn ang="0">
                      <a:pos x="27" y="314"/>
                    </a:cxn>
                    <a:cxn ang="0">
                      <a:pos x="37" y="319"/>
                    </a:cxn>
                    <a:cxn ang="0">
                      <a:pos x="48" y="321"/>
                    </a:cxn>
                    <a:cxn ang="0">
                      <a:pos x="60" y="323"/>
                    </a:cxn>
                    <a:cxn ang="0">
                      <a:pos x="9641" y="323"/>
                    </a:cxn>
                    <a:cxn ang="0">
                      <a:pos x="9653" y="321"/>
                    </a:cxn>
                    <a:cxn ang="0">
                      <a:pos x="9664" y="319"/>
                    </a:cxn>
                    <a:cxn ang="0">
                      <a:pos x="9674" y="314"/>
                    </a:cxn>
                    <a:cxn ang="0">
                      <a:pos x="9684" y="307"/>
                    </a:cxn>
                    <a:cxn ang="0">
                      <a:pos x="9692" y="298"/>
                    </a:cxn>
                    <a:cxn ang="0">
                      <a:pos x="9697" y="290"/>
                    </a:cxn>
                    <a:cxn ang="0">
                      <a:pos x="9699" y="279"/>
                    </a:cxn>
                    <a:cxn ang="0">
                      <a:pos x="9701" y="269"/>
                    </a:cxn>
                    <a:cxn ang="0">
                      <a:pos x="9701" y="54"/>
                    </a:cxn>
                    <a:cxn ang="0">
                      <a:pos x="9699" y="43"/>
                    </a:cxn>
                    <a:cxn ang="0">
                      <a:pos x="9697" y="33"/>
                    </a:cxn>
                    <a:cxn ang="0">
                      <a:pos x="9692" y="24"/>
                    </a:cxn>
                    <a:cxn ang="0">
                      <a:pos x="9684" y="16"/>
                    </a:cxn>
                    <a:cxn ang="0">
                      <a:pos x="9674" y="9"/>
                    </a:cxn>
                    <a:cxn ang="0">
                      <a:pos x="9664" y="3"/>
                    </a:cxn>
                    <a:cxn ang="0">
                      <a:pos x="9653" y="2"/>
                    </a:cxn>
                    <a:cxn ang="0">
                      <a:pos x="9641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9701" h="323">
                      <a:moveTo>
                        <a:pt x="60" y="0"/>
                      </a:moveTo>
                      <a:lnTo>
                        <a:pt x="48" y="2"/>
                      </a:lnTo>
                      <a:lnTo>
                        <a:pt x="37" y="3"/>
                      </a:lnTo>
                      <a:lnTo>
                        <a:pt x="27" y="9"/>
                      </a:lnTo>
                      <a:lnTo>
                        <a:pt x="17" y="16"/>
                      </a:lnTo>
                      <a:lnTo>
                        <a:pt x="9" y="24"/>
                      </a:lnTo>
                      <a:lnTo>
                        <a:pt x="4" y="33"/>
                      </a:lnTo>
                      <a:lnTo>
                        <a:pt x="2" y="43"/>
                      </a:lnTo>
                      <a:lnTo>
                        <a:pt x="0" y="54"/>
                      </a:lnTo>
                      <a:lnTo>
                        <a:pt x="0" y="269"/>
                      </a:lnTo>
                      <a:lnTo>
                        <a:pt x="2" y="279"/>
                      </a:lnTo>
                      <a:lnTo>
                        <a:pt x="4" y="290"/>
                      </a:lnTo>
                      <a:lnTo>
                        <a:pt x="9" y="298"/>
                      </a:lnTo>
                      <a:lnTo>
                        <a:pt x="17" y="307"/>
                      </a:lnTo>
                      <a:lnTo>
                        <a:pt x="27" y="314"/>
                      </a:lnTo>
                      <a:lnTo>
                        <a:pt x="37" y="319"/>
                      </a:lnTo>
                      <a:lnTo>
                        <a:pt x="48" y="321"/>
                      </a:lnTo>
                      <a:lnTo>
                        <a:pt x="60" y="323"/>
                      </a:lnTo>
                      <a:lnTo>
                        <a:pt x="9641" y="323"/>
                      </a:lnTo>
                      <a:lnTo>
                        <a:pt x="9653" y="321"/>
                      </a:lnTo>
                      <a:lnTo>
                        <a:pt x="9664" y="319"/>
                      </a:lnTo>
                      <a:lnTo>
                        <a:pt x="9674" y="314"/>
                      </a:lnTo>
                      <a:lnTo>
                        <a:pt x="9684" y="307"/>
                      </a:lnTo>
                      <a:lnTo>
                        <a:pt x="9692" y="298"/>
                      </a:lnTo>
                      <a:lnTo>
                        <a:pt x="9697" y="290"/>
                      </a:lnTo>
                      <a:lnTo>
                        <a:pt x="9699" y="279"/>
                      </a:lnTo>
                      <a:lnTo>
                        <a:pt x="9701" y="269"/>
                      </a:lnTo>
                      <a:lnTo>
                        <a:pt x="9701" y="54"/>
                      </a:lnTo>
                      <a:lnTo>
                        <a:pt x="9699" y="43"/>
                      </a:lnTo>
                      <a:lnTo>
                        <a:pt x="9697" y="33"/>
                      </a:lnTo>
                      <a:lnTo>
                        <a:pt x="9692" y="24"/>
                      </a:lnTo>
                      <a:lnTo>
                        <a:pt x="9684" y="16"/>
                      </a:lnTo>
                      <a:lnTo>
                        <a:pt x="9674" y="9"/>
                      </a:lnTo>
                      <a:lnTo>
                        <a:pt x="9664" y="3"/>
                      </a:lnTo>
                      <a:lnTo>
                        <a:pt x="9653" y="2"/>
                      </a:lnTo>
                      <a:lnTo>
                        <a:pt x="9641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1" name="Freeform 833"/>
                <p:cNvSpPr>
                  <a:spLocks/>
                </p:cNvSpPr>
                <p:nvPr/>
              </p:nvSpPr>
              <p:spPr bwMode="auto">
                <a:xfrm>
                  <a:off x="507" y="2778"/>
                  <a:ext cx="4744" cy="158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7" y="4"/>
                    </a:cxn>
                    <a:cxn ang="0">
                      <a:pos x="28" y="9"/>
                    </a:cxn>
                    <a:cxn ang="0">
                      <a:pos x="18" y="16"/>
                    </a:cxn>
                    <a:cxn ang="0">
                      <a:pos x="10" y="25"/>
                    </a:cxn>
                    <a:cxn ang="0">
                      <a:pos x="4" y="33"/>
                    </a:cxn>
                    <a:cxn ang="0">
                      <a:pos x="2" y="42"/>
                    </a:cxn>
                    <a:cxn ang="0">
                      <a:pos x="0" y="52"/>
                    </a:cxn>
                    <a:cxn ang="0">
                      <a:pos x="0" y="264"/>
                    </a:cxn>
                    <a:cxn ang="0">
                      <a:pos x="2" y="275"/>
                    </a:cxn>
                    <a:cxn ang="0">
                      <a:pos x="4" y="285"/>
                    </a:cxn>
                    <a:cxn ang="0">
                      <a:pos x="10" y="294"/>
                    </a:cxn>
                    <a:cxn ang="0">
                      <a:pos x="18" y="301"/>
                    </a:cxn>
                    <a:cxn ang="0">
                      <a:pos x="28" y="308"/>
                    </a:cxn>
                    <a:cxn ang="0">
                      <a:pos x="37" y="313"/>
                    </a:cxn>
                    <a:cxn ang="0">
                      <a:pos x="47" y="315"/>
                    </a:cxn>
                    <a:cxn ang="0">
                      <a:pos x="59" y="316"/>
                    </a:cxn>
                    <a:cxn ang="0">
                      <a:pos x="9430" y="316"/>
                    </a:cxn>
                    <a:cxn ang="0">
                      <a:pos x="9442" y="315"/>
                    </a:cxn>
                    <a:cxn ang="0">
                      <a:pos x="9454" y="313"/>
                    </a:cxn>
                    <a:cxn ang="0">
                      <a:pos x="9463" y="308"/>
                    </a:cxn>
                    <a:cxn ang="0">
                      <a:pos x="9471" y="301"/>
                    </a:cxn>
                    <a:cxn ang="0">
                      <a:pos x="9479" y="294"/>
                    </a:cxn>
                    <a:cxn ang="0">
                      <a:pos x="9485" y="285"/>
                    </a:cxn>
                    <a:cxn ang="0">
                      <a:pos x="9487" y="275"/>
                    </a:cxn>
                    <a:cxn ang="0">
                      <a:pos x="9488" y="264"/>
                    </a:cxn>
                    <a:cxn ang="0">
                      <a:pos x="9488" y="52"/>
                    </a:cxn>
                    <a:cxn ang="0">
                      <a:pos x="9487" y="42"/>
                    </a:cxn>
                    <a:cxn ang="0">
                      <a:pos x="9485" y="33"/>
                    </a:cxn>
                    <a:cxn ang="0">
                      <a:pos x="9479" y="25"/>
                    </a:cxn>
                    <a:cxn ang="0">
                      <a:pos x="9471" y="16"/>
                    </a:cxn>
                    <a:cxn ang="0">
                      <a:pos x="9463" y="9"/>
                    </a:cxn>
                    <a:cxn ang="0">
                      <a:pos x="9454" y="4"/>
                    </a:cxn>
                    <a:cxn ang="0">
                      <a:pos x="9442" y="2"/>
                    </a:cxn>
                    <a:cxn ang="0">
                      <a:pos x="943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488" h="316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7" y="4"/>
                      </a:lnTo>
                      <a:lnTo>
                        <a:pt x="28" y="9"/>
                      </a:lnTo>
                      <a:lnTo>
                        <a:pt x="18" y="16"/>
                      </a:lnTo>
                      <a:lnTo>
                        <a:pt x="10" y="25"/>
                      </a:lnTo>
                      <a:lnTo>
                        <a:pt x="4" y="33"/>
                      </a:lnTo>
                      <a:lnTo>
                        <a:pt x="2" y="42"/>
                      </a:lnTo>
                      <a:lnTo>
                        <a:pt x="0" y="52"/>
                      </a:lnTo>
                      <a:lnTo>
                        <a:pt x="0" y="264"/>
                      </a:lnTo>
                      <a:lnTo>
                        <a:pt x="2" y="275"/>
                      </a:lnTo>
                      <a:lnTo>
                        <a:pt x="4" y="285"/>
                      </a:lnTo>
                      <a:lnTo>
                        <a:pt x="10" y="294"/>
                      </a:lnTo>
                      <a:lnTo>
                        <a:pt x="18" y="301"/>
                      </a:lnTo>
                      <a:lnTo>
                        <a:pt x="28" y="308"/>
                      </a:lnTo>
                      <a:lnTo>
                        <a:pt x="37" y="313"/>
                      </a:lnTo>
                      <a:lnTo>
                        <a:pt x="47" y="315"/>
                      </a:lnTo>
                      <a:lnTo>
                        <a:pt x="59" y="316"/>
                      </a:lnTo>
                      <a:lnTo>
                        <a:pt x="9430" y="316"/>
                      </a:lnTo>
                      <a:lnTo>
                        <a:pt x="9442" y="315"/>
                      </a:lnTo>
                      <a:lnTo>
                        <a:pt x="9454" y="313"/>
                      </a:lnTo>
                      <a:lnTo>
                        <a:pt x="9463" y="308"/>
                      </a:lnTo>
                      <a:lnTo>
                        <a:pt x="9471" y="301"/>
                      </a:lnTo>
                      <a:lnTo>
                        <a:pt x="9479" y="294"/>
                      </a:lnTo>
                      <a:lnTo>
                        <a:pt x="9485" y="285"/>
                      </a:lnTo>
                      <a:lnTo>
                        <a:pt x="9487" y="275"/>
                      </a:lnTo>
                      <a:lnTo>
                        <a:pt x="9488" y="264"/>
                      </a:lnTo>
                      <a:lnTo>
                        <a:pt x="9488" y="52"/>
                      </a:lnTo>
                      <a:lnTo>
                        <a:pt x="9487" y="42"/>
                      </a:lnTo>
                      <a:lnTo>
                        <a:pt x="9485" y="33"/>
                      </a:lnTo>
                      <a:lnTo>
                        <a:pt x="9479" y="25"/>
                      </a:lnTo>
                      <a:lnTo>
                        <a:pt x="9471" y="16"/>
                      </a:lnTo>
                      <a:lnTo>
                        <a:pt x="9463" y="9"/>
                      </a:lnTo>
                      <a:lnTo>
                        <a:pt x="9454" y="4"/>
                      </a:lnTo>
                      <a:lnTo>
                        <a:pt x="9442" y="2"/>
                      </a:lnTo>
                      <a:lnTo>
                        <a:pt x="943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3B3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2" name="Freeform 834"/>
                <p:cNvSpPr>
                  <a:spLocks/>
                </p:cNvSpPr>
                <p:nvPr/>
              </p:nvSpPr>
              <p:spPr bwMode="auto">
                <a:xfrm>
                  <a:off x="559" y="2780"/>
                  <a:ext cx="4639" cy="154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5" y="3"/>
                    </a:cxn>
                    <a:cxn ang="0">
                      <a:pos x="26" y="9"/>
                    </a:cxn>
                    <a:cxn ang="0">
                      <a:pos x="18" y="15"/>
                    </a:cxn>
                    <a:cxn ang="0">
                      <a:pos x="10" y="22"/>
                    </a:cxn>
                    <a:cxn ang="0">
                      <a:pos x="4" y="31"/>
                    </a:cxn>
                    <a:cxn ang="0">
                      <a:pos x="2" y="42"/>
                    </a:cxn>
                    <a:cxn ang="0">
                      <a:pos x="0" y="52"/>
                    </a:cxn>
                    <a:cxn ang="0">
                      <a:pos x="0" y="257"/>
                    </a:cxn>
                    <a:cxn ang="0">
                      <a:pos x="2" y="267"/>
                    </a:cxn>
                    <a:cxn ang="0">
                      <a:pos x="4" y="278"/>
                    </a:cxn>
                    <a:cxn ang="0">
                      <a:pos x="10" y="286"/>
                    </a:cxn>
                    <a:cxn ang="0">
                      <a:pos x="18" y="293"/>
                    </a:cxn>
                    <a:cxn ang="0">
                      <a:pos x="26" y="300"/>
                    </a:cxn>
                    <a:cxn ang="0">
                      <a:pos x="35" y="305"/>
                    </a:cxn>
                    <a:cxn ang="0">
                      <a:pos x="47" y="307"/>
                    </a:cxn>
                    <a:cxn ang="0">
                      <a:pos x="59" y="309"/>
                    </a:cxn>
                    <a:cxn ang="0">
                      <a:pos x="9220" y="309"/>
                    </a:cxn>
                    <a:cxn ang="0">
                      <a:pos x="9232" y="307"/>
                    </a:cxn>
                    <a:cxn ang="0">
                      <a:pos x="9244" y="305"/>
                    </a:cxn>
                    <a:cxn ang="0">
                      <a:pos x="9253" y="300"/>
                    </a:cxn>
                    <a:cxn ang="0">
                      <a:pos x="9261" y="293"/>
                    </a:cxn>
                    <a:cxn ang="0">
                      <a:pos x="9269" y="286"/>
                    </a:cxn>
                    <a:cxn ang="0">
                      <a:pos x="9275" y="278"/>
                    </a:cxn>
                    <a:cxn ang="0">
                      <a:pos x="9277" y="267"/>
                    </a:cxn>
                    <a:cxn ang="0">
                      <a:pos x="9279" y="257"/>
                    </a:cxn>
                    <a:cxn ang="0">
                      <a:pos x="9279" y="52"/>
                    </a:cxn>
                    <a:cxn ang="0">
                      <a:pos x="9277" y="42"/>
                    </a:cxn>
                    <a:cxn ang="0">
                      <a:pos x="9275" y="31"/>
                    </a:cxn>
                    <a:cxn ang="0">
                      <a:pos x="9269" y="22"/>
                    </a:cxn>
                    <a:cxn ang="0">
                      <a:pos x="9261" y="15"/>
                    </a:cxn>
                    <a:cxn ang="0">
                      <a:pos x="9253" y="9"/>
                    </a:cxn>
                    <a:cxn ang="0">
                      <a:pos x="9244" y="3"/>
                    </a:cxn>
                    <a:cxn ang="0">
                      <a:pos x="9232" y="2"/>
                    </a:cxn>
                    <a:cxn ang="0">
                      <a:pos x="922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279" h="309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5" y="3"/>
                      </a:lnTo>
                      <a:lnTo>
                        <a:pt x="26" y="9"/>
                      </a:lnTo>
                      <a:lnTo>
                        <a:pt x="18" y="15"/>
                      </a:lnTo>
                      <a:lnTo>
                        <a:pt x="10" y="22"/>
                      </a:lnTo>
                      <a:lnTo>
                        <a:pt x="4" y="31"/>
                      </a:lnTo>
                      <a:lnTo>
                        <a:pt x="2" y="42"/>
                      </a:lnTo>
                      <a:lnTo>
                        <a:pt x="0" y="52"/>
                      </a:lnTo>
                      <a:lnTo>
                        <a:pt x="0" y="257"/>
                      </a:lnTo>
                      <a:lnTo>
                        <a:pt x="2" y="267"/>
                      </a:lnTo>
                      <a:lnTo>
                        <a:pt x="4" y="278"/>
                      </a:lnTo>
                      <a:lnTo>
                        <a:pt x="10" y="286"/>
                      </a:lnTo>
                      <a:lnTo>
                        <a:pt x="18" y="293"/>
                      </a:lnTo>
                      <a:lnTo>
                        <a:pt x="26" y="300"/>
                      </a:lnTo>
                      <a:lnTo>
                        <a:pt x="35" y="305"/>
                      </a:lnTo>
                      <a:lnTo>
                        <a:pt x="47" y="307"/>
                      </a:lnTo>
                      <a:lnTo>
                        <a:pt x="59" y="309"/>
                      </a:lnTo>
                      <a:lnTo>
                        <a:pt x="9220" y="309"/>
                      </a:lnTo>
                      <a:lnTo>
                        <a:pt x="9232" y="307"/>
                      </a:lnTo>
                      <a:lnTo>
                        <a:pt x="9244" y="305"/>
                      </a:lnTo>
                      <a:lnTo>
                        <a:pt x="9253" y="300"/>
                      </a:lnTo>
                      <a:lnTo>
                        <a:pt x="9261" y="293"/>
                      </a:lnTo>
                      <a:lnTo>
                        <a:pt x="9269" y="286"/>
                      </a:lnTo>
                      <a:lnTo>
                        <a:pt x="9275" y="278"/>
                      </a:lnTo>
                      <a:lnTo>
                        <a:pt x="9277" y="267"/>
                      </a:lnTo>
                      <a:lnTo>
                        <a:pt x="9279" y="257"/>
                      </a:lnTo>
                      <a:lnTo>
                        <a:pt x="9279" y="52"/>
                      </a:lnTo>
                      <a:lnTo>
                        <a:pt x="9277" y="42"/>
                      </a:lnTo>
                      <a:lnTo>
                        <a:pt x="9275" y="31"/>
                      </a:lnTo>
                      <a:lnTo>
                        <a:pt x="9269" y="22"/>
                      </a:lnTo>
                      <a:lnTo>
                        <a:pt x="9261" y="15"/>
                      </a:lnTo>
                      <a:lnTo>
                        <a:pt x="9253" y="9"/>
                      </a:lnTo>
                      <a:lnTo>
                        <a:pt x="9244" y="3"/>
                      </a:lnTo>
                      <a:lnTo>
                        <a:pt x="9232" y="2"/>
                      </a:lnTo>
                      <a:lnTo>
                        <a:pt x="922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4B4B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3" name="Freeform 835"/>
                <p:cNvSpPr>
                  <a:spLocks/>
                </p:cNvSpPr>
                <p:nvPr/>
              </p:nvSpPr>
              <p:spPr bwMode="auto">
                <a:xfrm>
                  <a:off x="612" y="2782"/>
                  <a:ext cx="4534" cy="151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45" y="2"/>
                    </a:cxn>
                    <a:cxn ang="0">
                      <a:pos x="35" y="4"/>
                    </a:cxn>
                    <a:cxn ang="0">
                      <a:pos x="18" y="16"/>
                    </a:cxn>
                    <a:cxn ang="0">
                      <a:pos x="4" y="32"/>
                    </a:cxn>
                    <a:cxn ang="0">
                      <a:pos x="2" y="40"/>
                    </a:cxn>
                    <a:cxn ang="0">
                      <a:pos x="0" y="51"/>
                    </a:cxn>
                    <a:cxn ang="0">
                      <a:pos x="0" y="252"/>
                    </a:cxn>
                    <a:cxn ang="0">
                      <a:pos x="2" y="262"/>
                    </a:cxn>
                    <a:cxn ang="0">
                      <a:pos x="4" y="271"/>
                    </a:cxn>
                    <a:cxn ang="0">
                      <a:pos x="18" y="288"/>
                    </a:cxn>
                    <a:cxn ang="0">
                      <a:pos x="35" y="299"/>
                    </a:cxn>
                    <a:cxn ang="0">
                      <a:pos x="45" y="301"/>
                    </a:cxn>
                    <a:cxn ang="0">
                      <a:pos x="56" y="302"/>
                    </a:cxn>
                    <a:cxn ang="0">
                      <a:pos x="9013" y="302"/>
                    </a:cxn>
                    <a:cxn ang="0">
                      <a:pos x="9024" y="301"/>
                    </a:cxn>
                    <a:cxn ang="0">
                      <a:pos x="9034" y="299"/>
                    </a:cxn>
                    <a:cxn ang="0">
                      <a:pos x="9053" y="288"/>
                    </a:cxn>
                    <a:cxn ang="0">
                      <a:pos x="9065" y="271"/>
                    </a:cxn>
                    <a:cxn ang="0">
                      <a:pos x="9067" y="262"/>
                    </a:cxn>
                    <a:cxn ang="0">
                      <a:pos x="9069" y="252"/>
                    </a:cxn>
                    <a:cxn ang="0">
                      <a:pos x="9069" y="51"/>
                    </a:cxn>
                    <a:cxn ang="0">
                      <a:pos x="9067" y="40"/>
                    </a:cxn>
                    <a:cxn ang="0">
                      <a:pos x="9065" y="32"/>
                    </a:cxn>
                    <a:cxn ang="0">
                      <a:pos x="9053" y="16"/>
                    </a:cxn>
                    <a:cxn ang="0">
                      <a:pos x="9034" y="4"/>
                    </a:cxn>
                    <a:cxn ang="0">
                      <a:pos x="9024" y="2"/>
                    </a:cxn>
                    <a:cxn ang="0">
                      <a:pos x="9013" y="0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9069" h="302">
                      <a:moveTo>
                        <a:pt x="56" y="0"/>
                      </a:moveTo>
                      <a:lnTo>
                        <a:pt x="45" y="2"/>
                      </a:lnTo>
                      <a:lnTo>
                        <a:pt x="35" y="4"/>
                      </a:lnTo>
                      <a:lnTo>
                        <a:pt x="18" y="16"/>
                      </a:lnTo>
                      <a:lnTo>
                        <a:pt x="4" y="32"/>
                      </a:lnTo>
                      <a:lnTo>
                        <a:pt x="2" y="40"/>
                      </a:lnTo>
                      <a:lnTo>
                        <a:pt x="0" y="51"/>
                      </a:lnTo>
                      <a:lnTo>
                        <a:pt x="0" y="252"/>
                      </a:lnTo>
                      <a:lnTo>
                        <a:pt x="2" y="262"/>
                      </a:lnTo>
                      <a:lnTo>
                        <a:pt x="4" y="271"/>
                      </a:lnTo>
                      <a:lnTo>
                        <a:pt x="18" y="288"/>
                      </a:lnTo>
                      <a:lnTo>
                        <a:pt x="35" y="299"/>
                      </a:lnTo>
                      <a:lnTo>
                        <a:pt x="45" y="301"/>
                      </a:lnTo>
                      <a:lnTo>
                        <a:pt x="56" y="302"/>
                      </a:lnTo>
                      <a:lnTo>
                        <a:pt x="9013" y="302"/>
                      </a:lnTo>
                      <a:lnTo>
                        <a:pt x="9024" y="301"/>
                      </a:lnTo>
                      <a:lnTo>
                        <a:pt x="9034" y="299"/>
                      </a:lnTo>
                      <a:lnTo>
                        <a:pt x="9053" y="288"/>
                      </a:lnTo>
                      <a:lnTo>
                        <a:pt x="9065" y="271"/>
                      </a:lnTo>
                      <a:lnTo>
                        <a:pt x="9067" y="262"/>
                      </a:lnTo>
                      <a:lnTo>
                        <a:pt x="9069" y="252"/>
                      </a:lnTo>
                      <a:lnTo>
                        <a:pt x="9069" y="51"/>
                      </a:lnTo>
                      <a:lnTo>
                        <a:pt x="9067" y="40"/>
                      </a:lnTo>
                      <a:lnTo>
                        <a:pt x="9065" y="32"/>
                      </a:lnTo>
                      <a:lnTo>
                        <a:pt x="9053" y="16"/>
                      </a:lnTo>
                      <a:lnTo>
                        <a:pt x="9034" y="4"/>
                      </a:lnTo>
                      <a:lnTo>
                        <a:pt x="9024" y="2"/>
                      </a:lnTo>
                      <a:lnTo>
                        <a:pt x="9013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B5B5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4" name="Freeform 836"/>
                <p:cNvSpPr>
                  <a:spLocks/>
                </p:cNvSpPr>
                <p:nvPr/>
              </p:nvSpPr>
              <p:spPr bwMode="auto">
                <a:xfrm>
                  <a:off x="665" y="2783"/>
                  <a:ext cx="4428" cy="148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2"/>
                    </a:cxn>
                    <a:cxn ang="0">
                      <a:pos x="33" y="3"/>
                    </a:cxn>
                    <a:cxn ang="0">
                      <a:pos x="15" y="14"/>
                    </a:cxn>
                    <a:cxn ang="0">
                      <a:pos x="4" y="29"/>
                    </a:cxn>
                    <a:cxn ang="0">
                      <a:pos x="2" y="40"/>
                    </a:cxn>
                    <a:cxn ang="0">
                      <a:pos x="0" y="48"/>
                    </a:cxn>
                    <a:cxn ang="0">
                      <a:pos x="0" y="246"/>
                    </a:cxn>
                    <a:cxn ang="0">
                      <a:pos x="2" y="257"/>
                    </a:cxn>
                    <a:cxn ang="0">
                      <a:pos x="4" y="265"/>
                    </a:cxn>
                    <a:cxn ang="0">
                      <a:pos x="15" y="281"/>
                    </a:cxn>
                    <a:cxn ang="0">
                      <a:pos x="33" y="291"/>
                    </a:cxn>
                    <a:cxn ang="0">
                      <a:pos x="44" y="293"/>
                    </a:cxn>
                    <a:cxn ang="0">
                      <a:pos x="54" y="295"/>
                    </a:cxn>
                    <a:cxn ang="0">
                      <a:pos x="8801" y="295"/>
                    </a:cxn>
                    <a:cxn ang="0">
                      <a:pos x="8812" y="293"/>
                    </a:cxn>
                    <a:cxn ang="0">
                      <a:pos x="8822" y="291"/>
                    </a:cxn>
                    <a:cxn ang="0">
                      <a:pos x="8840" y="281"/>
                    </a:cxn>
                    <a:cxn ang="0">
                      <a:pos x="8851" y="265"/>
                    </a:cxn>
                    <a:cxn ang="0">
                      <a:pos x="8853" y="257"/>
                    </a:cxn>
                    <a:cxn ang="0">
                      <a:pos x="8855" y="246"/>
                    </a:cxn>
                    <a:cxn ang="0">
                      <a:pos x="8855" y="48"/>
                    </a:cxn>
                    <a:cxn ang="0">
                      <a:pos x="8853" y="40"/>
                    </a:cxn>
                    <a:cxn ang="0">
                      <a:pos x="8851" y="29"/>
                    </a:cxn>
                    <a:cxn ang="0">
                      <a:pos x="8840" y="14"/>
                    </a:cxn>
                    <a:cxn ang="0">
                      <a:pos x="8822" y="3"/>
                    </a:cxn>
                    <a:cxn ang="0">
                      <a:pos x="8812" y="2"/>
                    </a:cxn>
                    <a:cxn ang="0">
                      <a:pos x="880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855" h="295">
                      <a:moveTo>
                        <a:pt x="54" y="0"/>
                      </a:moveTo>
                      <a:lnTo>
                        <a:pt x="44" y="2"/>
                      </a:lnTo>
                      <a:lnTo>
                        <a:pt x="33" y="3"/>
                      </a:lnTo>
                      <a:lnTo>
                        <a:pt x="15" y="14"/>
                      </a:lnTo>
                      <a:lnTo>
                        <a:pt x="4" y="29"/>
                      </a:lnTo>
                      <a:lnTo>
                        <a:pt x="2" y="40"/>
                      </a:lnTo>
                      <a:lnTo>
                        <a:pt x="0" y="48"/>
                      </a:lnTo>
                      <a:lnTo>
                        <a:pt x="0" y="246"/>
                      </a:lnTo>
                      <a:lnTo>
                        <a:pt x="2" y="257"/>
                      </a:lnTo>
                      <a:lnTo>
                        <a:pt x="4" y="265"/>
                      </a:lnTo>
                      <a:lnTo>
                        <a:pt x="15" y="281"/>
                      </a:lnTo>
                      <a:lnTo>
                        <a:pt x="33" y="291"/>
                      </a:lnTo>
                      <a:lnTo>
                        <a:pt x="44" y="293"/>
                      </a:lnTo>
                      <a:lnTo>
                        <a:pt x="54" y="295"/>
                      </a:lnTo>
                      <a:lnTo>
                        <a:pt x="8801" y="295"/>
                      </a:lnTo>
                      <a:lnTo>
                        <a:pt x="8812" y="293"/>
                      </a:lnTo>
                      <a:lnTo>
                        <a:pt x="8822" y="291"/>
                      </a:lnTo>
                      <a:lnTo>
                        <a:pt x="8840" y="281"/>
                      </a:lnTo>
                      <a:lnTo>
                        <a:pt x="8851" y="265"/>
                      </a:lnTo>
                      <a:lnTo>
                        <a:pt x="8853" y="257"/>
                      </a:lnTo>
                      <a:lnTo>
                        <a:pt x="8855" y="246"/>
                      </a:lnTo>
                      <a:lnTo>
                        <a:pt x="8855" y="48"/>
                      </a:lnTo>
                      <a:lnTo>
                        <a:pt x="8853" y="40"/>
                      </a:lnTo>
                      <a:lnTo>
                        <a:pt x="8851" y="29"/>
                      </a:lnTo>
                      <a:lnTo>
                        <a:pt x="8840" y="14"/>
                      </a:lnTo>
                      <a:lnTo>
                        <a:pt x="8822" y="3"/>
                      </a:lnTo>
                      <a:lnTo>
                        <a:pt x="8812" y="2"/>
                      </a:lnTo>
                      <a:lnTo>
                        <a:pt x="880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5" name="Freeform 837"/>
                <p:cNvSpPr>
                  <a:spLocks/>
                </p:cNvSpPr>
                <p:nvPr/>
              </p:nvSpPr>
              <p:spPr bwMode="auto">
                <a:xfrm>
                  <a:off x="717" y="2785"/>
                  <a:ext cx="4323" cy="144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2" y="2"/>
                    </a:cxn>
                    <a:cxn ang="0">
                      <a:pos x="33" y="4"/>
                    </a:cxn>
                    <a:cxn ang="0">
                      <a:pos x="15" y="14"/>
                    </a:cxn>
                    <a:cxn ang="0">
                      <a:pos x="4" y="30"/>
                    </a:cxn>
                    <a:cxn ang="0">
                      <a:pos x="2" y="38"/>
                    </a:cxn>
                    <a:cxn ang="0">
                      <a:pos x="0" y="49"/>
                    </a:cxn>
                    <a:cxn ang="0">
                      <a:pos x="0" y="242"/>
                    </a:cxn>
                    <a:cxn ang="0">
                      <a:pos x="2" y="250"/>
                    </a:cxn>
                    <a:cxn ang="0">
                      <a:pos x="4" y="261"/>
                    </a:cxn>
                    <a:cxn ang="0">
                      <a:pos x="15" y="275"/>
                    </a:cxn>
                    <a:cxn ang="0">
                      <a:pos x="33" y="285"/>
                    </a:cxn>
                    <a:cxn ang="0">
                      <a:pos x="42" y="287"/>
                    </a:cxn>
                    <a:cxn ang="0">
                      <a:pos x="54" y="288"/>
                    </a:cxn>
                    <a:cxn ang="0">
                      <a:pos x="8591" y="288"/>
                    </a:cxn>
                    <a:cxn ang="0">
                      <a:pos x="8603" y="287"/>
                    </a:cxn>
                    <a:cxn ang="0">
                      <a:pos x="8612" y="285"/>
                    </a:cxn>
                    <a:cxn ang="0">
                      <a:pos x="8630" y="275"/>
                    </a:cxn>
                    <a:cxn ang="0">
                      <a:pos x="8641" y="261"/>
                    </a:cxn>
                    <a:cxn ang="0">
                      <a:pos x="8643" y="250"/>
                    </a:cxn>
                    <a:cxn ang="0">
                      <a:pos x="8645" y="242"/>
                    </a:cxn>
                    <a:cxn ang="0">
                      <a:pos x="8645" y="49"/>
                    </a:cxn>
                    <a:cxn ang="0">
                      <a:pos x="8643" y="38"/>
                    </a:cxn>
                    <a:cxn ang="0">
                      <a:pos x="8641" y="30"/>
                    </a:cxn>
                    <a:cxn ang="0">
                      <a:pos x="8630" y="14"/>
                    </a:cxn>
                    <a:cxn ang="0">
                      <a:pos x="8612" y="4"/>
                    </a:cxn>
                    <a:cxn ang="0">
                      <a:pos x="8603" y="2"/>
                    </a:cxn>
                    <a:cxn ang="0">
                      <a:pos x="859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645" h="288">
                      <a:moveTo>
                        <a:pt x="54" y="0"/>
                      </a:moveTo>
                      <a:lnTo>
                        <a:pt x="42" y="2"/>
                      </a:lnTo>
                      <a:lnTo>
                        <a:pt x="33" y="4"/>
                      </a:lnTo>
                      <a:lnTo>
                        <a:pt x="15" y="14"/>
                      </a:lnTo>
                      <a:lnTo>
                        <a:pt x="4" y="30"/>
                      </a:lnTo>
                      <a:lnTo>
                        <a:pt x="2" y="38"/>
                      </a:lnTo>
                      <a:lnTo>
                        <a:pt x="0" y="49"/>
                      </a:lnTo>
                      <a:lnTo>
                        <a:pt x="0" y="242"/>
                      </a:lnTo>
                      <a:lnTo>
                        <a:pt x="2" y="250"/>
                      </a:lnTo>
                      <a:lnTo>
                        <a:pt x="4" y="261"/>
                      </a:lnTo>
                      <a:lnTo>
                        <a:pt x="15" y="275"/>
                      </a:lnTo>
                      <a:lnTo>
                        <a:pt x="33" y="285"/>
                      </a:lnTo>
                      <a:lnTo>
                        <a:pt x="42" y="287"/>
                      </a:lnTo>
                      <a:lnTo>
                        <a:pt x="54" y="288"/>
                      </a:lnTo>
                      <a:lnTo>
                        <a:pt x="8591" y="288"/>
                      </a:lnTo>
                      <a:lnTo>
                        <a:pt x="8603" y="287"/>
                      </a:lnTo>
                      <a:lnTo>
                        <a:pt x="8612" y="285"/>
                      </a:lnTo>
                      <a:lnTo>
                        <a:pt x="8630" y="275"/>
                      </a:lnTo>
                      <a:lnTo>
                        <a:pt x="8641" y="261"/>
                      </a:lnTo>
                      <a:lnTo>
                        <a:pt x="8643" y="250"/>
                      </a:lnTo>
                      <a:lnTo>
                        <a:pt x="8645" y="242"/>
                      </a:lnTo>
                      <a:lnTo>
                        <a:pt x="8645" y="49"/>
                      </a:lnTo>
                      <a:lnTo>
                        <a:pt x="8643" y="38"/>
                      </a:lnTo>
                      <a:lnTo>
                        <a:pt x="8641" y="30"/>
                      </a:lnTo>
                      <a:lnTo>
                        <a:pt x="8630" y="14"/>
                      </a:lnTo>
                      <a:lnTo>
                        <a:pt x="8612" y="4"/>
                      </a:lnTo>
                      <a:lnTo>
                        <a:pt x="8603" y="2"/>
                      </a:lnTo>
                      <a:lnTo>
                        <a:pt x="859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7B7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6" name="Freeform 838"/>
                <p:cNvSpPr>
                  <a:spLocks/>
                </p:cNvSpPr>
                <p:nvPr/>
              </p:nvSpPr>
              <p:spPr bwMode="auto">
                <a:xfrm>
                  <a:off x="770" y="2787"/>
                  <a:ext cx="4218" cy="140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3" y="1"/>
                    </a:cxn>
                    <a:cxn ang="0">
                      <a:pos x="31" y="3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8"/>
                    </a:cxn>
                    <a:cxn ang="0">
                      <a:pos x="0" y="47"/>
                    </a:cxn>
                    <a:cxn ang="0">
                      <a:pos x="0" y="234"/>
                    </a:cxn>
                    <a:cxn ang="0">
                      <a:pos x="2" y="243"/>
                    </a:cxn>
                    <a:cxn ang="0">
                      <a:pos x="4" y="253"/>
                    </a:cxn>
                    <a:cxn ang="0">
                      <a:pos x="16" y="267"/>
                    </a:cxn>
                    <a:cxn ang="0">
                      <a:pos x="31" y="277"/>
                    </a:cxn>
                    <a:cxn ang="0">
                      <a:pos x="43" y="279"/>
                    </a:cxn>
                    <a:cxn ang="0">
                      <a:pos x="53" y="281"/>
                    </a:cxn>
                    <a:cxn ang="0">
                      <a:pos x="8384" y="281"/>
                    </a:cxn>
                    <a:cxn ang="0">
                      <a:pos x="8394" y="279"/>
                    </a:cxn>
                    <a:cxn ang="0">
                      <a:pos x="8405" y="277"/>
                    </a:cxn>
                    <a:cxn ang="0">
                      <a:pos x="8421" y="267"/>
                    </a:cxn>
                    <a:cxn ang="0">
                      <a:pos x="8433" y="253"/>
                    </a:cxn>
                    <a:cxn ang="0">
                      <a:pos x="8435" y="243"/>
                    </a:cxn>
                    <a:cxn ang="0">
                      <a:pos x="8437" y="234"/>
                    </a:cxn>
                    <a:cxn ang="0">
                      <a:pos x="8437" y="47"/>
                    </a:cxn>
                    <a:cxn ang="0">
                      <a:pos x="8435" y="38"/>
                    </a:cxn>
                    <a:cxn ang="0">
                      <a:pos x="8433" y="28"/>
                    </a:cxn>
                    <a:cxn ang="0">
                      <a:pos x="8421" y="14"/>
                    </a:cxn>
                    <a:cxn ang="0">
                      <a:pos x="8405" y="3"/>
                    </a:cxn>
                    <a:cxn ang="0">
                      <a:pos x="8394" y="1"/>
                    </a:cxn>
                    <a:cxn ang="0">
                      <a:pos x="8384" y="0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8437" h="281">
                      <a:moveTo>
                        <a:pt x="53" y="0"/>
                      </a:moveTo>
                      <a:lnTo>
                        <a:pt x="43" y="1"/>
                      </a:lnTo>
                      <a:lnTo>
                        <a:pt x="31" y="3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8"/>
                      </a:lnTo>
                      <a:lnTo>
                        <a:pt x="0" y="47"/>
                      </a:lnTo>
                      <a:lnTo>
                        <a:pt x="0" y="234"/>
                      </a:lnTo>
                      <a:lnTo>
                        <a:pt x="2" y="243"/>
                      </a:lnTo>
                      <a:lnTo>
                        <a:pt x="4" y="253"/>
                      </a:lnTo>
                      <a:lnTo>
                        <a:pt x="16" y="267"/>
                      </a:lnTo>
                      <a:lnTo>
                        <a:pt x="31" y="277"/>
                      </a:lnTo>
                      <a:lnTo>
                        <a:pt x="43" y="279"/>
                      </a:lnTo>
                      <a:lnTo>
                        <a:pt x="53" y="281"/>
                      </a:lnTo>
                      <a:lnTo>
                        <a:pt x="8384" y="281"/>
                      </a:lnTo>
                      <a:lnTo>
                        <a:pt x="8394" y="279"/>
                      </a:lnTo>
                      <a:lnTo>
                        <a:pt x="8405" y="277"/>
                      </a:lnTo>
                      <a:lnTo>
                        <a:pt x="8421" y="267"/>
                      </a:lnTo>
                      <a:lnTo>
                        <a:pt x="8433" y="253"/>
                      </a:lnTo>
                      <a:lnTo>
                        <a:pt x="8435" y="243"/>
                      </a:lnTo>
                      <a:lnTo>
                        <a:pt x="8437" y="234"/>
                      </a:lnTo>
                      <a:lnTo>
                        <a:pt x="8437" y="47"/>
                      </a:lnTo>
                      <a:lnTo>
                        <a:pt x="8435" y="38"/>
                      </a:lnTo>
                      <a:lnTo>
                        <a:pt x="8433" y="28"/>
                      </a:lnTo>
                      <a:lnTo>
                        <a:pt x="8421" y="14"/>
                      </a:lnTo>
                      <a:lnTo>
                        <a:pt x="8405" y="3"/>
                      </a:lnTo>
                      <a:lnTo>
                        <a:pt x="8394" y="1"/>
                      </a:lnTo>
                      <a:lnTo>
                        <a:pt x="8384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7" name="Freeform 839"/>
                <p:cNvSpPr>
                  <a:spLocks/>
                </p:cNvSpPr>
                <p:nvPr/>
              </p:nvSpPr>
              <p:spPr bwMode="auto">
                <a:xfrm>
                  <a:off x="823" y="2789"/>
                  <a:ext cx="4111" cy="137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41" y="2"/>
                    </a:cxn>
                    <a:cxn ang="0">
                      <a:pos x="31" y="4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7"/>
                    </a:cxn>
                    <a:cxn ang="0">
                      <a:pos x="0" y="45"/>
                    </a:cxn>
                    <a:cxn ang="0">
                      <a:pos x="0" y="229"/>
                    </a:cxn>
                    <a:cxn ang="0">
                      <a:pos x="2" y="238"/>
                    </a:cxn>
                    <a:cxn ang="0">
                      <a:pos x="4" y="247"/>
                    </a:cxn>
                    <a:cxn ang="0">
                      <a:pos x="16" y="262"/>
                    </a:cxn>
                    <a:cxn ang="0">
                      <a:pos x="31" y="271"/>
                    </a:cxn>
                    <a:cxn ang="0">
                      <a:pos x="41" y="274"/>
                    </a:cxn>
                    <a:cxn ang="0">
                      <a:pos x="51" y="274"/>
                    </a:cxn>
                    <a:cxn ang="0">
                      <a:pos x="8172" y="274"/>
                    </a:cxn>
                    <a:cxn ang="0">
                      <a:pos x="8182" y="274"/>
                    </a:cxn>
                    <a:cxn ang="0">
                      <a:pos x="8192" y="271"/>
                    </a:cxn>
                    <a:cxn ang="0">
                      <a:pos x="8209" y="262"/>
                    </a:cxn>
                    <a:cxn ang="0">
                      <a:pos x="8219" y="247"/>
                    </a:cxn>
                    <a:cxn ang="0">
                      <a:pos x="8223" y="238"/>
                    </a:cxn>
                    <a:cxn ang="0">
                      <a:pos x="8223" y="229"/>
                    </a:cxn>
                    <a:cxn ang="0">
                      <a:pos x="8223" y="45"/>
                    </a:cxn>
                    <a:cxn ang="0">
                      <a:pos x="8223" y="37"/>
                    </a:cxn>
                    <a:cxn ang="0">
                      <a:pos x="8219" y="28"/>
                    </a:cxn>
                    <a:cxn ang="0">
                      <a:pos x="8209" y="14"/>
                    </a:cxn>
                    <a:cxn ang="0">
                      <a:pos x="8192" y="4"/>
                    </a:cxn>
                    <a:cxn ang="0">
                      <a:pos x="8182" y="2"/>
                    </a:cxn>
                    <a:cxn ang="0">
                      <a:pos x="8172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8223" h="274">
                      <a:moveTo>
                        <a:pt x="51" y="0"/>
                      </a:moveTo>
                      <a:lnTo>
                        <a:pt x="41" y="2"/>
                      </a:lnTo>
                      <a:lnTo>
                        <a:pt x="31" y="4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7"/>
                      </a:lnTo>
                      <a:lnTo>
                        <a:pt x="0" y="45"/>
                      </a:lnTo>
                      <a:lnTo>
                        <a:pt x="0" y="229"/>
                      </a:lnTo>
                      <a:lnTo>
                        <a:pt x="2" y="238"/>
                      </a:lnTo>
                      <a:lnTo>
                        <a:pt x="4" y="247"/>
                      </a:lnTo>
                      <a:lnTo>
                        <a:pt x="16" y="262"/>
                      </a:lnTo>
                      <a:lnTo>
                        <a:pt x="31" y="271"/>
                      </a:lnTo>
                      <a:lnTo>
                        <a:pt x="41" y="274"/>
                      </a:lnTo>
                      <a:lnTo>
                        <a:pt x="51" y="274"/>
                      </a:lnTo>
                      <a:lnTo>
                        <a:pt x="8172" y="274"/>
                      </a:lnTo>
                      <a:lnTo>
                        <a:pt x="8182" y="274"/>
                      </a:lnTo>
                      <a:lnTo>
                        <a:pt x="8192" y="271"/>
                      </a:lnTo>
                      <a:lnTo>
                        <a:pt x="8209" y="262"/>
                      </a:lnTo>
                      <a:lnTo>
                        <a:pt x="8219" y="247"/>
                      </a:lnTo>
                      <a:lnTo>
                        <a:pt x="8223" y="238"/>
                      </a:lnTo>
                      <a:lnTo>
                        <a:pt x="8223" y="229"/>
                      </a:lnTo>
                      <a:lnTo>
                        <a:pt x="8223" y="45"/>
                      </a:lnTo>
                      <a:lnTo>
                        <a:pt x="8223" y="37"/>
                      </a:lnTo>
                      <a:lnTo>
                        <a:pt x="8219" y="28"/>
                      </a:lnTo>
                      <a:lnTo>
                        <a:pt x="8209" y="14"/>
                      </a:lnTo>
                      <a:lnTo>
                        <a:pt x="8192" y="4"/>
                      </a:lnTo>
                      <a:lnTo>
                        <a:pt x="8182" y="2"/>
                      </a:lnTo>
                      <a:lnTo>
                        <a:pt x="8172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B9B9B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8" name="Freeform 840"/>
                <p:cNvSpPr>
                  <a:spLocks/>
                </p:cNvSpPr>
                <p:nvPr/>
              </p:nvSpPr>
              <p:spPr bwMode="auto">
                <a:xfrm>
                  <a:off x="875" y="2790"/>
                  <a:ext cx="4007" cy="134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1" y="1"/>
                    </a:cxn>
                    <a:cxn ang="0">
                      <a:pos x="31" y="3"/>
                    </a:cxn>
                    <a:cxn ang="0">
                      <a:pos x="15" y="14"/>
                    </a:cxn>
                    <a:cxn ang="0">
                      <a:pos x="4" y="27"/>
                    </a:cxn>
                    <a:cxn ang="0">
                      <a:pos x="2" y="36"/>
                    </a:cxn>
                    <a:cxn ang="0">
                      <a:pos x="0" y="45"/>
                    </a:cxn>
                    <a:cxn ang="0">
                      <a:pos x="0" y="224"/>
                    </a:cxn>
                    <a:cxn ang="0">
                      <a:pos x="2" y="232"/>
                    </a:cxn>
                    <a:cxn ang="0">
                      <a:pos x="4" y="241"/>
                    </a:cxn>
                    <a:cxn ang="0">
                      <a:pos x="15" y="255"/>
                    </a:cxn>
                    <a:cxn ang="0">
                      <a:pos x="31" y="264"/>
                    </a:cxn>
                    <a:cxn ang="0">
                      <a:pos x="41" y="267"/>
                    </a:cxn>
                    <a:cxn ang="0">
                      <a:pos x="50" y="267"/>
                    </a:cxn>
                    <a:cxn ang="0">
                      <a:pos x="7964" y="267"/>
                    </a:cxn>
                    <a:cxn ang="0">
                      <a:pos x="7974" y="267"/>
                    </a:cxn>
                    <a:cxn ang="0">
                      <a:pos x="7984" y="264"/>
                    </a:cxn>
                    <a:cxn ang="0">
                      <a:pos x="7999" y="255"/>
                    </a:cxn>
                    <a:cxn ang="0">
                      <a:pos x="8009" y="241"/>
                    </a:cxn>
                    <a:cxn ang="0">
                      <a:pos x="8013" y="232"/>
                    </a:cxn>
                    <a:cxn ang="0">
                      <a:pos x="8013" y="224"/>
                    </a:cxn>
                    <a:cxn ang="0">
                      <a:pos x="8013" y="45"/>
                    </a:cxn>
                    <a:cxn ang="0">
                      <a:pos x="8013" y="36"/>
                    </a:cxn>
                    <a:cxn ang="0">
                      <a:pos x="8009" y="27"/>
                    </a:cxn>
                    <a:cxn ang="0">
                      <a:pos x="7999" y="14"/>
                    </a:cxn>
                    <a:cxn ang="0">
                      <a:pos x="7984" y="3"/>
                    </a:cxn>
                    <a:cxn ang="0">
                      <a:pos x="7974" y="1"/>
                    </a:cxn>
                    <a:cxn ang="0">
                      <a:pos x="7964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013" h="267">
                      <a:moveTo>
                        <a:pt x="50" y="0"/>
                      </a:moveTo>
                      <a:lnTo>
                        <a:pt x="41" y="1"/>
                      </a:lnTo>
                      <a:lnTo>
                        <a:pt x="31" y="3"/>
                      </a:lnTo>
                      <a:lnTo>
                        <a:pt x="15" y="14"/>
                      </a:lnTo>
                      <a:lnTo>
                        <a:pt x="4" y="27"/>
                      </a:lnTo>
                      <a:lnTo>
                        <a:pt x="2" y="36"/>
                      </a:lnTo>
                      <a:lnTo>
                        <a:pt x="0" y="45"/>
                      </a:lnTo>
                      <a:lnTo>
                        <a:pt x="0" y="224"/>
                      </a:lnTo>
                      <a:lnTo>
                        <a:pt x="2" y="232"/>
                      </a:lnTo>
                      <a:lnTo>
                        <a:pt x="4" y="241"/>
                      </a:lnTo>
                      <a:lnTo>
                        <a:pt x="15" y="255"/>
                      </a:lnTo>
                      <a:lnTo>
                        <a:pt x="31" y="264"/>
                      </a:lnTo>
                      <a:lnTo>
                        <a:pt x="41" y="267"/>
                      </a:lnTo>
                      <a:lnTo>
                        <a:pt x="50" y="267"/>
                      </a:lnTo>
                      <a:lnTo>
                        <a:pt x="7964" y="267"/>
                      </a:lnTo>
                      <a:lnTo>
                        <a:pt x="7974" y="267"/>
                      </a:lnTo>
                      <a:lnTo>
                        <a:pt x="7984" y="264"/>
                      </a:lnTo>
                      <a:lnTo>
                        <a:pt x="7999" y="255"/>
                      </a:lnTo>
                      <a:lnTo>
                        <a:pt x="8009" y="241"/>
                      </a:lnTo>
                      <a:lnTo>
                        <a:pt x="8013" y="232"/>
                      </a:lnTo>
                      <a:lnTo>
                        <a:pt x="8013" y="224"/>
                      </a:lnTo>
                      <a:lnTo>
                        <a:pt x="8013" y="45"/>
                      </a:lnTo>
                      <a:lnTo>
                        <a:pt x="8013" y="36"/>
                      </a:lnTo>
                      <a:lnTo>
                        <a:pt x="8009" y="27"/>
                      </a:lnTo>
                      <a:lnTo>
                        <a:pt x="7999" y="14"/>
                      </a:lnTo>
                      <a:lnTo>
                        <a:pt x="7984" y="3"/>
                      </a:lnTo>
                      <a:lnTo>
                        <a:pt x="7974" y="1"/>
                      </a:lnTo>
                      <a:lnTo>
                        <a:pt x="7964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89" name="Freeform 841"/>
                <p:cNvSpPr>
                  <a:spLocks/>
                </p:cNvSpPr>
                <p:nvPr/>
              </p:nvSpPr>
              <p:spPr bwMode="auto">
                <a:xfrm>
                  <a:off x="928" y="2792"/>
                  <a:ext cx="3902" cy="130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9" y="2"/>
                    </a:cxn>
                    <a:cxn ang="0">
                      <a:pos x="29" y="4"/>
                    </a:cxn>
                    <a:cxn ang="0">
                      <a:pos x="13" y="12"/>
                    </a:cxn>
                    <a:cxn ang="0">
                      <a:pos x="4" y="26"/>
                    </a:cxn>
                    <a:cxn ang="0">
                      <a:pos x="2" y="35"/>
                    </a:cxn>
                    <a:cxn ang="0">
                      <a:pos x="0" y="44"/>
                    </a:cxn>
                    <a:cxn ang="0">
                      <a:pos x="0" y="217"/>
                    </a:cxn>
                    <a:cxn ang="0">
                      <a:pos x="2" y="226"/>
                    </a:cxn>
                    <a:cxn ang="0">
                      <a:pos x="4" y="234"/>
                    </a:cxn>
                    <a:cxn ang="0">
                      <a:pos x="13" y="248"/>
                    </a:cxn>
                    <a:cxn ang="0">
                      <a:pos x="29" y="257"/>
                    </a:cxn>
                    <a:cxn ang="0">
                      <a:pos x="39" y="261"/>
                    </a:cxn>
                    <a:cxn ang="0">
                      <a:pos x="48" y="261"/>
                    </a:cxn>
                    <a:cxn ang="0">
                      <a:pos x="7755" y="261"/>
                    </a:cxn>
                    <a:cxn ang="0">
                      <a:pos x="7764" y="261"/>
                    </a:cxn>
                    <a:cxn ang="0">
                      <a:pos x="7774" y="257"/>
                    </a:cxn>
                    <a:cxn ang="0">
                      <a:pos x="7790" y="248"/>
                    </a:cxn>
                    <a:cxn ang="0">
                      <a:pos x="7799" y="234"/>
                    </a:cxn>
                    <a:cxn ang="0">
                      <a:pos x="7803" y="226"/>
                    </a:cxn>
                    <a:cxn ang="0">
                      <a:pos x="7803" y="217"/>
                    </a:cxn>
                    <a:cxn ang="0">
                      <a:pos x="7803" y="44"/>
                    </a:cxn>
                    <a:cxn ang="0">
                      <a:pos x="7803" y="35"/>
                    </a:cxn>
                    <a:cxn ang="0">
                      <a:pos x="7799" y="26"/>
                    </a:cxn>
                    <a:cxn ang="0">
                      <a:pos x="7790" y="12"/>
                    </a:cxn>
                    <a:cxn ang="0">
                      <a:pos x="7774" y="4"/>
                    </a:cxn>
                    <a:cxn ang="0">
                      <a:pos x="7764" y="2"/>
                    </a:cxn>
                    <a:cxn ang="0">
                      <a:pos x="7755" y="0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803" h="261">
                      <a:moveTo>
                        <a:pt x="48" y="0"/>
                      </a:moveTo>
                      <a:lnTo>
                        <a:pt x="39" y="2"/>
                      </a:lnTo>
                      <a:lnTo>
                        <a:pt x="29" y="4"/>
                      </a:lnTo>
                      <a:lnTo>
                        <a:pt x="13" y="12"/>
                      </a:lnTo>
                      <a:lnTo>
                        <a:pt x="4" y="26"/>
                      </a:lnTo>
                      <a:lnTo>
                        <a:pt x="2" y="35"/>
                      </a:lnTo>
                      <a:lnTo>
                        <a:pt x="0" y="44"/>
                      </a:lnTo>
                      <a:lnTo>
                        <a:pt x="0" y="217"/>
                      </a:lnTo>
                      <a:lnTo>
                        <a:pt x="2" y="226"/>
                      </a:lnTo>
                      <a:lnTo>
                        <a:pt x="4" y="234"/>
                      </a:lnTo>
                      <a:lnTo>
                        <a:pt x="13" y="248"/>
                      </a:lnTo>
                      <a:lnTo>
                        <a:pt x="29" y="257"/>
                      </a:lnTo>
                      <a:lnTo>
                        <a:pt x="39" y="261"/>
                      </a:lnTo>
                      <a:lnTo>
                        <a:pt x="48" y="261"/>
                      </a:lnTo>
                      <a:lnTo>
                        <a:pt x="7755" y="261"/>
                      </a:lnTo>
                      <a:lnTo>
                        <a:pt x="7764" y="261"/>
                      </a:lnTo>
                      <a:lnTo>
                        <a:pt x="7774" y="257"/>
                      </a:lnTo>
                      <a:lnTo>
                        <a:pt x="7790" y="248"/>
                      </a:lnTo>
                      <a:lnTo>
                        <a:pt x="7799" y="234"/>
                      </a:lnTo>
                      <a:lnTo>
                        <a:pt x="7803" y="226"/>
                      </a:lnTo>
                      <a:lnTo>
                        <a:pt x="7803" y="217"/>
                      </a:lnTo>
                      <a:lnTo>
                        <a:pt x="7803" y="44"/>
                      </a:lnTo>
                      <a:lnTo>
                        <a:pt x="7803" y="35"/>
                      </a:lnTo>
                      <a:lnTo>
                        <a:pt x="7799" y="26"/>
                      </a:lnTo>
                      <a:lnTo>
                        <a:pt x="7790" y="12"/>
                      </a:lnTo>
                      <a:lnTo>
                        <a:pt x="7774" y="4"/>
                      </a:lnTo>
                      <a:lnTo>
                        <a:pt x="7764" y="2"/>
                      </a:lnTo>
                      <a:lnTo>
                        <a:pt x="7755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CBC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0" name="Freeform 842"/>
                <p:cNvSpPr>
                  <a:spLocks/>
                </p:cNvSpPr>
                <p:nvPr/>
              </p:nvSpPr>
              <p:spPr bwMode="auto">
                <a:xfrm>
                  <a:off x="981" y="2794"/>
                  <a:ext cx="3795" cy="127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7" y="1"/>
                    </a:cxn>
                    <a:cxn ang="0">
                      <a:pos x="30" y="3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1"/>
                    </a:cxn>
                    <a:cxn ang="0">
                      <a:pos x="0" y="211"/>
                    </a:cxn>
                    <a:cxn ang="0">
                      <a:pos x="2" y="220"/>
                    </a:cxn>
                    <a:cxn ang="0">
                      <a:pos x="4" y="227"/>
                    </a:cxn>
                    <a:cxn ang="0">
                      <a:pos x="14" y="241"/>
                    </a:cxn>
                    <a:cxn ang="0">
                      <a:pos x="30" y="250"/>
                    </a:cxn>
                    <a:cxn ang="0">
                      <a:pos x="37" y="253"/>
                    </a:cxn>
                    <a:cxn ang="0">
                      <a:pos x="47" y="253"/>
                    </a:cxn>
                    <a:cxn ang="0">
                      <a:pos x="7544" y="253"/>
                    </a:cxn>
                    <a:cxn ang="0">
                      <a:pos x="7554" y="253"/>
                    </a:cxn>
                    <a:cxn ang="0">
                      <a:pos x="7563" y="250"/>
                    </a:cxn>
                    <a:cxn ang="0">
                      <a:pos x="7577" y="241"/>
                    </a:cxn>
                    <a:cxn ang="0">
                      <a:pos x="7587" y="227"/>
                    </a:cxn>
                    <a:cxn ang="0">
                      <a:pos x="7590" y="211"/>
                    </a:cxn>
                    <a:cxn ang="0">
                      <a:pos x="7590" y="41"/>
                    </a:cxn>
                    <a:cxn ang="0">
                      <a:pos x="7587" y="26"/>
                    </a:cxn>
                    <a:cxn ang="0">
                      <a:pos x="7577" y="12"/>
                    </a:cxn>
                    <a:cxn ang="0">
                      <a:pos x="7563" y="3"/>
                    </a:cxn>
                    <a:cxn ang="0">
                      <a:pos x="7554" y="1"/>
                    </a:cxn>
                    <a:cxn ang="0">
                      <a:pos x="7544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590" h="253">
                      <a:moveTo>
                        <a:pt x="47" y="0"/>
                      </a:moveTo>
                      <a:lnTo>
                        <a:pt x="37" y="1"/>
                      </a:lnTo>
                      <a:lnTo>
                        <a:pt x="30" y="3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1"/>
                      </a:lnTo>
                      <a:lnTo>
                        <a:pt x="0" y="211"/>
                      </a:lnTo>
                      <a:lnTo>
                        <a:pt x="2" y="220"/>
                      </a:lnTo>
                      <a:lnTo>
                        <a:pt x="4" y="227"/>
                      </a:lnTo>
                      <a:lnTo>
                        <a:pt x="14" y="241"/>
                      </a:lnTo>
                      <a:lnTo>
                        <a:pt x="30" y="250"/>
                      </a:lnTo>
                      <a:lnTo>
                        <a:pt x="37" y="253"/>
                      </a:lnTo>
                      <a:lnTo>
                        <a:pt x="47" y="253"/>
                      </a:lnTo>
                      <a:lnTo>
                        <a:pt x="7544" y="253"/>
                      </a:lnTo>
                      <a:lnTo>
                        <a:pt x="7554" y="253"/>
                      </a:lnTo>
                      <a:lnTo>
                        <a:pt x="7563" y="250"/>
                      </a:lnTo>
                      <a:lnTo>
                        <a:pt x="7577" y="241"/>
                      </a:lnTo>
                      <a:lnTo>
                        <a:pt x="7587" y="227"/>
                      </a:lnTo>
                      <a:lnTo>
                        <a:pt x="7590" y="211"/>
                      </a:lnTo>
                      <a:lnTo>
                        <a:pt x="7590" y="41"/>
                      </a:lnTo>
                      <a:lnTo>
                        <a:pt x="7587" y="26"/>
                      </a:lnTo>
                      <a:lnTo>
                        <a:pt x="7577" y="12"/>
                      </a:lnTo>
                      <a:lnTo>
                        <a:pt x="7563" y="3"/>
                      </a:lnTo>
                      <a:lnTo>
                        <a:pt x="7554" y="1"/>
                      </a:lnTo>
                      <a:lnTo>
                        <a:pt x="7544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EBE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1" name="Freeform 843"/>
                <p:cNvSpPr>
                  <a:spLocks/>
                </p:cNvSpPr>
                <p:nvPr/>
              </p:nvSpPr>
              <p:spPr bwMode="auto">
                <a:xfrm>
                  <a:off x="1034" y="2796"/>
                  <a:ext cx="3690" cy="123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7" y="2"/>
                    </a:cxn>
                    <a:cxn ang="0">
                      <a:pos x="29" y="4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2"/>
                    </a:cxn>
                    <a:cxn ang="0">
                      <a:pos x="0" y="207"/>
                    </a:cxn>
                    <a:cxn ang="0">
                      <a:pos x="2" y="215"/>
                    </a:cxn>
                    <a:cxn ang="0">
                      <a:pos x="4" y="222"/>
                    </a:cxn>
                    <a:cxn ang="0">
                      <a:pos x="14" y="234"/>
                    </a:cxn>
                    <a:cxn ang="0">
                      <a:pos x="29" y="243"/>
                    </a:cxn>
                    <a:cxn ang="0">
                      <a:pos x="47" y="247"/>
                    </a:cxn>
                    <a:cxn ang="0">
                      <a:pos x="7336" y="247"/>
                    </a:cxn>
                    <a:cxn ang="0">
                      <a:pos x="7354" y="243"/>
                    </a:cxn>
                    <a:cxn ang="0">
                      <a:pos x="7367" y="234"/>
                    </a:cxn>
                    <a:cxn ang="0">
                      <a:pos x="7377" y="222"/>
                    </a:cxn>
                    <a:cxn ang="0">
                      <a:pos x="7381" y="207"/>
                    </a:cxn>
                    <a:cxn ang="0">
                      <a:pos x="7381" y="42"/>
                    </a:cxn>
                    <a:cxn ang="0">
                      <a:pos x="7377" y="26"/>
                    </a:cxn>
                    <a:cxn ang="0">
                      <a:pos x="7367" y="12"/>
                    </a:cxn>
                    <a:cxn ang="0">
                      <a:pos x="7354" y="4"/>
                    </a:cxn>
                    <a:cxn ang="0">
                      <a:pos x="7346" y="2"/>
                    </a:cxn>
                    <a:cxn ang="0">
                      <a:pos x="7336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381" h="247">
                      <a:moveTo>
                        <a:pt x="47" y="0"/>
                      </a:moveTo>
                      <a:lnTo>
                        <a:pt x="37" y="2"/>
                      </a:lnTo>
                      <a:lnTo>
                        <a:pt x="29" y="4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2"/>
                      </a:lnTo>
                      <a:lnTo>
                        <a:pt x="0" y="207"/>
                      </a:lnTo>
                      <a:lnTo>
                        <a:pt x="2" y="215"/>
                      </a:lnTo>
                      <a:lnTo>
                        <a:pt x="4" y="222"/>
                      </a:lnTo>
                      <a:lnTo>
                        <a:pt x="14" y="234"/>
                      </a:lnTo>
                      <a:lnTo>
                        <a:pt x="29" y="243"/>
                      </a:lnTo>
                      <a:lnTo>
                        <a:pt x="47" y="247"/>
                      </a:lnTo>
                      <a:lnTo>
                        <a:pt x="7336" y="247"/>
                      </a:lnTo>
                      <a:lnTo>
                        <a:pt x="7354" y="243"/>
                      </a:lnTo>
                      <a:lnTo>
                        <a:pt x="7367" y="234"/>
                      </a:lnTo>
                      <a:lnTo>
                        <a:pt x="7377" y="222"/>
                      </a:lnTo>
                      <a:lnTo>
                        <a:pt x="7381" y="207"/>
                      </a:lnTo>
                      <a:lnTo>
                        <a:pt x="7381" y="42"/>
                      </a:lnTo>
                      <a:lnTo>
                        <a:pt x="7377" y="26"/>
                      </a:lnTo>
                      <a:lnTo>
                        <a:pt x="7367" y="12"/>
                      </a:lnTo>
                      <a:lnTo>
                        <a:pt x="7354" y="4"/>
                      </a:lnTo>
                      <a:lnTo>
                        <a:pt x="7346" y="2"/>
                      </a:lnTo>
                      <a:lnTo>
                        <a:pt x="7336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2" name="Freeform 844"/>
                <p:cNvSpPr>
                  <a:spLocks/>
                </p:cNvSpPr>
                <p:nvPr/>
              </p:nvSpPr>
              <p:spPr bwMode="auto">
                <a:xfrm>
                  <a:off x="1086" y="2797"/>
                  <a:ext cx="3585" cy="120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27" y="3"/>
                    </a:cxn>
                    <a:cxn ang="0">
                      <a:pos x="14" y="12"/>
                    </a:cxn>
                    <a:cxn ang="0">
                      <a:pos x="4" y="24"/>
                    </a:cxn>
                    <a:cxn ang="0">
                      <a:pos x="0" y="39"/>
                    </a:cxn>
                    <a:cxn ang="0">
                      <a:pos x="0" y="199"/>
                    </a:cxn>
                    <a:cxn ang="0">
                      <a:pos x="4" y="215"/>
                    </a:cxn>
                    <a:cxn ang="0">
                      <a:pos x="14" y="227"/>
                    </a:cxn>
                    <a:cxn ang="0">
                      <a:pos x="27" y="236"/>
                    </a:cxn>
                    <a:cxn ang="0">
                      <a:pos x="45" y="239"/>
                    </a:cxn>
                    <a:cxn ang="0">
                      <a:pos x="7126" y="239"/>
                    </a:cxn>
                    <a:cxn ang="0">
                      <a:pos x="7144" y="236"/>
                    </a:cxn>
                    <a:cxn ang="0">
                      <a:pos x="7157" y="227"/>
                    </a:cxn>
                    <a:cxn ang="0">
                      <a:pos x="7167" y="215"/>
                    </a:cxn>
                    <a:cxn ang="0">
                      <a:pos x="7171" y="199"/>
                    </a:cxn>
                    <a:cxn ang="0">
                      <a:pos x="7171" y="39"/>
                    </a:cxn>
                    <a:cxn ang="0">
                      <a:pos x="7167" y="24"/>
                    </a:cxn>
                    <a:cxn ang="0">
                      <a:pos x="7157" y="12"/>
                    </a:cxn>
                    <a:cxn ang="0">
                      <a:pos x="7144" y="3"/>
                    </a:cxn>
                    <a:cxn ang="0">
                      <a:pos x="7126" y="0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7171" h="239">
                      <a:moveTo>
                        <a:pt x="45" y="0"/>
                      </a:moveTo>
                      <a:lnTo>
                        <a:pt x="27" y="3"/>
                      </a:lnTo>
                      <a:lnTo>
                        <a:pt x="14" y="12"/>
                      </a:lnTo>
                      <a:lnTo>
                        <a:pt x="4" y="24"/>
                      </a:lnTo>
                      <a:lnTo>
                        <a:pt x="0" y="39"/>
                      </a:lnTo>
                      <a:lnTo>
                        <a:pt x="0" y="199"/>
                      </a:lnTo>
                      <a:lnTo>
                        <a:pt x="4" y="215"/>
                      </a:lnTo>
                      <a:lnTo>
                        <a:pt x="14" y="227"/>
                      </a:lnTo>
                      <a:lnTo>
                        <a:pt x="27" y="236"/>
                      </a:lnTo>
                      <a:lnTo>
                        <a:pt x="45" y="239"/>
                      </a:lnTo>
                      <a:lnTo>
                        <a:pt x="7126" y="239"/>
                      </a:lnTo>
                      <a:lnTo>
                        <a:pt x="7144" y="236"/>
                      </a:lnTo>
                      <a:lnTo>
                        <a:pt x="7157" y="227"/>
                      </a:lnTo>
                      <a:lnTo>
                        <a:pt x="7167" y="215"/>
                      </a:lnTo>
                      <a:lnTo>
                        <a:pt x="7171" y="199"/>
                      </a:lnTo>
                      <a:lnTo>
                        <a:pt x="7171" y="39"/>
                      </a:lnTo>
                      <a:lnTo>
                        <a:pt x="7167" y="24"/>
                      </a:lnTo>
                      <a:lnTo>
                        <a:pt x="7157" y="12"/>
                      </a:lnTo>
                      <a:lnTo>
                        <a:pt x="7144" y="3"/>
                      </a:lnTo>
                      <a:lnTo>
                        <a:pt x="7126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C2C2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3" name="Freeform 845"/>
                <p:cNvSpPr>
                  <a:spLocks/>
                </p:cNvSpPr>
                <p:nvPr/>
              </p:nvSpPr>
              <p:spPr bwMode="auto">
                <a:xfrm>
                  <a:off x="1139" y="2799"/>
                  <a:ext cx="3479" cy="116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27" y="4"/>
                    </a:cxn>
                    <a:cxn ang="0">
                      <a:pos x="13" y="12"/>
                    </a:cxn>
                    <a:cxn ang="0">
                      <a:pos x="4" y="24"/>
                    </a:cxn>
                    <a:cxn ang="0">
                      <a:pos x="0" y="40"/>
                    </a:cxn>
                    <a:cxn ang="0">
                      <a:pos x="0" y="194"/>
                    </a:cxn>
                    <a:cxn ang="0">
                      <a:pos x="4" y="210"/>
                    </a:cxn>
                    <a:cxn ang="0">
                      <a:pos x="13" y="222"/>
                    </a:cxn>
                    <a:cxn ang="0">
                      <a:pos x="27" y="229"/>
                    </a:cxn>
                    <a:cxn ang="0">
                      <a:pos x="43" y="233"/>
                    </a:cxn>
                    <a:cxn ang="0">
                      <a:pos x="6914" y="233"/>
                    </a:cxn>
                    <a:cxn ang="0">
                      <a:pos x="6932" y="229"/>
                    </a:cxn>
                    <a:cxn ang="0">
                      <a:pos x="6946" y="222"/>
                    </a:cxn>
                    <a:cxn ang="0">
                      <a:pos x="6953" y="210"/>
                    </a:cxn>
                    <a:cxn ang="0">
                      <a:pos x="6957" y="194"/>
                    </a:cxn>
                    <a:cxn ang="0">
                      <a:pos x="6957" y="40"/>
                    </a:cxn>
                    <a:cxn ang="0">
                      <a:pos x="6953" y="24"/>
                    </a:cxn>
                    <a:cxn ang="0">
                      <a:pos x="6946" y="12"/>
                    </a:cxn>
                    <a:cxn ang="0">
                      <a:pos x="6932" y="4"/>
                    </a:cxn>
                    <a:cxn ang="0">
                      <a:pos x="6914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957" h="233">
                      <a:moveTo>
                        <a:pt x="43" y="0"/>
                      </a:moveTo>
                      <a:lnTo>
                        <a:pt x="27" y="4"/>
                      </a:lnTo>
                      <a:lnTo>
                        <a:pt x="13" y="12"/>
                      </a:lnTo>
                      <a:lnTo>
                        <a:pt x="4" y="24"/>
                      </a:lnTo>
                      <a:lnTo>
                        <a:pt x="0" y="40"/>
                      </a:lnTo>
                      <a:lnTo>
                        <a:pt x="0" y="194"/>
                      </a:lnTo>
                      <a:lnTo>
                        <a:pt x="4" y="210"/>
                      </a:lnTo>
                      <a:lnTo>
                        <a:pt x="13" y="222"/>
                      </a:lnTo>
                      <a:lnTo>
                        <a:pt x="27" y="229"/>
                      </a:lnTo>
                      <a:lnTo>
                        <a:pt x="43" y="233"/>
                      </a:lnTo>
                      <a:lnTo>
                        <a:pt x="6914" y="233"/>
                      </a:lnTo>
                      <a:lnTo>
                        <a:pt x="6932" y="229"/>
                      </a:lnTo>
                      <a:lnTo>
                        <a:pt x="6946" y="222"/>
                      </a:lnTo>
                      <a:lnTo>
                        <a:pt x="6953" y="210"/>
                      </a:lnTo>
                      <a:lnTo>
                        <a:pt x="6957" y="194"/>
                      </a:lnTo>
                      <a:lnTo>
                        <a:pt x="6957" y="40"/>
                      </a:lnTo>
                      <a:lnTo>
                        <a:pt x="6953" y="24"/>
                      </a:lnTo>
                      <a:lnTo>
                        <a:pt x="6946" y="12"/>
                      </a:lnTo>
                      <a:lnTo>
                        <a:pt x="6932" y="4"/>
                      </a:lnTo>
                      <a:lnTo>
                        <a:pt x="691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4" name="Freeform 846"/>
                <p:cNvSpPr>
                  <a:spLocks/>
                </p:cNvSpPr>
                <p:nvPr/>
              </p:nvSpPr>
              <p:spPr bwMode="auto">
                <a:xfrm>
                  <a:off x="1192" y="2801"/>
                  <a:ext cx="3374" cy="113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27" y="3"/>
                    </a:cxn>
                    <a:cxn ang="0">
                      <a:pos x="13" y="12"/>
                    </a:cxn>
                    <a:cxn ang="0">
                      <a:pos x="3" y="24"/>
                    </a:cxn>
                    <a:cxn ang="0">
                      <a:pos x="0" y="38"/>
                    </a:cxn>
                    <a:cxn ang="0">
                      <a:pos x="0" y="189"/>
                    </a:cxn>
                    <a:cxn ang="0">
                      <a:pos x="3" y="203"/>
                    </a:cxn>
                    <a:cxn ang="0">
                      <a:pos x="13" y="215"/>
                    </a:cxn>
                    <a:cxn ang="0">
                      <a:pos x="27" y="222"/>
                    </a:cxn>
                    <a:cxn ang="0">
                      <a:pos x="42" y="225"/>
                    </a:cxn>
                    <a:cxn ang="0">
                      <a:pos x="6707" y="225"/>
                    </a:cxn>
                    <a:cxn ang="0">
                      <a:pos x="6722" y="222"/>
                    </a:cxn>
                    <a:cxn ang="0">
                      <a:pos x="6736" y="215"/>
                    </a:cxn>
                    <a:cxn ang="0">
                      <a:pos x="6743" y="203"/>
                    </a:cxn>
                    <a:cxn ang="0">
                      <a:pos x="6747" y="189"/>
                    </a:cxn>
                    <a:cxn ang="0">
                      <a:pos x="6747" y="38"/>
                    </a:cxn>
                    <a:cxn ang="0">
                      <a:pos x="6743" y="24"/>
                    </a:cxn>
                    <a:cxn ang="0">
                      <a:pos x="6736" y="12"/>
                    </a:cxn>
                    <a:cxn ang="0">
                      <a:pos x="6722" y="3"/>
                    </a:cxn>
                    <a:cxn ang="0">
                      <a:pos x="6707" y="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747" h="225">
                      <a:moveTo>
                        <a:pt x="42" y="0"/>
                      </a:moveTo>
                      <a:lnTo>
                        <a:pt x="27" y="3"/>
                      </a:lnTo>
                      <a:lnTo>
                        <a:pt x="13" y="12"/>
                      </a:lnTo>
                      <a:lnTo>
                        <a:pt x="3" y="24"/>
                      </a:lnTo>
                      <a:lnTo>
                        <a:pt x="0" y="38"/>
                      </a:lnTo>
                      <a:lnTo>
                        <a:pt x="0" y="189"/>
                      </a:lnTo>
                      <a:lnTo>
                        <a:pt x="3" y="203"/>
                      </a:lnTo>
                      <a:lnTo>
                        <a:pt x="13" y="215"/>
                      </a:lnTo>
                      <a:lnTo>
                        <a:pt x="27" y="222"/>
                      </a:lnTo>
                      <a:lnTo>
                        <a:pt x="42" y="225"/>
                      </a:lnTo>
                      <a:lnTo>
                        <a:pt x="6707" y="225"/>
                      </a:lnTo>
                      <a:lnTo>
                        <a:pt x="6722" y="222"/>
                      </a:lnTo>
                      <a:lnTo>
                        <a:pt x="6736" y="215"/>
                      </a:lnTo>
                      <a:lnTo>
                        <a:pt x="6743" y="203"/>
                      </a:lnTo>
                      <a:lnTo>
                        <a:pt x="6747" y="189"/>
                      </a:lnTo>
                      <a:lnTo>
                        <a:pt x="6747" y="38"/>
                      </a:lnTo>
                      <a:lnTo>
                        <a:pt x="6743" y="24"/>
                      </a:lnTo>
                      <a:lnTo>
                        <a:pt x="6736" y="12"/>
                      </a:lnTo>
                      <a:lnTo>
                        <a:pt x="6722" y="3"/>
                      </a:lnTo>
                      <a:lnTo>
                        <a:pt x="6707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C7C7C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5" name="Freeform 847"/>
                <p:cNvSpPr>
                  <a:spLocks/>
                </p:cNvSpPr>
                <p:nvPr/>
              </p:nvSpPr>
              <p:spPr bwMode="auto">
                <a:xfrm>
                  <a:off x="1244" y="2802"/>
                  <a:ext cx="3269" cy="110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26" y="3"/>
                    </a:cxn>
                    <a:cxn ang="0">
                      <a:pos x="12" y="10"/>
                    </a:cxn>
                    <a:cxn ang="0">
                      <a:pos x="4" y="23"/>
                    </a:cxn>
                    <a:cxn ang="0">
                      <a:pos x="0" y="36"/>
                    </a:cxn>
                    <a:cxn ang="0">
                      <a:pos x="0" y="182"/>
                    </a:cxn>
                    <a:cxn ang="0">
                      <a:pos x="4" y="196"/>
                    </a:cxn>
                    <a:cxn ang="0">
                      <a:pos x="12" y="208"/>
                    </a:cxn>
                    <a:cxn ang="0">
                      <a:pos x="26" y="215"/>
                    </a:cxn>
                    <a:cxn ang="0">
                      <a:pos x="41" y="219"/>
                    </a:cxn>
                    <a:cxn ang="0">
                      <a:pos x="6500" y="219"/>
                    </a:cxn>
                    <a:cxn ang="0">
                      <a:pos x="6515" y="215"/>
                    </a:cxn>
                    <a:cxn ang="0">
                      <a:pos x="6527" y="208"/>
                    </a:cxn>
                    <a:cxn ang="0">
                      <a:pos x="6535" y="196"/>
                    </a:cxn>
                    <a:cxn ang="0">
                      <a:pos x="6539" y="182"/>
                    </a:cxn>
                    <a:cxn ang="0">
                      <a:pos x="6539" y="36"/>
                    </a:cxn>
                    <a:cxn ang="0">
                      <a:pos x="6535" y="23"/>
                    </a:cxn>
                    <a:cxn ang="0">
                      <a:pos x="6527" y="10"/>
                    </a:cxn>
                    <a:cxn ang="0">
                      <a:pos x="6515" y="3"/>
                    </a:cxn>
                    <a:cxn ang="0">
                      <a:pos x="6500" y="0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6539" h="219">
                      <a:moveTo>
                        <a:pt x="41" y="0"/>
                      </a:moveTo>
                      <a:lnTo>
                        <a:pt x="26" y="3"/>
                      </a:lnTo>
                      <a:lnTo>
                        <a:pt x="12" y="10"/>
                      </a:lnTo>
                      <a:lnTo>
                        <a:pt x="4" y="23"/>
                      </a:lnTo>
                      <a:lnTo>
                        <a:pt x="0" y="36"/>
                      </a:lnTo>
                      <a:lnTo>
                        <a:pt x="0" y="182"/>
                      </a:lnTo>
                      <a:lnTo>
                        <a:pt x="4" y="196"/>
                      </a:lnTo>
                      <a:lnTo>
                        <a:pt x="12" y="208"/>
                      </a:lnTo>
                      <a:lnTo>
                        <a:pt x="26" y="215"/>
                      </a:lnTo>
                      <a:lnTo>
                        <a:pt x="41" y="219"/>
                      </a:lnTo>
                      <a:lnTo>
                        <a:pt x="6500" y="219"/>
                      </a:lnTo>
                      <a:lnTo>
                        <a:pt x="6515" y="215"/>
                      </a:lnTo>
                      <a:lnTo>
                        <a:pt x="6527" y="208"/>
                      </a:lnTo>
                      <a:lnTo>
                        <a:pt x="6535" y="196"/>
                      </a:lnTo>
                      <a:lnTo>
                        <a:pt x="6539" y="182"/>
                      </a:lnTo>
                      <a:lnTo>
                        <a:pt x="6539" y="36"/>
                      </a:lnTo>
                      <a:lnTo>
                        <a:pt x="6535" y="23"/>
                      </a:lnTo>
                      <a:lnTo>
                        <a:pt x="6527" y="10"/>
                      </a:lnTo>
                      <a:lnTo>
                        <a:pt x="6515" y="3"/>
                      </a:lnTo>
                      <a:lnTo>
                        <a:pt x="6500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6" name="Freeform 848"/>
                <p:cNvSpPr>
                  <a:spLocks/>
                </p:cNvSpPr>
                <p:nvPr/>
              </p:nvSpPr>
              <p:spPr bwMode="auto">
                <a:xfrm>
                  <a:off x="1298" y="2804"/>
                  <a:ext cx="3162" cy="106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3" y="4"/>
                    </a:cxn>
                    <a:cxn ang="0">
                      <a:pos x="12" y="11"/>
                    </a:cxn>
                    <a:cxn ang="0">
                      <a:pos x="4" y="23"/>
                    </a:cxn>
                    <a:cxn ang="0">
                      <a:pos x="0" y="37"/>
                    </a:cxn>
                    <a:cxn ang="0">
                      <a:pos x="0" y="178"/>
                    </a:cxn>
                    <a:cxn ang="0">
                      <a:pos x="4" y="191"/>
                    </a:cxn>
                    <a:cxn ang="0">
                      <a:pos x="12" y="202"/>
                    </a:cxn>
                    <a:cxn ang="0">
                      <a:pos x="23" y="209"/>
                    </a:cxn>
                    <a:cxn ang="0">
                      <a:pos x="39" y="212"/>
                    </a:cxn>
                    <a:cxn ang="0">
                      <a:pos x="6286" y="212"/>
                    </a:cxn>
                    <a:cxn ang="0">
                      <a:pos x="6302" y="209"/>
                    </a:cxn>
                    <a:cxn ang="0">
                      <a:pos x="6315" y="202"/>
                    </a:cxn>
                    <a:cxn ang="0">
                      <a:pos x="6323" y="191"/>
                    </a:cxn>
                    <a:cxn ang="0">
                      <a:pos x="6325" y="178"/>
                    </a:cxn>
                    <a:cxn ang="0">
                      <a:pos x="6325" y="37"/>
                    </a:cxn>
                    <a:cxn ang="0">
                      <a:pos x="6323" y="23"/>
                    </a:cxn>
                    <a:cxn ang="0">
                      <a:pos x="6315" y="11"/>
                    </a:cxn>
                    <a:cxn ang="0">
                      <a:pos x="6302" y="4"/>
                    </a:cxn>
                    <a:cxn ang="0">
                      <a:pos x="6286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325" h="212">
                      <a:moveTo>
                        <a:pt x="39" y="0"/>
                      </a:moveTo>
                      <a:lnTo>
                        <a:pt x="23" y="4"/>
                      </a:lnTo>
                      <a:lnTo>
                        <a:pt x="12" y="11"/>
                      </a:lnTo>
                      <a:lnTo>
                        <a:pt x="4" y="23"/>
                      </a:lnTo>
                      <a:lnTo>
                        <a:pt x="0" y="37"/>
                      </a:lnTo>
                      <a:lnTo>
                        <a:pt x="0" y="178"/>
                      </a:lnTo>
                      <a:lnTo>
                        <a:pt x="4" y="191"/>
                      </a:lnTo>
                      <a:lnTo>
                        <a:pt x="12" y="202"/>
                      </a:lnTo>
                      <a:lnTo>
                        <a:pt x="23" y="209"/>
                      </a:lnTo>
                      <a:lnTo>
                        <a:pt x="39" y="212"/>
                      </a:lnTo>
                      <a:lnTo>
                        <a:pt x="6286" y="212"/>
                      </a:lnTo>
                      <a:lnTo>
                        <a:pt x="6302" y="209"/>
                      </a:lnTo>
                      <a:lnTo>
                        <a:pt x="6315" y="202"/>
                      </a:lnTo>
                      <a:lnTo>
                        <a:pt x="6323" y="191"/>
                      </a:lnTo>
                      <a:lnTo>
                        <a:pt x="6325" y="178"/>
                      </a:lnTo>
                      <a:lnTo>
                        <a:pt x="6325" y="37"/>
                      </a:lnTo>
                      <a:lnTo>
                        <a:pt x="6323" y="23"/>
                      </a:lnTo>
                      <a:lnTo>
                        <a:pt x="6315" y="11"/>
                      </a:lnTo>
                      <a:lnTo>
                        <a:pt x="6302" y="4"/>
                      </a:lnTo>
                      <a:lnTo>
                        <a:pt x="6286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BCB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7" name="Freeform 849"/>
                <p:cNvSpPr>
                  <a:spLocks/>
                </p:cNvSpPr>
                <p:nvPr/>
              </p:nvSpPr>
              <p:spPr bwMode="auto">
                <a:xfrm>
                  <a:off x="1350" y="2806"/>
                  <a:ext cx="3058" cy="102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3" y="3"/>
                    </a:cxn>
                    <a:cxn ang="0">
                      <a:pos x="12" y="10"/>
                    </a:cxn>
                    <a:cxn ang="0">
                      <a:pos x="4" y="21"/>
                    </a:cxn>
                    <a:cxn ang="0">
                      <a:pos x="0" y="35"/>
                    </a:cxn>
                    <a:cxn ang="0">
                      <a:pos x="0" y="172"/>
                    </a:cxn>
                    <a:cxn ang="0">
                      <a:pos x="4" y="186"/>
                    </a:cxn>
                    <a:cxn ang="0">
                      <a:pos x="12" y="196"/>
                    </a:cxn>
                    <a:cxn ang="0">
                      <a:pos x="23" y="203"/>
                    </a:cxn>
                    <a:cxn ang="0">
                      <a:pos x="39" y="205"/>
                    </a:cxn>
                    <a:cxn ang="0">
                      <a:pos x="6078" y="205"/>
                    </a:cxn>
                    <a:cxn ang="0">
                      <a:pos x="6094" y="203"/>
                    </a:cxn>
                    <a:cxn ang="0">
                      <a:pos x="6105" y="196"/>
                    </a:cxn>
                    <a:cxn ang="0">
                      <a:pos x="6113" y="186"/>
                    </a:cxn>
                    <a:cxn ang="0">
                      <a:pos x="6115" y="172"/>
                    </a:cxn>
                    <a:cxn ang="0">
                      <a:pos x="6115" y="35"/>
                    </a:cxn>
                    <a:cxn ang="0">
                      <a:pos x="6113" y="21"/>
                    </a:cxn>
                    <a:cxn ang="0">
                      <a:pos x="6105" y="10"/>
                    </a:cxn>
                    <a:cxn ang="0">
                      <a:pos x="6094" y="3"/>
                    </a:cxn>
                    <a:cxn ang="0">
                      <a:pos x="6078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115" h="205">
                      <a:moveTo>
                        <a:pt x="39" y="0"/>
                      </a:moveTo>
                      <a:lnTo>
                        <a:pt x="23" y="3"/>
                      </a:lnTo>
                      <a:lnTo>
                        <a:pt x="12" y="10"/>
                      </a:lnTo>
                      <a:lnTo>
                        <a:pt x="4" y="21"/>
                      </a:lnTo>
                      <a:lnTo>
                        <a:pt x="0" y="35"/>
                      </a:lnTo>
                      <a:lnTo>
                        <a:pt x="0" y="172"/>
                      </a:lnTo>
                      <a:lnTo>
                        <a:pt x="4" y="186"/>
                      </a:lnTo>
                      <a:lnTo>
                        <a:pt x="12" y="196"/>
                      </a:lnTo>
                      <a:lnTo>
                        <a:pt x="23" y="203"/>
                      </a:lnTo>
                      <a:lnTo>
                        <a:pt x="39" y="205"/>
                      </a:lnTo>
                      <a:lnTo>
                        <a:pt x="6078" y="205"/>
                      </a:lnTo>
                      <a:lnTo>
                        <a:pt x="6094" y="203"/>
                      </a:lnTo>
                      <a:lnTo>
                        <a:pt x="6105" y="196"/>
                      </a:lnTo>
                      <a:lnTo>
                        <a:pt x="6113" y="186"/>
                      </a:lnTo>
                      <a:lnTo>
                        <a:pt x="6115" y="172"/>
                      </a:lnTo>
                      <a:lnTo>
                        <a:pt x="6115" y="35"/>
                      </a:lnTo>
                      <a:lnTo>
                        <a:pt x="6113" y="21"/>
                      </a:lnTo>
                      <a:lnTo>
                        <a:pt x="6105" y="10"/>
                      </a:lnTo>
                      <a:lnTo>
                        <a:pt x="6094" y="3"/>
                      </a:lnTo>
                      <a:lnTo>
                        <a:pt x="6078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8" name="Freeform 850"/>
                <p:cNvSpPr>
                  <a:spLocks/>
                </p:cNvSpPr>
                <p:nvPr/>
              </p:nvSpPr>
              <p:spPr bwMode="auto">
                <a:xfrm>
                  <a:off x="1402" y="2808"/>
                  <a:ext cx="2952" cy="99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3" y="4"/>
                    </a:cxn>
                    <a:cxn ang="0">
                      <a:pos x="11" y="11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7"/>
                    </a:cxn>
                    <a:cxn ang="0">
                      <a:pos x="4" y="179"/>
                    </a:cxn>
                    <a:cxn ang="0">
                      <a:pos x="11" y="190"/>
                    </a:cxn>
                    <a:cxn ang="0">
                      <a:pos x="23" y="197"/>
                    </a:cxn>
                    <a:cxn ang="0">
                      <a:pos x="37" y="198"/>
                    </a:cxn>
                    <a:cxn ang="0">
                      <a:pos x="5868" y="198"/>
                    </a:cxn>
                    <a:cxn ang="0">
                      <a:pos x="5882" y="197"/>
                    </a:cxn>
                    <a:cxn ang="0">
                      <a:pos x="5894" y="190"/>
                    </a:cxn>
                    <a:cxn ang="0">
                      <a:pos x="5901" y="179"/>
                    </a:cxn>
                    <a:cxn ang="0">
                      <a:pos x="5903" y="167"/>
                    </a:cxn>
                    <a:cxn ang="0">
                      <a:pos x="5903" y="33"/>
                    </a:cxn>
                    <a:cxn ang="0">
                      <a:pos x="5901" y="21"/>
                    </a:cxn>
                    <a:cxn ang="0">
                      <a:pos x="5894" y="11"/>
                    </a:cxn>
                    <a:cxn ang="0">
                      <a:pos x="5882" y="4"/>
                    </a:cxn>
                    <a:cxn ang="0">
                      <a:pos x="5868" y="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5903" h="198">
                      <a:moveTo>
                        <a:pt x="37" y="0"/>
                      </a:moveTo>
                      <a:lnTo>
                        <a:pt x="23" y="4"/>
                      </a:lnTo>
                      <a:lnTo>
                        <a:pt x="11" y="11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7"/>
                      </a:lnTo>
                      <a:lnTo>
                        <a:pt x="4" y="179"/>
                      </a:lnTo>
                      <a:lnTo>
                        <a:pt x="11" y="190"/>
                      </a:lnTo>
                      <a:lnTo>
                        <a:pt x="23" y="197"/>
                      </a:lnTo>
                      <a:lnTo>
                        <a:pt x="37" y="198"/>
                      </a:lnTo>
                      <a:lnTo>
                        <a:pt x="5868" y="198"/>
                      </a:lnTo>
                      <a:lnTo>
                        <a:pt x="5882" y="197"/>
                      </a:lnTo>
                      <a:lnTo>
                        <a:pt x="5894" y="190"/>
                      </a:lnTo>
                      <a:lnTo>
                        <a:pt x="5901" y="179"/>
                      </a:lnTo>
                      <a:lnTo>
                        <a:pt x="5903" y="167"/>
                      </a:lnTo>
                      <a:lnTo>
                        <a:pt x="5903" y="33"/>
                      </a:lnTo>
                      <a:lnTo>
                        <a:pt x="5901" y="21"/>
                      </a:lnTo>
                      <a:lnTo>
                        <a:pt x="5894" y="11"/>
                      </a:lnTo>
                      <a:lnTo>
                        <a:pt x="5882" y="4"/>
                      </a:lnTo>
                      <a:lnTo>
                        <a:pt x="5868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99" name="Freeform 851"/>
                <p:cNvSpPr>
                  <a:spLocks/>
                </p:cNvSpPr>
                <p:nvPr/>
              </p:nvSpPr>
              <p:spPr bwMode="auto">
                <a:xfrm>
                  <a:off x="1456" y="2809"/>
                  <a:ext cx="2846" cy="9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2"/>
                    </a:cxn>
                    <a:cxn ang="0">
                      <a:pos x="10" y="9"/>
                    </a:cxn>
                    <a:cxn ang="0">
                      <a:pos x="2" y="19"/>
                    </a:cxn>
                    <a:cxn ang="0">
                      <a:pos x="0" y="33"/>
                    </a:cxn>
                    <a:cxn ang="0">
                      <a:pos x="0" y="160"/>
                    </a:cxn>
                    <a:cxn ang="0">
                      <a:pos x="2" y="172"/>
                    </a:cxn>
                    <a:cxn ang="0">
                      <a:pos x="10" y="182"/>
                    </a:cxn>
                    <a:cxn ang="0">
                      <a:pos x="22" y="189"/>
                    </a:cxn>
                    <a:cxn ang="0">
                      <a:pos x="35" y="191"/>
                    </a:cxn>
                    <a:cxn ang="0">
                      <a:pos x="5658" y="191"/>
                    </a:cxn>
                    <a:cxn ang="0">
                      <a:pos x="5671" y="189"/>
                    </a:cxn>
                    <a:cxn ang="0">
                      <a:pos x="5683" y="182"/>
                    </a:cxn>
                    <a:cxn ang="0">
                      <a:pos x="5691" y="172"/>
                    </a:cxn>
                    <a:cxn ang="0">
                      <a:pos x="5692" y="160"/>
                    </a:cxn>
                    <a:cxn ang="0">
                      <a:pos x="5692" y="33"/>
                    </a:cxn>
                    <a:cxn ang="0">
                      <a:pos x="5691" y="19"/>
                    </a:cxn>
                    <a:cxn ang="0">
                      <a:pos x="5683" y="9"/>
                    </a:cxn>
                    <a:cxn ang="0">
                      <a:pos x="5671" y="2"/>
                    </a:cxn>
                    <a:cxn ang="0">
                      <a:pos x="5658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692" h="191">
                      <a:moveTo>
                        <a:pt x="35" y="0"/>
                      </a:moveTo>
                      <a:lnTo>
                        <a:pt x="22" y="2"/>
                      </a:lnTo>
                      <a:lnTo>
                        <a:pt x="10" y="9"/>
                      </a:lnTo>
                      <a:lnTo>
                        <a:pt x="2" y="19"/>
                      </a:lnTo>
                      <a:lnTo>
                        <a:pt x="0" y="33"/>
                      </a:lnTo>
                      <a:lnTo>
                        <a:pt x="0" y="160"/>
                      </a:lnTo>
                      <a:lnTo>
                        <a:pt x="2" y="172"/>
                      </a:lnTo>
                      <a:lnTo>
                        <a:pt x="10" y="182"/>
                      </a:lnTo>
                      <a:lnTo>
                        <a:pt x="22" y="189"/>
                      </a:lnTo>
                      <a:lnTo>
                        <a:pt x="35" y="191"/>
                      </a:lnTo>
                      <a:lnTo>
                        <a:pt x="5658" y="191"/>
                      </a:lnTo>
                      <a:lnTo>
                        <a:pt x="5671" y="189"/>
                      </a:lnTo>
                      <a:lnTo>
                        <a:pt x="5683" y="182"/>
                      </a:lnTo>
                      <a:lnTo>
                        <a:pt x="5691" y="172"/>
                      </a:lnTo>
                      <a:lnTo>
                        <a:pt x="5692" y="160"/>
                      </a:lnTo>
                      <a:lnTo>
                        <a:pt x="5692" y="33"/>
                      </a:lnTo>
                      <a:lnTo>
                        <a:pt x="5691" y="19"/>
                      </a:lnTo>
                      <a:lnTo>
                        <a:pt x="5683" y="9"/>
                      </a:lnTo>
                      <a:lnTo>
                        <a:pt x="5671" y="2"/>
                      </a:lnTo>
                      <a:lnTo>
                        <a:pt x="5658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0" name="Freeform 852"/>
                <p:cNvSpPr>
                  <a:spLocks/>
                </p:cNvSpPr>
                <p:nvPr/>
              </p:nvSpPr>
              <p:spPr bwMode="auto">
                <a:xfrm>
                  <a:off x="1508" y="2811"/>
                  <a:ext cx="2741" cy="92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2"/>
                    </a:cxn>
                    <a:cxn ang="0">
                      <a:pos x="10" y="9"/>
                    </a:cxn>
                    <a:cxn ang="0">
                      <a:pos x="2" y="19"/>
                    </a:cxn>
                    <a:cxn ang="0">
                      <a:pos x="0" y="32"/>
                    </a:cxn>
                    <a:cxn ang="0">
                      <a:pos x="0" y="155"/>
                    </a:cxn>
                    <a:cxn ang="0">
                      <a:pos x="2" y="167"/>
                    </a:cxn>
                    <a:cxn ang="0">
                      <a:pos x="10" y="176"/>
                    </a:cxn>
                    <a:cxn ang="0">
                      <a:pos x="22" y="183"/>
                    </a:cxn>
                    <a:cxn ang="0">
                      <a:pos x="35" y="184"/>
                    </a:cxn>
                    <a:cxn ang="0">
                      <a:pos x="5450" y="184"/>
                    </a:cxn>
                    <a:cxn ang="0">
                      <a:pos x="5463" y="183"/>
                    </a:cxn>
                    <a:cxn ang="0">
                      <a:pos x="5473" y="176"/>
                    </a:cxn>
                    <a:cxn ang="0">
                      <a:pos x="5481" y="167"/>
                    </a:cxn>
                    <a:cxn ang="0">
                      <a:pos x="5483" y="155"/>
                    </a:cxn>
                    <a:cxn ang="0">
                      <a:pos x="5483" y="32"/>
                    </a:cxn>
                    <a:cxn ang="0">
                      <a:pos x="5481" y="19"/>
                    </a:cxn>
                    <a:cxn ang="0">
                      <a:pos x="5473" y="9"/>
                    </a:cxn>
                    <a:cxn ang="0">
                      <a:pos x="5463" y="2"/>
                    </a:cxn>
                    <a:cxn ang="0">
                      <a:pos x="5450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483" h="184">
                      <a:moveTo>
                        <a:pt x="35" y="0"/>
                      </a:moveTo>
                      <a:lnTo>
                        <a:pt x="22" y="2"/>
                      </a:lnTo>
                      <a:lnTo>
                        <a:pt x="10" y="9"/>
                      </a:lnTo>
                      <a:lnTo>
                        <a:pt x="2" y="19"/>
                      </a:lnTo>
                      <a:lnTo>
                        <a:pt x="0" y="32"/>
                      </a:lnTo>
                      <a:lnTo>
                        <a:pt x="0" y="155"/>
                      </a:lnTo>
                      <a:lnTo>
                        <a:pt x="2" y="167"/>
                      </a:lnTo>
                      <a:lnTo>
                        <a:pt x="10" y="176"/>
                      </a:lnTo>
                      <a:lnTo>
                        <a:pt x="22" y="183"/>
                      </a:lnTo>
                      <a:lnTo>
                        <a:pt x="35" y="184"/>
                      </a:lnTo>
                      <a:lnTo>
                        <a:pt x="5450" y="184"/>
                      </a:lnTo>
                      <a:lnTo>
                        <a:pt x="5463" y="183"/>
                      </a:lnTo>
                      <a:lnTo>
                        <a:pt x="5473" y="176"/>
                      </a:lnTo>
                      <a:lnTo>
                        <a:pt x="5481" y="167"/>
                      </a:lnTo>
                      <a:lnTo>
                        <a:pt x="5483" y="155"/>
                      </a:lnTo>
                      <a:lnTo>
                        <a:pt x="5483" y="32"/>
                      </a:lnTo>
                      <a:lnTo>
                        <a:pt x="5481" y="19"/>
                      </a:lnTo>
                      <a:lnTo>
                        <a:pt x="5473" y="9"/>
                      </a:lnTo>
                      <a:lnTo>
                        <a:pt x="5463" y="2"/>
                      </a:lnTo>
                      <a:lnTo>
                        <a:pt x="5450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6D6D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1" name="Freeform 853"/>
                <p:cNvSpPr>
                  <a:spLocks/>
                </p:cNvSpPr>
                <p:nvPr/>
              </p:nvSpPr>
              <p:spPr bwMode="auto">
                <a:xfrm>
                  <a:off x="1561" y="2813"/>
                  <a:ext cx="2635" cy="88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1" y="2"/>
                    </a:cxn>
                    <a:cxn ang="0">
                      <a:pos x="10" y="8"/>
                    </a:cxn>
                    <a:cxn ang="0">
                      <a:pos x="2" y="19"/>
                    </a:cxn>
                    <a:cxn ang="0">
                      <a:pos x="0" y="29"/>
                    </a:cxn>
                    <a:cxn ang="0">
                      <a:pos x="0" y="149"/>
                    </a:cxn>
                    <a:cxn ang="0">
                      <a:pos x="2" y="160"/>
                    </a:cxn>
                    <a:cxn ang="0">
                      <a:pos x="10" y="168"/>
                    </a:cxn>
                    <a:cxn ang="0">
                      <a:pos x="21" y="175"/>
                    </a:cxn>
                    <a:cxn ang="0">
                      <a:pos x="33" y="177"/>
                    </a:cxn>
                    <a:cxn ang="0">
                      <a:pos x="5240" y="177"/>
                    </a:cxn>
                    <a:cxn ang="0">
                      <a:pos x="5252" y="175"/>
                    </a:cxn>
                    <a:cxn ang="0">
                      <a:pos x="5261" y="168"/>
                    </a:cxn>
                    <a:cxn ang="0">
                      <a:pos x="5269" y="160"/>
                    </a:cxn>
                    <a:cxn ang="0">
                      <a:pos x="5271" y="149"/>
                    </a:cxn>
                    <a:cxn ang="0">
                      <a:pos x="5271" y="29"/>
                    </a:cxn>
                    <a:cxn ang="0">
                      <a:pos x="5269" y="19"/>
                    </a:cxn>
                    <a:cxn ang="0">
                      <a:pos x="5261" y="8"/>
                    </a:cxn>
                    <a:cxn ang="0">
                      <a:pos x="5252" y="2"/>
                    </a:cxn>
                    <a:cxn ang="0">
                      <a:pos x="5240" y="0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5271" h="177">
                      <a:moveTo>
                        <a:pt x="33" y="0"/>
                      </a:moveTo>
                      <a:lnTo>
                        <a:pt x="21" y="2"/>
                      </a:lnTo>
                      <a:lnTo>
                        <a:pt x="10" y="8"/>
                      </a:lnTo>
                      <a:lnTo>
                        <a:pt x="2" y="19"/>
                      </a:lnTo>
                      <a:lnTo>
                        <a:pt x="0" y="29"/>
                      </a:lnTo>
                      <a:lnTo>
                        <a:pt x="0" y="149"/>
                      </a:lnTo>
                      <a:lnTo>
                        <a:pt x="2" y="160"/>
                      </a:lnTo>
                      <a:lnTo>
                        <a:pt x="10" y="168"/>
                      </a:lnTo>
                      <a:lnTo>
                        <a:pt x="21" y="175"/>
                      </a:lnTo>
                      <a:lnTo>
                        <a:pt x="33" y="177"/>
                      </a:lnTo>
                      <a:lnTo>
                        <a:pt x="5240" y="177"/>
                      </a:lnTo>
                      <a:lnTo>
                        <a:pt x="5252" y="175"/>
                      </a:lnTo>
                      <a:lnTo>
                        <a:pt x="5261" y="168"/>
                      </a:lnTo>
                      <a:lnTo>
                        <a:pt x="5269" y="160"/>
                      </a:lnTo>
                      <a:lnTo>
                        <a:pt x="5271" y="149"/>
                      </a:lnTo>
                      <a:lnTo>
                        <a:pt x="5271" y="29"/>
                      </a:lnTo>
                      <a:lnTo>
                        <a:pt x="5269" y="19"/>
                      </a:lnTo>
                      <a:lnTo>
                        <a:pt x="5261" y="8"/>
                      </a:lnTo>
                      <a:lnTo>
                        <a:pt x="5252" y="2"/>
                      </a:lnTo>
                      <a:lnTo>
                        <a:pt x="5240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2" name="Freeform 854"/>
                <p:cNvSpPr>
                  <a:spLocks/>
                </p:cNvSpPr>
                <p:nvPr/>
              </p:nvSpPr>
              <p:spPr bwMode="auto">
                <a:xfrm>
                  <a:off x="1614" y="2816"/>
                  <a:ext cx="2531" cy="8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10" y="9"/>
                    </a:cxn>
                    <a:cxn ang="0">
                      <a:pos x="2" y="17"/>
                    </a:cxn>
                    <a:cxn ang="0">
                      <a:pos x="0" y="28"/>
                    </a:cxn>
                    <a:cxn ang="0">
                      <a:pos x="0" y="141"/>
                    </a:cxn>
                    <a:cxn ang="0">
                      <a:pos x="2" y="151"/>
                    </a:cxn>
                    <a:cxn ang="0">
                      <a:pos x="10" y="160"/>
                    </a:cxn>
                    <a:cxn ang="0">
                      <a:pos x="19" y="167"/>
                    </a:cxn>
                    <a:cxn ang="0">
                      <a:pos x="31" y="168"/>
                    </a:cxn>
                    <a:cxn ang="0">
                      <a:pos x="5030" y="168"/>
                    </a:cxn>
                    <a:cxn ang="0">
                      <a:pos x="5042" y="167"/>
                    </a:cxn>
                    <a:cxn ang="0">
                      <a:pos x="5051" y="160"/>
                    </a:cxn>
                    <a:cxn ang="0">
                      <a:pos x="5059" y="151"/>
                    </a:cxn>
                    <a:cxn ang="0">
                      <a:pos x="5061" y="141"/>
                    </a:cxn>
                    <a:cxn ang="0">
                      <a:pos x="5061" y="28"/>
                    </a:cxn>
                    <a:cxn ang="0">
                      <a:pos x="5059" y="17"/>
                    </a:cxn>
                    <a:cxn ang="0">
                      <a:pos x="5051" y="9"/>
                    </a:cxn>
                    <a:cxn ang="0">
                      <a:pos x="5042" y="2"/>
                    </a:cxn>
                    <a:cxn ang="0">
                      <a:pos x="503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5061" h="168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0" y="141"/>
                      </a:lnTo>
                      <a:lnTo>
                        <a:pt x="2" y="151"/>
                      </a:lnTo>
                      <a:lnTo>
                        <a:pt x="10" y="160"/>
                      </a:lnTo>
                      <a:lnTo>
                        <a:pt x="19" y="167"/>
                      </a:lnTo>
                      <a:lnTo>
                        <a:pt x="31" y="168"/>
                      </a:lnTo>
                      <a:lnTo>
                        <a:pt x="5030" y="168"/>
                      </a:lnTo>
                      <a:lnTo>
                        <a:pt x="5042" y="167"/>
                      </a:lnTo>
                      <a:lnTo>
                        <a:pt x="5051" y="160"/>
                      </a:lnTo>
                      <a:lnTo>
                        <a:pt x="5059" y="151"/>
                      </a:lnTo>
                      <a:lnTo>
                        <a:pt x="5061" y="141"/>
                      </a:lnTo>
                      <a:lnTo>
                        <a:pt x="5061" y="28"/>
                      </a:lnTo>
                      <a:lnTo>
                        <a:pt x="5059" y="17"/>
                      </a:lnTo>
                      <a:lnTo>
                        <a:pt x="5051" y="9"/>
                      </a:lnTo>
                      <a:lnTo>
                        <a:pt x="5042" y="2"/>
                      </a:lnTo>
                      <a:lnTo>
                        <a:pt x="503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BDB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3" name="Freeform 855"/>
                <p:cNvSpPr>
                  <a:spLocks/>
                </p:cNvSpPr>
                <p:nvPr/>
              </p:nvSpPr>
              <p:spPr bwMode="auto">
                <a:xfrm>
                  <a:off x="1666" y="2817"/>
                  <a:ext cx="2426" cy="81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9" y="9"/>
                    </a:cxn>
                    <a:cxn ang="0">
                      <a:pos x="2" y="18"/>
                    </a:cxn>
                    <a:cxn ang="0">
                      <a:pos x="0" y="28"/>
                    </a:cxn>
                    <a:cxn ang="0">
                      <a:pos x="0" y="134"/>
                    </a:cxn>
                    <a:cxn ang="0">
                      <a:pos x="2" y="145"/>
                    </a:cxn>
                    <a:cxn ang="0">
                      <a:pos x="9" y="153"/>
                    </a:cxn>
                    <a:cxn ang="0">
                      <a:pos x="19" y="160"/>
                    </a:cxn>
                    <a:cxn ang="0">
                      <a:pos x="31" y="162"/>
                    </a:cxn>
                    <a:cxn ang="0">
                      <a:pos x="4820" y="162"/>
                    </a:cxn>
                    <a:cxn ang="0">
                      <a:pos x="4832" y="160"/>
                    </a:cxn>
                    <a:cxn ang="0">
                      <a:pos x="4842" y="153"/>
                    </a:cxn>
                    <a:cxn ang="0">
                      <a:pos x="4849" y="145"/>
                    </a:cxn>
                    <a:cxn ang="0">
                      <a:pos x="4851" y="134"/>
                    </a:cxn>
                    <a:cxn ang="0">
                      <a:pos x="4851" y="28"/>
                    </a:cxn>
                    <a:cxn ang="0">
                      <a:pos x="4849" y="18"/>
                    </a:cxn>
                    <a:cxn ang="0">
                      <a:pos x="4842" y="9"/>
                    </a:cxn>
                    <a:cxn ang="0">
                      <a:pos x="4832" y="2"/>
                    </a:cxn>
                    <a:cxn ang="0">
                      <a:pos x="482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4851" h="162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28"/>
                      </a:lnTo>
                      <a:lnTo>
                        <a:pt x="0" y="134"/>
                      </a:lnTo>
                      <a:lnTo>
                        <a:pt x="2" y="145"/>
                      </a:lnTo>
                      <a:lnTo>
                        <a:pt x="9" y="153"/>
                      </a:lnTo>
                      <a:lnTo>
                        <a:pt x="19" y="160"/>
                      </a:lnTo>
                      <a:lnTo>
                        <a:pt x="31" y="162"/>
                      </a:lnTo>
                      <a:lnTo>
                        <a:pt x="4820" y="162"/>
                      </a:lnTo>
                      <a:lnTo>
                        <a:pt x="4832" y="160"/>
                      </a:lnTo>
                      <a:lnTo>
                        <a:pt x="4842" y="153"/>
                      </a:lnTo>
                      <a:lnTo>
                        <a:pt x="4849" y="145"/>
                      </a:lnTo>
                      <a:lnTo>
                        <a:pt x="4851" y="134"/>
                      </a:lnTo>
                      <a:lnTo>
                        <a:pt x="4851" y="28"/>
                      </a:lnTo>
                      <a:lnTo>
                        <a:pt x="4849" y="18"/>
                      </a:lnTo>
                      <a:lnTo>
                        <a:pt x="4842" y="9"/>
                      </a:lnTo>
                      <a:lnTo>
                        <a:pt x="4832" y="2"/>
                      </a:lnTo>
                      <a:lnTo>
                        <a:pt x="482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EDED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4" name="Freeform 856"/>
                <p:cNvSpPr>
                  <a:spLocks/>
                </p:cNvSpPr>
                <p:nvPr/>
              </p:nvSpPr>
              <p:spPr bwMode="auto">
                <a:xfrm>
                  <a:off x="1719" y="2819"/>
                  <a:ext cx="2320" cy="77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18" y="2"/>
                    </a:cxn>
                    <a:cxn ang="0">
                      <a:pos x="10" y="9"/>
                    </a:cxn>
                    <a:cxn ang="0">
                      <a:pos x="2" y="16"/>
                    </a:cxn>
                    <a:cxn ang="0">
                      <a:pos x="0" y="26"/>
                    </a:cxn>
                    <a:cxn ang="0">
                      <a:pos x="0" y="128"/>
                    </a:cxn>
                    <a:cxn ang="0">
                      <a:pos x="2" y="139"/>
                    </a:cxn>
                    <a:cxn ang="0">
                      <a:pos x="10" y="148"/>
                    </a:cxn>
                    <a:cxn ang="0">
                      <a:pos x="18" y="153"/>
                    </a:cxn>
                    <a:cxn ang="0">
                      <a:pos x="30" y="154"/>
                    </a:cxn>
                    <a:cxn ang="0">
                      <a:pos x="4611" y="154"/>
                    </a:cxn>
                    <a:cxn ang="0">
                      <a:pos x="4623" y="153"/>
                    </a:cxn>
                    <a:cxn ang="0">
                      <a:pos x="4633" y="148"/>
                    </a:cxn>
                    <a:cxn ang="0">
                      <a:pos x="4639" y="139"/>
                    </a:cxn>
                    <a:cxn ang="0">
                      <a:pos x="4641" y="128"/>
                    </a:cxn>
                    <a:cxn ang="0">
                      <a:pos x="4641" y="26"/>
                    </a:cxn>
                    <a:cxn ang="0">
                      <a:pos x="4639" y="16"/>
                    </a:cxn>
                    <a:cxn ang="0">
                      <a:pos x="4633" y="9"/>
                    </a:cxn>
                    <a:cxn ang="0">
                      <a:pos x="4623" y="2"/>
                    </a:cxn>
                    <a:cxn ang="0">
                      <a:pos x="4611" y="0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4641" h="154">
                      <a:moveTo>
                        <a:pt x="30" y="0"/>
                      </a:moveTo>
                      <a:lnTo>
                        <a:pt x="18" y="2"/>
                      </a:lnTo>
                      <a:lnTo>
                        <a:pt x="10" y="9"/>
                      </a:lnTo>
                      <a:lnTo>
                        <a:pt x="2" y="16"/>
                      </a:lnTo>
                      <a:lnTo>
                        <a:pt x="0" y="26"/>
                      </a:lnTo>
                      <a:lnTo>
                        <a:pt x="0" y="128"/>
                      </a:lnTo>
                      <a:lnTo>
                        <a:pt x="2" y="139"/>
                      </a:lnTo>
                      <a:lnTo>
                        <a:pt x="10" y="148"/>
                      </a:lnTo>
                      <a:lnTo>
                        <a:pt x="18" y="153"/>
                      </a:lnTo>
                      <a:lnTo>
                        <a:pt x="30" y="154"/>
                      </a:lnTo>
                      <a:lnTo>
                        <a:pt x="4611" y="154"/>
                      </a:lnTo>
                      <a:lnTo>
                        <a:pt x="4623" y="153"/>
                      </a:lnTo>
                      <a:lnTo>
                        <a:pt x="4633" y="148"/>
                      </a:lnTo>
                      <a:lnTo>
                        <a:pt x="4639" y="139"/>
                      </a:lnTo>
                      <a:lnTo>
                        <a:pt x="4641" y="128"/>
                      </a:lnTo>
                      <a:lnTo>
                        <a:pt x="4641" y="26"/>
                      </a:lnTo>
                      <a:lnTo>
                        <a:pt x="4639" y="16"/>
                      </a:lnTo>
                      <a:lnTo>
                        <a:pt x="4633" y="9"/>
                      </a:lnTo>
                      <a:lnTo>
                        <a:pt x="4623" y="2"/>
                      </a:lnTo>
                      <a:lnTo>
                        <a:pt x="4611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E1E1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5" name="Freeform 857"/>
                <p:cNvSpPr>
                  <a:spLocks/>
                </p:cNvSpPr>
                <p:nvPr/>
              </p:nvSpPr>
              <p:spPr bwMode="auto">
                <a:xfrm>
                  <a:off x="1772" y="2821"/>
                  <a:ext cx="2214" cy="73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8" y="2"/>
                    </a:cxn>
                    <a:cxn ang="0">
                      <a:pos x="8" y="7"/>
                    </a:cxn>
                    <a:cxn ang="0">
                      <a:pos x="2" y="16"/>
                    </a:cxn>
                    <a:cxn ang="0">
                      <a:pos x="0" y="25"/>
                    </a:cxn>
                    <a:cxn ang="0">
                      <a:pos x="0" y="124"/>
                    </a:cxn>
                    <a:cxn ang="0">
                      <a:pos x="2" y="134"/>
                    </a:cxn>
                    <a:cxn ang="0">
                      <a:pos x="8" y="141"/>
                    </a:cxn>
                    <a:cxn ang="0">
                      <a:pos x="18" y="146"/>
                    </a:cxn>
                    <a:cxn ang="0">
                      <a:pos x="27" y="148"/>
                    </a:cxn>
                    <a:cxn ang="0">
                      <a:pos x="4402" y="148"/>
                    </a:cxn>
                    <a:cxn ang="0">
                      <a:pos x="4413" y="146"/>
                    </a:cxn>
                    <a:cxn ang="0">
                      <a:pos x="4421" y="141"/>
                    </a:cxn>
                    <a:cxn ang="0">
                      <a:pos x="4427" y="134"/>
                    </a:cxn>
                    <a:cxn ang="0">
                      <a:pos x="4429" y="124"/>
                    </a:cxn>
                    <a:cxn ang="0">
                      <a:pos x="4429" y="25"/>
                    </a:cxn>
                    <a:cxn ang="0">
                      <a:pos x="4427" y="16"/>
                    </a:cxn>
                    <a:cxn ang="0">
                      <a:pos x="4421" y="7"/>
                    </a:cxn>
                    <a:cxn ang="0">
                      <a:pos x="4413" y="2"/>
                    </a:cxn>
                    <a:cxn ang="0">
                      <a:pos x="440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429" h="148">
                      <a:moveTo>
                        <a:pt x="27" y="0"/>
                      </a:moveTo>
                      <a:lnTo>
                        <a:pt x="18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5"/>
                      </a:lnTo>
                      <a:lnTo>
                        <a:pt x="0" y="124"/>
                      </a:lnTo>
                      <a:lnTo>
                        <a:pt x="2" y="134"/>
                      </a:lnTo>
                      <a:lnTo>
                        <a:pt x="8" y="141"/>
                      </a:lnTo>
                      <a:lnTo>
                        <a:pt x="18" y="146"/>
                      </a:lnTo>
                      <a:lnTo>
                        <a:pt x="27" y="148"/>
                      </a:lnTo>
                      <a:lnTo>
                        <a:pt x="4402" y="148"/>
                      </a:lnTo>
                      <a:lnTo>
                        <a:pt x="4413" y="146"/>
                      </a:lnTo>
                      <a:lnTo>
                        <a:pt x="4421" y="141"/>
                      </a:lnTo>
                      <a:lnTo>
                        <a:pt x="4427" y="134"/>
                      </a:lnTo>
                      <a:lnTo>
                        <a:pt x="4429" y="124"/>
                      </a:lnTo>
                      <a:lnTo>
                        <a:pt x="4429" y="25"/>
                      </a:lnTo>
                      <a:lnTo>
                        <a:pt x="4427" y="16"/>
                      </a:lnTo>
                      <a:lnTo>
                        <a:pt x="4421" y="7"/>
                      </a:lnTo>
                      <a:lnTo>
                        <a:pt x="4413" y="2"/>
                      </a:lnTo>
                      <a:lnTo>
                        <a:pt x="440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3E3E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6" name="Freeform 858"/>
                <p:cNvSpPr>
                  <a:spLocks/>
                </p:cNvSpPr>
                <p:nvPr/>
              </p:nvSpPr>
              <p:spPr bwMode="auto">
                <a:xfrm>
                  <a:off x="1824" y="2822"/>
                  <a:ext cx="2110" cy="71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5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4"/>
                    </a:cxn>
                    <a:cxn ang="0">
                      <a:pos x="0" y="116"/>
                    </a:cxn>
                    <a:cxn ang="0">
                      <a:pos x="2" y="127"/>
                    </a:cxn>
                    <a:cxn ang="0">
                      <a:pos x="8" y="134"/>
                    </a:cxn>
                    <a:cxn ang="0">
                      <a:pos x="15" y="139"/>
                    </a:cxn>
                    <a:cxn ang="0">
                      <a:pos x="27" y="141"/>
                    </a:cxn>
                    <a:cxn ang="0">
                      <a:pos x="4192" y="141"/>
                    </a:cxn>
                    <a:cxn ang="0">
                      <a:pos x="4203" y="139"/>
                    </a:cxn>
                    <a:cxn ang="0">
                      <a:pos x="4211" y="134"/>
                    </a:cxn>
                    <a:cxn ang="0">
                      <a:pos x="4217" y="127"/>
                    </a:cxn>
                    <a:cxn ang="0">
                      <a:pos x="4219" y="116"/>
                    </a:cxn>
                    <a:cxn ang="0">
                      <a:pos x="4219" y="24"/>
                    </a:cxn>
                    <a:cxn ang="0">
                      <a:pos x="4217" y="14"/>
                    </a:cxn>
                    <a:cxn ang="0">
                      <a:pos x="4211" y="7"/>
                    </a:cxn>
                    <a:cxn ang="0">
                      <a:pos x="4203" y="2"/>
                    </a:cxn>
                    <a:cxn ang="0">
                      <a:pos x="419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219" h="141">
                      <a:moveTo>
                        <a:pt x="27" y="0"/>
                      </a:moveTo>
                      <a:lnTo>
                        <a:pt x="15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4"/>
                      </a:lnTo>
                      <a:lnTo>
                        <a:pt x="0" y="116"/>
                      </a:lnTo>
                      <a:lnTo>
                        <a:pt x="2" y="127"/>
                      </a:lnTo>
                      <a:lnTo>
                        <a:pt x="8" y="134"/>
                      </a:lnTo>
                      <a:lnTo>
                        <a:pt x="15" y="139"/>
                      </a:lnTo>
                      <a:lnTo>
                        <a:pt x="27" y="141"/>
                      </a:lnTo>
                      <a:lnTo>
                        <a:pt x="4192" y="141"/>
                      </a:lnTo>
                      <a:lnTo>
                        <a:pt x="4203" y="139"/>
                      </a:lnTo>
                      <a:lnTo>
                        <a:pt x="4211" y="134"/>
                      </a:lnTo>
                      <a:lnTo>
                        <a:pt x="4217" y="127"/>
                      </a:lnTo>
                      <a:lnTo>
                        <a:pt x="4219" y="116"/>
                      </a:lnTo>
                      <a:lnTo>
                        <a:pt x="4219" y="24"/>
                      </a:lnTo>
                      <a:lnTo>
                        <a:pt x="4217" y="14"/>
                      </a:lnTo>
                      <a:lnTo>
                        <a:pt x="4211" y="7"/>
                      </a:lnTo>
                      <a:lnTo>
                        <a:pt x="4203" y="2"/>
                      </a:lnTo>
                      <a:lnTo>
                        <a:pt x="419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7" name="Freeform 859"/>
                <p:cNvSpPr>
                  <a:spLocks/>
                </p:cNvSpPr>
                <p:nvPr/>
              </p:nvSpPr>
              <p:spPr bwMode="auto">
                <a:xfrm>
                  <a:off x="1877" y="2824"/>
                  <a:ext cx="2004" cy="67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5" y="2"/>
                    </a:cxn>
                    <a:cxn ang="0">
                      <a:pos x="7" y="7"/>
                    </a:cxn>
                    <a:cxn ang="0">
                      <a:pos x="2" y="14"/>
                    </a:cxn>
                    <a:cxn ang="0">
                      <a:pos x="0" y="23"/>
                    </a:cxn>
                    <a:cxn ang="0">
                      <a:pos x="0" y="111"/>
                    </a:cxn>
                    <a:cxn ang="0">
                      <a:pos x="2" y="120"/>
                    </a:cxn>
                    <a:cxn ang="0">
                      <a:pos x="7" y="127"/>
                    </a:cxn>
                    <a:cxn ang="0">
                      <a:pos x="15" y="132"/>
                    </a:cxn>
                    <a:cxn ang="0">
                      <a:pos x="25" y="134"/>
                    </a:cxn>
                    <a:cxn ang="0">
                      <a:pos x="3982" y="134"/>
                    </a:cxn>
                    <a:cxn ang="0">
                      <a:pos x="3992" y="132"/>
                    </a:cxn>
                    <a:cxn ang="0">
                      <a:pos x="3999" y="127"/>
                    </a:cxn>
                    <a:cxn ang="0">
                      <a:pos x="4005" y="120"/>
                    </a:cxn>
                    <a:cxn ang="0">
                      <a:pos x="4007" y="111"/>
                    </a:cxn>
                    <a:cxn ang="0">
                      <a:pos x="4007" y="23"/>
                    </a:cxn>
                    <a:cxn ang="0">
                      <a:pos x="4005" y="14"/>
                    </a:cxn>
                    <a:cxn ang="0">
                      <a:pos x="3999" y="7"/>
                    </a:cxn>
                    <a:cxn ang="0">
                      <a:pos x="3992" y="2"/>
                    </a:cxn>
                    <a:cxn ang="0">
                      <a:pos x="3982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4007" h="134">
                      <a:moveTo>
                        <a:pt x="25" y="0"/>
                      </a:move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4"/>
                      </a:lnTo>
                      <a:lnTo>
                        <a:pt x="0" y="23"/>
                      </a:lnTo>
                      <a:lnTo>
                        <a:pt x="0" y="111"/>
                      </a:lnTo>
                      <a:lnTo>
                        <a:pt x="2" y="120"/>
                      </a:lnTo>
                      <a:lnTo>
                        <a:pt x="7" y="127"/>
                      </a:lnTo>
                      <a:lnTo>
                        <a:pt x="15" y="132"/>
                      </a:lnTo>
                      <a:lnTo>
                        <a:pt x="25" y="134"/>
                      </a:lnTo>
                      <a:lnTo>
                        <a:pt x="3982" y="134"/>
                      </a:lnTo>
                      <a:lnTo>
                        <a:pt x="3992" y="132"/>
                      </a:lnTo>
                      <a:lnTo>
                        <a:pt x="3999" y="127"/>
                      </a:lnTo>
                      <a:lnTo>
                        <a:pt x="4005" y="120"/>
                      </a:lnTo>
                      <a:lnTo>
                        <a:pt x="4007" y="111"/>
                      </a:lnTo>
                      <a:lnTo>
                        <a:pt x="4007" y="23"/>
                      </a:lnTo>
                      <a:lnTo>
                        <a:pt x="4005" y="14"/>
                      </a:lnTo>
                      <a:lnTo>
                        <a:pt x="3999" y="7"/>
                      </a:lnTo>
                      <a:lnTo>
                        <a:pt x="3992" y="2"/>
                      </a:lnTo>
                      <a:lnTo>
                        <a:pt x="3982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E8E8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8" name="Freeform 860"/>
                <p:cNvSpPr>
                  <a:spLocks/>
                </p:cNvSpPr>
                <p:nvPr/>
              </p:nvSpPr>
              <p:spPr bwMode="auto">
                <a:xfrm>
                  <a:off x="1930" y="2826"/>
                  <a:ext cx="1898" cy="63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1"/>
                    </a:cxn>
                    <a:cxn ang="0">
                      <a:pos x="0" y="106"/>
                    </a:cxn>
                    <a:cxn ang="0">
                      <a:pos x="2" y="114"/>
                    </a:cxn>
                    <a:cxn ang="0">
                      <a:pos x="8" y="121"/>
                    </a:cxn>
                    <a:cxn ang="0">
                      <a:pos x="16" y="125"/>
                    </a:cxn>
                    <a:cxn ang="0">
                      <a:pos x="24" y="127"/>
                    </a:cxn>
                    <a:cxn ang="0">
                      <a:pos x="3773" y="127"/>
                    </a:cxn>
                    <a:cxn ang="0">
                      <a:pos x="3783" y="125"/>
                    </a:cxn>
                    <a:cxn ang="0">
                      <a:pos x="3791" y="121"/>
                    </a:cxn>
                    <a:cxn ang="0">
                      <a:pos x="3794" y="114"/>
                    </a:cxn>
                    <a:cxn ang="0">
                      <a:pos x="3796" y="106"/>
                    </a:cxn>
                    <a:cxn ang="0">
                      <a:pos x="3796" y="21"/>
                    </a:cxn>
                    <a:cxn ang="0">
                      <a:pos x="3794" y="14"/>
                    </a:cxn>
                    <a:cxn ang="0">
                      <a:pos x="3791" y="7"/>
                    </a:cxn>
                    <a:cxn ang="0">
                      <a:pos x="3783" y="2"/>
                    </a:cxn>
                    <a:cxn ang="0">
                      <a:pos x="377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796" h="127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106"/>
                      </a:lnTo>
                      <a:lnTo>
                        <a:pt x="2" y="114"/>
                      </a:lnTo>
                      <a:lnTo>
                        <a:pt x="8" y="121"/>
                      </a:lnTo>
                      <a:lnTo>
                        <a:pt x="16" y="125"/>
                      </a:lnTo>
                      <a:lnTo>
                        <a:pt x="24" y="127"/>
                      </a:lnTo>
                      <a:lnTo>
                        <a:pt x="3773" y="127"/>
                      </a:lnTo>
                      <a:lnTo>
                        <a:pt x="3783" y="125"/>
                      </a:lnTo>
                      <a:lnTo>
                        <a:pt x="3791" y="121"/>
                      </a:lnTo>
                      <a:lnTo>
                        <a:pt x="3794" y="114"/>
                      </a:lnTo>
                      <a:lnTo>
                        <a:pt x="3796" y="106"/>
                      </a:lnTo>
                      <a:lnTo>
                        <a:pt x="3796" y="21"/>
                      </a:lnTo>
                      <a:lnTo>
                        <a:pt x="3794" y="14"/>
                      </a:lnTo>
                      <a:lnTo>
                        <a:pt x="3791" y="7"/>
                      </a:lnTo>
                      <a:lnTo>
                        <a:pt x="3783" y="2"/>
                      </a:lnTo>
                      <a:lnTo>
                        <a:pt x="377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09" name="Freeform 861"/>
                <p:cNvSpPr>
                  <a:spLocks/>
                </p:cNvSpPr>
                <p:nvPr/>
              </p:nvSpPr>
              <p:spPr bwMode="auto">
                <a:xfrm>
                  <a:off x="1983" y="2828"/>
                  <a:ext cx="1793" cy="60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4" y="2"/>
                    </a:cxn>
                    <a:cxn ang="0">
                      <a:pos x="6" y="6"/>
                    </a:cxn>
                    <a:cxn ang="0">
                      <a:pos x="2" y="12"/>
                    </a:cxn>
                    <a:cxn ang="0">
                      <a:pos x="0" y="21"/>
                    </a:cxn>
                    <a:cxn ang="0">
                      <a:pos x="0" y="101"/>
                    </a:cxn>
                    <a:cxn ang="0">
                      <a:pos x="2" y="108"/>
                    </a:cxn>
                    <a:cxn ang="0">
                      <a:pos x="6" y="115"/>
                    </a:cxn>
                    <a:cxn ang="0">
                      <a:pos x="14" y="118"/>
                    </a:cxn>
                    <a:cxn ang="0">
                      <a:pos x="24" y="120"/>
                    </a:cxn>
                    <a:cxn ang="0">
                      <a:pos x="3563" y="120"/>
                    </a:cxn>
                    <a:cxn ang="0">
                      <a:pos x="3573" y="118"/>
                    </a:cxn>
                    <a:cxn ang="0">
                      <a:pos x="3581" y="115"/>
                    </a:cxn>
                    <a:cxn ang="0">
                      <a:pos x="3585" y="108"/>
                    </a:cxn>
                    <a:cxn ang="0">
                      <a:pos x="3587" y="101"/>
                    </a:cxn>
                    <a:cxn ang="0">
                      <a:pos x="3587" y="21"/>
                    </a:cxn>
                    <a:cxn ang="0">
                      <a:pos x="3585" y="12"/>
                    </a:cxn>
                    <a:cxn ang="0">
                      <a:pos x="3581" y="6"/>
                    </a:cxn>
                    <a:cxn ang="0">
                      <a:pos x="3573" y="2"/>
                    </a:cxn>
                    <a:cxn ang="0">
                      <a:pos x="356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587" h="120">
                      <a:moveTo>
                        <a:pt x="24" y="0"/>
                      </a:moveTo>
                      <a:lnTo>
                        <a:pt x="14" y="2"/>
                      </a:lnTo>
                      <a:lnTo>
                        <a:pt x="6" y="6"/>
                      </a:lnTo>
                      <a:lnTo>
                        <a:pt x="2" y="12"/>
                      </a:lnTo>
                      <a:lnTo>
                        <a:pt x="0" y="21"/>
                      </a:lnTo>
                      <a:lnTo>
                        <a:pt x="0" y="101"/>
                      </a:lnTo>
                      <a:lnTo>
                        <a:pt x="2" y="108"/>
                      </a:lnTo>
                      <a:lnTo>
                        <a:pt x="6" y="115"/>
                      </a:lnTo>
                      <a:lnTo>
                        <a:pt x="14" y="118"/>
                      </a:lnTo>
                      <a:lnTo>
                        <a:pt x="24" y="120"/>
                      </a:lnTo>
                      <a:lnTo>
                        <a:pt x="3563" y="120"/>
                      </a:lnTo>
                      <a:lnTo>
                        <a:pt x="3573" y="118"/>
                      </a:lnTo>
                      <a:lnTo>
                        <a:pt x="3581" y="115"/>
                      </a:lnTo>
                      <a:lnTo>
                        <a:pt x="3585" y="108"/>
                      </a:lnTo>
                      <a:lnTo>
                        <a:pt x="3587" y="101"/>
                      </a:lnTo>
                      <a:lnTo>
                        <a:pt x="3587" y="21"/>
                      </a:lnTo>
                      <a:lnTo>
                        <a:pt x="3585" y="12"/>
                      </a:lnTo>
                      <a:lnTo>
                        <a:pt x="3581" y="6"/>
                      </a:lnTo>
                      <a:lnTo>
                        <a:pt x="3573" y="2"/>
                      </a:lnTo>
                      <a:lnTo>
                        <a:pt x="356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CEC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0" name="Freeform 862"/>
                <p:cNvSpPr>
                  <a:spLocks/>
                </p:cNvSpPr>
                <p:nvPr/>
              </p:nvSpPr>
              <p:spPr bwMode="auto">
                <a:xfrm>
                  <a:off x="2035" y="2829"/>
                  <a:ext cx="1687" cy="5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4" y="2"/>
                    </a:cxn>
                    <a:cxn ang="0">
                      <a:pos x="6" y="5"/>
                    </a:cxn>
                    <a:cxn ang="0">
                      <a:pos x="2" y="12"/>
                    </a:cxn>
                    <a:cxn ang="0">
                      <a:pos x="0" y="19"/>
                    </a:cxn>
                    <a:cxn ang="0">
                      <a:pos x="0" y="94"/>
                    </a:cxn>
                    <a:cxn ang="0">
                      <a:pos x="2" y="100"/>
                    </a:cxn>
                    <a:cxn ang="0">
                      <a:pos x="6" y="107"/>
                    </a:cxn>
                    <a:cxn ang="0">
                      <a:pos x="14" y="111"/>
                    </a:cxn>
                    <a:cxn ang="0">
                      <a:pos x="21" y="113"/>
                    </a:cxn>
                    <a:cxn ang="0">
                      <a:pos x="3354" y="113"/>
                    </a:cxn>
                    <a:cxn ang="0">
                      <a:pos x="3361" y="111"/>
                    </a:cxn>
                    <a:cxn ang="0">
                      <a:pos x="3369" y="107"/>
                    </a:cxn>
                    <a:cxn ang="0">
                      <a:pos x="3373" y="100"/>
                    </a:cxn>
                    <a:cxn ang="0">
                      <a:pos x="3375" y="94"/>
                    </a:cxn>
                    <a:cxn ang="0">
                      <a:pos x="3375" y="19"/>
                    </a:cxn>
                    <a:cxn ang="0">
                      <a:pos x="3373" y="12"/>
                    </a:cxn>
                    <a:cxn ang="0">
                      <a:pos x="3369" y="5"/>
                    </a:cxn>
                    <a:cxn ang="0">
                      <a:pos x="3361" y="2"/>
                    </a:cxn>
                    <a:cxn ang="0">
                      <a:pos x="3354" y="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3375" h="113">
                      <a:moveTo>
                        <a:pt x="21" y="0"/>
                      </a:moveTo>
                      <a:lnTo>
                        <a:pt x="14" y="2"/>
                      </a:lnTo>
                      <a:lnTo>
                        <a:pt x="6" y="5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0" y="94"/>
                      </a:lnTo>
                      <a:lnTo>
                        <a:pt x="2" y="100"/>
                      </a:lnTo>
                      <a:lnTo>
                        <a:pt x="6" y="107"/>
                      </a:lnTo>
                      <a:lnTo>
                        <a:pt x="14" y="111"/>
                      </a:lnTo>
                      <a:lnTo>
                        <a:pt x="21" y="113"/>
                      </a:lnTo>
                      <a:lnTo>
                        <a:pt x="3354" y="113"/>
                      </a:lnTo>
                      <a:lnTo>
                        <a:pt x="3361" y="111"/>
                      </a:lnTo>
                      <a:lnTo>
                        <a:pt x="3369" y="107"/>
                      </a:lnTo>
                      <a:lnTo>
                        <a:pt x="3373" y="100"/>
                      </a:lnTo>
                      <a:lnTo>
                        <a:pt x="3375" y="94"/>
                      </a:lnTo>
                      <a:lnTo>
                        <a:pt x="3375" y="19"/>
                      </a:lnTo>
                      <a:lnTo>
                        <a:pt x="3373" y="12"/>
                      </a:lnTo>
                      <a:lnTo>
                        <a:pt x="3369" y="5"/>
                      </a:lnTo>
                      <a:lnTo>
                        <a:pt x="3361" y="2"/>
                      </a:lnTo>
                      <a:lnTo>
                        <a:pt x="3354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1" name="Freeform 863"/>
                <p:cNvSpPr>
                  <a:spLocks/>
                </p:cNvSpPr>
                <p:nvPr/>
              </p:nvSpPr>
              <p:spPr bwMode="auto">
                <a:xfrm>
                  <a:off x="2088" y="2831"/>
                  <a:ext cx="1582" cy="53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6" y="5"/>
                    </a:cxn>
                    <a:cxn ang="0">
                      <a:pos x="2" y="11"/>
                    </a:cxn>
                    <a:cxn ang="0">
                      <a:pos x="0" y="18"/>
                    </a:cxn>
                    <a:cxn ang="0">
                      <a:pos x="0" y="89"/>
                    </a:cxn>
                    <a:cxn ang="0">
                      <a:pos x="2" y="96"/>
                    </a:cxn>
                    <a:cxn ang="0">
                      <a:pos x="6" y="101"/>
                    </a:cxn>
                    <a:cxn ang="0">
                      <a:pos x="11" y="104"/>
                    </a:cxn>
                    <a:cxn ang="0">
                      <a:pos x="19" y="106"/>
                    </a:cxn>
                    <a:cxn ang="0">
                      <a:pos x="3144" y="106"/>
                    </a:cxn>
                    <a:cxn ang="0">
                      <a:pos x="3151" y="104"/>
                    </a:cxn>
                    <a:cxn ang="0">
                      <a:pos x="3157" y="101"/>
                    </a:cxn>
                    <a:cxn ang="0">
                      <a:pos x="3161" y="96"/>
                    </a:cxn>
                    <a:cxn ang="0">
                      <a:pos x="3163" y="89"/>
                    </a:cxn>
                    <a:cxn ang="0">
                      <a:pos x="3163" y="18"/>
                    </a:cxn>
                    <a:cxn ang="0">
                      <a:pos x="3161" y="11"/>
                    </a:cxn>
                    <a:cxn ang="0">
                      <a:pos x="3157" y="5"/>
                    </a:cxn>
                    <a:cxn ang="0">
                      <a:pos x="3151" y="2"/>
                    </a:cxn>
                    <a:cxn ang="0">
                      <a:pos x="314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163" h="106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0" y="89"/>
                      </a:lnTo>
                      <a:lnTo>
                        <a:pt x="2" y="96"/>
                      </a:lnTo>
                      <a:lnTo>
                        <a:pt x="6" y="101"/>
                      </a:lnTo>
                      <a:lnTo>
                        <a:pt x="11" y="104"/>
                      </a:lnTo>
                      <a:lnTo>
                        <a:pt x="19" y="106"/>
                      </a:lnTo>
                      <a:lnTo>
                        <a:pt x="3144" y="106"/>
                      </a:lnTo>
                      <a:lnTo>
                        <a:pt x="3151" y="104"/>
                      </a:lnTo>
                      <a:lnTo>
                        <a:pt x="3157" y="101"/>
                      </a:lnTo>
                      <a:lnTo>
                        <a:pt x="3161" y="96"/>
                      </a:lnTo>
                      <a:lnTo>
                        <a:pt x="3163" y="89"/>
                      </a:lnTo>
                      <a:lnTo>
                        <a:pt x="3163" y="18"/>
                      </a:lnTo>
                      <a:lnTo>
                        <a:pt x="3161" y="11"/>
                      </a:lnTo>
                      <a:lnTo>
                        <a:pt x="3157" y="5"/>
                      </a:lnTo>
                      <a:lnTo>
                        <a:pt x="3151" y="2"/>
                      </a:lnTo>
                      <a:lnTo>
                        <a:pt x="314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0F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2" name="Freeform 864"/>
                <p:cNvSpPr>
                  <a:spLocks/>
                </p:cNvSpPr>
                <p:nvPr/>
              </p:nvSpPr>
              <p:spPr bwMode="auto">
                <a:xfrm>
                  <a:off x="2141" y="2833"/>
                  <a:ext cx="1476" cy="4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1"/>
                    </a:cxn>
                    <a:cxn ang="0">
                      <a:pos x="5" y="5"/>
                    </a:cxn>
                    <a:cxn ang="0">
                      <a:pos x="2" y="10"/>
                    </a:cxn>
                    <a:cxn ang="0">
                      <a:pos x="0" y="17"/>
                    </a:cxn>
                    <a:cxn ang="0">
                      <a:pos x="0" y="83"/>
                    </a:cxn>
                    <a:cxn ang="0">
                      <a:pos x="2" y="90"/>
                    </a:cxn>
                    <a:cxn ang="0">
                      <a:pos x="5" y="93"/>
                    </a:cxn>
                    <a:cxn ang="0">
                      <a:pos x="11" y="97"/>
                    </a:cxn>
                    <a:cxn ang="0">
                      <a:pos x="19" y="99"/>
                    </a:cxn>
                    <a:cxn ang="0">
                      <a:pos x="2934" y="99"/>
                    </a:cxn>
                    <a:cxn ang="0">
                      <a:pos x="2942" y="97"/>
                    </a:cxn>
                    <a:cxn ang="0">
                      <a:pos x="2946" y="93"/>
                    </a:cxn>
                    <a:cxn ang="0">
                      <a:pos x="2949" y="90"/>
                    </a:cxn>
                    <a:cxn ang="0">
                      <a:pos x="2951" y="83"/>
                    </a:cxn>
                    <a:cxn ang="0">
                      <a:pos x="2951" y="17"/>
                    </a:cxn>
                    <a:cxn ang="0">
                      <a:pos x="2949" y="10"/>
                    </a:cxn>
                    <a:cxn ang="0">
                      <a:pos x="2946" y="5"/>
                    </a:cxn>
                    <a:cxn ang="0">
                      <a:pos x="2942" y="1"/>
                    </a:cxn>
                    <a:cxn ang="0">
                      <a:pos x="293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2951" h="99">
                      <a:moveTo>
                        <a:pt x="19" y="0"/>
                      </a:moveTo>
                      <a:lnTo>
                        <a:pt x="11" y="1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7"/>
                      </a:lnTo>
                      <a:lnTo>
                        <a:pt x="0" y="83"/>
                      </a:lnTo>
                      <a:lnTo>
                        <a:pt x="2" y="90"/>
                      </a:lnTo>
                      <a:lnTo>
                        <a:pt x="5" y="93"/>
                      </a:lnTo>
                      <a:lnTo>
                        <a:pt x="11" y="97"/>
                      </a:lnTo>
                      <a:lnTo>
                        <a:pt x="19" y="99"/>
                      </a:lnTo>
                      <a:lnTo>
                        <a:pt x="2934" y="99"/>
                      </a:lnTo>
                      <a:lnTo>
                        <a:pt x="2942" y="97"/>
                      </a:lnTo>
                      <a:lnTo>
                        <a:pt x="2946" y="93"/>
                      </a:lnTo>
                      <a:lnTo>
                        <a:pt x="2949" y="90"/>
                      </a:lnTo>
                      <a:lnTo>
                        <a:pt x="2951" y="83"/>
                      </a:lnTo>
                      <a:lnTo>
                        <a:pt x="2951" y="17"/>
                      </a:lnTo>
                      <a:lnTo>
                        <a:pt x="2949" y="10"/>
                      </a:lnTo>
                      <a:lnTo>
                        <a:pt x="2946" y="5"/>
                      </a:lnTo>
                      <a:lnTo>
                        <a:pt x="2942" y="1"/>
                      </a:lnTo>
                      <a:lnTo>
                        <a:pt x="293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3" name="Freeform 865"/>
                <p:cNvSpPr>
                  <a:spLocks/>
                </p:cNvSpPr>
                <p:nvPr/>
              </p:nvSpPr>
              <p:spPr bwMode="auto">
                <a:xfrm>
                  <a:off x="2193" y="2835"/>
                  <a:ext cx="1371" cy="46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2" y="2"/>
                    </a:cxn>
                    <a:cxn ang="0">
                      <a:pos x="6" y="5"/>
                    </a:cxn>
                    <a:cxn ang="0">
                      <a:pos x="2" y="11"/>
                    </a:cxn>
                    <a:cxn ang="0">
                      <a:pos x="0" y="16"/>
                    </a:cxn>
                    <a:cxn ang="0">
                      <a:pos x="0" y="77"/>
                    </a:cxn>
                    <a:cxn ang="0">
                      <a:pos x="2" y="84"/>
                    </a:cxn>
                    <a:cxn ang="0">
                      <a:pos x="6" y="87"/>
                    </a:cxn>
                    <a:cxn ang="0">
                      <a:pos x="12" y="90"/>
                    </a:cxn>
                    <a:cxn ang="0">
                      <a:pos x="18" y="92"/>
                    </a:cxn>
                    <a:cxn ang="0">
                      <a:pos x="2725" y="92"/>
                    </a:cxn>
                    <a:cxn ang="0">
                      <a:pos x="2733" y="90"/>
                    </a:cxn>
                    <a:cxn ang="0">
                      <a:pos x="2737" y="87"/>
                    </a:cxn>
                    <a:cxn ang="0">
                      <a:pos x="2741" y="84"/>
                    </a:cxn>
                    <a:cxn ang="0">
                      <a:pos x="2743" y="77"/>
                    </a:cxn>
                    <a:cxn ang="0">
                      <a:pos x="2743" y="16"/>
                    </a:cxn>
                    <a:cxn ang="0">
                      <a:pos x="2741" y="11"/>
                    </a:cxn>
                    <a:cxn ang="0">
                      <a:pos x="2737" y="5"/>
                    </a:cxn>
                    <a:cxn ang="0">
                      <a:pos x="2733" y="2"/>
                    </a:cxn>
                    <a:cxn ang="0">
                      <a:pos x="2725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743" h="92">
                      <a:moveTo>
                        <a:pt x="18" y="0"/>
                      </a:move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6"/>
                      </a:lnTo>
                      <a:lnTo>
                        <a:pt x="0" y="77"/>
                      </a:lnTo>
                      <a:lnTo>
                        <a:pt x="2" y="84"/>
                      </a:lnTo>
                      <a:lnTo>
                        <a:pt x="6" y="87"/>
                      </a:lnTo>
                      <a:lnTo>
                        <a:pt x="12" y="90"/>
                      </a:lnTo>
                      <a:lnTo>
                        <a:pt x="18" y="92"/>
                      </a:lnTo>
                      <a:lnTo>
                        <a:pt x="2725" y="92"/>
                      </a:lnTo>
                      <a:lnTo>
                        <a:pt x="2733" y="90"/>
                      </a:lnTo>
                      <a:lnTo>
                        <a:pt x="2737" y="87"/>
                      </a:lnTo>
                      <a:lnTo>
                        <a:pt x="2741" y="84"/>
                      </a:lnTo>
                      <a:lnTo>
                        <a:pt x="2743" y="77"/>
                      </a:lnTo>
                      <a:lnTo>
                        <a:pt x="2743" y="16"/>
                      </a:lnTo>
                      <a:lnTo>
                        <a:pt x="2741" y="11"/>
                      </a:lnTo>
                      <a:lnTo>
                        <a:pt x="2737" y="5"/>
                      </a:lnTo>
                      <a:lnTo>
                        <a:pt x="2733" y="2"/>
                      </a:lnTo>
                      <a:lnTo>
                        <a:pt x="272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4" name="Freeform 866"/>
                <p:cNvSpPr>
                  <a:spLocks/>
                </p:cNvSpPr>
                <p:nvPr/>
              </p:nvSpPr>
              <p:spPr bwMode="auto">
                <a:xfrm>
                  <a:off x="2247" y="2836"/>
                  <a:ext cx="1265" cy="43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1"/>
                    </a:cxn>
                    <a:cxn ang="0">
                      <a:pos x="6" y="5"/>
                    </a:cxn>
                    <a:cxn ang="0">
                      <a:pos x="2" y="8"/>
                    </a:cxn>
                    <a:cxn ang="0">
                      <a:pos x="0" y="14"/>
                    </a:cxn>
                    <a:cxn ang="0">
                      <a:pos x="0" y="71"/>
                    </a:cxn>
                    <a:cxn ang="0">
                      <a:pos x="2" y="76"/>
                    </a:cxn>
                    <a:cxn ang="0">
                      <a:pos x="6" y="81"/>
                    </a:cxn>
                    <a:cxn ang="0">
                      <a:pos x="10" y="83"/>
                    </a:cxn>
                    <a:cxn ang="0">
                      <a:pos x="16" y="85"/>
                    </a:cxn>
                    <a:cxn ang="0">
                      <a:pos x="2515" y="85"/>
                    </a:cxn>
                    <a:cxn ang="0">
                      <a:pos x="2521" y="83"/>
                    </a:cxn>
                    <a:cxn ang="0">
                      <a:pos x="2527" y="81"/>
                    </a:cxn>
                    <a:cxn ang="0">
                      <a:pos x="2529" y="76"/>
                    </a:cxn>
                    <a:cxn ang="0">
                      <a:pos x="2531" y="71"/>
                    </a:cxn>
                    <a:cxn ang="0">
                      <a:pos x="2531" y="14"/>
                    </a:cxn>
                    <a:cxn ang="0">
                      <a:pos x="2529" y="8"/>
                    </a:cxn>
                    <a:cxn ang="0">
                      <a:pos x="2527" y="5"/>
                    </a:cxn>
                    <a:cxn ang="0">
                      <a:pos x="2521" y="1"/>
                    </a:cxn>
                    <a:cxn ang="0">
                      <a:pos x="2515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531" h="85">
                      <a:moveTo>
                        <a:pt x="16" y="0"/>
                      </a:moveTo>
                      <a:lnTo>
                        <a:pt x="10" y="1"/>
                      </a:lnTo>
                      <a:lnTo>
                        <a:pt x="6" y="5"/>
                      </a:lnTo>
                      <a:lnTo>
                        <a:pt x="2" y="8"/>
                      </a:lnTo>
                      <a:lnTo>
                        <a:pt x="0" y="14"/>
                      </a:lnTo>
                      <a:lnTo>
                        <a:pt x="0" y="71"/>
                      </a:lnTo>
                      <a:lnTo>
                        <a:pt x="2" y="76"/>
                      </a:lnTo>
                      <a:lnTo>
                        <a:pt x="6" y="81"/>
                      </a:lnTo>
                      <a:lnTo>
                        <a:pt x="10" y="83"/>
                      </a:lnTo>
                      <a:lnTo>
                        <a:pt x="16" y="85"/>
                      </a:lnTo>
                      <a:lnTo>
                        <a:pt x="2515" y="85"/>
                      </a:lnTo>
                      <a:lnTo>
                        <a:pt x="2521" y="83"/>
                      </a:lnTo>
                      <a:lnTo>
                        <a:pt x="2527" y="81"/>
                      </a:lnTo>
                      <a:lnTo>
                        <a:pt x="2529" y="76"/>
                      </a:lnTo>
                      <a:lnTo>
                        <a:pt x="2531" y="71"/>
                      </a:lnTo>
                      <a:lnTo>
                        <a:pt x="2531" y="14"/>
                      </a:lnTo>
                      <a:lnTo>
                        <a:pt x="2529" y="8"/>
                      </a:lnTo>
                      <a:lnTo>
                        <a:pt x="2527" y="5"/>
                      </a:lnTo>
                      <a:lnTo>
                        <a:pt x="2521" y="1"/>
                      </a:lnTo>
                      <a:lnTo>
                        <a:pt x="251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5F5F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5" name="Freeform 867"/>
                <p:cNvSpPr>
                  <a:spLocks/>
                </p:cNvSpPr>
                <p:nvPr/>
              </p:nvSpPr>
              <p:spPr bwMode="auto">
                <a:xfrm>
                  <a:off x="2299" y="2838"/>
                  <a:ext cx="1160" cy="39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0" y="2"/>
                    </a:cxn>
                    <a:cxn ang="0">
                      <a:pos x="6" y="5"/>
                    </a:cxn>
                    <a:cxn ang="0">
                      <a:pos x="2" y="9"/>
                    </a:cxn>
                    <a:cxn ang="0">
                      <a:pos x="0" y="14"/>
                    </a:cxn>
                    <a:cxn ang="0">
                      <a:pos x="0" y="66"/>
                    </a:cxn>
                    <a:cxn ang="0">
                      <a:pos x="2" y="71"/>
                    </a:cxn>
                    <a:cxn ang="0">
                      <a:pos x="6" y="75"/>
                    </a:cxn>
                    <a:cxn ang="0">
                      <a:pos x="10" y="78"/>
                    </a:cxn>
                    <a:cxn ang="0">
                      <a:pos x="15" y="78"/>
                    </a:cxn>
                    <a:cxn ang="0">
                      <a:pos x="2305" y="78"/>
                    </a:cxn>
                    <a:cxn ang="0">
                      <a:pos x="2311" y="78"/>
                    </a:cxn>
                    <a:cxn ang="0">
                      <a:pos x="2315" y="75"/>
                    </a:cxn>
                    <a:cxn ang="0">
                      <a:pos x="2319" y="71"/>
                    </a:cxn>
                    <a:cxn ang="0">
                      <a:pos x="2319" y="66"/>
                    </a:cxn>
                    <a:cxn ang="0">
                      <a:pos x="2319" y="14"/>
                    </a:cxn>
                    <a:cxn ang="0">
                      <a:pos x="2319" y="9"/>
                    </a:cxn>
                    <a:cxn ang="0">
                      <a:pos x="2315" y="5"/>
                    </a:cxn>
                    <a:cxn ang="0">
                      <a:pos x="2311" y="2"/>
                    </a:cxn>
                    <a:cxn ang="0">
                      <a:pos x="2305" y="0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2319" h="78">
                      <a:moveTo>
                        <a:pt x="15" y="0"/>
                      </a:moveTo>
                      <a:lnTo>
                        <a:pt x="10" y="2"/>
                      </a:lnTo>
                      <a:lnTo>
                        <a:pt x="6" y="5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66"/>
                      </a:lnTo>
                      <a:lnTo>
                        <a:pt x="2" y="71"/>
                      </a:lnTo>
                      <a:lnTo>
                        <a:pt x="6" y="75"/>
                      </a:lnTo>
                      <a:lnTo>
                        <a:pt x="10" y="78"/>
                      </a:lnTo>
                      <a:lnTo>
                        <a:pt x="15" y="78"/>
                      </a:lnTo>
                      <a:lnTo>
                        <a:pt x="2305" y="78"/>
                      </a:lnTo>
                      <a:lnTo>
                        <a:pt x="2311" y="78"/>
                      </a:lnTo>
                      <a:lnTo>
                        <a:pt x="2315" y="75"/>
                      </a:lnTo>
                      <a:lnTo>
                        <a:pt x="2319" y="71"/>
                      </a:lnTo>
                      <a:lnTo>
                        <a:pt x="2319" y="66"/>
                      </a:lnTo>
                      <a:lnTo>
                        <a:pt x="2319" y="14"/>
                      </a:lnTo>
                      <a:lnTo>
                        <a:pt x="2319" y="9"/>
                      </a:lnTo>
                      <a:lnTo>
                        <a:pt x="2315" y="5"/>
                      </a:lnTo>
                      <a:lnTo>
                        <a:pt x="2311" y="2"/>
                      </a:lnTo>
                      <a:lnTo>
                        <a:pt x="230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6F6F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6" name="Freeform 868"/>
                <p:cNvSpPr>
                  <a:spLocks/>
                </p:cNvSpPr>
                <p:nvPr/>
              </p:nvSpPr>
              <p:spPr bwMode="auto">
                <a:xfrm>
                  <a:off x="2351" y="2840"/>
                  <a:ext cx="1055" cy="3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7" y="1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59"/>
                    </a:cxn>
                    <a:cxn ang="0">
                      <a:pos x="2" y="64"/>
                    </a:cxn>
                    <a:cxn ang="0">
                      <a:pos x="4" y="67"/>
                    </a:cxn>
                    <a:cxn ang="0">
                      <a:pos x="7" y="71"/>
                    </a:cxn>
                    <a:cxn ang="0">
                      <a:pos x="13" y="71"/>
                    </a:cxn>
                    <a:cxn ang="0">
                      <a:pos x="2096" y="71"/>
                    </a:cxn>
                    <a:cxn ang="0">
                      <a:pos x="2101" y="71"/>
                    </a:cxn>
                    <a:cxn ang="0">
                      <a:pos x="2105" y="67"/>
                    </a:cxn>
                    <a:cxn ang="0">
                      <a:pos x="2109" y="64"/>
                    </a:cxn>
                    <a:cxn ang="0">
                      <a:pos x="2109" y="59"/>
                    </a:cxn>
                    <a:cxn ang="0">
                      <a:pos x="2109" y="12"/>
                    </a:cxn>
                    <a:cxn ang="0">
                      <a:pos x="2109" y="7"/>
                    </a:cxn>
                    <a:cxn ang="0">
                      <a:pos x="2105" y="3"/>
                    </a:cxn>
                    <a:cxn ang="0">
                      <a:pos x="2101" y="1"/>
                    </a:cxn>
                    <a:cxn ang="0">
                      <a:pos x="2096" y="0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09" h="71">
                      <a:moveTo>
                        <a:pt x="13" y="0"/>
                      </a:moveTo>
                      <a:lnTo>
                        <a:pt x="7" y="1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59"/>
                      </a:lnTo>
                      <a:lnTo>
                        <a:pt x="2" y="64"/>
                      </a:lnTo>
                      <a:lnTo>
                        <a:pt x="4" y="67"/>
                      </a:lnTo>
                      <a:lnTo>
                        <a:pt x="7" y="71"/>
                      </a:lnTo>
                      <a:lnTo>
                        <a:pt x="13" y="71"/>
                      </a:lnTo>
                      <a:lnTo>
                        <a:pt x="2096" y="71"/>
                      </a:lnTo>
                      <a:lnTo>
                        <a:pt x="2101" y="71"/>
                      </a:lnTo>
                      <a:lnTo>
                        <a:pt x="2105" y="67"/>
                      </a:lnTo>
                      <a:lnTo>
                        <a:pt x="2109" y="64"/>
                      </a:lnTo>
                      <a:lnTo>
                        <a:pt x="2109" y="59"/>
                      </a:lnTo>
                      <a:lnTo>
                        <a:pt x="2109" y="12"/>
                      </a:lnTo>
                      <a:lnTo>
                        <a:pt x="2109" y="7"/>
                      </a:lnTo>
                      <a:lnTo>
                        <a:pt x="2105" y="3"/>
                      </a:lnTo>
                      <a:lnTo>
                        <a:pt x="2101" y="1"/>
                      </a:lnTo>
                      <a:lnTo>
                        <a:pt x="2096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F8F8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7" name="Freeform 869"/>
                <p:cNvSpPr>
                  <a:spLocks/>
                </p:cNvSpPr>
                <p:nvPr/>
              </p:nvSpPr>
              <p:spPr bwMode="auto">
                <a:xfrm>
                  <a:off x="2405" y="2842"/>
                  <a:ext cx="949" cy="32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54"/>
                    </a:cxn>
                    <a:cxn ang="0">
                      <a:pos x="2" y="57"/>
                    </a:cxn>
                    <a:cxn ang="0">
                      <a:pos x="4" y="61"/>
                    </a:cxn>
                    <a:cxn ang="0">
                      <a:pos x="8" y="64"/>
                    </a:cxn>
                    <a:cxn ang="0">
                      <a:pos x="12" y="64"/>
                    </a:cxn>
                    <a:cxn ang="0">
                      <a:pos x="1887" y="64"/>
                    </a:cxn>
                    <a:cxn ang="0">
                      <a:pos x="1893" y="64"/>
                    </a:cxn>
                    <a:cxn ang="0">
                      <a:pos x="1897" y="61"/>
                    </a:cxn>
                    <a:cxn ang="0">
                      <a:pos x="1898" y="54"/>
                    </a:cxn>
                    <a:cxn ang="0">
                      <a:pos x="1898" y="12"/>
                    </a:cxn>
                    <a:cxn ang="0">
                      <a:pos x="1897" y="4"/>
                    </a:cxn>
                    <a:cxn ang="0">
                      <a:pos x="1893" y="2"/>
                    </a:cxn>
                    <a:cxn ang="0">
                      <a:pos x="188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898" h="64">
                      <a:moveTo>
                        <a:pt x="12" y="0"/>
                      </a:move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2" y="57"/>
                      </a:lnTo>
                      <a:lnTo>
                        <a:pt x="4" y="61"/>
                      </a:lnTo>
                      <a:lnTo>
                        <a:pt x="8" y="64"/>
                      </a:lnTo>
                      <a:lnTo>
                        <a:pt x="12" y="64"/>
                      </a:lnTo>
                      <a:lnTo>
                        <a:pt x="1887" y="64"/>
                      </a:lnTo>
                      <a:lnTo>
                        <a:pt x="1893" y="64"/>
                      </a:lnTo>
                      <a:lnTo>
                        <a:pt x="1897" y="61"/>
                      </a:lnTo>
                      <a:lnTo>
                        <a:pt x="1898" y="54"/>
                      </a:lnTo>
                      <a:lnTo>
                        <a:pt x="1898" y="12"/>
                      </a:lnTo>
                      <a:lnTo>
                        <a:pt x="1897" y="4"/>
                      </a:lnTo>
                      <a:lnTo>
                        <a:pt x="1893" y="2"/>
                      </a:lnTo>
                      <a:lnTo>
                        <a:pt x="188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8" name="Freeform 870"/>
                <p:cNvSpPr>
                  <a:spLocks/>
                </p:cNvSpPr>
                <p:nvPr/>
              </p:nvSpPr>
              <p:spPr bwMode="auto">
                <a:xfrm>
                  <a:off x="2457" y="2843"/>
                  <a:ext cx="843" cy="29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1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0"/>
                    </a:cxn>
                    <a:cxn ang="0">
                      <a:pos x="0" y="48"/>
                    </a:cxn>
                    <a:cxn ang="0">
                      <a:pos x="2" y="52"/>
                    </a:cxn>
                    <a:cxn ang="0">
                      <a:pos x="4" y="55"/>
                    </a:cxn>
                    <a:cxn ang="0">
                      <a:pos x="12" y="57"/>
                    </a:cxn>
                    <a:cxn ang="0">
                      <a:pos x="1677" y="57"/>
                    </a:cxn>
                    <a:cxn ang="0">
                      <a:pos x="1685" y="55"/>
                    </a:cxn>
                    <a:cxn ang="0">
                      <a:pos x="1687" y="48"/>
                    </a:cxn>
                    <a:cxn ang="0">
                      <a:pos x="1687" y="10"/>
                    </a:cxn>
                    <a:cxn ang="0">
                      <a:pos x="1685" y="3"/>
                    </a:cxn>
                    <a:cxn ang="0">
                      <a:pos x="1681" y="1"/>
                    </a:cxn>
                    <a:cxn ang="0">
                      <a:pos x="167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687" h="57">
                      <a:moveTo>
                        <a:pt x="12" y="0"/>
                      </a:move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0" y="48"/>
                      </a:lnTo>
                      <a:lnTo>
                        <a:pt x="2" y="52"/>
                      </a:lnTo>
                      <a:lnTo>
                        <a:pt x="4" y="55"/>
                      </a:lnTo>
                      <a:lnTo>
                        <a:pt x="12" y="57"/>
                      </a:lnTo>
                      <a:lnTo>
                        <a:pt x="1677" y="57"/>
                      </a:lnTo>
                      <a:lnTo>
                        <a:pt x="1685" y="55"/>
                      </a:lnTo>
                      <a:lnTo>
                        <a:pt x="1687" y="48"/>
                      </a:lnTo>
                      <a:lnTo>
                        <a:pt x="1687" y="10"/>
                      </a:lnTo>
                      <a:lnTo>
                        <a:pt x="1685" y="3"/>
                      </a:lnTo>
                      <a:lnTo>
                        <a:pt x="1681" y="1"/>
                      </a:lnTo>
                      <a:lnTo>
                        <a:pt x="167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19" name="Freeform 871"/>
                <p:cNvSpPr>
                  <a:spLocks/>
                </p:cNvSpPr>
                <p:nvPr/>
              </p:nvSpPr>
              <p:spPr bwMode="auto">
                <a:xfrm>
                  <a:off x="2510" y="2845"/>
                  <a:ext cx="738" cy="25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6" y="2"/>
                    </a:cxn>
                    <a:cxn ang="0">
                      <a:pos x="4" y="4"/>
                    </a:cxn>
                    <a:cxn ang="0">
                      <a:pos x="2" y="5"/>
                    </a:cxn>
                    <a:cxn ang="0">
                      <a:pos x="0" y="9"/>
                    </a:cxn>
                    <a:cxn ang="0">
                      <a:pos x="0" y="42"/>
                    </a:cxn>
                    <a:cxn ang="0">
                      <a:pos x="2" y="45"/>
                    </a:cxn>
                    <a:cxn ang="0">
                      <a:pos x="4" y="49"/>
                    </a:cxn>
                    <a:cxn ang="0">
                      <a:pos x="10" y="50"/>
                    </a:cxn>
                    <a:cxn ang="0">
                      <a:pos x="1469" y="50"/>
                    </a:cxn>
                    <a:cxn ang="0">
                      <a:pos x="1475" y="49"/>
                    </a:cxn>
                    <a:cxn ang="0">
                      <a:pos x="1477" y="42"/>
                    </a:cxn>
                    <a:cxn ang="0">
                      <a:pos x="1477" y="9"/>
                    </a:cxn>
                    <a:cxn ang="0">
                      <a:pos x="1475" y="4"/>
                    </a:cxn>
                    <a:cxn ang="0">
                      <a:pos x="1473" y="2"/>
                    </a:cxn>
                    <a:cxn ang="0">
                      <a:pos x="146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477" h="50">
                      <a:moveTo>
                        <a:pt x="10" y="0"/>
                      </a:moveTo>
                      <a:lnTo>
                        <a:pt x="6" y="2"/>
                      </a:lnTo>
                      <a:lnTo>
                        <a:pt x="4" y="4"/>
                      </a:lnTo>
                      <a:lnTo>
                        <a:pt x="2" y="5"/>
                      </a:lnTo>
                      <a:lnTo>
                        <a:pt x="0" y="9"/>
                      </a:lnTo>
                      <a:lnTo>
                        <a:pt x="0" y="42"/>
                      </a:lnTo>
                      <a:lnTo>
                        <a:pt x="2" y="45"/>
                      </a:lnTo>
                      <a:lnTo>
                        <a:pt x="4" y="49"/>
                      </a:lnTo>
                      <a:lnTo>
                        <a:pt x="10" y="50"/>
                      </a:lnTo>
                      <a:lnTo>
                        <a:pt x="1469" y="50"/>
                      </a:lnTo>
                      <a:lnTo>
                        <a:pt x="1475" y="49"/>
                      </a:lnTo>
                      <a:lnTo>
                        <a:pt x="1477" y="42"/>
                      </a:lnTo>
                      <a:lnTo>
                        <a:pt x="1477" y="9"/>
                      </a:lnTo>
                      <a:lnTo>
                        <a:pt x="1475" y="4"/>
                      </a:lnTo>
                      <a:lnTo>
                        <a:pt x="1473" y="2"/>
                      </a:lnTo>
                      <a:lnTo>
                        <a:pt x="146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20" name="Freeform 872"/>
                <p:cNvSpPr>
                  <a:spLocks/>
                </p:cNvSpPr>
                <p:nvPr/>
              </p:nvSpPr>
              <p:spPr bwMode="auto">
                <a:xfrm>
                  <a:off x="2563" y="2847"/>
                  <a:ext cx="633" cy="21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" y="1"/>
                    </a:cxn>
                    <a:cxn ang="0">
                      <a:pos x="0" y="8"/>
                    </a:cxn>
                    <a:cxn ang="0">
                      <a:pos x="0" y="36"/>
                    </a:cxn>
                    <a:cxn ang="0">
                      <a:pos x="2" y="41"/>
                    </a:cxn>
                    <a:cxn ang="0">
                      <a:pos x="8" y="43"/>
                    </a:cxn>
                    <a:cxn ang="0">
                      <a:pos x="1257" y="43"/>
                    </a:cxn>
                    <a:cxn ang="0">
                      <a:pos x="1263" y="41"/>
                    </a:cxn>
                    <a:cxn ang="0">
                      <a:pos x="1265" y="36"/>
                    </a:cxn>
                    <a:cxn ang="0">
                      <a:pos x="1265" y="8"/>
                    </a:cxn>
                    <a:cxn ang="0">
                      <a:pos x="1263" y="1"/>
                    </a:cxn>
                    <a:cxn ang="0">
                      <a:pos x="1257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265" h="43">
                      <a:moveTo>
                        <a:pt x="8" y="0"/>
                      </a:moveTo>
                      <a:lnTo>
                        <a:pt x="2" y="1"/>
                      </a:lnTo>
                      <a:lnTo>
                        <a:pt x="0" y="8"/>
                      </a:lnTo>
                      <a:lnTo>
                        <a:pt x="0" y="36"/>
                      </a:lnTo>
                      <a:lnTo>
                        <a:pt x="2" y="41"/>
                      </a:lnTo>
                      <a:lnTo>
                        <a:pt x="8" y="43"/>
                      </a:lnTo>
                      <a:lnTo>
                        <a:pt x="1257" y="43"/>
                      </a:lnTo>
                      <a:lnTo>
                        <a:pt x="1263" y="41"/>
                      </a:lnTo>
                      <a:lnTo>
                        <a:pt x="1265" y="36"/>
                      </a:lnTo>
                      <a:lnTo>
                        <a:pt x="1265" y="8"/>
                      </a:lnTo>
                      <a:lnTo>
                        <a:pt x="1263" y="1"/>
                      </a:lnTo>
                      <a:lnTo>
                        <a:pt x="1257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21" name="Freeform 873"/>
                <p:cNvSpPr>
                  <a:spLocks/>
                </p:cNvSpPr>
                <p:nvPr/>
              </p:nvSpPr>
              <p:spPr bwMode="auto">
                <a:xfrm>
                  <a:off x="2615" y="2848"/>
                  <a:ext cx="527" cy="19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31"/>
                    </a:cxn>
                    <a:cxn ang="0">
                      <a:pos x="2" y="35"/>
                    </a:cxn>
                    <a:cxn ang="0">
                      <a:pos x="7" y="36"/>
                    </a:cxn>
                    <a:cxn ang="0">
                      <a:pos x="1048" y="36"/>
                    </a:cxn>
                    <a:cxn ang="0">
                      <a:pos x="1051" y="35"/>
                    </a:cxn>
                    <a:cxn ang="0">
                      <a:pos x="1053" y="31"/>
                    </a:cxn>
                    <a:cxn ang="0">
                      <a:pos x="1053" y="7"/>
                    </a:cxn>
                    <a:cxn ang="0">
                      <a:pos x="1051" y="2"/>
                    </a:cxn>
                    <a:cxn ang="0">
                      <a:pos x="1048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53" h="36">
                      <a:moveTo>
                        <a:pt x="7" y="0"/>
                      </a:move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31"/>
                      </a:lnTo>
                      <a:lnTo>
                        <a:pt x="2" y="35"/>
                      </a:lnTo>
                      <a:lnTo>
                        <a:pt x="7" y="36"/>
                      </a:lnTo>
                      <a:lnTo>
                        <a:pt x="1048" y="36"/>
                      </a:lnTo>
                      <a:lnTo>
                        <a:pt x="1051" y="35"/>
                      </a:lnTo>
                      <a:lnTo>
                        <a:pt x="1053" y="31"/>
                      </a:lnTo>
                      <a:lnTo>
                        <a:pt x="1053" y="7"/>
                      </a:lnTo>
                      <a:lnTo>
                        <a:pt x="1051" y="2"/>
                      </a:lnTo>
                      <a:lnTo>
                        <a:pt x="104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CFC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22" name="Freeform 874"/>
                <p:cNvSpPr>
                  <a:spLocks/>
                </p:cNvSpPr>
                <p:nvPr/>
              </p:nvSpPr>
              <p:spPr bwMode="auto">
                <a:xfrm>
                  <a:off x="2668" y="2850"/>
                  <a:ext cx="422" cy="1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2" y="2"/>
                    </a:cxn>
                    <a:cxn ang="0">
                      <a:pos x="0" y="6"/>
                    </a:cxn>
                    <a:cxn ang="0">
                      <a:pos x="0" y="26"/>
                    </a:cxn>
                    <a:cxn ang="0">
                      <a:pos x="2" y="28"/>
                    </a:cxn>
                    <a:cxn ang="0">
                      <a:pos x="6" y="30"/>
                    </a:cxn>
                    <a:cxn ang="0">
                      <a:pos x="841" y="30"/>
                    </a:cxn>
                    <a:cxn ang="0">
                      <a:pos x="843" y="28"/>
                    </a:cxn>
                    <a:cxn ang="0">
                      <a:pos x="845" y="26"/>
                    </a:cxn>
                    <a:cxn ang="0">
                      <a:pos x="845" y="6"/>
                    </a:cxn>
                    <a:cxn ang="0">
                      <a:pos x="843" y="2"/>
                    </a:cxn>
                    <a:cxn ang="0">
                      <a:pos x="841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5" h="30">
                      <a:moveTo>
                        <a:pt x="6" y="0"/>
                      </a:moveTo>
                      <a:lnTo>
                        <a:pt x="2" y="2"/>
                      </a:lnTo>
                      <a:lnTo>
                        <a:pt x="0" y="6"/>
                      </a:lnTo>
                      <a:lnTo>
                        <a:pt x="0" y="26"/>
                      </a:lnTo>
                      <a:lnTo>
                        <a:pt x="2" y="28"/>
                      </a:lnTo>
                      <a:lnTo>
                        <a:pt x="6" y="30"/>
                      </a:lnTo>
                      <a:lnTo>
                        <a:pt x="841" y="30"/>
                      </a:lnTo>
                      <a:lnTo>
                        <a:pt x="843" y="28"/>
                      </a:lnTo>
                      <a:lnTo>
                        <a:pt x="845" y="26"/>
                      </a:lnTo>
                      <a:lnTo>
                        <a:pt x="845" y="6"/>
                      </a:lnTo>
                      <a:lnTo>
                        <a:pt x="843" y="2"/>
                      </a:lnTo>
                      <a:lnTo>
                        <a:pt x="84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23" name="Freeform 875"/>
                <p:cNvSpPr>
                  <a:spLocks/>
                </p:cNvSpPr>
                <p:nvPr/>
              </p:nvSpPr>
              <p:spPr bwMode="auto">
                <a:xfrm>
                  <a:off x="2721" y="2852"/>
                  <a:ext cx="316" cy="1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19"/>
                    </a:cxn>
                    <a:cxn ang="0">
                      <a:pos x="2" y="21"/>
                    </a:cxn>
                    <a:cxn ang="0">
                      <a:pos x="4" y="22"/>
                    </a:cxn>
                    <a:cxn ang="0">
                      <a:pos x="629" y="22"/>
                    </a:cxn>
                    <a:cxn ang="0">
                      <a:pos x="633" y="21"/>
                    </a:cxn>
                    <a:cxn ang="0">
                      <a:pos x="633" y="19"/>
                    </a:cxn>
                    <a:cxn ang="0">
                      <a:pos x="633" y="5"/>
                    </a:cxn>
                    <a:cxn ang="0">
                      <a:pos x="633" y="2"/>
                    </a:cxn>
                    <a:cxn ang="0">
                      <a:pos x="62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33" h="22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19"/>
                      </a:lnTo>
                      <a:lnTo>
                        <a:pt x="2" y="21"/>
                      </a:lnTo>
                      <a:lnTo>
                        <a:pt x="4" y="22"/>
                      </a:lnTo>
                      <a:lnTo>
                        <a:pt x="629" y="22"/>
                      </a:lnTo>
                      <a:lnTo>
                        <a:pt x="633" y="21"/>
                      </a:lnTo>
                      <a:lnTo>
                        <a:pt x="633" y="19"/>
                      </a:lnTo>
                      <a:lnTo>
                        <a:pt x="633" y="5"/>
                      </a:lnTo>
                      <a:lnTo>
                        <a:pt x="633" y="2"/>
                      </a:lnTo>
                      <a:lnTo>
                        <a:pt x="62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24" name="Freeform 876"/>
                <p:cNvSpPr>
                  <a:spLocks/>
                </p:cNvSpPr>
                <p:nvPr/>
              </p:nvSpPr>
              <p:spPr bwMode="auto">
                <a:xfrm>
                  <a:off x="2773" y="2854"/>
                  <a:ext cx="211" cy="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14"/>
                    </a:cxn>
                    <a:cxn ang="0">
                      <a:pos x="2" y="16"/>
                    </a:cxn>
                    <a:cxn ang="0">
                      <a:pos x="4" y="16"/>
                    </a:cxn>
                    <a:cxn ang="0">
                      <a:pos x="419" y="16"/>
                    </a:cxn>
                    <a:cxn ang="0">
                      <a:pos x="421" y="16"/>
                    </a:cxn>
                    <a:cxn ang="0">
                      <a:pos x="421" y="14"/>
                    </a:cxn>
                    <a:cxn ang="0">
                      <a:pos x="421" y="4"/>
                    </a:cxn>
                    <a:cxn ang="0">
                      <a:pos x="421" y="2"/>
                    </a:cxn>
                    <a:cxn ang="0">
                      <a:pos x="41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21" h="16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4" y="16"/>
                      </a:lnTo>
                      <a:lnTo>
                        <a:pt x="419" y="16"/>
                      </a:lnTo>
                      <a:lnTo>
                        <a:pt x="421" y="16"/>
                      </a:lnTo>
                      <a:lnTo>
                        <a:pt x="421" y="14"/>
                      </a:lnTo>
                      <a:lnTo>
                        <a:pt x="421" y="4"/>
                      </a:lnTo>
                      <a:lnTo>
                        <a:pt x="421" y="2"/>
                      </a:lnTo>
                      <a:lnTo>
                        <a:pt x="41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25" name="Freeform 877"/>
                <p:cNvSpPr>
                  <a:spLocks/>
                </p:cNvSpPr>
                <p:nvPr/>
              </p:nvSpPr>
              <p:spPr bwMode="auto">
                <a:xfrm>
                  <a:off x="2826" y="2855"/>
                  <a:ext cx="106" cy="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9"/>
                    </a:cxn>
                    <a:cxn ang="0">
                      <a:pos x="2" y="9"/>
                    </a:cxn>
                    <a:cxn ang="0">
                      <a:pos x="2" y="9"/>
                    </a:cxn>
                    <a:cxn ang="0">
                      <a:pos x="211" y="9"/>
                    </a:cxn>
                    <a:cxn ang="0">
                      <a:pos x="211" y="9"/>
                    </a:cxn>
                    <a:cxn ang="0">
                      <a:pos x="211" y="2"/>
                    </a:cxn>
                    <a:cxn ang="0">
                      <a:pos x="211" y="2"/>
                    </a:cxn>
                    <a:cxn ang="0">
                      <a:pos x="21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1" h="9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2" y="9"/>
                      </a:lnTo>
                      <a:lnTo>
                        <a:pt x="211" y="9"/>
                      </a:lnTo>
                      <a:lnTo>
                        <a:pt x="211" y="9"/>
                      </a:lnTo>
                      <a:lnTo>
                        <a:pt x="211" y="2"/>
                      </a:lnTo>
                      <a:lnTo>
                        <a:pt x="211" y="2"/>
                      </a:lnTo>
                      <a:lnTo>
                        <a:pt x="21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927" name="Freeform 879"/>
              <p:cNvSpPr>
                <a:spLocks/>
              </p:cNvSpPr>
              <p:nvPr/>
            </p:nvSpPr>
            <p:spPr bwMode="auto">
              <a:xfrm>
                <a:off x="350" y="2774"/>
                <a:ext cx="5060" cy="168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49" y="1"/>
                  </a:cxn>
                  <a:cxn ang="0">
                    <a:pos x="37" y="5"/>
                  </a:cxn>
                  <a:cxn ang="0">
                    <a:pos x="27" y="8"/>
                  </a:cxn>
                  <a:cxn ang="0">
                    <a:pos x="18" y="15"/>
                  </a:cxn>
                  <a:cxn ang="0">
                    <a:pos x="10" y="24"/>
                  </a:cxn>
                  <a:cxn ang="0">
                    <a:pos x="6" y="33"/>
                  </a:cxn>
                  <a:cxn ang="0">
                    <a:pos x="2" y="43"/>
                  </a:cxn>
                  <a:cxn ang="0">
                    <a:pos x="0" y="55"/>
                  </a:cxn>
                  <a:cxn ang="0">
                    <a:pos x="0" y="281"/>
                  </a:cxn>
                  <a:cxn ang="0">
                    <a:pos x="2" y="293"/>
                  </a:cxn>
                  <a:cxn ang="0">
                    <a:pos x="6" y="303"/>
                  </a:cxn>
                  <a:cxn ang="0">
                    <a:pos x="10" y="312"/>
                  </a:cxn>
                  <a:cxn ang="0">
                    <a:pos x="18" y="321"/>
                  </a:cxn>
                  <a:cxn ang="0">
                    <a:pos x="27" y="328"/>
                  </a:cxn>
                  <a:cxn ang="0">
                    <a:pos x="37" y="333"/>
                  </a:cxn>
                  <a:cxn ang="0">
                    <a:pos x="49" y="335"/>
                  </a:cxn>
                  <a:cxn ang="0">
                    <a:pos x="62" y="336"/>
                  </a:cxn>
                  <a:cxn ang="0">
                    <a:pos x="10059" y="336"/>
                  </a:cxn>
                  <a:cxn ang="0">
                    <a:pos x="10072" y="335"/>
                  </a:cxn>
                  <a:cxn ang="0">
                    <a:pos x="10084" y="333"/>
                  </a:cxn>
                  <a:cxn ang="0">
                    <a:pos x="10094" y="328"/>
                  </a:cxn>
                  <a:cxn ang="0">
                    <a:pos x="10103" y="321"/>
                  </a:cxn>
                  <a:cxn ang="0">
                    <a:pos x="10111" y="312"/>
                  </a:cxn>
                  <a:cxn ang="0">
                    <a:pos x="10117" y="303"/>
                  </a:cxn>
                  <a:cxn ang="0">
                    <a:pos x="10119" y="293"/>
                  </a:cxn>
                  <a:cxn ang="0">
                    <a:pos x="10121" y="281"/>
                  </a:cxn>
                  <a:cxn ang="0">
                    <a:pos x="10121" y="55"/>
                  </a:cxn>
                  <a:cxn ang="0">
                    <a:pos x="10119" y="43"/>
                  </a:cxn>
                  <a:cxn ang="0">
                    <a:pos x="10117" y="33"/>
                  </a:cxn>
                  <a:cxn ang="0">
                    <a:pos x="10111" y="24"/>
                  </a:cxn>
                  <a:cxn ang="0">
                    <a:pos x="10103" y="15"/>
                  </a:cxn>
                  <a:cxn ang="0">
                    <a:pos x="10094" y="8"/>
                  </a:cxn>
                  <a:cxn ang="0">
                    <a:pos x="10084" y="5"/>
                  </a:cxn>
                  <a:cxn ang="0">
                    <a:pos x="10072" y="1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6">
                    <a:moveTo>
                      <a:pt x="62" y="0"/>
                    </a:moveTo>
                    <a:lnTo>
                      <a:pt x="49" y="1"/>
                    </a:lnTo>
                    <a:lnTo>
                      <a:pt x="37" y="5"/>
                    </a:lnTo>
                    <a:lnTo>
                      <a:pt x="27" y="8"/>
                    </a:lnTo>
                    <a:lnTo>
                      <a:pt x="18" y="15"/>
                    </a:lnTo>
                    <a:lnTo>
                      <a:pt x="10" y="24"/>
                    </a:lnTo>
                    <a:lnTo>
                      <a:pt x="6" y="33"/>
                    </a:lnTo>
                    <a:lnTo>
                      <a:pt x="2" y="43"/>
                    </a:lnTo>
                    <a:lnTo>
                      <a:pt x="0" y="55"/>
                    </a:lnTo>
                    <a:lnTo>
                      <a:pt x="0" y="281"/>
                    </a:lnTo>
                    <a:lnTo>
                      <a:pt x="2" y="293"/>
                    </a:lnTo>
                    <a:lnTo>
                      <a:pt x="6" y="303"/>
                    </a:lnTo>
                    <a:lnTo>
                      <a:pt x="10" y="312"/>
                    </a:lnTo>
                    <a:lnTo>
                      <a:pt x="18" y="321"/>
                    </a:lnTo>
                    <a:lnTo>
                      <a:pt x="27" y="328"/>
                    </a:lnTo>
                    <a:lnTo>
                      <a:pt x="37" y="333"/>
                    </a:lnTo>
                    <a:lnTo>
                      <a:pt x="49" y="335"/>
                    </a:lnTo>
                    <a:lnTo>
                      <a:pt x="62" y="336"/>
                    </a:lnTo>
                    <a:lnTo>
                      <a:pt x="10059" y="336"/>
                    </a:lnTo>
                    <a:lnTo>
                      <a:pt x="10072" y="335"/>
                    </a:lnTo>
                    <a:lnTo>
                      <a:pt x="10084" y="333"/>
                    </a:lnTo>
                    <a:lnTo>
                      <a:pt x="10094" y="328"/>
                    </a:lnTo>
                    <a:lnTo>
                      <a:pt x="10103" y="321"/>
                    </a:lnTo>
                    <a:lnTo>
                      <a:pt x="10111" y="312"/>
                    </a:lnTo>
                    <a:lnTo>
                      <a:pt x="10117" y="303"/>
                    </a:lnTo>
                    <a:lnTo>
                      <a:pt x="10119" y="293"/>
                    </a:lnTo>
                    <a:lnTo>
                      <a:pt x="10121" y="281"/>
                    </a:lnTo>
                    <a:lnTo>
                      <a:pt x="10121" y="55"/>
                    </a:lnTo>
                    <a:lnTo>
                      <a:pt x="10119" y="43"/>
                    </a:lnTo>
                    <a:lnTo>
                      <a:pt x="10117" y="33"/>
                    </a:lnTo>
                    <a:lnTo>
                      <a:pt x="10111" y="24"/>
                    </a:lnTo>
                    <a:lnTo>
                      <a:pt x="10103" y="15"/>
                    </a:lnTo>
                    <a:lnTo>
                      <a:pt x="10094" y="8"/>
                    </a:lnTo>
                    <a:lnTo>
                      <a:pt x="10084" y="5"/>
                    </a:lnTo>
                    <a:lnTo>
                      <a:pt x="10072" y="1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545" name="Group 497"/>
            <p:cNvGrpSpPr>
              <a:grpSpLocks/>
            </p:cNvGrpSpPr>
            <p:nvPr/>
          </p:nvGrpSpPr>
          <p:grpSpPr bwMode="auto">
            <a:xfrm>
              <a:off x="210" y="215"/>
              <a:ext cx="5309" cy="294"/>
              <a:chOff x="210" y="215"/>
              <a:chExt cx="5309" cy="294"/>
            </a:xfrm>
          </p:grpSpPr>
          <p:grpSp>
            <p:nvGrpSpPr>
              <p:cNvPr id="2543" name="Group 495"/>
              <p:cNvGrpSpPr>
                <a:grpSpLocks/>
              </p:cNvGrpSpPr>
              <p:nvPr/>
            </p:nvGrpSpPr>
            <p:grpSpPr bwMode="auto">
              <a:xfrm>
                <a:off x="210" y="215"/>
                <a:ext cx="5309" cy="294"/>
                <a:chOff x="210" y="215"/>
                <a:chExt cx="5309" cy="294"/>
              </a:xfrm>
            </p:grpSpPr>
            <p:sp>
              <p:nvSpPr>
                <p:cNvPr id="2446" name="Freeform 398"/>
                <p:cNvSpPr>
                  <a:spLocks/>
                </p:cNvSpPr>
                <p:nvPr/>
              </p:nvSpPr>
              <p:spPr bwMode="auto">
                <a:xfrm>
                  <a:off x="210" y="215"/>
                  <a:ext cx="5309" cy="294"/>
                </a:xfrm>
                <a:custGeom>
                  <a:avLst/>
                  <a:gdLst/>
                  <a:ahLst/>
                  <a:cxnLst>
                    <a:cxn ang="0">
                      <a:pos x="108" y="0"/>
                    </a:cxn>
                    <a:cxn ang="0">
                      <a:pos x="87" y="2"/>
                    </a:cxn>
                    <a:cxn ang="0">
                      <a:pos x="66" y="7"/>
                    </a:cxn>
                    <a:cxn ang="0">
                      <a:pos x="48" y="18"/>
                    </a:cxn>
                    <a:cxn ang="0">
                      <a:pos x="31" y="28"/>
                    </a:cxn>
                    <a:cxn ang="0">
                      <a:pos x="19" y="44"/>
                    </a:cxn>
                    <a:cxn ang="0">
                      <a:pos x="7" y="59"/>
                    </a:cxn>
                    <a:cxn ang="0">
                      <a:pos x="2" y="79"/>
                    </a:cxn>
                    <a:cxn ang="0">
                      <a:pos x="0" y="98"/>
                    </a:cxn>
                    <a:cxn ang="0">
                      <a:pos x="0" y="492"/>
                    </a:cxn>
                    <a:cxn ang="0">
                      <a:pos x="2" y="511"/>
                    </a:cxn>
                    <a:cxn ang="0">
                      <a:pos x="7" y="530"/>
                    </a:cxn>
                    <a:cxn ang="0">
                      <a:pos x="19" y="545"/>
                    </a:cxn>
                    <a:cxn ang="0">
                      <a:pos x="31" y="561"/>
                    </a:cxn>
                    <a:cxn ang="0">
                      <a:pos x="48" y="572"/>
                    </a:cxn>
                    <a:cxn ang="0">
                      <a:pos x="66" y="582"/>
                    </a:cxn>
                    <a:cxn ang="0">
                      <a:pos x="87" y="587"/>
                    </a:cxn>
                    <a:cxn ang="0">
                      <a:pos x="108" y="589"/>
                    </a:cxn>
                    <a:cxn ang="0">
                      <a:pos x="10508" y="589"/>
                    </a:cxn>
                    <a:cxn ang="0">
                      <a:pos x="10530" y="587"/>
                    </a:cxn>
                    <a:cxn ang="0">
                      <a:pos x="10551" y="582"/>
                    </a:cxn>
                    <a:cxn ang="0">
                      <a:pos x="10569" y="572"/>
                    </a:cxn>
                    <a:cxn ang="0">
                      <a:pos x="10586" y="561"/>
                    </a:cxn>
                    <a:cxn ang="0">
                      <a:pos x="10598" y="545"/>
                    </a:cxn>
                    <a:cxn ang="0">
                      <a:pos x="10609" y="530"/>
                    </a:cxn>
                    <a:cxn ang="0">
                      <a:pos x="10615" y="511"/>
                    </a:cxn>
                    <a:cxn ang="0">
                      <a:pos x="10617" y="492"/>
                    </a:cxn>
                    <a:cxn ang="0">
                      <a:pos x="10617" y="98"/>
                    </a:cxn>
                    <a:cxn ang="0">
                      <a:pos x="10615" y="79"/>
                    </a:cxn>
                    <a:cxn ang="0">
                      <a:pos x="10609" y="59"/>
                    </a:cxn>
                    <a:cxn ang="0">
                      <a:pos x="10598" y="44"/>
                    </a:cxn>
                    <a:cxn ang="0">
                      <a:pos x="10586" y="28"/>
                    </a:cxn>
                    <a:cxn ang="0">
                      <a:pos x="10569" y="18"/>
                    </a:cxn>
                    <a:cxn ang="0">
                      <a:pos x="10551" y="7"/>
                    </a:cxn>
                    <a:cxn ang="0">
                      <a:pos x="10530" y="2"/>
                    </a:cxn>
                    <a:cxn ang="0">
                      <a:pos x="10508" y="0"/>
                    </a:cxn>
                    <a:cxn ang="0">
                      <a:pos x="108" y="0"/>
                    </a:cxn>
                  </a:cxnLst>
                  <a:rect l="0" t="0" r="r" b="b"/>
                  <a:pathLst>
                    <a:path w="10617" h="589">
                      <a:moveTo>
                        <a:pt x="108" y="0"/>
                      </a:moveTo>
                      <a:lnTo>
                        <a:pt x="87" y="2"/>
                      </a:lnTo>
                      <a:lnTo>
                        <a:pt x="66" y="7"/>
                      </a:lnTo>
                      <a:lnTo>
                        <a:pt x="48" y="18"/>
                      </a:lnTo>
                      <a:lnTo>
                        <a:pt x="31" y="28"/>
                      </a:lnTo>
                      <a:lnTo>
                        <a:pt x="19" y="44"/>
                      </a:lnTo>
                      <a:lnTo>
                        <a:pt x="7" y="59"/>
                      </a:lnTo>
                      <a:lnTo>
                        <a:pt x="2" y="79"/>
                      </a:lnTo>
                      <a:lnTo>
                        <a:pt x="0" y="98"/>
                      </a:lnTo>
                      <a:lnTo>
                        <a:pt x="0" y="492"/>
                      </a:lnTo>
                      <a:lnTo>
                        <a:pt x="2" y="511"/>
                      </a:lnTo>
                      <a:lnTo>
                        <a:pt x="7" y="530"/>
                      </a:lnTo>
                      <a:lnTo>
                        <a:pt x="19" y="545"/>
                      </a:lnTo>
                      <a:lnTo>
                        <a:pt x="31" y="561"/>
                      </a:lnTo>
                      <a:lnTo>
                        <a:pt x="48" y="572"/>
                      </a:lnTo>
                      <a:lnTo>
                        <a:pt x="66" y="582"/>
                      </a:lnTo>
                      <a:lnTo>
                        <a:pt x="87" y="587"/>
                      </a:lnTo>
                      <a:lnTo>
                        <a:pt x="108" y="589"/>
                      </a:lnTo>
                      <a:lnTo>
                        <a:pt x="10508" y="589"/>
                      </a:lnTo>
                      <a:lnTo>
                        <a:pt x="10530" y="587"/>
                      </a:lnTo>
                      <a:lnTo>
                        <a:pt x="10551" y="582"/>
                      </a:lnTo>
                      <a:lnTo>
                        <a:pt x="10569" y="572"/>
                      </a:lnTo>
                      <a:lnTo>
                        <a:pt x="10586" y="561"/>
                      </a:lnTo>
                      <a:lnTo>
                        <a:pt x="10598" y="545"/>
                      </a:lnTo>
                      <a:lnTo>
                        <a:pt x="10609" y="530"/>
                      </a:lnTo>
                      <a:lnTo>
                        <a:pt x="10615" y="511"/>
                      </a:lnTo>
                      <a:lnTo>
                        <a:pt x="10617" y="492"/>
                      </a:lnTo>
                      <a:lnTo>
                        <a:pt x="10617" y="98"/>
                      </a:lnTo>
                      <a:lnTo>
                        <a:pt x="10615" y="79"/>
                      </a:lnTo>
                      <a:lnTo>
                        <a:pt x="10609" y="59"/>
                      </a:lnTo>
                      <a:lnTo>
                        <a:pt x="10598" y="44"/>
                      </a:lnTo>
                      <a:lnTo>
                        <a:pt x="10586" y="28"/>
                      </a:lnTo>
                      <a:lnTo>
                        <a:pt x="10569" y="18"/>
                      </a:lnTo>
                      <a:lnTo>
                        <a:pt x="10551" y="7"/>
                      </a:lnTo>
                      <a:lnTo>
                        <a:pt x="10530" y="2"/>
                      </a:lnTo>
                      <a:lnTo>
                        <a:pt x="10508" y="0"/>
                      </a:lnTo>
                      <a:lnTo>
                        <a:pt x="108" y="0"/>
                      </a:lnTo>
                      <a:close/>
                    </a:path>
                  </a:pathLst>
                </a:custGeom>
                <a:solidFill>
                  <a:srgbClr val="618F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47" name="Freeform 399"/>
                <p:cNvSpPr>
                  <a:spLocks/>
                </p:cNvSpPr>
                <p:nvPr/>
              </p:nvSpPr>
              <p:spPr bwMode="auto">
                <a:xfrm>
                  <a:off x="236" y="215"/>
                  <a:ext cx="5254" cy="293"/>
                </a:xfrm>
                <a:custGeom>
                  <a:avLst/>
                  <a:gdLst/>
                  <a:ahLst/>
                  <a:cxnLst>
                    <a:cxn ang="0">
                      <a:pos x="109" y="0"/>
                    </a:cxn>
                    <a:cxn ang="0">
                      <a:pos x="87" y="2"/>
                    </a:cxn>
                    <a:cxn ang="0">
                      <a:pos x="66" y="7"/>
                    </a:cxn>
                    <a:cxn ang="0">
                      <a:pos x="49" y="18"/>
                    </a:cxn>
                    <a:cxn ang="0">
                      <a:pos x="31" y="28"/>
                    </a:cxn>
                    <a:cxn ang="0">
                      <a:pos x="19" y="44"/>
                    </a:cxn>
                    <a:cxn ang="0">
                      <a:pos x="8" y="59"/>
                    </a:cxn>
                    <a:cxn ang="0">
                      <a:pos x="2" y="79"/>
                    </a:cxn>
                    <a:cxn ang="0">
                      <a:pos x="0" y="98"/>
                    </a:cxn>
                    <a:cxn ang="0">
                      <a:pos x="0" y="488"/>
                    </a:cxn>
                    <a:cxn ang="0">
                      <a:pos x="2" y="507"/>
                    </a:cxn>
                    <a:cxn ang="0">
                      <a:pos x="8" y="526"/>
                    </a:cxn>
                    <a:cxn ang="0">
                      <a:pos x="19" y="542"/>
                    </a:cxn>
                    <a:cxn ang="0">
                      <a:pos x="31" y="558"/>
                    </a:cxn>
                    <a:cxn ang="0">
                      <a:pos x="49" y="568"/>
                    </a:cxn>
                    <a:cxn ang="0">
                      <a:pos x="66" y="578"/>
                    </a:cxn>
                    <a:cxn ang="0">
                      <a:pos x="87" y="584"/>
                    </a:cxn>
                    <a:cxn ang="0">
                      <a:pos x="109" y="585"/>
                    </a:cxn>
                    <a:cxn ang="0">
                      <a:pos x="10400" y="585"/>
                    </a:cxn>
                    <a:cxn ang="0">
                      <a:pos x="10421" y="584"/>
                    </a:cxn>
                    <a:cxn ang="0">
                      <a:pos x="10443" y="578"/>
                    </a:cxn>
                    <a:cxn ang="0">
                      <a:pos x="10460" y="568"/>
                    </a:cxn>
                    <a:cxn ang="0">
                      <a:pos x="10478" y="558"/>
                    </a:cxn>
                    <a:cxn ang="0">
                      <a:pos x="10489" y="542"/>
                    </a:cxn>
                    <a:cxn ang="0">
                      <a:pos x="10501" y="526"/>
                    </a:cxn>
                    <a:cxn ang="0">
                      <a:pos x="10507" y="507"/>
                    </a:cxn>
                    <a:cxn ang="0">
                      <a:pos x="10509" y="488"/>
                    </a:cxn>
                    <a:cxn ang="0">
                      <a:pos x="10509" y="98"/>
                    </a:cxn>
                    <a:cxn ang="0">
                      <a:pos x="10507" y="79"/>
                    </a:cxn>
                    <a:cxn ang="0">
                      <a:pos x="10501" y="59"/>
                    </a:cxn>
                    <a:cxn ang="0">
                      <a:pos x="10489" y="44"/>
                    </a:cxn>
                    <a:cxn ang="0">
                      <a:pos x="10478" y="28"/>
                    </a:cxn>
                    <a:cxn ang="0">
                      <a:pos x="10460" y="18"/>
                    </a:cxn>
                    <a:cxn ang="0">
                      <a:pos x="10443" y="7"/>
                    </a:cxn>
                    <a:cxn ang="0">
                      <a:pos x="10421" y="2"/>
                    </a:cxn>
                    <a:cxn ang="0">
                      <a:pos x="10400" y="0"/>
                    </a:cxn>
                    <a:cxn ang="0">
                      <a:pos x="109" y="0"/>
                    </a:cxn>
                  </a:cxnLst>
                  <a:rect l="0" t="0" r="r" b="b"/>
                  <a:pathLst>
                    <a:path w="10509" h="585">
                      <a:moveTo>
                        <a:pt x="109" y="0"/>
                      </a:moveTo>
                      <a:lnTo>
                        <a:pt x="87" y="2"/>
                      </a:lnTo>
                      <a:lnTo>
                        <a:pt x="66" y="7"/>
                      </a:lnTo>
                      <a:lnTo>
                        <a:pt x="49" y="18"/>
                      </a:lnTo>
                      <a:lnTo>
                        <a:pt x="31" y="28"/>
                      </a:lnTo>
                      <a:lnTo>
                        <a:pt x="19" y="44"/>
                      </a:lnTo>
                      <a:lnTo>
                        <a:pt x="8" y="59"/>
                      </a:lnTo>
                      <a:lnTo>
                        <a:pt x="2" y="79"/>
                      </a:lnTo>
                      <a:lnTo>
                        <a:pt x="0" y="98"/>
                      </a:lnTo>
                      <a:lnTo>
                        <a:pt x="0" y="488"/>
                      </a:lnTo>
                      <a:lnTo>
                        <a:pt x="2" y="507"/>
                      </a:lnTo>
                      <a:lnTo>
                        <a:pt x="8" y="526"/>
                      </a:lnTo>
                      <a:lnTo>
                        <a:pt x="19" y="542"/>
                      </a:lnTo>
                      <a:lnTo>
                        <a:pt x="31" y="558"/>
                      </a:lnTo>
                      <a:lnTo>
                        <a:pt x="49" y="568"/>
                      </a:lnTo>
                      <a:lnTo>
                        <a:pt x="66" y="578"/>
                      </a:lnTo>
                      <a:lnTo>
                        <a:pt x="87" y="584"/>
                      </a:lnTo>
                      <a:lnTo>
                        <a:pt x="109" y="585"/>
                      </a:lnTo>
                      <a:lnTo>
                        <a:pt x="10400" y="585"/>
                      </a:lnTo>
                      <a:lnTo>
                        <a:pt x="10421" y="584"/>
                      </a:lnTo>
                      <a:lnTo>
                        <a:pt x="10443" y="578"/>
                      </a:lnTo>
                      <a:lnTo>
                        <a:pt x="10460" y="568"/>
                      </a:lnTo>
                      <a:lnTo>
                        <a:pt x="10478" y="558"/>
                      </a:lnTo>
                      <a:lnTo>
                        <a:pt x="10489" y="542"/>
                      </a:lnTo>
                      <a:lnTo>
                        <a:pt x="10501" y="526"/>
                      </a:lnTo>
                      <a:lnTo>
                        <a:pt x="10507" y="507"/>
                      </a:lnTo>
                      <a:lnTo>
                        <a:pt x="10509" y="488"/>
                      </a:lnTo>
                      <a:lnTo>
                        <a:pt x="10509" y="98"/>
                      </a:lnTo>
                      <a:lnTo>
                        <a:pt x="10507" y="79"/>
                      </a:lnTo>
                      <a:lnTo>
                        <a:pt x="10501" y="59"/>
                      </a:lnTo>
                      <a:lnTo>
                        <a:pt x="10489" y="44"/>
                      </a:lnTo>
                      <a:lnTo>
                        <a:pt x="10478" y="28"/>
                      </a:lnTo>
                      <a:lnTo>
                        <a:pt x="10460" y="18"/>
                      </a:lnTo>
                      <a:lnTo>
                        <a:pt x="10443" y="7"/>
                      </a:lnTo>
                      <a:lnTo>
                        <a:pt x="10421" y="2"/>
                      </a:lnTo>
                      <a:lnTo>
                        <a:pt x="10400" y="0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rgbClr val="618F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48" name="Freeform 400"/>
                <p:cNvSpPr>
                  <a:spLocks/>
                </p:cNvSpPr>
                <p:nvPr/>
              </p:nvSpPr>
              <p:spPr bwMode="auto">
                <a:xfrm>
                  <a:off x="263" y="217"/>
                  <a:ext cx="5199" cy="289"/>
                </a:xfrm>
                <a:custGeom>
                  <a:avLst/>
                  <a:gdLst/>
                  <a:ahLst/>
                  <a:cxnLst>
                    <a:cxn ang="0">
                      <a:pos x="107" y="0"/>
                    </a:cxn>
                    <a:cxn ang="0">
                      <a:pos x="86" y="2"/>
                    </a:cxn>
                    <a:cxn ang="0">
                      <a:pos x="66" y="7"/>
                    </a:cxn>
                    <a:cxn ang="0">
                      <a:pos x="47" y="17"/>
                    </a:cxn>
                    <a:cxn ang="0">
                      <a:pos x="31" y="28"/>
                    </a:cxn>
                    <a:cxn ang="0">
                      <a:pos x="20" y="42"/>
                    </a:cxn>
                    <a:cxn ang="0">
                      <a:pos x="8" y="59"/>
                    </a:cxn>
                    <a:cxn ang="0">
                      <a:pos x="2" y="76"/>
                    </a:cxn>
                    <a:cxn ang="0">
                      <a:pos x="0" y="95"/>
                    </a:cxn>
                    <a:cxn ang="0">
                      <a:pos x="0" y="482"/>
                    </a:cxn>
                    <a:cxn ang="0">
                      <a:pos x="2" y="502"/>
                    </a:cxn>
                    <a:cxn ang="0">
                      <a:pos x="8" y="519"/>
                    </a:cxn>
                    <a:cxn ang="0">
                      <a:pos x="20" y="536"/>
                    </a:cxn>
                    <a:cxn ang="0">
                      <a:pos x="31" y="550"/>
                    </a:cxn>
                    <a:cxn ang="0">
                      <a:pos x="47" y="562"/>
                    </a:cxn>
                    <a:cxn ang="0">
                      <a:pos x="66" y="571"/>
                    </a:cxn>
                    <a:cxn ang="0">
                      <a:pos x="86" y="576"/>
                    </a:cxn>
                    <a:cxn ang="0">
                      <a:pos x="107" y="578"/>
                    </a:cxn>
                    <a:cxn ang="0">
                      <a:pos x="10292" y="578"/>
                    </a:cxn>
                    <a:cxn ang="0">
                      <a:pos x="10313" y="576"/>
                    </a:cxn>
                    <a:cxn ang="0">
                      <a:pos x="10333" y="571"/>
                    </a:cxn>
                    <a:cxn ang="0">
                      <a:pos x="10352" y="562"/>
                    </a:cxn>
                    <a:cxn ang="0">
                      <a:pos x="10367" y="550"/>
                    </a:cxn>
                    <a:cxn ang="0">
                      <a:pos x="10381" y="536"/>
                    </a:cxn>
                    <a:cxn ang="0">
                      <a:pos x="10391" y="519"/>
                    </a:cxn>
                    <a:cxn ang="0">
                      <a:pos x="10397" y="502"/>
                    </a:cxn>
                    <a:cxn ang="0">
                      <a:pos x="10399" y="482"/>
                    </a:cxn>
                    <a:cxn ang="0">
                      <a:pos x="10399" y="95"/>
                    </a:cxn>
                    <a:cxn ang="0">
                      <a:pos x="10397" y="76"/>
                    </a:cxn>
                    <a:cxn ang="0">
                      <a:pos x="10391" y="59"/>
                    </a:cxn>
                    <a:cxn ang="0">
                      <a:pos x="10381" y="42"/>
                    </a:cxn>
                    <a:cxn ang="0">
                      <a:pos x="10367" y="28"/>
                    </a:cxn>
                    <a:cxn ang="0">
                      <a:pos x="10352" y="17"/>
                    </a:cxn>
                    <a:cxn ang="0">
                      <a:pos x="10333" y="7"/>
                    </a:cxn>
                    <a:cxn ang="0">
                      <a:pos x="10313" y="2"/>
                    </a:cxn>
                    <a:cxn ang="0">
                      <a:pos x="10292" y="0"/>
                    </a:cxn>
                    <a:cxn ang="0">
                      <a:pos x="107" y="0"/>
                    </a:cxn>
                  </a:cxnLst>
                  <a:rect l="0" t="0" r="r" b="b"/>
                  <a:pathLst>
                    <a:path w="10399" h="578">
                      <a:moveTo>
                        <a:pt x="107" y="0"/>
                      </a:moveTo>
                      <a:lnTo>
                        <a:pt x="86" y="2"/>
                      </a:lnTo>
                      <a:lnTo>
                        <a:pt x="66" y="7"/>
                      </a:lnTo>
                      <a:lnTo>
                        <a:pt x="47" y="17"/>
                      </a:lnTo>
                      <a:lnTo>
                        <a:pt x="31" y="28"/>
                      </a:lnTo>
                      <a:lnTo>
                        <a:pt x="20" y="42"/>
                      </a:lnTo>
                      <a:lnTo>
                        <a:pt x="8" y="59"/>
                      </a:lnTo>
                      <a:lnTo>
                        <a:pt x="2" y="76"/>
                      </a:lnTo>
                      <a:lnTo>
                        <a:pt x="0" y="95"/>
                      </a:lnTo>
                      <a:lnTo>
                        <a:pt x="0" y="482"/>
                      </a:lnTo>
                      <a:lnTo>
                        <a:pt x="2" y="502"/>
                      </a:lnTo>
                      <a:lnTo>
                        <a:pt x="8" y="519"/>
                      </a:lnTo>
                      <a:lnTo>
                        <a:pt x="20" y="536"/>
                      </a:lnTo>
                      <a:lnTo>
                        <a:pt x="31" y="550"/>
                      </a:lnTo>
                      <a:lnTo>
                        <a:pt x="47" y="562"/>
                      </a:lnTo>
                      <a:lnTo>
                        <a:pt x="66" y="571"/>
                      </a:lnTo>
                      <a:lnTo>
                        <a:pt x="86" y="576"/>
                      </a:lnTo>
                      <a:lnTo>
                        <a:pt x="107" y="578"/>
                      </a:lnTo>
                      <a:lnTo>
                        <a:pt x="10292" y="578"/>
                      </a:lnTo>
                      <a:lnTo>
                        <a:pt x="10313" y="576"/>
                      </a:lnTo>
                      <a:lnTo>
                        <a:pt x="10333" y="571"/>
                      </a:lnTo>
                      <a:lnTo>
                        <a:pt x="10352" y="562"/>
                      </a:lnTo>
                      <a:lnTo>
                        <a:pt x="10367" y="550"/>
                      </a:lnTo>
                      <a:lnTo>
                        <a:pt x="10381" y="536"/>
                      </a:lnTo>
                      <a:lnTo>
                        <a:pt x="10391" y="519"/>
                      </a:lnTo>
                      <a:lnTo>
                        <a:pt x="10397" y="502"/>
                      </a:lnTo>
                      <a:lnTo>
                        <a:pt x="10399" y="482"/>
                      </a:lnTo>
                      <a:lnTo>
                        <a:pt x="10399" y="95"/>
                      </a:lnTo>
                      <a:lnTo>
                        <a:pt x="10397" y="76"/>
                      </a:lnTo>
                      <a:lnTo>
                        <a:pt x="10391" y="59"/>
                      </a:lnTo>
                      <a:lnTo>
                        <a:pt x="10381" y="42"/>
                      </a:lnTo>
                      <a:lnTo>
                        <a:pt x="10367" y="28"/>
                      </a:lnTo>
                      <a:lnTo>
                        <a:pt x="10352" y="17"/>
                      </a:lnTo>
                      <a:lnTo>
                        <a:pt x="10333" y="7"/>
                      </a:lnTo>
                      <a:lnTo>
                        <a:pt x="10313" y="2"/>
                      </a:lnTo>
                      <a:lnTo>
                        <a:pt x="10292" y="0"/>
                      </a:lnTo>
                      <a:lnTo>
                        <a:pt x="107" y="0"/>
                      </a:lnTo>
                      <a:close/>
                    </a:path>
                  </a:pathLst>
                </a:custGeom>
                <a:solidFill>
                  <a:srgbClr val="628F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49" name="Freeform 401"/>
                <p:cNvSpPr>
                  <a:spLocks/>
                </p:cNvSpPr>
                <p:nvPr/>
              </p:nvSpPr>
              <p:spPr bwMode="auto">
                <a:xfrm>
                  <a:off x="291" y="219"/>
                  <a:ext cx="5144" cy="285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85" y="2"/>
                    </a:cxn>
                    <a:cxn ang="0">
                      <a:pos x="66" y="7"/>
                    </a:cxn>
                    <a:cxn ang="0">
                      <a:pos x="46" y="18"/>
                    </a:cxn>
                    <a:cxn ang="0">
                      <a:pos x="31" y="28"/>
                    </a:cxn>
                    <a:cxn ang="0">
                      <a:pos x="19" y="42"/>
                    </a:cxn>
                    <a:cxn ang="0">
                      <a:pos x="7" y="59"/>
                    </a:cxn>
                    <a:cxn ang="0">
                      <a:pos x="2" y="77"/>
                    </a:cxn>
                    <a:cxn ang="0">
                      <a:pos x="0" y="96"/>
                    </a:cxn>
                    <a:cxn ang="0">
                      <a:pos x="0" y="476"/>
                    </a:cxn>
                    <a:cxn ang="0">
                      <a:pos x="2" y="495"/>
                    </a:cxn>
                    <a:cxn ang="0">
                      <a:pos x="7" y="512"/>
                    </a:cxn>
                    <a:cxn ang="0">
                      <a:pos x="19" y="530"/>
                    </a:cxn>
                    <a:cxn ang="0">
                      <a:pos x="31" y="544"/>
                    </a:cxn>
                    <a:cxn ang="0">
                      <a:pos x="46" y="556"/>
                    </a:cxn>
                    <a:cxn ang="0">
                      <a:pos x="66" y="565"/>
                    </a:cxn>
                    <a:cxn ang="0">
                      <a:pos x="85" y="570"/>
                    </a:cxn>
                    <a:cxn ang="0">
                      <a:pos x="106" y="571"/>
                    </a:cxn>
                    <a:cxn ang="0">
                      <a:pos x="10180" y="571"/>
                    </a:cxn>
                    <a:cxn ang="0">
                      <a:pos x="10202" y="570"/>
                    </a:cxn>
                    <a:cxn ang="0">
                      <a:pos x="10221" y="565"/>
                    </a:cxn>
                    <a:cxn ang="0">
                      <a:pos x="10241" y="556"/>
                    </a:cxn>
                    <a:cxn ang="0">
                      <a:pos x="10256" y="544"/>
                    </a:cxn>
                    <a:cxn ang="0">
                      <a:pos x="10270" y="530"/>
                    </a:cxn>
                    <a:cxn ang="0">
                      <a:pos x="10279" y="512"/>
                    </a:cxn>
                    <a:cxn ang="0">
                      <a:pos x="10285" y="495"/>
                    </a:cxn>
                    <a:cxn ang="0">
                      <a:pos x="10287" y="476"/>
                    </a:cxn>
                    <a:cxn ang="0">
                      <a:pos x="10287" y="96"/>
                    </a:cxn>
                    <a:cxn ang="0">
                      <a:pos x="10285" y="77"/>
                    </a:cxn>
                    <a:cxn ang="0">
                      <a:pos x="10279" y="59"/>
                    </a:cxn>
                    <a:cxn ang="0">
                      <a:pos x="10270" y="42"/>
                    </a:cxn>
                    <a:cxn ang="0">
                      <a:pos x="10256" y="28"/>
                    </a:cxn>
                    <a:cxn ang="0">
                      <a:pos x="10241" y="18"/>
                    </a:cxn>
                    <a:cxn ang="0">
                      <a:pos x="10221" y="7"/>
                    </a:cxn>
                    <a:cxn ang="0">
                      <a:pos x="10202" y="2"/>
                    </a:cxn>
                    <a:cxn ang="0">
                      <a:pos x="10180" y="0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287" h="571">
                      <a:moveTo>
                        <a:pt x="106" y="0"/>
                      </a:moveTo>
                      <a:lnTo>
                        <a:pt x="85" y="2"/>
                      </a:lnTo>
                      <a:lnTo>
                        <a:pt x="66" y="7"/>
                      </a:lnTo>
                      <a:lnTo>
                        <a:pt x="46" y="18"/>
                      </a:lnTo>
                      <a:lnTo>
                        <a:pt x="31" y="28"/>
                      </a:lnTo>
                      <a:lnTo>
                        <a:pt x="19" y="42"/>
                      </a:lnTo>
                      <a:lnTo>
                        <a:pt x="7" y="59"/>
                      </a:lnTo>
                      <a:lnTo>
                        <a:pt x="2" y="77"/>
                      </a:lnTo>
                      <a:lnTo>
                        <a:pt x="0" y="96"/>
                      </a:lnTo>
                      <a:lnTo>
                        <a:pt x="0" y="476"/>
                      </a:lnTo>
                      <a:lnTo>
                        <a:pt x="2" y="495"/>
                      </a:lnTo>
                      <a:lnTo>
                        <a:pt x="7" y="512"/>
                      </a:lnTo>
                      <a:lnTo>
                        <a:pt x="19" y="530"/>
                      </a:lnTo>
                      <a:lnTo>
                        <a:pt x="31" y="544"/>
                      </a:lnTo>
                      <a:lnTo>
                        <a:pt x="46" y="556"/>
                      </a:lnTo>
                      <a:lnTo>
                        <a:pt x="66" y="565"/>
                      </a:lnTo>
                      <a:lnTo>
                        <a:pt x="85" y="570"/>
                      </a:lnTo>
                      <a:lnTo>
                        <a:pt x="106" y="571"/>
                      </a:lnTo>
                      <a:lnTo>
                        <a:pt x="10180" y="571"/>
                      </a:lnTo>
                      <a:lnTo>
                        <a:pt x="10202" y="570"/>
                      </a:lnTo>
                      <a:lnTo>
                        <a:pt x="10221" y="565"/>
                      </a:lnTo>
                      <a:lnTo>
                        <a:pt x="10241" y="556"/>
                      </a:lnTo>
                      <a:lnTo>
                        <a:pt x="10256" y="544"/>
                      </a:lnTo>
                      <a:lnTo>
                        <a:pt x="10270" y="530"/>
                      </a:lnTo>
                      <a:lnTo>
                        <a:pt x="10279" y="512"/>
                      </a:lnTo>
                      <a:lnTo>
                        <a:pt x="10285" y="495"/>
                      </a:lnTo>
                      <a:lnTo>
                        <a:pt x="10287" y="476"/>
                      </a:lnTo>
                      <a:lnTo>
                        <a:pt x="10287" y="96"/>
                      </a:lnTo>
                      <a:lnTo>
                        <a:pt x="10285" y="77"/>
                      </a:lnTo>
                      <a:lnTo>
                        <a:pt x="10279" y="59"/>
                      </a:lnTo>
                      <a:lnTo>
                        <a:pt x="10270" y="42"/>
                      </a:lnTo>
                      <a:lnTo>
                        <a:pt x="10256" y="28"/>
                      </a:lnTo>
                      <a:lnTo>
                        <a:pt x="10241" y="18"/>
                      </a:lnTo>
                      <a:lnTo>
                        <a:pt x="10221" y="7"/>
                      </a:lnTo>
                      <a:lnTo>
                        <a:pt x="10202" y="2"/>
                      </a:lnTo>
                      <a:lnTo>
                        <a:pt x="10180" y="0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solidFill>
                  <a:srgbClr val="6290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0" name="Freeform 402"/>
                <p:cNvSpPr>
                  <a:spLocks/>
                </p:cNvSpPr>
                <p:nvPr/>
              </p:nvSpPr>
              <p:spPr bwMode="auto">
                <a:xfrm>
                  <a:off x="319" y="220"/>
                  <a:ext cx="5088" cy="282"/>
                </a:xfrm>
                <a:custGeom>
                  <a:avLst/>
                  <a:gdLst/>
                  <a:ahLst/>
                  <a:cxnLst>
                    <a:cxn ang="0">
                      <a:pos x="105" y="0"/>
                    </a:cxn>
                    <a:cxn ang="0">
                      <a:pos x="83" y="2"/>
                    </a:cxn>
                    <a:cxn ang="0">
                      <a:pos x="64" y="7"/>
                    </a:cxn>
                    <a:cxn ang="0">
                      <a:pos x="47" y="15"/>
                    </a:cxn>
                    <a:cxn ang="0">
                      <a:pos x="31" y="28"/>
                    </a:cxn>
                    <a:cxn ang="0">
                      <a:pos x="17" y="41"/>
                    </a:cxn>
                    <a:cxn ang="0">
                      <a:pos x="8" y="57"/>
                    </a:cxn>
                    <a:cxn ang="0">
                      <a:pos x="2" y="74"/>
                    </a:cxn>
                    <a:cxn ang="0">
                      <a:pos x="0" y="94"/>
                    </a:cxn>
                    <a:cxn ang="0">
                      <a:pos x="0" y="470"/>
                    </a:cxn>
                    <a:cxn ang="0">
                      <a:pos x="2" y="489"/>
                    </a:cxn>
                    <a:cxn ang="0">
                      <a:pos x="8" y="507"/>
                    </a:cxn>
                    <a:cxn ang="0">
                      <a:pos x="17" y="522"/>
                    </a:cxn>
                    <a:cxn ang="0">
                      <a:pos x="31" y="536"/>
                    </a:cxn>
                    <a:cxn ang="0">
                      <a:pos x="47" y="548"/>
                    </a:cxn>
                    <a:cxn ang="0">
                      <a:pos x="64" y="557"/>
                    </a:cxn>
                    <a:cxn ang="0">
                      <a:pos x="83" y="562"/>
                    </a:cxn>
                    <a:cxn ang="0">
                      <a:pos x="105" y="564"/>
                    </a:cxn>
                    <a:cxn ang="0">
                      <a:pos x="10072" y="564"/>
                    </a:cxn>
                    <a:cxn ang="0">
                      <a:pos x="10093" y="562"/>
                    </a:cxn>
                    <a:cxn ang="0">
                      <a:pos x="10113" y="557"/>
                    </a:cxn>
                    <a:cxn ang="0">
                      <a:pos x="10130" y="548"/>
                    </a:cxn>
                    <a:cxn ang="0">
                      <a:pos x="10146" y="536"/>
                    </a:cxn>
                    <a:cxn ang="0">
                      <a:pos x="10159" y="522"/>
                    </a:cxn>
                    <a:cxn ang="0">
                      <a:pos x="10169" y="507"/>
                    </a:cxn>
                    <a:cxn ang="0">
                      <a:pos x="10175" y="489"/>
                    </a:cxn>
                    <a:cxn ang="0">
                      <a:pos x="10177" y="470"/>
                    </a:cxn>
                    <a:cxn ang="0">
                      <a:pos x="10177" y="94"/>
                    </a:cxn>
                    <a:cxn ang="0">
                      <a:pos x="10175" y="74"/>
                    </a:cxn>
                    <a:cxn ang="0">
                      <a:pos x="10169" y="57"/>
                    </a:cxn>
                    <a:cxn ang="0">
                      <a:pos x="10159" y="41"/>
                    </a:cxn>
                    <a:cxn ang="0">
                      <a:pos x="10146" y="28"/>
                    </a:cxn>
                    <a:cxn ang="0">
                      <a:pos x="10130" y="15"/>
                    </a:cxn>
                    <a:cxn ang="0">
                      <a:pos x="10113" y="7"/>
                    </a:cxn>
                    <a:cxn ang="0">
                      <a:pos x="10093" y="2"/>
                    </a:cxn>
                    <a:cxn ang="0">
                      <a:pos x="10072" y="0"/>
                    </a:cxn>
                    <a:cxn ang="0">
                      <a:pos x="105" y="0"/>
                    </a:cxn>
                  </a:cxnLst>
                  <a:rect l="0" t="0" r="r" b="b"/>
                  <a:pathLst>
                    <a:path w="10177" h="564">
                      <a:moveTo>
                        <a:pt x="105" y="0"/>
                      </a:moveTo>
                      <a:lnTo>
                        <a:pt x="83" y="2"/>
                      </a:lnTo>
                      <a:lnTo>
                        <a:pt x="64" y="7"/>
                      </a:lnTo>
                      <a:lnTo>
                        <a:pt x="47" y="15"/>
                      </a:lnTo>
                      <a:lnTo>
                        <a:pt x="31" y="28"/>
                      </a:lnTo>
                      <a:lnTo>
                        <a:pt x="17" y="41"/>
                      </a:lnTo>
                      <a:lnTo>
                        <a:pt x="8" y="57"/>
                      </a:lnTo>
                      <a:lnTo>
                        <a:pt x="2" y="74"/>
                      </a:lnTo>
                      <a:lnTo>
                        <a:pt x="0" y="94"/>
                      </a:lnTo>
                      <a:lnTo>
                        <a:pt x="0" y="470"/>
                      </a:lnTo>
                      <a:lnTo>
                        <a:pt x="2" y="489"/>
                      </a:lnTo>
                      <a:lnTo>
                        <a:pt x="8" y="507"/>
                      </a:lnTo>
                      <a:lnTo>
                        <a:pt x="17" y="522"/>
                      </a:lnTo>
                      <a:lnTo>
                        <a:pt x="31" y="536"/>
                      </a:lnTo>
                      <a:lnTo>
                        <a:pt x="47" y="548"/>
                      </a:lnTo>
                      <a:lnTo>
                        <a:pt x="64" y="557"/>
                      </a:lnTo>
                      <a:lnTo>
                        <a:pt x="83" y="562"/>
                      </a:lnTo>
                      <a:lnTo>
                        <a:pt x="105" y="564"/>
                      </a:lnTo>
                      <a:lnTo>
                        <a:pt x="10072" y="564"/>
                      </a:lnTo>
                      <a:lnTo>
                        <a:pt x="10093" y="562"/>
                      </a:lnTo>
                      <a:lnTo>
                        <a:pt x="10113" y="557"/>
                      </a:lnTo>
                      <a:lnTo>
                        <a:pt x="10130" y="548"/>
                      </a:lnTo>
                      <a:lnTo>
                        <a:pt x="10146" y="536"/>
                      </a:lnTo>
                      <a:lnTo>
                        <a:pt x="10159" y="522"/>
                      </a:lnTo>
                      <a:lnTo>
                        <a:pt x="10169" y="507"/>
                      </a:lnTo>
                      <a:lnTo>
                        <a:pt x="10175" y="489"/>
                      </a:lnTo>
                      <a:lnTo>
                        <a:pt x="10177" y="470"/>
                      </a:lnTo>
                      <a:lnTo>
                        <a:pt x="10177" y="94"/>
                      </a:lnTo>
                      <a:lnTo>
                        <a:pt x="10175" y="74"/>
                      </a:lnTo>
                      <a:lnTo>
                        <a:pt x="10169" y="57"/>
                      </a:lnTo>
                      <a:lnTo>
                        <a:pt x="10159" y="41"/>
                      </a:lnTo>
                      <a:lnTo>
                        <a:pt x="10146" y="28"/>
                      </a:lnTo>
                      <a:lnTo>
                        <a:pt x="10130" y="15"/>
                      </a:lnTo>
                      <a:lnTo>
                        <a:pt x="10113" y="7"/>
                      </a:lnTo>
                      <a:lnTo>
                        <a:pt x="10093" y="2"/>
                      </a:lnTo>
                      <a:lnTo>
                        <a:pt x="10072" y="0"/>
                      </a:lnTo>
                      <a:lnTo>
                        <a:pt x="105" y="0"/>
                      </a:lnTo>
                      <a:close/>
                    </a:path>
                  </a:pathLst>
                </a:custGeom>
                <a:solidFill>
                  <a:srgbClr val="6390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1" name="Freeform 403"/>
                <p:cNvSpPr>
                  <a:spLocks/>
                </p:cNvSpPr>
                <p:nvPr/>
              </p:nvSpPr>
              <p:spPr bwMode="auto">
                <a:xfrm>
                  <a:off x="347" y="221"/>
                  <a:ext cx="5033" cy="281"/>
                </a:xfrm>
                <a:custGeom>
                  <a:avLst/>
                  <a:gdLst/>
                  <a:ahLst/>
                  <a:cxnLst>
                    <a:cxn ang="0">
                      <a:pos x="105" y="0"/>
                    </a:cxn>
                    <a:cxn ang="0">
                      <a:pos x="84" y="1"/>
                    </a:cxn>
                    <a:cxn ang="0">
                      <a:pos x="64" y="7"/>
                    </a:cxn>
                    <a:cxn ang="0">
                      <a:pos x="47" y="15"/>
                    </a:cxn>
                    <a:cxn ang="0">
                      <a:pos x="31" y="27"/>
                    </a:cxn>
                    <a:cxn ang="0">
                      <a:pos x="18" y="41"/>
                    </a:cxn>
                    <a:cxn ang="0">
                      <a:pos x="8" y="57"/>
                    </a:cxn>
                    <a:cxn ang="0">
                      <a:pos x="2" y="74"/>
                    </a:cxn>
                    <a:cxn ang="0">
                      <a:pos x="0" y="93"/>
                    </a:cxn>
                    <a:cxn ang="0">
                      <a:pos x="0" y="467"/>
                    </a:cxn>
                    <a:cxn ang="0">
                      <a:pos x="2" y="486"/>
                    </a:cxn>
                    <a:cxn ang="0">
                      <a:pos x="8" y="503"/>
                    </a:cxn>
                    <a:cxn ang="0">
                      <a:pos x="18" y="519"/>
                    </a:cxn>
                    <a:cxn ang="0">
                      <a:pos x="31" y="532"/>
                    </a:cxn>
                    <a:cxn ang="0">
                      <a:pos x="47" y="545"/>
                    </a:cxn>
                    <a:cxn ang="0">
                      <a:pos x="64" y="553"/>
                    </a:cxn>
                    <a:cxn ang="0">
                      <a:pos x="84" y="559"/>
                    </a:cxn>
                    <a:cxn ang="0">
                      <a:pos x="105" y="560"/>
                    </a:cxn>
                    <a:cxn ang="0">
                      <a:pos x="9964" y="560"/>
                    </a:cxn>
                    <a:cxn ang="0">
                      <a:pos x="9985" y="559"/>
                    </a:cxn>
                    <a:cxn ang="0">
                      <a:pos x="10004" y="553"/>
                    </a:cxn>
                    <a:cxn ang="0">
                      <a:pos x="10022" y="545"/>
                    </a:cxn>
                    <a:cxn ang="0">
                      <a:pos x="10036" y="532"/>
                    </a:cxn>
                    <a:cxn ang="0">
                      <a:pos x="10049" y="519"/>
                    </a:cxn>
                    <a:cxn ang="0">
                      <a:pos x="10059" y="503"/>
                    </a:cxn>
                    <a:cxn ang="0">
                      <a:pos x="10065" y="486"/>
                    </a:cxn>
                    <a:cxn ang="0">
                      <a:pos x="10067" y="467"/>
                    </a:cxn>
                    <a:cxn ang="0">
                      <a:pos x="10067" y="93"/>
                    </a:cxn>
                    <a:cxn ang="0">
                      <a:pos x="10065" y="74"/>
                    </a:cxn>
                    <a:cxn ang="0">
                      <a:pos x="10059" y="57"/>
                    </a:cxn>
                    <a:cxn ang="0">
                      <a:pos x="10049" y="41"/>
                    </a:cxn>
                    <a:cxn ang="0">
                      <a:pos x="10036" y="27"/>
                    </a:cxn>
                    <a:cxn ang="0">
                      <a:pos x="10022" y="15"/>
                    </a:cxn>
                    <a:cxn ang="0">
                      <a:pos x="10004" y="7"/>
                    </a:cxn>
                    <a:cxn ang="0">
                      <a:pos x="9985" y="1"/>
                    </a:cxn>
                    <a:cxn ang="0">
                      <a:pos x="9964" y="0"/>
                    </a:cxn>
                    <a:cxn ang="0">
                      <a:pos x="105" y="0"/>
                    </a:cxn>
                  </a:cxnLst>
                  <a:rect l="0" t="0" r="r" b="b"/>
                  <a:pathLst>
                    <a:path w="10067" h="560">
                      <a:moveTo>
                        <a:pt x="105" y="0"/>
                      </a:moveTo>
                      <a:lnTo>
                        <a:pt x="84" y="1"/>
                      </a:lnTo>
                      <a:lnTo>
                        <a:pt x="64" y="7"/>
                      </a:lnTo>
                      <a:lnTo>
                        <a:pt x="47" y="15"/>
                      </a:lnTo>
                      <a:lnTo>
                        <a:pt x="31" y="27"/>
                      </a:lnTo>
                      <a:lnTo>
                        <a:pt x="18" y="41"/>
                      </a:lnTo>
                      <a:lnTo>
                        <a:pt x="8" y="57"/>
                      </a:lnTo>
                      <a:lnTo>
                        <a:pt x="2" y="74"/>
                      </a:lnTo>
                      <a:lnTo>
                        <a:pt x="0" y="93"/>
                      </a:lnTo>
                      <a:lnTo>
                        <a:pt x="0" y="467"/>
                      </a:lnTo>
                      <a:lnTo>
                        <a:pt x="2" y="486"/>
                      </a:lnTo>
                      <a:lnTo>
                        <a:pt x="8" y="503"/>
                      </a:lnTo>
                      <a:lnTo>
                        <a:pt x="18" y="519"/>
                      </a:lnTo>
                      <a:lnTo>
                        <a:pt x="31" y="532"/>
                      </a:lnTo>
                      <a:lnTo>
                        <a:pt x="47" y="545"/>
                      </a:lnTo>
                      <a:lnTo>
                        <a:pt x="64" y="553"/>
                      </a:lnTo>
                      <a:lnTo>
                        <a:pt x="84" y="559"/>
                      </a:lnTo>
                      <a:lnTo>
                        <a:pt x="105" y="560"/>
                      </a:lnTo>
                      <a:lnTo>
                        <a:pt x="9964" y="560"/>
                      </a:lnTo>
                      <a:lnTo>
                        <a:pt x="9985" y="559"/>
                      </a:lnTo>
                      <a:lnTo>
                        <a:pt x="10004" y="553"/>
                      </a:lnTo>
                      <a:lnTo>
                        <a:pt x="10022" y="545"/>
                      </a:lnTo>
                      <a:lnTo>
                        <a:pt x="10036" y="532"/>
                      </a:lnTo>
                      <a:lnTo>
                        <a:pt x="10049" y="519"/>
                      </a:lnTo>
                      <a:lnTo>
                        <a:pt x="10059" y="503"/>
                      </a:lnTo>
                      <a:lnTo>
                        <a:pt x="10065" y="486"/>
                      </a:lnTo>
                      <a:lnTo>
                        <a:pt x="10067" y="467"/>
                      </a:lnTo>
                      <a:lnTo>
                        <a:pt x="10067" y="93"/>
                      </a:lnTo>
                      <a:lnTo>
                        <a:pt x="10065" y="74"/>
                      </a:lnTo>
                      <a:lnTo>
                        <a:pt x="10059" y="57"/>
                      </a:lnTo>
                      <a:lnTo>
                        <a:pt x="10049" y="41"/>
                      </a:lnTo>
                      <a:lnTo>
                        <a:pt x="10036" y="27"/>
                      </a:lnTo>
                      <a:lnTo>
                        <a:pt x="10022" y="15"/>
                      </a:lnTo>
                      <a:lnTo>
                        <a:pt x="10004" y="7"/>
                      </a:lnTo>
                      <a:lnTo>
                        <a:pt x="9985" y="1"/>
                      </a:lnTo>
                      <a:lnTo>
                        <a:pt x="9964" y="0"/>
                      </a:lnTo>
                      <a:lnTo>
                        <a:pt x="105" y="0"/>
                      </a:lnTo>
                      <a:close/>
                    </a:path>
                  </a:pathLst>
                </a:custGeom>
                <a:solidFill>
                  <a:srgbClr val="6491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2" name="Freeform 404"/>
                <p:cNvSpPr>
                  <a:spLocks/>
                </p:cNvSpPr>
                <p:nvPr/>
              </p:nvSpPr>
              <p:spPr bwMode="auto">
                <a:xfrm>
                  <a:off x="374" y="223"/>
                  <a:ext cx="4978" cy="277"/>
                </a:xfrm>
                <a:custGeom>
                  <a:avLst/>
                  <a:gdLst/>
                  <a:ahLst/>
                  <a:cxnLst>
                    <a:cxn ang="0">
                      <a:pos x="102" y="0"/>
                    </a:cxn>
                    <a:cxn ang="0">
                      <a:pos x="81" y="2"/>
                    </a:cxn>
                    <a:cxn ang="0">
                      <a:pos x="64" y="7"/>
                    </a:cxn>
                    <a:cxn ang="0">
                      <a:pos x="46" y="16"/>
                    </a:cxn>
                    <a:cxn ang="0">
                      <a:pos x="31" y="28"/>
                    </a:cxn>
                    <a:cxn ang="0">
                      <a:pos x="17" y="42"/>
                    </a:cxn>
                    <a:cxn ang="0">
                      <a:pos x="7" y="57"/>
                    </a:cxn>
                    <a:cxn ang="0">
                      <a:pos x="2" y="73"/>
                    </a:cxn>
                    <a:cxn ang="0">
                      <a:pos x="0" y="92"/>
                    </a:cxn>
                    <a:cxn ang="0">
                      <a:pos x="0" y="462"/>
                    </a:cxn>
                    <a:cxn ang="0">
                      <a:pos x="2" y="481"/>
                    </a:cxn>
                    <a:cxn ang="0">
                      <a:pos x="7" y="498"/>
                    </a:cxn>
                    <a:cxn ang="0">
                      <a:pos x="17" y="514"/>
                    </a:cxn>
                    <a:cxn ang="0">
                      <a:pos x="31" y="526"/>
                    </a:cxn>
                    <a:cxn ang="0">
                      <a:pos x="46" y="538"/>
                    </a:cxn>
                    <a:cxn ang="0">
                      <a:pos x="64" y="547"/>
                    </a:cxn>
                    <a:cxn ang="0">
                      <a:pos x="81" y="552"/>
                    </a:cxn>
                    <a:cxn ang="0">
                      <a:pos x="102" y="554"/>
                    </a:cxn>
                    <a:cxn ang="0">
                      <a:pos x="9852" y="554"/>
                    </a:cxn>
                    <a:cxn ang="0">
                      <a:pos x="9874" y="552"/>
                    </a:cxn>
                    <a:cxn ang="0">
                      <a:pos x="9893" y="547"/>
                    </a:cxn>
                    <a:cxn ang="0">
                      <a:pos x="9911" y="538"/>
                    </a:cxn>
                    <a:cxn ang="0">
                      <a:pos x="9924" y="526"/>
                    </a:cxn>
                    <a:cxn ang="0">
                      <a:pos x="9938" y="514"/>
                    </a:cxn>
                    <a:cxn ang="0">
                      <a:pos x="9948" y="498"/>
                    </a:cxn>
                    <a:cxn ang="0">
                      <a:pos x="9953" y="481"/>
                    </a:cxn>
                    <a:cxn ang="0">
                      <a:pos x="9955" y="462"/>
                    </a:cxn>
                    <a:cxn ang="0">
                      <a:pos x="9955" y="92"/>
                    </a:cxn>
                    <a:cxn ang="0">
                      <a:pos x="9953" y="73"/>
                    </a:cxn>
                    <a:cxn ang="0">
                      <a:pos x="9948" y="57"/>
                    </a:cxn>
                    <a:cxn ang="0">
                      <a:pos x="9938" y="42"/>
                    </a:cxn>
                    <a:cxn ang="0">
                      <a:pos x="9924" y="28"/>
                    </a:cxn>
                    <a:cxn ang="0">
                      <a:pos x="9911" y="16"/>
                    </a:cxn>
                    <a:cxn ang="0">
                      <a:pos x="9893" y="7"/>
                    </a:cxn>
                    <a:cxn ang="0">
                      <a:pos x="9874" y="2"/>
                    </a:cxn>
                    <a:cxn ang="0">
                      <a:pos x="9852" y="0"/>
                    </a:cxn>
                    <a:cxn ang="0">
                      <a:pos x="102" y="0"/>
                    </a:cxn>
                  </a:cxnLst>
                  <a:rect l="0" t="0" r="r" b="b"/>
                  <a:pathLst>
                    <a:path w="9955" h="554">
                      <a:moveTo>
                        <a:pt x="102" y="0"/>
                      </a:moveTo>
                      <a:lnTo>
                        <a:pt x="81" y="2"/>
                      </a:lnTo>
                      <a:lnTo>
                        <a:pt x="64" y="7"/>
                      </a:lnTo>
                      <a:lnTo>
                        <a:pt x="46" y="16"/>
                      </a:lnTo>
                      <a:lnTo>
                        <a:pt x="31" y="28"/>
                      </a:lnTo>
                      <a:lnTo>
                        <a:pt x="17" y="42"/>
                      </a:lnTo>
                      <a:lnTo>
                        <a:pt x="7" y="57"/>
                      </a:lnTo>
                      <a:lnTo>
                        <a:pt x="2" y="73"/>
                      </a:lnTo>
                      <a:lnTo>
                        <a:pt x="0" y="92"/>
                      </a:lnTo>
                      <a:lnTo>
                        <a:pt x="0" y="462"/>
                      </a:lnTo>
                      <a:lnTo>
                        <a:pt x="2" y="481"/>
                      </a:lnTo>
                      <a:lnTo>
                        <a:pt x="7" y="498"/>
                      </a:lnTo>
                      <a:lnTo>
                        <a:pt x="17" y="514"/>
                      </a:lnTo>
                      <a:lnTo>
                        <a:pt x="31" y="526"/>
                      </a:lnTo>
                      <a:lnTo>
                        <a:pt x="46" y="538"/>
                      </a:lnTo>
                      <a:lnTo>
                        <a:pt x="64" y="547"/>
                      </a:lnTo>
                      <a:lnTo>
                        <a:pt x="81" y="552"/>
                      </a:lnTo>
                      <a:lnTo>
                        <a:pt x="102" y="554"/>
                      </a:lnTo>
                      <a:lnTo>
                        <a:pt x="9852" y="554"/>
                      </a:lnTo>
                      <a:lnTo>
                        <a:pt x="9874" y="552"/>
                      </a:lnTo>
                      <a:lnTo>
                        <a:pt x="9893" y="547"/>
                      </a:lnTo>
                      <a:lnTo>
                        <a:pt x="9911" y="538"/>
                      </a:lnTo>
                      <a:lnTo>
                        <a:pt x="9924" y="526"/>
                      </a:lnTo>
                      <a:lnTo>
                        <a:pt x="9938" y="514"/>
                      </a:lnTo>
                      <a:lnTo>
                        <a:pt x="9948" y="498"/>
                      </a:lnTo>
                      <a:lnTo>
                        <a:pt x="9953" y="481"/>
                      </a:lnTo>
                      <a:lnTo>
                        <a:pt x="9955" y="462"/>
                      </a:lnTo>
                      <a:lnTo>
                        <a:pt x="9955" y="92"/>
                      </a:lnTo>
                      <a:lnTo>
                        <a:pt x="9953" y="73"/>
                      </a:lnTo>
                      <a:lnTo>
                        <a:pt x="9948" y="57"/>
                      </a:lnTo>
                      <a:lnTo>
                        <a:pt x="9938" y="42"/>
                      </a:lnTo>
                      <a:lnTo>
                        <a:pt x="9924" y="28"/>
                      </a:lnTo>
                      <a:lnTo>
                        <a:pt x="9911" y="16"/>
                      </a:lnTo>
                      <a:lnTo>
                        <a:pt x="9893" y="7"/>
                      </a:lnTo>
                      <a:lnTo>
                        <a:pt x="9874" y="2"/>
                      </a:lnTo>
                      <a:lnTo>
                        <a:pt x="9852" y="0"/>
                      </a:lnTo>
                      <a:lnTo>
                        <a:pt x="102" y="0"/>
                      </a:lnTo>
                      <a:close/>
                    </a:path>
                  </a:pathLst>
                </a:custGeom>
                <a:solidFill>
                  <a:srgbClr val="6591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3" name="Freeform 405"/>
                <p:cNvSpPr>
                  <a:spLocks/>
                </p:cNvSpPr>
                <p:nvPr/>
              </p:nvSpPr>
              <p:spPr bwMode="auto">
                <a:xfrm>
                  <a:off x="402" y="225"/>
                  <a:ext cx="4922" cy="273"/>
                </a:xfrm>
                <a:custGeom>
                  <a:avLst/>
                  <a:gdLst/>
                  <a:ahLst/>
                  <a:cxnLst>
                    <a:cxn ang="0">
                      <a:pos x="101" y="0"/>
                    </a:cxn>
                    <a:cxn ang="0">
                      <a:pos x="81" y="1"/>
                    </a:cxn>
                    <a:cxn ang="0">
                      <a:pos x="62" y="6"/>
                    </a:cxn>
                    <a:cxn ang="0">
                      <a:pos x="45" y="15"/>
                    </a:cxn>
                    <a:cxn ang="0">
                      <a:pos x="31" y="27"/>
                    </a:cxn>
                    <a:cxn ang="0">
                      <a:pos x="17" y="39"/>
                    </a:cxn>
                    <a:cxn ang="0">
                      <a:pos x="8" y="55"/>
                    </a:cxn>
                    <a:cxn ang="0">
                      <a:pos x="2" y="72"/>
                    </a:cxn>
                    <a:cxn ang="0">
                      <a:pos x="0" y="90"/>
                    </a:cxn>
                    <a:cxn ang="0">
                      <a:pos x="0" y="456"/>
                    </a:cxn>
                    <a:cxn ang="0">
                      <a:pos x="2" y="473"/>
                    </a:cxn>
                    <a:cxn ang="0">
                      <a:pos x="8" y="491"/>
                    </a:cxn>
                    <a:cxn ang="0">
                      <a:pos x="17" y="506"/>
                    </a:cxn>
                    <a:cxn ang="0">
                      <a:pos x="31" y="520"/>
                    </a:cxn>
                    <a:cxn ang="0">
                      <a:pos x="45" y="531"/>
                    </a:cxn>
                    <a:cxn ang="0">
                      <a:pos x="62" y="539"/>
                    </a:cxn>
                    <a:cxn ang="0">
                      <a:pos x="81" y="545"/>
                    </a:cxn>
                    <a:cxn ang="0">
                      <a:pos x="101" y="546"/>
                    </a:cxn>
                    <a:cxn ang="0">
                      <a:pos x="9744" y="546"/>
                    </a:cxn>
                    <a:cxn ang="0">
                      <a:pos x="9763" y="545"/>
                    </a:cxn>
                    <a:cxn ang="0">
                      <a:pos x="9783" y="539"/>
                    </a:cxn>
                    <a:cxn ang="0">
                      <a:pos x="9800" y="531"/>
                    </a:cxn>
                    <a:cxn ang="0">
                      <a:pos x="9816" y="520"/>
                    </a:cxn>
                    <a:cxn ang="0">
                      <a:pos x="9827" y="506"/>
                    </a:cxn>
                    <a:cxn ang="0">
                      <a:pos x="9837" y="491"/>
                    </a:cxn>
                    <a:cxn ang="0">
                      <a:pos x="9843" y="473"/>
                    </a:cxn>
                    <a:cxn ang="0">
                      <a:pos x="9845" y="456"/>
                    </a:cxn>
                    <a:cxn ang="0">
                      <a:pos x="9845" y="90"/>
                    </a:cxn>
                    <a:cxn ang="0">
                      <a:pos x="9843" y="72"/>
                    </a:cxn>
                    <a:cxn ang="0">
                      <a:pos x="9837" y="55"/>
                    </a:cxn>
                    <a:cxn ang="0">
                      <a:pos x="9827" y="39"/>
                    </a:cxn>
                    <a:cxn ang="0">
                      <a:pos x="9816" y="27"/>
                    </a:cxn>
                    <a:cxn ang="0">
                      <a:pos x="9800" y="15"/>
                    </a:cxn>
                    <a:cxn ang="0">
                      <a:pos x="9783" y="6"/>
                    </a:cxn>
                    <a:cxn ang="0">
                      <a:pos x="9763" y="1"/>
                    </a:cxn>
                    <a:cxn ang="0">
                      <a:pos x="9744" y="0"/>
                    </a:cxn>
                    <a:cxn ang="0">
                      <a:pos x="101" y="0"/>
                    </a:cxn>
                  </a:cxnLst>
                  <a:rect l="0" t="0" r="r" b="b"/>
                  <a:pathLst>
                    <a:path w="9845" h="546">
                      <a:moveTo>
                        <a:pt x="101" y="0"/>
                      </a:moveTo>
                      <a:lnTo>
                        <a:pt x="81" y="1"/>
                      </a:lnTo>
                      <a:lnTo>
                        <a:pt x="62" y="6"/>
                      </a:lnTo>
                      <a:lnTo>
                        <a:pt x="45" y="15"/>
                      </a:lnTo>
                      <a:lnTo>
                        <a:pt x="31" y="27"/>
                      </a:lnTo>
                      <a:lnTo>
                        <a:pt x="17" y="39"/>
                      </a:lnTo>
                      <a:lnTo>
                        <a:pt x="8" y="55"/>
                      </a:lnTo>
                      <a:lnTo>
                        <a:pt x="2" y="72"/>
                      </a:lnTo>
                      <a:lnTo>
                        <a:pt x="0" y="90"/>
                      </a:lnTo>
                      <a:lnTo>
                        <a:pt x="0" y="456"/>
                      </a:lnTo>
                      <a:lnTo>
                        <a:pt x="2" y="473"/>
                      </a:lnTo>
                      <a:lnTo>
                        <a:pt x="8" y="491"/>
                      </a:lnTo>
                      <a:lnTo>
                        <a:pt x="17" y="506"/>
                      </a:lnTo>
                      <a:lnTo>
                        <a:pt x="31" y="520"/>
                      </a:lnTo>
                      <a:lnTo>
                        <a:pt x="45" y="531"/>
                      </a:lnTo>
                      <a:lnTo>
                        <a:pt x="62" y="539"/>
                      </a:lnTo>
                      <a:lnTo>
                        <a:pt x="81" y="545"/>
                      </a:lnTo>
                      <a:lnTo>
                        <a:pt x="101" y="546"/>
                      </a:lnTo>
                      <a:lnTo>
                        <a:pt x="9744" y="546"/>
                      </a:lnTo>
                      <a:lnTo>
                        <a:pt x="9763" y="545"/>
                      </a:lnTo>
                      <a:lnTo>
                        <a:pt x="9783" y="539"/>
                      </a:lnTo>
                      <a:lnTo>
                        <a:pt x="9800" y="531"/>
                      </a:lnTo>
                      <a:lnTo>
                        <a:pt x="9816" y="520"/>
                      </a:lnTo>
                      <a:lnTo>
                        <a:pt x="9827" y="506"/>
                      </a:lnTo>
                      <a:lnTo>
                        <a:pt x="9837" y="491"/>
                      </a:lnTo>
                      <a:lnTo>
                        <a:pt x="9843" y="473"/>
                      </a:lnTo>
                      <a:lnTo>
                        <a:pt x="9845" y="456"/>
                      </a:lnTo>
                      <a:lnTo>
                        <a:pt x="9845" y="90"/>
                      </a:lnTo>
                      <a:lnTo>
                        <a:pt x="9843" y="72"/>
                      </a:lnTo>
                      <a:lnTo>
                        <a:pt x="9837" y="55"/>
                      </a:lnTo>
                      <a:lnTo>
                        <a:pt x="9827" y="39"/>
                      </a:lnTo>
                      <a:lnTo>
                        <a:pt x="9816" y="27"/>
                      </a:lnTo>
                      <a:lnTo>
                        <a:pt x="9800" y="15"/>
                      </a:lnTo>
                      <a:lnTo>
                        <a:pt x="9783" y="6"/>
                      </a:lnTo>
                      <a:lnTo>
                        <a:pt x="9763" y="1"/>
                      </a:lnTo>
                      <a:lnTo>
                        <a:pt x="9744" y="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6692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4" name="Freeform 406"/>
                <p:cNvSpPr>
                  <a:spLocks/>
                </p:cNvSpPr>
                <p:nvPr/>
              </p:nvSpPr>
              <p:spPr bwMode="auto">
                <a:xfrm>
                  <a:off x="429" y="226"/>
                  <a:ext cx="4867" cy="270"/>
                </a:xfrm>
                <a:custGeom>
                  <a:avLst/>
                  <a:gdLst/>
                  <a:ahLst/>
                  <a:cxnLst>
                    <a:cxn ang="0">
                      <a:pos x="101" y="0"/>
                    </a:cxn>
                    <a:cxn ang="0">
                      <a:pos x="80" y="2"/>
                    </a:cxn>
                    <a:cxn ang="0">
                      <a:pos x="62" y="7"/>
                    </a:cxn>
                    <a:cxn ang="0">
                      <a:pos x="45" y="16"/>
                    </a:cxn>
                    <a:cxn ang="0">
                      <a:pos x="29" y="26"/>
                    </a:cxn>
                    <a:cxn ang="0">
                      <a:pos x="18" y="40"/>
                    </a:cxn>
                    <a:cxn ang="0">
                      <a:pos x="8" y="56"/>
                    </a:cxn>
                    <a:cxn ang="0">
                      <a:pos x="2" y="71"/>
                    </a:cxn>
                    <a:cxn ang="0">
                      <a:pos x="0" y="90"/>
                    </a:cxn>
                    <a:cxn ang="0">
                      <a:pos x="0" y="450"/>
                    </a:cxn>
                    <a:cxn ang="0">
                      <a:pos x="2" y="469"/>
                    </a:cxn>
                    <a:cxn ang="0">
                      <a:pos x="8" y="484"/>
                    </a:cxn>
                    <a:cxn ang="0">
                      <a:pos x="18" y="500"/>
                    </a:cxn>
                    <a:cxn ang="0">
                      <a:pos x="29" y="514"/>
                    </a:cxn>
                    <a:cxn ang="0">
                      <a:pos x="45" y="524"/>
                    </a:cxn>
                    <a:cxn ang="0">
                      <a:pos x="62" y="533"/>
                    </a:cxn>
                    <a:cxn ang="0">
                      <a:pos x="80" y="538"/>
                    </a:cxn>
                    <a:cxn ang="0">
                      <a:pos x="101" y="540"/>
                    </a:cxn>
                    <a:cxn ang="0">
                      <a:pos x="9634" y="540"/>
                    </a:cxn>
                    <a:cxn ang="0">
                      <a:pos x="9655" y="538"/>
                    </a:cxn>
                    <a:cxn ang="0">
                      <a:pos x="9673" y="533"/>
                    </a:cxn>
                    <a:cxn ang="0">
                      <a:pos x="9690" y="524"/>
                    </a:cxn>
                    <a:cxn ang="0">
                      <a:pos x="9706" y="514"/>
                    </a:cxn>
                    <a:cxn ang="0">
                      <a:pos x="9717" y="500"/>
                    </a:cxn>
                    <a:cxn ang="0">
                      <a:pos x="9727" y="484"/>
                    </a:cxn>
                    <a:cxn ang="0">
                      <a:pos x="9733" y="469"/>
                    </a:cxn>
                    <a:cxn ang="0">
                      <a:pos x="9735" y="450"/>
                    </a:cxn>
                    <a:cxn ang="0">
                      <a:pos x="9735" y="90"/>
                    </a:cxn>
                    <a:cxn ang="0">
                      <a:pos x="9733" y="71"/>
                    </a:cxn>
                    <a:cxn ang="0">
                      <a:pos x="9727" y="56"/>
                    </a:cxn>
                    <a:cxn ang="0">
                      <a:pos x="9717" y="40"/>
                    </a:cxn>
                    <a:cxn ang="0">
                      <a:pos x="9706" y="26"/>
                    </a:cxn>
                    <a:cxn ang="0">
                      <a:pos x="9690" y="16"/>
                    </a:cxn>
                    <a:cxn ang="0">
                      <a:pos x="9673" y="7"/>
                    </a:cxn>
                    <a:cxn ang="0">
                      <a:pos x="9655" y="2"/>
                    </a:cxn>
                    <a:cxn ang="0">
                      <a:pos x="9634" y="0"/>
                    </a:cxn>
                    <a:cxn ang="0">
                      <a:pos x="101" y="0"/>
                    </a:cxn>
                  </a:cxnLst>
                  <a:rect l="0" t="0" r="r" b="b"/>
                  <a:pathLst>
                    <a:path w="9735" h="540">
                      <a:moveTo>
                        <a:pt x="101" y="0"/>
                      </a:moveTo>
                      <a:lnTo>
                        <a:pt x="80" y="2"/>
                      </a:lnTo>
                      <a:lnTo>
                        <a:pt x="62" y="7"/>
                      </a:lnTo>
                      <a:lnTo>
                        <a:pt x="45" y="16"/>
                      </a:lnTo>
                      <a:lnTo>
                        <a:pt x="29" y="26"/>
                      </a:lnTo>
                      <a:lnTo>
                        <a:pt x="18" y="40"/>
                      </a:lnTo>
                      <a:lnTo>
                        <a:pt x="8" y="56"/>
                      </a:lnTo>
                      <a:lnTo>
                        <a:pt x="2" y="71"/>
                      </a:lnTo>
                      <a:lnTo>
                        <a:pt x="0" y="90"/>
                      </a:lnTo>
                      <a:lnTo>
                        <a:pt x="0" y="450"/>
                      </a:lnTo>
                      <a:lnTo>
                        <a:pt x="2" y="469"/>
                      </a:lnTo>
                      <a:lnTo>
                        <a:pt x="8" y="484"/>
                      </a:lnTo>
                      <a:lnTo>
                        <a:pt x="18" y="500"/>
                      </a:lnTo>
                      <a:lnTo>
                        <a:pt x="29" y="514"/>
                      </a:lnTo>
                      <a:lnTo>
                        <a:pt x="45" y="524"/>
                      </a:lnTo>
                      <a:lnTo>
                        <a:pt x="62" y="533"/>
                      </a:lnTo>
                      <a:lnTo>
                        <a:pt x="80" y="538"/>
                      </a:lnTo>
                      <a:lnTo>
                        <a:pt x="101" y="540"/>
                      </a:lnTo>
                      <a:lnTo>
                        <a:pt x="9634" y="540"/>
                      </a:lnTo>
                      <a:lnTo>
                        <a:pt x="9655" y="538"/>
                      </a:lnTo>
                      <a:lnTo>
                        <a:pt x="9673" y="533"/>
                      </a:lnTo>
                      <a:lnTo>
                        <a:pt x="9690" y="524"/>
                      </a:lnTo>
                      <a:lnTo>
                        <a:pt x="9706" y="514"/>
                      </a:lnTo>
                      <a:lnTo>
                        <a:pt x="9717" y="500"/>
                      </a:lnTo>
                      <a:lnTo>
                        <a:pt x="9727" y="484"/>
                      </a:lnTo>
                      <a:lnTo>
                        <a:pt x="9733" y="469"/>
                      </a:lnTo>
                      <a:lnTo>
                        <a:pt x="9735" y="450"/>
                      </a:lnTo>
                      <a:lnTo>
                        <a:pt x="9735" y="90"/>
                      </a:lnTo>
                      <a:lnTo>
                        <a:pt x="9733" y="71"/>
                      </a:lnTo>
                      <a:lnTo>
                        <a:pt x="9727" y="56"/>
                      </a:lnTo>
                      <a:lnTo>
                        <a:pt x="9717" y="40"/>
                      </a:lnTo>
                      <a:lnTo>
                        <a:pt x="9706" y="26"/>
                      </a:lnTo>
                      <a:lnTo>
                        <a:pt x="9690" y="16"/>
                      </a:lnTo>
                      <a:lnTo>
                        <a:pt x="9673" y="7"/>
                      </a:lnTo>
                      <a:lnTo>
                        <a:pt x="9655" y="2"/>
                      </a:lnTo>
                      <a:lnTo>
                        <a:pt x="9634" y="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6892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5" name="Freeform 407"/>
                <p:cNvSpPr>
                  <a:spLocks/>
                </p:cNvSpPr>
                <p:nvPr/>
              </p:nvSpPr>
              <p:spPr bwMode="auto">
                <a:xfrm>
                  <a:off x="457" y="227"/>
                  <a:ext cx="4812" cy="268"/>
                </a:xfrm>
                <a:custGeom>
                  <a:avLst/>
                  <a:gdLst/>
                  <a:ahLst/>
                  <a:cxnLst>
                    <a:cxn ang="0">
                      <a:pos x="98" y="0"/>
                    </a:cxn>
                    <a:cxn ang="0">
                      <a:pos x="79" y="1"/>
                    </a:cxn>
                    <a:cxn ang="0">
                      <a:pos x="60" y="7"/>
                    </a:cxn>
                    <a:cxn ang="0">
                      <a:pos x="44" y="15"/>
                    </a:cxn>
                    <a:cxn ang="0">
                      <a:pos x="29" y="26"/>
                    </a:cxn>
                    <a:cxn ang="0">
                      <a:pos x="17" y="40"/>
                    </a:cxn>
                    <a:cxn ang="0">
                      <a:pos x="7" y="54"/>
                    </a:cxn>
                    <a:cxn ang="0">
                      <a:pos x="1" y="71"/>
                    </a:cxn>
                    <a:cxn ang="0">
                      <a:pos x="0" y="88"/>
                    </a:cxn>
                    <a:cxn ang="0">
                      <a:pos x="0" y="446"/>
                    </a:cxn>
                    <a:cxn ang="0">
                      <a:pos x="1" y="463"/>
                    </a:cxn>
                    <a:cxn ang="0">
                      <a:pos x="7" y="481"/>
                    </a:cxn>
                    <a:cxn ang="0">
                      <a:pos x="17" y="494"/>
                    </a:cxn>
                    <a:cxn ang="0">
                      <a:pos x="29" y="508"/>
                    </a:cxn>
                    <a:cxn ang="0">
                      <a:pos x="44" y="519"/>
                    </a:cxn>
                    <a:cxn ang="0">
                      <a:pos x="60" y="527"/>
                    </a:cxn>
                    <a:cxn ang="0">
                      <a:pos x="79" y="533"/>
                    </a:cxn>
                    <a:cxn ang="0">
                      <a:pos x="98" y="534"/>
                    </a:cxn>
                    <a:cxn ang="0">
                      <a:pos x="9524" y="534"/>
                    </a:cxn>
                    <a:cxn ang="0">
                      <a:pos x="9544" y="533"/>
                    </a:cxn>
                    <a:cxn ang="0">
                      <a:pos x="9563" y="527"/>
                    </a:cxn>
                    <a:cxn ang="0">
                      <a:pos x="9579" y="519"/>
                    </a:cxn>
                    <a:cxn ang="0">
                      <a:pos x="9594" y="508"/>
                    </a:cxn>
                    <a:cxn ang="0">
                      <a:pos x="9606" y="494"/>
                    </a:cxn>
                    <a:cxn ang="0">
                      <a:pos x="9616" y="481"/>
                    </a:cxn>
                    <a:cxn ang="0">
                      <a:pos x="9621" y="463"/>
                    </a:cxn>
                    <a:cxn ang="0">
                      <a:pos x="9623" y="446"/>
                    </a:cxn>
                    <a:cxn ang="0">
                      <a:pos x="9623" y="88"/>
                    </a:cxn>
                    <a:cxn ang="0">
                      <a:pos x="9621" y="71"/>
                    </a:cxn>
                    <a:cxn ang="0">
                      <a:pos x="9616" y="54"/>
                    </a:cxn>
                    <a:cxn ang="0">
                      <a:pos x="9606" y="40"/>
                    </a:cxn>
                    <a:cxn ang="0">
                      <a:pos x="9594" y="26"/>
                    </a:cxn>
                    <a:cxn ang="0">
                      <a:pos x="9579" y="15"/>
                    </a:cxn>
                    <a:cxn ang="0">
                      <a:pos x="9563" y="7"/>
                    </a:cxn>
                    <a:cxn ang="0">
                      <a:pos x="9544" y="1"/>
                    </a:cxn>
                    <a:cxn ang="0">
                      <a:pos x="9524" y="0"/>
                    </a:cxn>
                    <a:cxn ang="0">
                      <a:pos x="98" y="0"/>
                    </a:cxn>
                  </a:cxnLst>
                  <a:rect l="0" t="0" r="r" b="b"/>
                  <a:pathLst>
                    <a:path w="9623" h="534">
                      <a:moveTo>
                        <a:pt x="98" y="0"/>
                      </a:moveTo>
                      <a:lnTo>
                        <a:pt x="79" y="1"/>
                      </a:lnTo>
                      <a:lnTo>
                        <a:pt x="60" y="7"/>
                      </a:lnTo>
                      <a:lnTo>
                        <a:pt x="44" y="15"/>
                      </a:lnTo>
                      <a:lnTo>
                        <a:pt x="29" y="26"/>
                      </a:lnTo>
                      <a:lnTo>
                        <a:pt x="17" y="40"/>
                      </a:lnTo>
                      <a:lnTo>
                        <a:pt x="7" y="54"/>
                      </a:lnTo>
                      <a:lnTo>
                        <a:pt x="1" y="71"/>
                      </a:lnTo>
                      <a:lnTo>
                        <a:pt x="0" y="88"/>
                      </a:lnTo>
                      <a:lnTo>
                        <a:pt x="0" y="446"/>
                      </a:lnTo>
                      <a:lnTo>
                        <a:pt x="1" y="463"/>
                      </a:lnTo>
                      <a:lnTo>
                        <a:pt x="7" y="481"/>
                      </a:lnTo>
                      <a:lnTo>
                        <a:pt x="17" y="494"/>
                      </a:lnTo>
                      <a:lnTo>
                        <a:pt x="29" y="508"/>
                      </a:lnTo>
                      <a:lnTo>
                        <a:pt x="44" y="519"/>
                      </a:lnTo>
                      <a:lnTo>
                        <a:pt x="60" y="527"/>
                      </a:lnTo>
                      <a:lnTo>
                        <a:pt x="79" y="533"/>
                      </a:lnTo>
                      <a:lnTo>
                        <a:pt x="98" y="534"/>
                      </a:lnTo>
                      <a:lnTo>
                        <a:pt x="9524" y="534"/>
                      </a:lnTo>
                      <a:lnTo>
                        <a:pt x="9544" y="533"/>
                      </a:lnTo>
                      <a:lnTo>
                        <a:pt x="9563" y="527"/>
                      </a:lnTo>
                      <a:lnTo>
                        <a:pt x="9579" y="519"/>
                      </a:lnTo>
                      <a:lnTo>
                        <a:pt x="9594" y="508"/>
                      </a:lnTo>
                      <a:lnTo>
                        <a:pt x="9606" y="494"/>
                      </a:lnTo>
                      <a:lnTo>
                        <a:pt x="9616" y="481"/>
                      </a:lnTo>
                      <a:lnTo>
                        <a:pt x="9621" y="463"/>
                      </a:lnTo>
                      <a:lnTo>
                        <a:pt x="9623" y="446"/>
                      </a:lnTo>
                      <a:lnTo>
                        <a:pt x="9623" y="88"/>
                      </a:lnTo>
                      <a:lnTo>
                        <a:pt x="9621" y="71"/>
                      </a:lnTo>
                      <a:lnTo>
                        <a:pt x="9616" y="54"/>
                      </a:lnTo>
                      <a:lnTo>
                        <a:pt x="9606" y="40"/>
                      </a:lnTo>
                      <a:lnTo>
                        <a:pt x="9594" y="26"/>
                      </a:lnTo>
                      <a:lnTo>
                        <a:pt x="9579" y="15"/>
                      </a:lnTo>
                      <a:lnTo>
                        <a:pt x="9563" y="7"/>
                      </a:lnTo>
                      <a:lnTo>
                        <a:pt x="9544" y="1"/>
                      </a:lnTo>
                      <a:lnTo>
                        <a:pt x="9524" y="0"/>
                      </a:lnTo>
                      <a:lnTo>
                        <a:pt x="98" y="0"/>
                      </a:lnTo>
                      <a:close/>
                    </a:path>
                  </a:pathLst>
                </a:custGeom>
                <a:solidFill>
                  <a:srgbClr val="6993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6" name="Freeform 408"/>
                <p:cNvSpPr>
                  <a:spLocks/>
                </p:cNvSpPr>
                <p:nvPr/>
              </p:nvSpPr>
              <p:spPr bwMode="auto">
                <a:xfrm>
                  <a:off x="484" y="229"/>
                  <a:ext cx="4757" cy="265"/>
                </a:xfrm>
                <a:custGeom>
                  <a:avLst/>
                  <a:gdLst/>
                  <a:ahLst/>
                  <a:cxnLst>
                    <a:cxn ang="0">
                      <a:pos x="99" y="0"/>
                    </a:cxn>
                    <a:cxn ang="0">
                      <a:pos x="79" y="2"/>
                    </a:cxn>
                    <a:cxn ang="0">
                      <a:pos x="60" y="7"/>
                    </a:cxn>
                    <a:cxn ang="0">
                      <a:pos x="44" y="16"/>
                    </a:cxn>
                    <a:cxn ang="0">
                      <a:pos x="29" y="26"/>
                    </a:cxn>
                    <a:cxn ang="0">
                      <a:pos x="17" y="40"/>
                    </a:cxn>
                    <a:cxn ang="0">
                      <a:pos x="8" y="54"/>
                    </a:cxn>
                    <a:cxn ang="0">
                      <a:pos x="2" y="71"/>
                    </a:cxn>
                    <a:cxn ang="0">
                      <a:pos x="0" y="89"/>
                    </a:cxn>
                    <a:cxn ang="0">
                      <a:pos x="0" y="441"/>
                    </a:cxn>
                    <a:cxn ang="0">
                      <a:pos x="2" y="458"/>
                    </a:cxn>
                    <a:cxn ang="0">
                      <a:pos x="8" y="476"/>
                    </a:cxn>
                    <a:cxn ang="0">
                      <a:pos x="17" y="490"/>
                    </a:cxn>
                    <a:cxn ang="0">
                      <a:pos x="29" y="504"/>
                    </a:cxn>
                    <a:cxn ang="0">
                      <a:pos x="44" y="514"/>
                    </a:cxn>
                    <a:cxn ang="0">
                      <a:pos x="60" y="523"/>
                    </a:cxn>
                    <a:cxn ang="0">
                      <a:pos x="79" y="528"/>
                    </a:cxn>
                    <a:cxn ang="0">
                      <a:pos x="99" y="530"/>
                    </a:cxn>
                    <a:cxn ang="0">
                      <a:pos x="9416" y="530"/>
                    </a:cxn>
                    <a:cxn ang="0">
                      <a:pos x="9435" y="528"/>
                    </a:cxn>
                    <a:cxn ang="0">
                      <a:pos x="9453" y="523"/>
                    </a:cxn>
                    <a:cxn ang="0">
                      <a:pos x="9470" y="514"/>
                    </a:cxn>
                    <a:cxn ang="0">
                      <a:pos x="9484" y="504"/>
                    </a:cxn>
                    <a:cxn ang="0">
                      <a:pos x="9496" y="490"/>
                    </a:cxn>
                    <a:cxn ang="0">
                      <a:pos x="9505" y="476"/>
                    </a:cxn>
                    <a:cxn ang="0">
                      <a:pos x="9511" y="458"/>
                    </a:cxn>
                    <a:cxn ang="0">
                      <a:pos x="9513" y="441"/>
                    </a:cxn>
                    <a:cxn ang="0">
                      <a:pos x="9513" y="89"/>
                    </a:cxn>
                    <a:cxn ang="0">
                      <a:pos x="9511" y="71"/>
                    </a:cxn>
                    <a:cxn ang="0">
                      <a:pos x="9505" y="54"/>
                    </a:cxn>
                    <a:cxn ang="0">
                      <a:pos x="9496" y="40"/>
                    </a:cxn>
                    <a:cxn ang="0">
                      <a:pos x="9484" y="26"/>
                    </a:cxn>
                    <a:cxn ang="0">
                      <a:pos x="9470" y="16"/>
                    </a:cxn>
                    <a:cxn ang="0">
                      <a:pos x="9453" y="7"/>
                    </a:cxn>
                    <a:cxn ang="0">
                      <a:pos x="9435" y="2"/>
                    </a:cxn>
                    <a:cxn ang="0">
                      <a:pos x="9416" y="0"/>
                    </a:cxn>
                    <a:cxn ang="0">
                      <a:pos x="99" y="0"/>
                    </a:cxn>
                  </a:cxnLst>
                  <a:rect l="0" t="0" r="r" b="b"/>
                  <a:pathLst>
                    <a:path w="9513" h="530">
                      <a:moveTo>
                        <a:pt x="99" y="0"/>
                      </a:moveTo>
                      <a:lnTo>
                        <a:pt x="79" y="2"/>
                      </a:lnTo>
                      <a:lnTo>
                        <a:pt x="60" y="7"/>
                      </a:lnTo>
                      <a:lnTo>
                        <a:pt x="44" y="16"/>
                      </a:lnTo>
                      <a:lnTo>
                        <a:pt x="29" y="26"/>
                      </a:lnTo>
                      <a:lnTo>
                        <a:pt x="17" y="40"/>
                      </a:lnTo>
                      <a:lnTo>
                        <a:pt x="8" y="54"/>
                      </a:lnTo>
                      <a:lnTo>
                        <a:pt x="2" y="71"/>
                      </a:lnTo>
                      <a:lnTo>
                        <a:pt x="0" y="89"/>
                      </a:lnTo>
                      <a:lnTo>
                        <a:pt x="0" y="441"/>
                      </a:lnTo>
                      <a:lnTo>
                        <a:pt x="2" y="458"/>
                      </a:lnTo>
                      <a:lnTo>
                        <a:pt x="8" y="476"/>
                      </a:lnTo>
                      <a:lnTo>
                        <a:pt x="17" y="490"/>
                      </a:lnTo>
                      <a:lnTo>
                        <a:pt x="29" y="504"/>
                      </a:lnTo>
                      <a:lnTo>
                        <a:pt x="44" y="514"/>
                      </a:lnTo>
                      <a:lnTo>
                        <a:pt x="60" y="523"/>
                      </a:lnTo>
                      <a:lnTo>
                        <a:pt x="79" y="528"/>
                      </a:lnTo>
                      <a:lnTo>
                        <a:pt x="99" y="530"/>
                      </a:lnTo>
                      <a:lnTo>
                        <a:pt x="9416" y="530"/>
                      </a:lnTo>
                      <a:lnTo>
                        <a:pt x="9435" y="528"/>
                      </a:lnTo>
                      <a:lnTo>
                        <a:pt x="9453" y="523"/>
                      </a:lnTo>
                      <a:lnTo>
                        <a:pt x="9470" y="514"/>
                      </a:lnTo>
                      <a:lnTo>
                        <a:pt x="9484" y="504"/>
                      </a:lnTo>
                      <a:lnTo>
                        <a:pt x="9496" y="490"/>
                      </a:lnTo>
                      <a:lnTo>
                        <a:pt x="9505" y="476"/>
                      </a:lnTo>
                      <a:lnTo>
                        <a:pt x="9511" y="458"/>
                      </a:lnTo>
                      <a:lnTo>
                        <a:pt x="9513" y="441"/>
                      </a:lnTo>
                      <a:lnTo>
                        <a:pt x="9513" y="89"/>
                      </a:lnTo>
                      <a:lnTo>
                        <a:pt x="9511" y="71"/>
                      </a:lnTo>
                      <a:lnTo>
                        <a:pt x="9505" y="54"/>
                      </a:lnTo>
                      <a:lnTo>
                        <a:pt x="9496" y="40"/>
                      </a:lnTo>
                      <a:lnTo>
                        <a:pt x="9484" y="26"/>
                      </a:lnTo>
                      <a:lnTo>
                        <a:pt x="9470" y="16"/>
                      </a:lnTo>
                      <a:lnTo>
                        <a:pt x="9453" y="7"/>
                      </a:lnTo>
                      <a:lnTo>
                        <a:pt x="9435" y="2"/>
                      </a:lnTo>
                      <a:lnTo>
                        <a:pt x="9416" y="0"/>
                      </a:lnTo>
                      <a:lnTo>
                        <a:pt x="99" y="0"/>
                      </a:lnTo>
                      <a:close/>
                    </a:path>
                  </a:pathLst>
                </a:custGeom>
                <a:solidFill>
                  <a:srgbClr val="6A94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7" name="Freeform 409"/>
                <p:cNvSpPr>
                  <a:spLocks/>
                </p:cNvSpPr>
                <p:nvPr/>
              </p:nvSpPr>
              <p:spPr bwMode="auto">
                <a:xfrm>
                  <a:off x="513" y="231"/>
                  <a:ext cx="4701" cy="261"/>
                </a:xfrm>
                <a:custGeom>
                  <a:avLst/>
                  <a:gdLst/>
                  <a:ahLst/>
                  <a:cxnLst>
                    <a:cxn ang="0">
                      <a:pos x="97" y="0"/>
                    </a:cxn>
                    <a:cxn ang="0">
                      <a:pos x="78" y="1"/>
                    </a:cxn>
                    <a:cxn ang="0">
                      <a:pos x="60" y="7"/>
                    </a:cxn>
                    <a:cxn ang="0">
                      <a:pos x="43" y="15"/>
                    </a:cxn>
                    <a:cxn ang="0">
                      <a:pos x="29" y="26"/>
                    </a:cxn>
                    <a:cxn ang="0">
                      <a:pos x="18" y="38"/>
                    </a:cxn>
                    <a:cxn ang="0">
                      <a:pos x="8" y="53"/>
                    </a:cxn>
                    <a:cxn ang="0">
                      <a:pos x="2" y="69"/>
                    </a:cxn>
                    <a:cxn ang="0">
                      <a:pos x="0" y="86"/>
                    </a:cxn>
                    <a:cxn ang="0">
                      <a:pos x="0" y="435"/>
                    </a:cxn>
                    <a:cxn ang="0">
                      <a:pos x="2" y="453"/>
                    </a:cxn>
                    <a:cxn ang="0">
                      <a:pos x="8" y="470"/>
                    </a:cxn>
                    <a:cxn ang="0">
                      <a:pos x="18" y="484"/>
                    </a:cxn>
                    <a:cxn ang="0">
                      <a:pos x="29" y="498"/>
                    </a:cxn>
                    <a:cxn ang="0">
                      <a:pos x="43" y="508"/>
                    </a:cxn>
                    <a:cxn ang="0">
                      <a:pos x="60" y="515"/>
                    </a:cxn>
                    <a:cxn ang="0">
                      <a:pos x="78" y="520"/>
                    </a:cxn>
                    <a:cxn ang="0">
                      <a:pos x="97" y="522"/>
                    </a:cxn>
                    <a:cxn ang="0">
                      <a:pos x="9306" y="522"/>
                    </a:cxn>
                    <a:cxn ang="0">
                      <a:pos x="9325" y="520"/>
                    </a:cxn>
                    <a:cxn ang="0">
                      <a:pos x="9345" y="515"/>
                    </a:cxn>
                    <a:cxn ang="0">
                      <a:pos x="9360" y="508"/>
                    </a:cxn>
                    <a:cxn ang="0">
                      <a:pos x="9376" y="498"/>
                    </a:cxn>
                    <a:cxn ang="0">
                      <a:pos x="9387" y="484"/>
                    </a:cxn>
                    <a:cxn ang="0">
                      <a:pos x="9395" y="470"/>
                    </a:cxn>
                    <a:cxn ang="0">
                      <a:pos x="9401" y="453"/>
                    </a:cxn>
                    <a:cxn ang="0">
                      <a:pos x="9403" y="435"/>
                    </a:cxn>
                    <a:cxn ang="0">
                      <a:pos x="9403" y="86"/>
                    </a:cxn>
                    <a:cxn ang="0">
                      <a:pos x="9401" y="69"/>
                    </a:cxn>
                    <a:cxn ang="0">
                      <a:pos x="9395" y="53"/>
                    </a:cxn>
                    <a:cxn ang="0">
                      <a:pos x="9387" y="38"/>
                    </a:cxn>
                    <a:cxn ang="0">
                      <a:pos x="9376" y="26"/>
                    </a:cxn>
                    <a:cxn ang="0">
                      <a:pos x="9360" y="15"/>
                    </a:cxn>
                    <a:cxn ang="0">
                      <a:pos x="9345" y="7"/>
                    </a:cxn>
                    <a:cxn ang="0">
                      <a:pos x="9325" y="1"/>
                    </a:cxn>
                    <a:cxn ang="0">
                      <a:pos x="9306" y="0"/>
                    </a:cxn>
                    <a:cxn ang="0">
                      <a:pos x="97" y="0"/>
                    </a:cxn>
                  </a:cxnLst>
                  <a:rect l="0" t="0" r="r" b="b"/>
                  <a:pathLst>
                    <a:path w="9403" h="522">
                      <a:moveTo>
                        <a:pt x="97" y="0"/>
                      </a:moveTo>
                      <a:lnTo>
                        <a:pt x="78" y="1"/>
                      </a:lnTo>
                      <a:lnTo>
                        <a:pt x="60" y="7"/>
                      </a:lnTo>
                      <a:lnTo>
                        <a:pt x="43" y="15"/>
                      </a:lnTo>
                      <a:lnTo>
                        <a:pt x="29" y="26"/>
                      </a:lnTo>
                      <a:lnTo>
                        <a:pt x="18" y="38"/>
                      </a:lnTo>
                      <a:lnTo>
                        <a:pt x="8" y="53"/>
                      </a:lnTo>
                      <a:lnTo>
                        <a:pt x="2" y="69"/>
                      </a:lnTo>
                      <a:lnTo>
                        <a:pt x="0" y="86"/>
                      </a:lnTo>
                      <a:lnTo>
                        <a:pt x="0" y="435"/>
                      </a:lnTo>
                      <a:lnTo>
                        <a:pt x="2" y="453"/>
                      </a:lnTo>
                      <a:lnTo>
                        <a:pt x="8" y="470"/>
                      </a:lnTo>
                      <a:lnTo>
                        <a:pt x="18" y="484"/>
                      </a:lnTo>
                      <a:lnTo>
                        <a:pt x="29" y="498"/>
                      </a:lnTo>
                      <a:lnTo>
                        <a:pt x="43" y="508"/>
                      </a:lnTo>
                      <a:lnTo>
                        <a:pt x="60" y="515"/>
                      </a:lnTo>
                      <a:lnTo>
                        <a:pt x="78" y="520"/>
                      </a:lnTo>
                      <a:lnTo>
                        <a:pt x="97" y="522"/>
                      </a:lnTo>
                      <a:lnTo>
                        <a:pt x="9306" y="522"/>
                      </a:lnTo>
                      <a:lnTo>
                        <a:pt x="9325" y="520"/>
                      </a:lnTo>
                      <a:lnTo>
                        <a:pt x="9345" y="515"/>
                      </a:lnTo>
                      <a:lnTo>
                        <a:pt x="9360" y="508"/>
                      </a:lnTo>
                      <a:lnTo>
                        <a:pt x="9376" y="498"/>
                      </a:lnTo>
                      <a:lnTo>
                        <a:pt x="9387" y="484"/>
                      </a:lnTo>
                      <a:lnTo>
                        <a:pt x="9395" y="470"/>
                      </a:lnTo>
                      <a:lnTo>
                        <a:pt x="9401" y="453"/>
                      </a:lnTo>
                      <a:lnTo>
                        <a:pt x="9403" y="435"/>
                      </a:lnTo>
                      <a:lnTo>
                        <a:pt x="9403" y="86"/>
                      </a:lnTo>
                      <a:lnTo>
                        <a:pt x="9401" y="69"/>
                      </a:lnTo>
                      <a:lnTo>
                        <a:pt x="9395" y="53"/>
                      </a:lnTo>
                      <a:lnTo>
                        <a:pt x="9387" y="38"/>
                      </a:lnTo>
                      <a:lnTo>
                        <a:pt x="9376" y="26"/>
                      </a:lnTo>
                      <a:lnTo>
                        <a:pt x="9360" y="15"/>
                      </a:lnTo>
                      <a:lnTo>
                        <a:pt x="9345" y="7"/>
                      </a:lnTo>
                      <a:lnTo>
                        <a:pt x="9325" y="1"/>
                      </a:lnTo>
                      <a:lnTo>
                        <a:pt x="9306" y="0"/>
                      </a:lnTo>
                      <a:lnTo>
                        <a:pt x="97" y="0"/>
                      </a:lnTo>
                      <a:close/>
                    </a:path>
                  </a:pathLst>
                </a:custGeom>
                <a:solidFill>
                  <a:srgbClr val="6B95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8" name="Freeform 410"/>
                <p:cNvSpPr>
                  <a:spLocks/>
                </p:cNvSpPr>
                <p:nvPr/>
              </p:nvSpPr>
              <p:spPr bwMode="auto">
                <a:xfrm>
                  <a:off x="540" y="233"/>
                  <a:ext cx="4646" cy="257"/>
                </a:xfrm>
                <a:custGeom>
                  <a:avLst/>
                  <a:gdLst/>
                  <a:ahLst/>
                  <a:cxnLst>
                    <a:cxn ang="0">
                      <a:pos x="98" y="0"/>
                    </a:cxn>
                    <a:cxn ang="0">
                      <a:pos x="78" y="2"/>
                    </a:cxn>
                    <a:cxn ang="0">
                      <a:pos x="59" y="7"/>
                    </a:cxn>
                    <a:cxn ang="0">
                      <a:pos x="43" y="14"/>
                    </a:cxn>
                    <a:cxn ang="0">
                      <a:pos x="30" y="24"/>
                    </a:cxn>
                    <a:cxn ang="0">
                      <a:pos x="16" y="38"/>
                    </a:cxn>
                    <a:cxn ang="0">
                      <a:pos x="8" y="52"/>
                    </a:cxn>
                    <a:cxn ang="0">
                      <a:pos x="2" y="68"/>
                    </a:cxn>
                    <a:cxn ang="0">
                      <a:pos x="0" y="85"/>
                    </a:cxn>
                    <a:cxn ang="0">
                      <a:pos x="0" y="431"/>
                    </a:cxn>
                    <a:cxn ang="0">
                      <a:pos x="2" y="448"/>
                    </a:cxn>
                    <a:cxn ang="0">
                      <a:pos x="8" y="464"/>
                    </a:cxn>
                    <a:cxn ang="0">
                      <a:pos x="16" y="477"/>
                    </a:cxn>
                    <a:cxn ang="0">
                      <a:pos x="30" y="491"/>
                    </a:cxn>
                    <a:cxn ang="0">
                      <a:pos x="43" y="502"/>
                    </a:cxn>
                    <a:cxn ang="0">
                      <a:pos x="59" y="509"/>
                    </a:cxn>
                    <a:cxn ang="0">
                      <a:pos x="78" y="514"/>
                    </a:cxn>
                    <a:cxn ang="0">
                      <a:pos x="98" y="516"/>
                    </a:cxn>
                    <a:cxn ang="0">
                      <a:pos x="9197" y="516"/>
                    </a:cxn>
                    <a:cxn ang="0">
                      <a:pos x="9217" y="514"/>
                    </a:cxn>
                    <a:cxn ang="0">
                      <a:pos x="9234" y="509"/>
                    </a:cxn>
                    <a:cxn ang="0">
                      <a:pos x="9250" y="502"/>
                    </a:cxn>
                    <a:cxn ang="0">
                      <a:pos x="9265" y="491"/>
                    </a:cxn>
                    <a:cxn ang="0">
                      <a:pos x="9277" y="477"/>
                    </a:cxn>
                    <a:cxn ang="0">
                      <a:pos x="9285" y="464"/>
                    </a:cxn>
                    <a:cxn ang="0">
                      <a:pos x="9291" y="448"/>
                    </a:cxn>
                    <a:cxn ang="0">
                      <a:pos x="9292" y="431"/>
                    </a:cxn>
                    <a:cxn ang="0">
                      <a:pos x="9292" y="85"/>
                    </a:cxn>
                    <a:cxn ang="0">
                      <a:pos x="9291" y="68"/>
                    </a:cxn>
                    <a:cxn ang="0">
                      <a:pos x="9285" y="52"/>
                    </a:cxn>
                    <a:cxn ang="0">
                      <a:pos x="9277" y="38"/>
                    </a:cxn>
                    <a:cxn ang="0">
                      <a:pos x="9265" y="24"/>
                    </a:cxn>
                    <a:cxn ang="0">
                      <a:pos x="9250" y="14"/>
                    </a:cxn>
                    <a:cxn ang="0">
                      <a:pos x="9234" y="7"/>
                    </a:cxn>
                    <a:cxn ang="0">
                      <a:pos x="9217" y="2"/>
                    </a:cxn>
                    <a:cxn ang="0">
                      <a:pos x="9197" y="0"/>
                    </a:cxn>
                    <a:cxn ang="0">
                      <a:pos x="98" y="0"/>
                    </a:cxn>
                  </a:cxnLst>
                  <a:rect l="0" t="0" r="r" b="b"/>
                  <a:pathLst>
                    <a:path w="9292" h="516">
                      <a:moveTo>
                        <a:pt x="98" y="0"/>
                      </a:moveTo>
                      <a:lnTo>
                        <a:pt x="78" y="2"/>
                      </a:lnTo>
                      <a:lnTo>
                        <a:pt x="59" y="7"/>
                      </a:lnTo>
                      <a:lnTo>
                        <a:pt x="43" y="14"/>
                      </a:lnTo>
                      <a:lnTo>
                        <a:pt x="30" y="24"/>
                      </a:lnTo>
                      <a:lnTo>
                        <a:pt x="16" y="38"/>
                      </a:lnTo>
                      <a:lnTo>
                        <a:pt x="8" y="52"/>
                      </a:lnTo>
                      <a:lnTo>
                        <a:pt x="2" y="68"/>
                      </a:lnTo>
                      <a:lnTo>
                        <a:pt x="0" y="85"/>
                      </a:lnTo>
                      <a:lnTo>
                        <a:pt x="0" y="431"/>
                      </a:lnTo>
                      <a:lnTo>
                        <a:pt x="2" y="448"/>
                      </a:lnTo>
                      <a:lnTo>
                        <a:pt x="8" y="464"/>
                      </a:lnTo>
                      <a:lnTo>
                        <a:pt x="16" y="477"/>
                      </a:lnTo>
                      <a:lnTo>
                        <a:pt x="30" y="491"/>
                      </a:lnTo>
                      <a:lnTo>
                        <a:pt x="43" y="502"/>
                      </a:lnTo>
                      <a:lnTo>
                        <a:pt x="59" y="509"/>
                      </a:lnTo>
                      <a:lnTo>
                        <a:pt x="78" y="514"/>
                      </a:lnTo>
                      <a:lnTo>
                        <a:pt x="98" y="516"/>
                      </a:lnTo>
                      <a:lnTo>
                        <a:pt x="9197" y="516"/>
                      </a:lnTo>
                      <a:lnTo>
                        <a:pt x="9217" y="514"/>
                      </a:lnTo>
                      <a:lnTo>
                        <a:pt x="9234" y="509"/>
                      </a:lnTo>
                      <a:lnTo>
                        <a:pt x="9250" y="502"/>
                      </a:lnTo>
                      <a:lnTo>
                        <a:pt x="9265" y="491"/>
                      </a:lnTo>
                      <a:lnTo>
                        <a:pt x="9277" y="477"/>
                      </a:lnTo>
                      <a:lnTo>
                        <a:pt x="9285" y="464"/>
                      </a:lnTo>
                      <a:lnTo>
                        <a:pt x="9291" y="448"/>
                      </a:lnTo>
                      <a:lnTo>
                        <a:pt x="9292" y="431"/>
                      </a:lnTo>
                      <a:lnTo>
                        <a:pt x="9292" y="85"/>
                      </a:lnTo>
                      <a:lnTo>
                        <a:pt x="9291" y="68"/>
                      </a:lnTo>
                      <a:lnTo>
                        <a:pt x="9285" y="52"/>
                      </a:lnTo>
                      <a:lnTo>
                        <a:pt x="9277" y="38"/>
                      </a:lnTo>
                      <a:lnTo>
                        <a:pt x="9265" y="24"/>
                      </a:lnTo>
                      <a:lnTo>
                        <a:pt x="9250" y="14"/>
                      </a:lnTo>
                      <a:lnTo>
                        <a:pt x="9234" y="7"/>
                      </a:lnTo>
                      <a:lnTo>
                        <a:pt x="9217" y="2"/>
                      </a:lnTo>
                      <a:lnTo>
                        <a:pt x="9197" y="0"/>
                      </a:lnTo>
                      <a:lnTo>
                        <a:pt x="98" y="0"/>
                      </a:lnTo>
                      <a:close/>
                    </a:path>
                  </a:pathLst>
                </a:custGeom>
                <a:solidFill>
                  <a:srgbClr val="6C95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59" name="Freeform 411"/>
                <p:cNvSpPr>
                  <a:spLocks/>
                </p:cNvSpPr>
                <p:nvPr/>
              </p:nvSpPr>
              <p:spPr bwMode="auto">
                <a:xfrm>
                  <a:off x="568" y="234"/>
                  <a:ext cx="4591" cy="255"/>
                </a:xfrm>
                <a:custGeom>
                  <a:avLst/>
                  <a:gdLst/>
                  <a:ahLst/>
                  <a:cxnLst>
                    <a:cxn ang="0">
                      <a:pos x="95" y="0"/>
                    </a:cxn>
                    <a:cxn ang="0">
                      <a:pos x="75" y="1"/>
                    </a:cxn>
                    <a:cxn ang="0">
                      <a:pos x="58" y="7"/>
                    </a:cxn>
                    <a:cxn ang="0">
                      <a:pos x="42" y="13"/>
                    </a:cxn>
                    <a:cxn ang="0">
                      <a:pos x="27" y="24"/>
                    </a:cxn>
                    <a:cxn ang="0">
                      <a:pos x="15" y="38"/>
                    </a:cxn>
                    <a:cxn ang="0">
                      <a:pos x="8" y="52"/>
                    </a:cxn>
                    <a:cxn ang="0">
                      <a:pos x="2" y="67"/>
                    </a:cxn>
                    <a:cxn ang="0">
                      <a:pos x="0" y="85"/>
                    </a:cxn>
                    <a:cxn ang="0">
                      <a:pos x="0" y="423"/>
                    </a:cxn>
                    <a:cxn ang="0">
                      <a:pos x="2" y="441"/>
                    </a:cxn>
                    <a:cxn ang="0">
                      <a:pos x="8" y="456"/>
                    </a:cxn>
                    <a:cxn ang="0">
                      <a:pos x="15" y="470"/>
                    </a:cxn>
                    <a:cxn ang="0">
                      <a:pos x="27" y="484"/>
                    </a:cxn>
                    <a:cxn ang="0">
                      <a:pos x="42" y="494"/>
                    </a:cxn>
                    <a:cxn ang="0">
                      <a:pos x="58" y="501"/>
                    </a:cxn>
                    <a:cxn ang="0">
                      <a:pos x="75" y="506"/>
                    </a:cxn>
                    <a:cxn ang="0">
                      <a:pos x="95" y="508"/>
                    </a:cxn>
                    <a:cxn ang="0">
                      <a:pos x="9086" y="508"/>
                    </a:cxn>
                    <a:cxn ang="0">
                      <a:pos x="9105" y="506"/>
                    </a:cxn>
                    <a:cxn ang="0">
                      <a:pos x="9123" y="501"/>
                    </a:cxn>
                    <a:cxn ang="0">
                      <a:pos x="9138" y="494"/>
                    </a:cxn>
                    <a:cxn ang="0">
                      <a:pos x="9154" y="484"/>
                    </a:cxn>
                    <a:cxn ang="0">
                      <a:pos x="9166" y="470"/>
                    </a:cxn>
                    <a:cxn ang="0">
                      <a:pos x="9173" y="456"/>
                    </a:cxn>
                    <a:cxn ang="0">
                      <a:pos x="9179" y="441"/>
                    </a:cxn>
                    <a:cxn ang="0">
                      <a:pos x="9181" y="423"/>
                    </a:cxn>
                    <a:cxn ang="0">
                      <a:pos x="9181" y="85"/>
                    </a:cxn>
                    <a:cxn ang="0">
                      <a:pos x="9179" y="67"/>
                    </a:cxn>
                    <a:cxn ang="0">
                      <a:pos x="9173" y="52"/>
                    </a:cxn>
                    <a:cxn ang="0">
                      <a:pos x="9166" y="38"/>
                    </a:cxn>
                    <a:cxn ang="0">
                      <a:pos x="9154" y="24"/>
                    </a:cxn>
                    <a:cxn ang="0">
                      <a:pos x="9138" y="13"/>
                    </a:cxn>
                    <a:cxn ang="0">
                      <a:pos x="9123" y="7"/>
                    </a:cxn>
                    <a:cxn ang="0">
                      <a:pos x="9105" y="1"/>
                    </a:cxn>
                    <a:cxn ang="0">
                      <a:pos x="9086" y="0"/>
                    </a:cxn>
                    <a:cxn ang="0">
                      <a:pos x="95" y="0"/>
                    </a:cxn>
                  </a:cxnLst>
                  <a:rect l="0" t="0" r="r" b="b"/>
                  <a:pathLst>
                    <a:path w="9181" h="508">
                      <a:moveTo>
                        <a:pt x="95" y="0"/>
                      </a:moveTo>
                      <a:lnTo>
                        <a:pt x="75" y="1"/>
                      </a:lnTo>
                      <a:lnTo>
                        <a:pt x="58" y="7"/>
                      </a:lnTo>
                      <a:lnTo>
                        <a:pt x="42" y="13"/>
                      </a:lnTo>
                      <a:lnTo>
                        <a:pt x="27" y="24"/>
                      </a:lnTo>
                      <a:lnTo>
                        <a:pt x="15" y="38"/>
                      </a:lnTo>
                      <a:lnTo>
                        <a:pt x="8" y="52"/>
                      </a:lnTo>
                      <a:lnTo>
                        <a:pt x="2" y="67"/>
                      </a:lnTo>
                      <a:lnTo>
                        <a:pt x="0" y="85"/>
                      </a:lnTo>
                      <a:lnTo>
                        <a:pt x="0" y="423"/>
                      </a:lnTo>
                      <a:lnTo>
                        <a:pt x="2" y="441"/>
                      </a:lnTo>
                      <a:lnTo>
                        <a:pt x="8" y="456"/>
                      </a:lnTo>
                      <a:lnTo>
                        <a:pt x="15" y="470"/>
                      </a:lnTo>
                      <a:lnTo>
                        <a:pt x="27" y="484"/>
                      </a:lnTo>
                      <a:lnTo>
                        <a:pt x="42" y="494"/>
                      </a:lnTo>
                      <a:lnTo>
                        <a:pt x="58" y="501"/>
                      </a:lnTo>
                      <a:lnTo>
                        <a:pt x="75" y="506"/>
                      </a:lnTo>
                      <a:lnTo>
                        <a:pt x="95" y="508"/>
                      </a:lnTo>
                      <a:lnTo>
                        <a:pt x="9086" y="508"/>
                      </a:lnTo>
                      <a:lnTo>
                        <a:pt x="9105" y="506"/>
                      </a:lnTo>
                      <a:lnTo>
                        <a:pt x="9123" y="501"/>
                      </a:lnTo>
                      <a:lnTo>
                        <a:pt x="9138" y="494"/>
                      </a:lnTo>
                      <a:lnTo>
                        <a:pt x="9154" y="484"/>
                      </a:lnTo>
                      <a:lnTo>
                        <a:pt x="9166" y="470"/>
                      </a:lnTo>
                      <a:lnTo>
                        <a:pt x="9173" y="456"/>
                      </a:lnTo>
                      <a:lnTo>
                        <a:pt x="9179" y="441"/>
                      </a:lnTo>
                      <a:lnTo>
                        <a:pt x="9181" y="423"/>
                      </a:lnTo>
                      <a:lnTo>
                        <a:pt x="9181" y="85"/>
                      </a:lnTo>
                      <a:lnTo>
                        <a:pt x="9179" y="67"/>
                      </a:lnTo>
                      <a:lnTo>
                        <a:pt x="9173" y="52"/>
                      </a:lnTo>
                      <a:lnTo>
                        <a:pt x="9166" y="38"/>
                      </a:lnTo>
                      <a:lnTo>
                        <a:pt x="9154" y="24"/>
                      </a:lnTo>
                      <a:lnTo>
                        <a:pt x="9138" y="13"/>
                      </a:lnTo>
                      <a:lnTo>
                        <a:pt x="9123" y="7"/>
                      </a:lnTo>
                      <a:lnTo>
                        <a:pt x="9105" y="1"/>
                      </a:lnTo>
                      <a:lnTo>
                        <a:pt x="9086" y="0"/>
                      </a:ln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6E96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0" name="Freeform 412"/>
                <p:cNvSpPr>
                  <a:spLocks/>
                </p:cNvSpPr>
                <p:nvPr/>
              </p:nvSpPr>
              <p:spPr bwMode="auto">
                <a:xfrm>
                  <a:off x="595" y="235"/>
                  <a:ext cx="4535" cy="253"/>
                </a:xfrm>
                <a:custGeom>
                  <a:avLst/>
                  <a:gdLst/>
                  <a:ahLst/>
                  <a:cxnLst>
                    <a:cxn ang="0">
                      <a:pos x="93" y="0"/>
                    </a:cxn>
                    <a:cxn ang="0">
                      <a:pos x="76" y="2"/>
                    </a:cxn>
                    <a:cxn ang="0">
                      <a:pos x="58" y="7"/>
                    </a:cxn>
                    <a:cxn ang="0">
                      <a:pos x="41" y="14"/>
                    </a:cxn>
                    <a:cxn ang="0">
                      <a:pos x="27" y="25"/>
                    </a:cxn>
                    <a:cxn ang="0">
                      <a:pos x="16" y="37"/>
                    </a:cxn>
                    <a:cxn ang="0">
                      <a:pos x="8" y="52"/>
                    </a:cxn>
                    <a:cxn ang="0">
                      <a:pos x="2" y="68"/>
                    </a:cxn>
                    <a:cxn ang="0">
                      <a:pos x="0" y="84"/>
                    </a:cxn>
                    <a:cxn ang="0">
                      <a:pos x="0" y="422"/>
                    </a:cxn>
                    <a:cxn ang="0">
                      <a:pos x="2" y="440"/>
                    </a:cxn>
                    <a:cxn ang="0">
                      <a:pos x="8" y="455"/>
                    </a:cxn>
                    <a:cxn ang="0">
                      <a:pos x="16" y="469"/>
                    </a:cxn>
                    <a:cxn ang="0">
                      <a:pos x="27" y="481"/>
                    </a:cxn>
                    <a:cxn ang="0">
                      <a:pos x="41" y="492"/>
                    </a:cxn>
                    <a:cxn ang="0">
                      <a:pos x="58" y="499"/>
                    </a:cxn>
                    <a:cxn ang="0">
                      <a:pos x="76" y="504"/>
                    </a:cxn>
                    <a:cxn ang="0">
                      <a:pos x="93" y="505"/>
                    </a:cxn>
                    <a:cxn ang="0">
                      <a:pos x="8978" y="505"/>
                    </a:cxn>
                    <a:cxn ang="0">
                      <a:pos x="8997" y="504"/>
                    </a:cxn>
                    <a:cxn ang="0">
                      <a:pos x="9015" y="499"/>
                    </a:cxn>
                    <a:cxn ang="0">
                      <a:pos x="9030" y="492"/>
                    </a:cxn>
                    <a:cxn ang="0">
                      <a:pos x="9044" y="481"/>
                    </a:cxn>
                    <a:cxn ang="0">
                      <a:pos x="9055" y="469"/>
                    </a:cxn>
                    <a:cxn ang="0">
                      <a:pos x="9063" y="455"/>
                    </a:cxn>
                    <a:cxn ang="0">
                      <a:pos x="9069" y="440"/>
                    </a:cxn>
                    <a:cxn ang="0">
                      <a:pos x="9071" y="422"/>
                    </a:cxn>
                    <a:cxn ang="0">
                      <a:pos x="9071" y="84"/>
                    </a:cxn>
                    <a:cxn ang="0">
                      <a:pos x="9069" y="68"/>
                    </a:cxn>
                    <a:cxn ang="0">
                      <a:pos x="9063" y="52"/>
                    </a:cxn>
                    <a:cxn ang="0">
                      <a:pos x="9055" y="37"/>
                    </a:cxn>
                    <a:cxn ang="0">
                      <a:pos x="9044" y="25"/>
                    </a:cxn>
                    <a:cxn ang="0">
                      <a:pos x="9030" y="14"/>
                    </a:cxn>
                    <a:cxn ang="0">
                      <a:pos x="9015" y="7"/>
                    </a:cxn>
                    <a:cxn ang="0">
                      <a:pos x="8997" y="2"/>
                    </a:cxn>
                    <a:cxn ang="0">
                      <a:pos x="8978" y="0"/>
                    </a:cxn>
                    <a:cxn ang="0">
                      <a:pos x="93" y="0"/>
                    </a:cxn>
                  </a:cxnLst>
                  <a:rect l="0" t="0" r="r" b="b"/>
                  <a:pathLst>
                    <a:path w="9071" h="505">
                      <a:moveTo>
                        <a:pt x="93" y="0"/>
                      </a:moveTo>
                      <a:lnTo>
                        <a:pt x="76" y="2"/>
                      </a:lnTo>
                      <a:lnTo>
                        <a:pt x="58" y="7"/>
                      </a:lnTo>
                      <a:lnTo>
                        <a:pt x="41" y="14"/>
                      </a:lnTo>
                      <a:lnTo>
                        <a:pt x="27" y="25"/>
                      </a:lnTo>
                      <a:lnTo>
                        <a:pt x="16" y="37"/>
                      </a:lnTo>
                      <a:lnTo>
                        <a:pt x="8" y="52"/>
                      </a:lnTo>
                      <a:lnTo>
                        <a:pt x="2" y="68"/>
                      </a:lnTo>
                      <a:lnTo>
                        <a:pt x="0" y="84"/>
                      </a:lnTo>
                      <a:lnTo>
                        <a:pt x="0" y="422"/>
                      </a:lnTo>
                      <a:lnTo>
                        <a:pt x="2" y="440"/>
                      </a:lnTo>
                      <a:lnTo>
                        <a:pt x="8" y="455"/>
                      </a:lnTo>
                      <a:lnTo>
                        <a:pt x="16" y="469"/>
                      </a:lnTo>
                      <a:lnTo>
                        <a:pt x="27" y="481"/>
                      </a:lnTo>
                      <a:lnTo>
                        <a:pt x="41" y="492"/>
                      </a:lnTo>
                      <a:lnTo>
                        <a:pt x="58" y="499"/>
                      </a:lnTo>
                      <a:lnTo>
                        <a:pt x="76" y="504"/>
                      </a:lnTo>
                      <a:lnTo>
                        <a:pt x="93" y="505"/>
                      </a:lnTo>
                      <a:lnTo>
                        <a:pt x="8978" y="505"/>
                      </a:lnTo>
                      <a:lnTo>
                        <a:pt x="8997" y="504"/>
                      </a:lnTo>
                      <a:lnTo>
                        <a:pt x="9015" y="499"/>
                      </a:lnTo>
                      <a:lnTo>
                        <a:pt x="9030" y="492"/>
                      </a:lnTo>
                      <a:lnTo>
                        <a:pt x="9044" y="481"/>
                      </a:lnTo>
                      <a:lnTo>
                        <a:pt x="9055" y="469"/>
                      </a:lnTo>
                      <a:lnTo>
                        <a:pt x="9063" y="455"/>
                      </a:lnTo>
                      <a:lnTo>
                        <a:pt x="9069" y="440"/>
                      </a:lnTo>
                      <a:lnTo>
                        <a:pt x="9071" y="422"/>
                      </a:lnTo>
                      <a:lnTo>
                        <a:pt x="9071" y="84"/>
                      </a:lnTo>
                      <a:lnTo>
                        <a:pt x="9069" y="68"/>
                      </a:lnTo>
                      <a:lnTo>
                        <a:pt x="9063" y="52"/>
                      </a:lnTo>
                      <a:lnTo>
                        <a:pt x="9055" y="37"/>
                      </a:lnTo>
                      <a:lnTo>
                        <a:pt x="9044" y="25"/>
                      </a:lnTo>
                      <a:lnTo>
                        <a:pt x="9030" y="14"/>
                      </a:lnTo>
                      <a:lnTo>
                        <a:pt x="9015" y="7"/>
                      </a:lnTo>
                      <a:lnTo>
                        <a:pt x="8997" y="2"/>
                      </a:lnTo>
                      <a:lnTo>
                        <a:pt x="8978" y="0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7097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1" name="Freeform 413"/>
                <p:cNvSpPr>
                  <a:spLocks/>
                </p:cNvSpPr>
                <p:nvPr/>
              </p:nvSpPr>
              <p:spPr bwMode="auto">
                <a:xfrm>
                  <a:off x="623" y="237"/>
                  <a:ext cx="4480" cy="249"/>
                </a:xfrm>
                <a:custGeom>
                  <a:avLst/>
                  <a:gdLst/>
                  <a:ahLst/>
                  <a:cxnLst>
                    <a:cxn ang="0">
                      <a:pos x="94" y="0"/>
                    </a:cxn>
                    <a:cxn ang="0">
                      <a:pos x="76" y="2"/>
                    </a:cxn>
                    <a:cxn ang="0">
                      <a:pos x="59" y="7"/>
                    </a:cxn>
                    <a:cxn ang="0">
                      <a:pos x="41" y="14"/>
                    </a:cxn>
                    <a:cxn ang="0">
                      <a:pos x="28" y="24"/>
                    </a:cxn>
                    <a:cxn ang="0">
                      <a:pos x="16" y="36"/>
                    </a:cxn>
                    <a:cxn ang="0">
                      <a:pos x="8" y="52"/>
                    </a:cxn>
                    <a:cxn ang="0">
                      <a:pos x="2" y="68"/>
                    </a:cxn>
                    <a:cxn ang="0">
                      <a:pos x="0" y="83"/>
                    </a:cxn>
                    <a:cxn ang="0">
                      <a:pos x="0" y="416"/>
                    </a:cxn>
                    <a:cxn ang="0">
                      <a:pos x="2" y="434"/>
                    </a:cxn>
                    <a:cxn ang="0">
                      <a:pos x="8" y="448"/>
                    </a:cxn>
                    <a:cxn ang="0">
                      <a:pos x="16" y="462"/>
                    </a:cxn>
                    <a:cxn ang="0">
                      <a:pos x="28" y="474"/>
                    </a:cxn>
                    <a:cxn ang="0">
                      <a:pos x="41" y="484"/>
                    </a:cxn>
                    <a:cxn ang="0">
                      <a:pos x="59" y="491"/>
                    </a:cxn>
                    <a:cxn ang="0">
                      <a:pos x="76" y="496"/>
                    </a:cxn>
                    <a:cxn ang="0">
                      <a:pos x="94" y="498"/>
                    </a:cxn>
                    <a:cxn ang="0">
                      <a:pos x="8869" y="498"/>
                    </a:cxn>
                    <a:cxn ang="0">
                      <a:pos x="8889" y="496"/>
                    </a:cxn>
                    <a:cxn ang="0">
                      <a:pos x="8904" y="491"/>
                    </a:cxn>
                    <a:cxn ang="0">
                      <a:pos x="8920" y="484"/>
                    </a:cxn>
                    <a:cxn ang="0">
                      <a:pos x="8933" y="474"/>
                    </a:cxn>
                    <a:cxn ang="0">
                      <a:pos x="8945" y="462"/>
                    </a:cxn>
                    <a:cxn ang="0">
                      <a:pos x="8953" y="448"/>
                    </a:cxn>
                    <a:cxn ang="0">
                      <a:pos x="8959" y="434"/>
                    </a:cxn>
                    <a:cxn ang="0">
                      <a:pos x="8960" y="416"/>
                    </a:cxn>
                    <a:cxn ang="0">
                      <a:pos x="8960" y="83"/>
                    </a:cxn>
                    <a:cxn ang="0">
                      <a:pos x="8959" y="68"/>
                    </a:cxn>
                    <a:cxn ang="0">
                      <a:pos x="8953" y="52"/>
                    </a:cxn>
                    <a:cxn ang="0">
                      <a:pos x="8945" y="36"/>
                    </a:cxn>
                    <a:cxn ang="0">
                      <a:pos x="8933" y="24"/>
                    </a:cxn>
                    <a:cxn ang="0">
                      <a:pos x="8920" y="14"/>
                    </a:cxn>
                    <a:cxn ang="0">
                      <a:pos x="8904" y="7"/>
                    </a:cxn>
                    <a:cxn ang="0">
                      <a:pos x="8889" y="2"/>
                    </a:cxn>
                    <a:cxn ang="0">
                      <a:pos x="8869" y="0"/>
                    </a:cxn>
                    <a:cxn ang="0">
                      <a:pos x="94" y="0"/>
                    </a:cxn>
                  </a:cxnLst>
                  <a:rect l="0" t="0" r="r" b="b"/>
                  <a:pathLst>
                    <a:path w="8960" h="498">
                      <a:moveTo>
                        <a:pt x="94" y="0"/>
                      </a:moveTo>
                      <a:lnTo>
                        <a:pt x="76" y="2"/>
                      </a:lnTo>
                      <a:lnTo>
                        <a:pt x="59" y="7"/>
                      </a:lnTo>
                      <a:lnTo>
                        <a:pt x="41" y="14"/>
                      </a:lnTo>
                      <a:lnTo>
                        <a:pt x="28" y="24"/>
                      </a:lnTo>
                      <a:lnTo>
                        <a:pt x="16" y="36"/>
                      </a:lnTo>
                      <a:lnTo>
                        <a:pt x="8" y="52"/>
                      </a:lnTo>
                      <a:lnTo>
                        <a:pt x="2" y="68"/>
                      </a:lnTo>
                      <a:lnTo>
                        <a:pt x="0" y="83"/>
                      </a:lnTo>
                      <a:lnTo>
                        <a:pt x="0" y="416"/>
                      </a:lnTo>
                      <a:lnTo>
                        <a:pt x="2" y="434"/>
                      </a:lnTo>
                      <a:lnTo>
                        <a:pt x="8" y="448"/>
                      </a:lnTo>
                      <a:lnTo>
                        <a:pt x="16" y="462"/>
                      </a:lnTo>
                      <a:lnTo>
                        <a:pt x="28" y="474"/>
                      </a:lnTo>
                      <a:lnTo>
                        <a:pt x="41" y="484"/>
                      </a:lnTo>
                      <a:lnTo>
                        <a:pt x="59" y="491"/>
                      </a:lnTo>
                      <a:lnTo>
                        <a:pt x="76" y="496"/>
                      </a:lnTo>
                      <a:lnTo>
                        <a:pt x="94" y="498"/>
                      </a:lnTo>
                      <a:lnTo>
                        <a:pt x="8869" y="498"/>
                      </a:lnTo>
                      <a:lnTo>
                        <a:pt x="8889" y="496"/>
                      </a:lnTo>
                      <a:lnTo>
                        <a:pt x="8904" y="491"/>
                      </a:lnTo>
                      <a:lnTo>
                        <a:pt x="8920" y="484"/>
                      </a:lnTo>
                      <a:lnTo>
                        <a:pt x="8933" y="474"/>
                      </a:lnTo>
                      <a:lnTo>
                        <a:pt x="8945" y="462"/>
                      </a:lnTo>
                      <a:lnTo>
                        <a:pt x="8953" y="448"/>
                      </a:lnTo>
                      <a:lnTo>
                        <a:pt x="8959" y="434"/>
                      </a:lnTo>
                      <a:lnTo>
                        <a:pt x="8960" y="416"/>
                      </a:lnTo>
                      <a:lnTo>
                        <a:pt x="8960" y="83"/>
                      </a:lnTo>
                      <a:lnTo>
                        <a:pt x="8959" y="68"/>
                      </a:lnTo>
                      <a:lnTo>
                        <a:pt x="8953" y="52"/>
                      </a:lnTo>
                      <a:lnTo>
                        <a:pt x="8945" y="36"/>
                      </a:lnTo>
                      <a:lnTo>
                        <a:pt x="8933" y="24"/>
                      </a:lnTo>
                      <a:lnTo>
                        <a:pt x="8920" y="14"/>
                      </a:lnTo>
                      <a:lnTo>
                        <a:pt x="8904" y="7"/>
                      </a:lnTo>
                      <a:lnTo>
                        <a:pt x="8889" y="2"/>
                      </a:lnTo>
                      <a:lnTo>
                        <a:pt x="8869" y="0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rgbClr val="7198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2" name="Freeform 414"/>
                <p:cNvSpPr>
                  <a:spLocks/>
                </p:cNvSpPr>
                <p:nvPr/>
              </p:nvSpPr>
              <p:spPr bwMode="auto">
                <a:xfrm>
                  <a:off x="650" y="239"/>
                  <a:ext cx="4425" cy="245"/>
                </a:xfrm>
                <a:custGeom>
                  <a:avLst/>
                  <a:gdLst/>
                  <a:ahLst/>
                  <a:cxnLst>
                    <a:cxn ang="0">
                      <a:pos x="91" y="0"/>
                    </a:cxn>
                    <a:cxn ang="0">
                      <a:pos x="73" y="2"/>
                    </a:cxn>
                    <a:cxn ang="0">
                      <a:pos x="56" y="7"/>
                    </a:cxn>
                    <a:cxn ang="0">
                      <a:pos x="40" y="14"/>
                    </a:cxn>
                    <a:cxn ang="0">
                      <a:pos x="27" y="25"/>
                    </a:cxn>
                    <a:cxn ang="0">
                      <a:pos x="15" y="37"/>
                    </a:cxn>
                    <a:cxn ang="0">
                      <a:pos x="7" y="51"/>
                    </a:cxn>
                    <a:cxn ang="0">
                      <a:pos x="2" y="66"/>
                    </a:cxn>
                    <a:cxn ang="0">
                      <a:pos x="0" y="82"/>
                    </a:cxn>
                    <a:cxn ang="0">
                      <a:pos x="0" y="410"/>
                    </a:cxn>
                    <a:cxn ang="0">
                      <a:pos x="2" y="427"/>
                    </a:cxn>
                    <a:cxn ang="0">
                      <a:pos x="7" y="441"/>
                    </a:cxn>
                    <a:cxn ang="0">
                      <a:pos x="15" y="455"/>
                    </a:cxn>
                    <a:cxn ang="0">
                      <a:pos x="27" y="467"/>
                    </a:cxn>
                    <a:cxn ang="0">
                      <a:pos x="40" y="478"/>
                    </a:cxn>
                    <a:cxn ang="0">
                      <a:pos x="56" y="485"/>
                    </a:cxn>
                    <a:cxn ang="0">
                      <a:pos x="73" y="490"/>
                    </a:cxn>
                    <a:cxn ang="0">
                      <a:pos x="91" y="492"/>
                    </a:cxn>
                    <a:cxn ang="0">
                      <a:pos x="8758" y="492"/>
                    </a:cxn>
                    <a:cxn ang="0">
                      <a:pos x="8777" y="490"/>
                    </a:cxn>
                    <a:cxn ang="0">
                      <a:pos x="8793" y="485"/>
                    </a:cxn>
                    <a:cxn ang="0">
                      <a:pos x="8808" y="478"/>
                    </a:cxn>
                    <a:cxn ang="0">
                      <a:pos x="8822" y="467"/>
                    </a:cxn>
                    <a:cxn ang="0">
                      <a:pos x="8834" y="455"/>
                    </a:cxn>
                    <a:cxn ang="0">
                      <a:pos x="8841" y="441"/>
                    </a:cxn>
                    <a:cxn ang="0">
                      <a:pos x="8847" y="427"/>
                    </a:cxn>
                    <a:cxn ang="0">
                      <a:pos x="8849" y="410"/>
                    </a:cxn>
                    <a:cxn ang="0">
                      <a:pos x="8849" y="82"/>
                    </a:cxn>
                    <a:cxn ang="0">
                      <a:pos x="8847" y="66"/>
                    </a:cxn>
                    <a:cxn ang="0">
                      <a:pos x="8841" y="51"/>
                    </a:cxn>
                    <a:cxn ang="0">
                      <a:pos x="8834" y="37"/>
                    </a:cxn>
                    <a:cxn ang="0">
                      <a:pos x="8822" y="25"/>
                    </a:cxn>
                    <a:cxn ang="0">
                      <a:pos x="8808" y="14"/>
                    </a:cxn>
                    <a:cxn ang="0">
                      <a:pos x="8793" y="7"/>
                    </a:cxn>
                    <a:cxn ang="0">
                      <a:pos x="8777" y="2"/>
                    </a:cxn>
                    <a:cxn ang="0">
                      <a:pos x="8758" y="0"/>
                    </a:cxn>
                    <a:cxn ang="0">
                      <a:pos x="91" y="0"/>
                    </a:cxn>
                  </a:cxnLst>
                  <a:rect l="0" t="0" r="r" b="b"/>
                  <a:pathLst>
                    <a:path w="8849" h="492">
                      <a:moveTo>
                        <a:pt x="91" y="0"/>
                      </a:moveTo>
                      <a:lnTo>
                        <a:pt x="73" y="2"/>
                      </a:lnTo>
                      <a:lnTo>
                        <a:pt x="56" y="7"/>
                      </a:lnTo>
                      <a:lnTo>
                        <a:pt x="40" y="14"/>
                      </a:lnTo>
                      <a:lnTo>
                        <a:pt x="27" y="25"/>
                      </a:lnTo>
                      <a:lnTo>
                        <a:pt x="15" y="37"/>
                      </a:lnTo>
                      <a:lnTo>
                        <a:pt x="7" y="51"/>
                      </a:lnTo>
                      <a:lnTo>
                        <a:pt x="2" y="66"/>
                      </a:lnTo>
                      <a:lnTo>
                        <a:pt x="0" y="82"/>
                      </a:lnTo>
                      <a:lnTo>
                        <a:pt x="0" y="410"/>
                      </a:lnTo>
                      <a:lnTo>
                        <a:pt x="2" y="427"/>
                      </a:lnTo>
                      <a:lnTo>
                        <a:pt x="7" y="441"/>
                      </a:lnTo>
                      <a:lnTo>
                        <a:pt x="15" y="455"/>
                      </a:lnTo>
                      <a:lnTo>
                        <a:pt x="27" y="467"/>
                      </a:lnTo>
                      <a:lnTo>
                        <a:pt x="40" y="478"/>
                      </a:lnTo>
                      <a:lnTo>
                        <a:pt x="56" y="485"/>
                      </a:lnTo>
                      <a:lnTo>
                        <a:pt x="73" y="490"/>
                      </a:lnTo>
                      <a:lnTo>
                        <a:pt x="91" y="492"/>
                      </a:lnTo>
                      <a:lnTo>
                        <a:pt x="8758" y="492"/>
                      </a:lnTo>
                      <a:lnTo>
                        <a:pt x="8777" y="490"/>
                      </a:lnTo>
                      <a:lnTo>
                        <a:pt x="8793" y="485"/>
                      </a:lnTo>
                      <a:lnTo>
                        <a:pt x="8808" y="478"/>
                      </a:lnTo>
                      <a:lnTo>
                        <a:pt x="8822" y="467"/>
                      </a:lnTo>
                      <a:lnTo>
                        <a:pt x="8834" y="455"/>
                      </a:lnTo>
                      <a:lnTo>
                        <a:pt x="8841" y="441"/>
                      </a:lnTo>
                      <a:lnTo>
                        <a:pt x="8847" y="427"/>
                      </a:lnTo>
                      <a:lnTo>
                        <a:pt x="8849" y="410"/>
                      </a:lnTo>
                      <a:lnTo>
                        <a:pt x="8849" y="82"/>
                      </a:lnTo>
                      <a:lnTo>
                        <a:pt x="8847" y="66"/>
                      </a:lnTo>
                      <a:lnTo>
                        <a:pt x="8841" y="51"/>
                      </a:lnTo>
                      <a:lnTo>
                        <a:pt x="8834" y="37"/>
                      </a:lnTo>
                      <a:lnTo>
                        <a:pt x="8822" y="25"/>
                      </a:lnTo>
                      <a:lnTo>
                        <a:pt x="8808" y="14"/>
                      </a:lnTo>
                      <a:lnTo>
                        <a:pt x="8793" y="7"/>
                      </a:lnTo>
                      <a:lnTo>
                        <a:pt x="8777" y="2"/>
                      </a:lnTo>
                      <a:lnTo>
                        <a:pt x="8758" y="0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7399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3" name="Freeform 415"/>
                <p:cNvSpPr>
                  <a:spLocks/>
                </p:cNvSpPr>
                <p:nvPr/>
              </p:nvSpPr>
              <p:spPr bwMode="auto">
                <a:xfrm>
                  <a:off x="678" y="240"/>
                  <a:ext cx="4370" cy="243"/>
                </a:xfrm>
                <a:custGeom>
                  <a:avLst/>
                  <a:gdLst/>
                  <a:ahLst/>
                  <a:cxnLst>
                    <a:cxn ang="0">
                      <a:pos x="91" y="0"/>
                    </a:cxn>
                    <a:cxn ang="0">
                      <a:pos x="74" y="1"/>
                    </a:cxn>
                    <a:cxn ang="0">
                      <a:pos x="56" y="7"/>
                    </a:cxn>
                    <a:cxn ang="0">
                      <a:pos x="41" y="14"/>
                    </a:cxn>
                    <a:cxn ang="0">
                      <a:pos x="27" y="24"/>
                    </a:cxn>
                    <a:cxn ang="0">
                      <a:pos x="16" y="34"/>
                    </a:cxn>
                    <a:cxn ang="0">
                      <a:pos x="8" y="48"/>
                    </a:cxn>
                    <a:cxn ang="0">
                      <a:pos x="2" y="64"/>
                    </a:cxn>
                    <a:cxn ang="0">
                      <a:pos x="0" y="80"/>
                    </a:cxn>
                    <a:cxn ang="0">
                      <a:pos x="0" y="404"/>
                    </a:cxn>
                    <a:cxn ang="0">
                      <a:pos x="2" y="420"/>
                    </a:cxn>
                    <a:cxn ang="0">
                      <a:pos x="8" y="435"/>
                    </a:cxn>
                    <a:cxn ang="0">
                      <a:pos x="16" y="449"/>
                    </a:cxn>
                    <a:cxn ang="0">
                      <a:pos x="27" y="460"/>
                    </a:cxn>
                    <a:cxn ang="0">
                      <a:pos x="41" y="470"/>
                    </a:cxn>
                    <a:cxn ang="0">
                      <a:pos x="56" y="477"/>
                    </a:cxn>
                    <a:cxn ang="0">
                      <a:pos x="74" y="482"/>
                    </a:cxn>
                    <a:cxn ang="0">
                      <a:pos x="91" y="484"/>
                    </a:cxn>
                    <a:cxn ang="0">
                      <a:pos x="8650" y="484"/>
                    </a:cxn>
                    <a:cxn ang="0">
                      <a:pos x="8667" y="482"/>
                    </a:cxn>
                    <a:cxn ang="0">
                      <a:pos x="8685" y="477"/>
                    </a:cxn>
                    <a:cxn ang="0">
                      <a:pos x="8700" y="470"/>
                    </a:cxn>
                    <a:cxn ang="0">
                      <a:pos x="8712" y="460"/>
                    </a:cxn>
                    <a:cxn ang="0">
                      <a:pos x="8723" y="449"/>
                    </a:cxn>
                    <a:cxn ang="0">
                      <a:pos x="8731" y="435"/>
                    </a:cxn>
                    <a:cxn ang="0">
                      <a:pos x="8737" y="420"/>
                    </a:cxn>
                    <a:cxn ang="0">
                      <a:pos x="8739" y="404"/>
                    </a:cxn>
                    <a:cxn ang="0">
                      <a:pos x="8739" y="80"/>
                    </a:cxn>
                    <a:cxn ang="0">
                      <a:pos x="8737" y="64"/>
                    </a:cxn>
                    <a:cxn ang="0">
                      <a:pos x="8731" y="48"/>
                    </a:cxn>
                    <a:cxn ang="0">
                      <a:pos x="8723" y="34"/>
                    </a:cxn>
                    <a:cxn ang="0">
                      <a:pos x="8712" y="24"/>
                    </a:cxn>
                    <a:cxn ang="0">
                      <a:pos x="8700" y="14"/>
                    </a:cxn>
                    <a:cxn ang="0">
                      <a:pos x="8685" y="7"/>
                    </a:cxn>
                    <a:cxn ang="0">
                      <a:pos x="8667" y="1"/>
                    </a:cxn>
                    <a:cxn ang="0">
                      <a:pos x="8650" y="0"/>
                    </a:cxn>
                    <a:cxn ang="0">
                      <a:pos x="91" y="0"/>
                    </a:cxn>
                  </a:cxnLst>
                  <a:rect l="0" t="0" r="r" b="b"/>
                  <a:pathLst>
                    <a:path w="8739" h="484">
                      <a:moveTo>
                        <a:pt x="91" y="0"/>
                      </a:moveTo>
                      <a:lnTo>
                        <a:pt x="74" y="1"/>
                      </a:lnTo>
                      <a:lnTo>
                        <a:pt x="56" y="7"/>
                      </a:lnTo>
                      <a:lnTo>
                        <a:pt x="41" y="14"/>
                      </a:lnTo>
                      <a:lnTo>
                        <a:pt x="27" y="24"/>
                      </a:lnTo>
                      <a:lnTo>
                        <a:pt x="16" y="34"/>
                      </a:lnTo>
                      <a:lnTo>
                        <a:pt x="8" y="48"/>
                      </a:lnTo>
                      <a:lnTo>
                        <a:pt x="2" y="64"/>
                      </a:lnTo>
                      <a:lnTo>
                        <a:pt x="0" y="80"/>
                      </a:lnTo>
                      <a:lnTo>
                        <a:pt x="0" y="404"/>
                      </a:lnTo>
                      <a:lnTo>
                        <a:pt x="2" y="420"/>
                      </a:lnTo>
                      <a:lnTo>
                        <a:pt x="8" y="435"/>
                      </a:lnTo>
                      <a:lnTo>
                        <a:pt x="16" y="449"/>
                      </a:lnTo>
                      <a:lnTo>
                        <a:pt x="27" y="460"/>
                      </a:lnTo>
                      <a:lnTo>
                        <a:pt x="41" y="470"/>
                      </a:lnTo>
                      <a:lnTo>
                        <a:pt x="56" y="477"/>
                      </a:lnTo>
                      <a:lnTo>
                        <a:pt x="74" y="482"/>
                      </a:lnTo>
                      <a:lnTo>
                        <a:pt x="91" y="484"/>
                      </a:lnTo>
                      <a:lnTo>
                        <a:pt x="8650" y="484"/>
                      </a:lnTo>
                      <a:lnTo>
                        <a:pt x="8667" y="482"/>
                      </a:lnTo>
                      <a:lnTo>
                        <a:pt x="8685" y="477"/>
                      </a:lnTo>
                      <a:lnTo>
                        <a:pt x="8700" y="470"/>
                      </a:lnTo>
                      <a:lnTo>
                        <a:pt x="8712" y="460"/>
                      </a:lnTo>
                      <a:lnTo>
                        <a:pt x="8723" y="449"/>
                      </a:lnTo>
                      <a:lnTo>
                        <a:pt x="8731" y="435"/>
                      </a:lnTo>
                      <a:lnTo>
                        <a:pt x="8737" y="420"/>
                      </a:lnTo>
                      <a:lnTo>
                        <a:pt x="8739" y="404"/>
                      </a:lnTo>
                      <a:lnTo>
                        <a:pt x="8739" y="80"/>
                      </a:lnTo>
                      <a:lnTo>
                        <a:pt x="8737" y="64"/>
                      </a:lnTo>
                      <a:lnTo>
                        <a:pt x="8731" y="48"/>
                      </a:lnTo>
                      <a:lnTo>
                        <a:pt x="8723" y="34"/>
                      </a:lnTo>
                      <a:lnTo>
                        <a:pt x="8712" y="24"/>
                      </a:lnTo>
                      <a:lnTo>
                        <a:pt x="8700" y="14"/>
                      </a:lnTo>
                      <a:lnTo>
                        <a:pt x="8685" y="7"/>
                      </a:lnTo>
                      <a:lnTo>
                        <a:pt x="8667" y="1"/>
                      </a:lnTo>
                      <a:lnTo>
                        <a:pt x="8650" y="0"/>
                      </a:lnTo>
                      <a:lnTo>
                        <a:pt x="91" y="0"/>
                      </a:lnTo>
                      <a:close/>
                    </a:path>
                  </a:pathLst>
                </a:custGeom>
                <a:solidFill>
                  <a:srgbClr val="759A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4" name="Freeform 416"/>
                <p:cNvSpPr>
                  <a:spLocks/>
                </p:cNvSpPr>
                <p:nvPr/>
              </p:nvSpPr>
              <p:spPr bwMode="auto">
                <a:xfrm>
                  <a:off x="706" y="241"/>
                  <a:ext cx="4314" cy="240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72" y="2"/>
                    </a:cxn>
                    <a:cxn ang="0">
                      <a:pos x="55" y="7"/>
                    </a:cxn>
                    <a:cxn ang="0">
                      <a:pos x="39" y="14"/>
                    </a:cxn>
                    <a:cxn ang="0">
                      <a:pos x="28" y="25"/>
                    </a:cxn>
                    <a:cxn ang="0">
                      <a:pos x="16" y="35"/>
                    </a:cxn>
                    <a:cxn ang="0">
                      <a:pos x="8" y="49"/>
                    </a:cxn>
                    <a:cxn ang="0">
                      <a:pos x="2" y="65"/>
                    </a:cxn>
                    <a:cxn ang="0">
                      <a:pos x="0" y="80"/>
                    </a:cxn>
                    <a:cxn ang="0">
                      <a:pos x="0" y="400"/>
                    </a:cxn>
                    <a:cxn ang="0">
                      <a:pos x="2" y="415"/>
                    </a:cxn>
                    <a:cxn ang="0">
                      <a:pos x="8" y="431"/>
                    </a:cxn>
                    <a:cxn ang="0">
                      <a:pos x="16" y="445"/>
                    </a:cxn>
                    <a:cxn ang="0">
                      <a:pos x="28" y="457"/>
                    </a:cxn>
                    <a:cxn ang="0">
                      <a:pos x="39" y="466"/>
                    </a:cxn>
                    <a:cxn ang="0">
                      <a:pos x="55" y="474"/>
                    </a:cxn>
                    <a:cxn ang="0">
                      <a:pos x="72" y="478"/>
                    </a:cxn>
                    <a:cxn ang="0">
                      <a:pos x="90" y="480"/>
                    </a:cxn>
                    <a:cxn ang="0">
                      <a:pos x="8539" y="480"/>
                    </a:cxn>
                    <a:cxn ang="0">
                      <a:pos x="8557" y="478"/>
                    </a:cxn>
                    <a:cxn ang="0">
                      <a:pos x="8574" y="474"/>
                    </a:cxn>
                    <a:cxn ang="0">
                      <a:pos x="8590" y="466"/>
                    </a:cxn>
                    <a:cxn ang="0">
                      <a:pos x="8603" y="457"/>
                    </a:cxn>
                    <a:cxn ang="0">
                      <a:pos x="8613" y="445"/>
                    </a:cxn>
                    <a:cxn ang="0">
                      <a:pos x="8623" y="431"/>
                    </a:cxn>
                    <a:cxn ang="0">
                      <a:pos x="8627" y="415"/>
                    </a:cxn>
                    <a:cxn ang="0">
                      <a:pos x="8629" y="400"/>
                    </a:cxn>
                    <a:cxn ang="0">
                      <a:pos x="8629" y="80"/>
                    </a:cxn>
                    <a:cxn ang="0">
                      <a:pos x="8627" y="65"/>
                    </a:cxn>
                    <a:cxn ang="0">
                      <a:pos x="8623" y="49"/>
                    </a:cxn>
                    <a:cxn ang="0">
                      <a:pos x="8613" y="35"/>
                    </a:cxn>
                    <a:cxn ang="0">
                      <a:pos x="8603" y="25"/>
                    </a:cxn>
                    <a:cxn ang="0">
                      <a:pos x="8590" y="14"/>
                    </a:cxn>
                    <a:cxn ang="0">
                      <a:pos x="8574" y="7"/>
                    </a:cxn>
                    <a:cxn ang="0">
                      <a:pos x="8557" y="2"/>
                    </a:cxn>
                    <a:cxn ang="0">
                      <a:pos x="8539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8629" h="480">
                      <a:moveTo>
                        <a:pt x="90" y="0"/>
                      </a:moveTo>
                      <a:lnTo>
                        <a:pt x="72" y="2"/>
                      </a:lnTo>
                      <a:lnTo>
                        <a:pt x="55" y="7"/>
                      </a:lnTo>
                      <a:lnTo>
                        <a:pt x="39" y="14"/>
                      </a:lnTo>
                      <a:lnTo>
                        <a:pt x="28" y="25"/>
                      </a:lnTo>
                      <a:lnTo>
                        <a:pt x="16" y="35"/>
                      </a:lnTo>
                      <a:lnTo>
                        <a:pt x="8" y="49"/>
                      </a:lnTo>
                      <a:lnTo>
                        <a:pt x="2" y="65"/>
                      </a:lnTo>
                      <a:lnTo>
                        <a:pt x="0" y="80"/>
                      </a:lnTo>
                      <a:lnTo>
                        <a:pt x="0" y="400"/>
                      </a:lnTo>
                      <a:lnTo>
                        <a:pt x="2" y="415"/>
                      </a:lnTo>
                      <a:lnTo>
                        <a:pt x="8" y="431"/>
                      </a:lnTo>
                      <a:lnTo>
                        <a:pt x="16" y="445"/>
                      </a:lnTo>
                      <a:lnTo>
                        <a:pt x="28" y="457"/>
                      </a:lnTo>
                      <a:lnTo>
                        <a:pt x="39" y="466"/>
                      </a:lnTo>
                      <a:lnTo>
                        <a:pt x="55" y="474"/>
                      </a:lnTo>
                      <a:lnTo>
                        <a:pt x="72" y="478"/>
                      </a:lnTo>
                      <a:lnTo>
                        <a:pt x="90" y="480"/>
                      </a:lnTo>
                      <a:lnTo>
                        <a:pt x="8539" y="480"/>
                      </a:lnTo>
                      <a:lnTo>
                        <a:pt x="8557" y="478"/>
                      </a:lnTo>
                      <a:lnTo>
                        <a:pt x="8574" y="474"/>
                      </a:lnTo>
                      <a:lnTo>
                        <a:pt x="8590" y="466"/>
                      </a:lnTo>
                      <a:lnTo>
                        <a:pt x="8603" y="457"/>
                      </a:lnTo>
                      <a:lnTo>
                        <a:pt x="8613" y="445"/>
                      </a:lnTo>
                      <a:lnTo>
                        <a:pt x="8623" y="431"/>
                      </a:lnTo>
                      <a:lnTo>
                        <a:pt x="8627" y="415"/>
                      </a:lnTo>
                      <a:lnTo>
                        <a:pt x="8629" y="400"/>
                      </a:lnTo>
                      <a:lnTo>
                        <a:pt x="8629" y="80"/>
                      </a:lnTo>
                      <a:lnTo>
                        <a:pt x="8627" y="65"/>
                      </a:lnTo>
                      <a:lnTo>
                        <a:pt x="8623" y="49"/>
                      </a:lnTo>
                      <a:lnTo>
                        <a:pt x="8613" y="35"/>
                      </a:lnTo>
                      <a:lnTo>
                        <a:pt x="8603" y="25"/>
                      </a:lnTo>
                      <a:lnTo>
                        <a:pt x="8590" y="14"/>
                      </a:lnTo>
                      <a:lnTo>
                        <a:pt x="8574" y="7"/>
                      </a:lnTo>
                      <a:lnTo>
                        <a:pt x="8557" y="2"/>
                      </a:lnTo>
                      <a:lnTo>
                        <a:pt x="8539" y="0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769B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5" name="Freeform 417"/>
                <p:cNvSpPr>
                  <a:spLocks/>
                </p:cNvSpPr>
                <p:nvPr/>
              </p:nvSpPr>
              <p:spPr bwMode="auto">
                <a:xfrm>
                  <a:off x="734" y="243"/>
                  <a:ext cx="4259" cy="237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69" y="2"/>
                    </a:cxn>
                    <a:cxn ang="0">
                      <a:pos x="54" y="7"/>
                    </a:cxn>
                    <a:cxn ang="0">
                      <a:pos x="38" y="14"/>
                    </a:cxn>
                    <a:cxn ang="0">
                      <a:pos x="27" y="24"/>
                    </a:cxn>
                    <a:cxn ang="0">
                      <a:pos x="15" y="35"/>
                    </a:cxn>
                    <a:cxn ang="0">
                      <a:pos x="7" y="49"/>
                    </a:cxn>
                    <a:cxn ang="0">
                      <a:pos x="2" y="62"/>
                    </a:cxn>
                    <a:cxn ang="0">
                      <a:pos x="0" y="78"/>
                    </a:cxn>
                    <a:cxn ang="0">
                      <a:pos x="0" y="396"/>
                    </a:cxn>
                    <a:cxn ang="0">
                      <a:pos x="2" y="411"/>
                    </a:cxn>
                    <a:cxn ang="0">
                      <a:pos x="7" y="427"/>
                    </a:cxn>
                    <a:cxn ang="0">
                      <a:pos x="15" y="439"/>
                    </a:cxn>
                    <a:cxn ang="0">
                      <a:pos x="27" y="451"/>
                    </a:cxn>
                    <a:cxn ang="0">
                      <a:pos x="38" y="460"/>
                    </a:cxn>
                    <a:cxn ang="0">
                      <a:pos x="54" y="469"/>
                    </a:cxn>
                    <a:cxn ang="0">
                      <a:pos x="69" y="472"/>
                    </a:cxn>
                    <a:cxn ang="0">
                      <a:pos x="87" y="474"/>
                    </a:cxn>
                    <a:cxn ang="0">
                      <a:pos x="8430" y="474"/>
                    </a:cxn>
                    <a:cxn ang="0">
                      <a:pos x="8447" y="472"/>
                    </a:cxn>
                    <a:cxn ang="0">
                      <a:pos x="8465" y="469"/>
                    </a:cxn>
                    <a:cxn ang="0">
                      <a:pos x="8478" y="460"/>
                    </a:cxn>
                    <a:cxn ang="0">
                      <a:pos x="8492" y="451"/>
                    </a:cxn>
                    <a:cxn ang="0">
                      <a:pos x="8502" y="439"/>
                    </a:cxn>
                    <a:cxn ang="0">
                      <a:pos x="8511" y="427"/>
                    </a:cxn>
                    <a:cxn ang="0">
                      <a:pos x="8515" y="411"/>
                    </a:cxn>
                    <a:cxn ang="0">
                      <a:pos x="8517" y="396"/>
                    </a:cxn>
                    <a:cxn ang="0">
                      <a:pos x="8517" y="78"/>
                    </a:cxn>
                    <a:cxn ang="0">
                      <a:pos x="8515" y="62"/>
                    </a:cxn>
                    <a:cxn ang="0">
                      <a:pos x="8511" y="49"/>
                    </a:cxn>
                    <a:cxn ang="0">
                      <a:pos x="8502" y="35"/>
                    </a:cxn>
                    <a:cxn ang="0">
                      <a:pos x="8492" y="24"/>
                    </a:cxn>
                    <a:cxn ang="0">
                      <a:pos x="8478" y="14"/>
                    </a:cxn>
                    <a:cxn ang="0">
                      <a:pos x="8465" y="7"/>
                    </a:cxn>
                    <a:cxn ang="0">
                      <a:pos x="8447" y="2"/>
                    </a:cxn>
                    <a:cxn ang="0">
                      <a:pos x="8430" y="0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517" h="474">
                      <a:moveTo>
                        <a:pt x="87" y="0"/>
                      </a:moveTo>
                      <a:lnTo>
                        <a:pt x="69" y="2"/>
                      </a:lnTo>
                      <a:lnTo>
                        <a:pt x="54" y="7"/>
                      </a:lnTo>
                      <a:lnTo>
                        <a:pt x="38" y="14"/>
                      </a:lnTo>
                      <a:lnTo>
                        <a:pt x="27" y="24"/>
                      </a:lnTo>
                      <a:lnTo>
                        <a:pt x="15" y="35"/>
                      </a:lnTo>
                      <a:lnTo>
                        <a:pt x="7" y="49"/>
                      </a:lnTo>
                      <a:lnTo>
                        <a:pt x="2" y="62"/>
                      </a:lnTo>
                      <a:lnTo>
                        <a:pt x="0" y="78"/>
                      </a:lnTo>
                      <a:lnTo>
                        <a:pt x="0" y="396"/>
                      </a:lnTo>
                      <a:lnTo>
                        <a:pt x="2" y="411"/>
                      </a:lnTo>
                      <a:lnTo>
                        <a:pt x="7" y="427"/>
                      </a:lnTo>
                      <a:lnTo>
                        <a:pt x="15" y="439"/>
                      </a:lnTo>
                      <a:lnTo>
                        <a:pt x="27" y="451"/>
                      </a:lnTo>
                      <a:lnTo>
                        <a:pt x="38" y="460"/>
                      </a:lnTo>
                      <a:lnTo>
                        <a:pt x="54" y="469"/>
                      </a:lnTo>
                      <a:lnTo>
                        <a:pt x="69" y="472"/>
                      </a:lnTo>
                      <a:lnTo>
                        <a:pt x="87" y="474"/>
                      </a:lnTo>
                      <a:lnTo>
                        <a:pt x="8430" y="474"/>
                      </a:lnTo>
                      <a:lnTo>
                        <a:pt x="8447" y="472"/>
                      </a:lnTo>
                      <a:lnTo>
                        <a:pt x="8465" y="469"/>
                      </a:lnTo>
                      <a:lnTo>
                        <a:pt x="8478" y="460"/>
                      </a:lnTo>
                      <a:lnTo>
                        <a:pt x="8492" y="451"/>
                      </a:lnTo>
                      <a:lnTo>
                        <a:pt x="8502" y="439"/>
                      </a:lnTo>
                      <a:lnTo>
                        <a:pt x="8511" y="427"/>
                      </a:lnTo>
                      <a:lnTo>
                        <a:pt x="8515" y="411"/>
                      </a:lnTo>
                      <a:lnTo>
                        <a:pt x="8517" y="396"/>
                      </a:lnTo>
                      <a:lnTo>
                        <a:pt x="8517" y="78"/>
                      </a:lnTo>
                      <a:lnTo>
                        <a:pt x="8515" y="62"/>
                      </a:lnTo>
                      <a:lnTo>
                        <a:pt x="8511" y="49"/>
                      </a:lnTo>
                      <a:lnTo>
                        <a:pt x="8502" y="35"/>
                      </a:lnTo>
                      <a:lnTo>
                        <a:pt x="8492" y="24"/>
                      </a:lnTo>
                      <a:lnTo>
                        <a:pt x="8478" y="14"/>
                      </a:lnTo>
                      <a:lnTo>
                        <a:pt x="8465" y="7"/>
                      </a:lnTo>
                      <a:lnTo>
                        <a:pt x="8447" y="2"/>
                      </a:lnTo>
                      <a:lnTo>
                        <a:pt x="8430" y="0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789C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6" name="Freeform 418"/>
                <p:cNvSpPr>
                  <a:spLocks/>
                </p:cNvSpPr>
                <p:nvPr/>
              </p:nvSpPr>
              <p:spPr bwMode="auto">
                <a:xfrm>
                  <a:off x="761" y="245"/>
                  <a:ext cx="4203" cy="233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70" y="2"/>
                    </a:cxn>
                    <a:cxn ang="0">
                      <a:pos x="52" y="7"/>
                    </a:cxn>
                    <a:cxn ang="0">
                      <a:pos x="39" y="14"/>
                    </a:cxn>
                    <a:cxn ang="0">
                      <a:pos x="25" y="23"/>
                    </a:cxn>
                    <a:cxn ang="0">
                      <a:pos x="15" y="35"/>
                    </a:cxn>
                    <a:cxn ang="0">
                      <a:pos x="8" y="47"/>
                    </a:cxn>
                    <a:cxn ang="0">
                      <a:pos x="2" y="63"/>
                    </a:cxn>
                    <a:cxn ang="0">
                      <a:pos x="0" y="79"/>
                    </a:cxn>
                    <a:cxn ang="0">
                      <a:pos x="0" y="391"/>
                    </a:cxn>
                    <a:cxn ang="0">
                      <a:pos x="2" y="407"/>
                    </a:cxn>
                    <a:cxn ang="0">
                      <a:pos x="8" y="421"/>
                    </a:cxn>
                    <a:cxn ang="0">
                      <a:pos x="15" y="434"/>
                    </a:cxn>
                    <a:cxn ang="0">
                      <a:pos x="25" y="445"/>
                    </a:cxn>
                    <a:cxn ang="0">
                      <a:pos x="39" y="453"/>
                    </a:cxn>
                    <a:cxn ang="0">
                      <a:pos x="52" y="462"/>
                    </a:cxn>
                    <a:cxn ang="0">
                      <a:pos x="70" y="466"/>
                    </a:cxn>
                    <a:cxn ang="0">
                      <a:pos x="87" y="467"/>
                    </a:cxn>
                    <a:cxn ang="0">
                      <a:pos x="8322" y="467"/>
                    </a:cxn>
                    <a:cxn ang="0">
                      <a:pos x="8339" y="466"/>
                    </a:cxn>
                    <a:cxn ang="0">
                      <a:pos x="8355" y="462"/>
                    </a:cxn>
                    <a:cxn ang="0">
                      <a:pos x="8370" y="453"/>
                    </a:cxn>
                    <a:cxn ang="0">
                      <a:pos x="8382" y="445"/>
                    </a:cxn>
                    <a:cxn ang="0">
                      <a:pos x="8391" y="434"/>
                    </a:cxn>
                    <a:cxn ang="0">
                      <a:pos x="8401" y="421"/>
                    </a:cxn>
                    <a:cxn ang="0">
                      <a:pos x="8405" y="407"/>
                    </a:cxn>
                    <a:cxn ang="0">
                      <a:pos x="8407" y="391"/>
                    </a:cxn>
                    <a:cxn ang="0">
                      <a:pos x="8407" y="79"/>
                    </a:cxn>
                    <a:cxn ang="0">
                      <a:pos x="8405" y="63"/>
                    </a:cxn>
                    <a:cxn ang="0">
                      <a:pos x="8401" y="47"/>
                    </a:cxn>
                    <a:cxn ang="0">
                      <a:pos x="8391" y="35"/>
                    </a:cxn>
                    <a:cxn ang="0">
                      <a:pos x="8382" y="23"/>
                    </a:cxn>
                    <a:cxn ang="0">
                      <a:pos x="8370" y="14"/>
                    </a:cxn>
                    <a:cxn ang="0">
                      <a:pos x="8355" y="7"/>
                    </a:cxn>
                    <a:cxn ang="0">
                      <a:pos x="8339" y="2"/>
                    </a:cxn>
                    <a:cxn ang="0">
                      <a:pos x="8322" y="0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407" h="467">
                      <a:moveTo>
                        <a:pt x="87" y="0"/>
                      </a:moveTo>
                      <a:lnTo>
                        <a:pt x="70" y="2"/>
                      </a:lnTo>
                      <a:lnTo>
                        <a:pt x="52" y="7"/>
                      </a:lnTo>
                      <a:lnTo>
                        <a:pt x="39" y="14"/>
                      </a:lnTo>
                      <a:lnTo>
                        <a:pt x="25" y="23"/>
                      </a:lnTo>
                      <a:lnTo>
                        <a:pt x="15" y="35"/>
                      </a:lnTo>
                      <a:lnTo>
                        <a:pt x="8" y="47"/>
                      </a:lnTo>
                      <a:lnTo>
                        <a:pt x="2" y="63"/>
                      </a:lnTo>
                      <a:lnTo>
                        <a:pt x="0" y="79"/>
                      </a:lnTo>
                      <a:lnTo>
                        <a:pt x="0" y="391"/>
                      </a:lnTo>
                      <a:lnTo>
                        <a:pt x="2" y="407"/>
                      </a:lnTo>
                      <a:lnTo>
                        <a:pt x="8" y="421"/>
                      </a:lnTo>
                      <a:lnTo>
                        <a:pt x="15" y="434"/>
                      </a:lnTo>
                      <a:lnTo>
                        <a:pt x="25" y="445"/>
                      </a:lnTo>
                      <a:lnTo>
                        <a:pt x="39" y="453"/>
                      </a:lnTo>
                      <a:lnTo>
                        <a:pt x="52" y="462"/>
                      </a:lnTo>
                      <a:lnTo>
                        <a:pt x="70" y="466"/>
                      </a:lnTo>
                      <a:lnTo>
                        <a:pt x="87" y="467"/>
                      </a:lnTo>
                      <a:lnTo>
                        <a:pt x="8322" y="467"/>
                      </a:lnTo>
                      <a:lnTo>
                        <a:pt x="8339" y="466"/>
                      </a:lnTo>
                      <a:lnTo>
                        <a:pt x="8355" y="462"/>
                      </a:lnTo>
                      <a:lnTo>
                        <a:pt x="8370" y="453"/>
                      </a:lnTo>
                      <a:lnTo>
                        <a:pt x="8382" y="445"/>
                      </a:lnTo>
                      <a:lnTo>
                        <a:pt x="8391" y="434"/>
                      </a:lnTo>
                      <a:lnTo>
                        <a:pt x="8401" y="421"/>
                      </a:lnTo>
                      <a:lnTo>
                        <a:pt x="8405" y="407"/>
                      </a:lnTo>
                      <a:lnTo>
                        <a:pt x="8407" y="391"/>
                      </a:lnTo>
                      <a:lnTo>
                        <a:pt x="8407" y="79"/>
                      </a:lnTo>
                      <a:lnTo>
                        <a:pt x="8405" y="63"/>
                      </a:lnTo>
                      <a:lnTo>
                        <a:pt x="8401" y="47"/>
                      </a:lnTo>
                      <a:lnTo>
                        <a:pt x="8391" y="35"/>
                      </a:lnTo>
                      <a:lnTo>
                        <a:pt x="8382" y="23"/>
                      </a:lnTo>
                      <a:lnTo>
                        <a:pt x="8370" y="14"/>
                      </a:lnTo>
                      <a:lnTo>
                        <a:pt x="8355" y="7"/>
                      </a:lnTo>
                      <a:lnTo>
                        <a:pt x="8339" y="2"/>
                      </a:lnTo>
                      <a:lnTo>
                        <a:pt x="8322" y="0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rgbClr val="7B9E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7" name="Freeform 419"/>
                <p:cNvSpPr>
                  <a:spLocks/>
                </p:cNvSpPr>
                <p:nvPr/>
              </p:nvSpPr>
              <p:spPr bwMode="auto">
                <a:xfrm>
                  <a:off x="789" y="246"/>
                  <a:ext cx="4148" cy="230"/>
                </a:xfrm>
                <a:custGeom>
                  <a:avLst/>
                  <a:gdLst/>
                  <a:ahLst/>
                  <a:cxnLst>
                    <a:cxn ang="0">
                      <a:pos x="86" y="0"/>
                    </a:cxn>
                    <a:cxn ang="0">
                      <a:pos x="68" y="2"/>
                    </a:cxn>
                    <a:cxn ang="0">
                      <a:pos x="53" y="7"/>
                    </a:cxn>
                    <a:cxn ang="0">
                      <a:pos x="39" y="14"/>
                    </a:cxn>
                    <a:cxn ang="0">
                      <a:pos x="25" y="22"/>
                    </a:cxn>
                    <a:cxn ang="0">
                      <a:pos x="16" y="35"/>
                    </a:cxn>
                    <a:cxn ang="0">
                      <a:pos x="8" y="47"/>
                    </a:cxn>
                    <a:cxn ang="0">
                      <a:pos x="2" y="61"/>
                    </a:cxn>
                    <a:cxn ang="0">
                      <a:pos x="0" y="76"/>
                    </a:cxn>
                    <a:cxn ang="0">
                      <a:pos x="0" y="384"/>
                    </a:cxn>
                    <a:cxn ang="0">
                      <a:pos x="2" y="399"/>
                    </a:cxn>
                    <a:cxn ang="0">
                      <a:pos x="8" y="413"/>
                    </a:cxn>
                    <a:cxn ang="0">
                      <a:pos x="16" y="427"/>
                    </a:cxn>
                    <a:cxn ang="0">
                      <a:pos x="25" y="437"/>
                    </a:cxn>
                    <a:cxn ang="0">
                      <a:pos x="39" y="446"/>
                    </a:cxn>
                    <a:cxn ang="0">
                      <a:pos x="53" y="455"/>
                    </a:cxn>
                    <a:cxn ang="0">
                      <a:pos x="68" y="458"/>
                    </a:cxn>
                    <a:cxn ang="0">
                      <a:pos x="86" y="460"/>
                    </a:cxn>
                    <a:cxn ang="0">
                      <a:pos x="8211" y="460"/>
                    </a:cxn>
                    <a:cxn ang="0">
                      <a:pos x="8229" y="458"/>
                    </a:cxn>
                    <a:cxn ang="0">
                      <a:pos x="8244" y="455"/>
                    </a:cxn>
                    <a:cxn ang="0">
                      <a:pos x="8260" y="446"/>
                    </a:cxn>
                    <a:cxn ang="0">
                      <a:pos x="8271" y="437"/>
                    </a:cxn>
                    <a:cxn ang="0">
                      <a:pos x="8281" y="427"/>
                    </a:cxn>
                    <a:cxn ang="0">
                      <a:pos x="8291" y="413"/>
                    </a:cxn>
                    <a:cxn ang="0">
                      <a:pos x="8295" y="399"/>
                    </a:cxn>
                    <a:cxn ang="0">
                      <a:pos x="8297" y="384"/>
                    </a:cxn>
                    <a:cxn ang="0">
                      <a:pos x="8297" y="76"/>
                    </a:cxn>
                    <a:cxn ang="0">
                      <a:pos x="8295" y="61"/>
                    </a:cxn>
                    <a:cxn ang="0">
                      <a:pos x="8291" y="47"/>
                    </a:cxn>
                    <a:cxn ang="0">
                      <a:pos x="8281" y="35"/>
                    </a:cxn>
                    <a:cxn ang="0">
                      <a:pos x="8271" y="22"/>
                    </a:cxn>
                    <a:cxn ang="0">
                      <a:pos x="8260" y="14"/>
                    </a:cxn>
                    <a:cxn ang="0">
                      <a:pos x="8244" y="7"/>
                    </a:cxn>
                    <a:cxn ang="0">
                      <a:pos x="8229" y="2"/>
                    </a:cxn>
                    <a:cxn ang="0">
                      <a:pos x="8211" y="0"/>
                    </a:cxn>
                    <a:cxn ang="0">
                      <a:pos x="86" y="0"/>
                    </a:cxn>
                  </a:cxnLst>
                  <a:rect l="0" t="0" r="r" b="b"/>
                  <a:pathLst>
                    <a:path w="8297" h="460">
                      <a:moveTo>
                        <a:pt x="86" y="0"/>
                      </a:moveTo>
                      <a:lnTo>
                        <a:pt x="68" y="2"/>
                      </a:lnTo>
                      <a:lnTo>
                        <a:pt x="53" y="7"/>
                      </a:lnTo>
                      <a:lnTo>
                        <a:pt x="39" y="14"/>
                      </a:lnTo>
                      <a:lnTo>
                        <a:pt x="25" y="22"/>
                      </a:lnTo>
                      <a:lnTo>
                        <a:pt x="16" y="35"/>
                      </a:lnTo>
                      <a:lnTo>
                        <a:pt x="8" y="47"/>
                      </a:lnTo>
                      <a:lnTo>
                        <a:pt x="2" y="61"/>
                      </a:lnTo>
                      <a:lnTo>
                        <a:pt x="0" y="76"/>
                      </a:lnTo>
                      <a:lnTo>
                        <a:pt x="0" y="384"/>
                      </a:lnTo>
                      <a:lnTo>
                        <a:pt x="2" y="399"/>
                      </a:lnTo>
                      <a:lnTo>
                        <a:pt x="8" y="413"/>
                      </a:lnTo>
                      <a:lnTo>
                        <a:pt x="16" y="427"/>
                      </a:lnTo>
                      <a:lnTo>
                        <a:pt x="25" y="437"/>
                      </a:lnTo>
                      <a:lnTo>
                        <a:pt x="39" y="446"/>
                      </a:lnTo>
                      <a:lnTo>
                        <a:pt x="53" y="455"/>
                      </a:lnTo>
                      <a:lnTo>
                        <a:pt x="68" y="458"/>
                      </a:lnTo>
                      <a:lnTo>
                        <a:pt x="86" y="460"/>
                      </a:lnTo>
                      <a:lnTo>
                        <a:pt x="8211" y="460"/>
                      </a:lnTo>
                      <a:lnTo>
                        <a:pt x="8229" y="458"/>
                      </a:lnTo>
                      <a:lnTo>
                        <a:pt x="8244" y="455"/>
                      </a:lnTo>
                      <a:lnTo>
                        <a:pt x="8260" y="446"/>
                      </a:lnTo>
                      <a:lnTo>
                        <a:pt x="8271" y="437"/>
                      </a:lnTo>
                      <a:lnTo>
                        <a:pt x="8281" y="427"/>
                      </a:lnTo>
                      <a:lnTo>
                        <a:pt x="8291" y="413"/>
                      </a:lnTo>
                      <a:lnTo>
                        <a:pt x="8295" y="399"/>
                      </a:lnTo>
                      <a:lnTo>
                        <a:pt x="8297" y="384"/>
                      </a:lnTo>
                      <a:lnTo>
                        <a:pt x="8297" y="76"/>
                      </a:lnTo>
                      <a:lnTo>
                        <a:pt x="8295" y="61"/>
                      </a:lnTo>
                      <a:lnTo>
                        <a:pt x="8291" y="47"/>
                      </a:lnTo>
                      <a:lnTo>
                        <a:pt x="8281" y="35"/>
                      </a:lnTo>
                      <a:lnTo>
                        <a:pt x="8271" y="22"/>
                      </a:lnTo>
                      <a:lnTo>
                        <a:pt x="8260" y="14"/>
                      </a:lnTo>
                      <a:lnTo>
                        <a:pt x="8244" y="7"/>
                      </a:lnTo>
                      <a:lnTo>
                        <a:pt x="8229" y="2"/>
                      </a:lnTo>
                      <a:lnTo>
                        <a:pt x="8211" y="0"/>
                      </a:lnTo>
                      <a:lnTo>
                        <a:pt x="86" y="0"/>
                      </a:lnTo>
                      <a:close/>
                    </a:path>
                  </a:pathLst>
                </a:custGeom>
                <a:solidFill>
                  <a:srgbClr val="7C9F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8" name="Freeform 420"/>
                <p:cNvSpPr>
                  <a:spLocks/>
                </p:cNvSpPr>
                <p:nvPr/>
              </p:nvSpPr>
              <p:spPr bwMode="auto">
                <a:xfrm>
                  <a:off x="816" y="247"/>
                  <a:ext cx="4093" cy="228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67" y="1"/>
                    </a:cxn>
                    <a:cxn ang="0">
                      <a:pos x="52" y="7"/>
                    </a:cxn>
                    <a:cxn ang="0">
                      <a:pos x="38" y="14"/>
                    </a:cxn>
                    <a:cxn ang="0">
                      <a:pos x="25" y="22"/>
                    </a:cxn>
                    <a:cxn ang="0">
                      <a:pos x="15" y="34"/>
                    </a:cxn>
                    <a:cxn ang="0">
                      <a:pos x="7" y="47"/>
                    </a:cxn>
                    <a:cxn ang="0">
                      <a:pos x="2" y="60"/>
                    </a:cxn>
                    <a:cxn ang="0">
                      <a:pos x="0" y="76"/>
                    </a:cxn>
                    <a:cxn ang="0">
                      <a:pos x="0" y="380"/>
                    </a:cxn>
                    <a:cxn ang="0">
                      <a:pos x="2" y="395"/>
                    </a:cxn>
                    <a:cxn ang="0">
                      <a:pos x="7" y="409"/>
                    </a:cxn>
                    <a:cxn ang="0">
                      <a:pos x="15" y="421"/>
                    </a:cxn>
                    <a:cxn ang="0">
                      <a:pos x="25" y="434"/>
                    </a:cxn>
                    <a:cxn ang="0">
                      <a:pos x="38" y="442"/>
                    </a:cxn>
                    <a:cxn ang="0">
                      <a:pos x="52" y="449"/>
                    </a:cxn>
                    <a:cxn ang="0">
                      <a:pos x="67" y="453"/>
                    </a:cxn>
                    <a:cxn ang="0">
                      <a:pos x="85" y="454"/>
                    </a:cxn>
                    <a:cxn ang="0">
                      <a:pos x="8102" y="454"/>
                    </a:cxn>
                    <a:cxn ang="0">
                      <a:pos x="8119" y="453"/>
                    </a:cxn>
                    <a:cxn ang="0">
                      <a:pos x="8135" y="449"/>
                    </a:cxn>
                    <a:cxn ang="0">
                      <a:pos x="8148" y="442"/>
                    </a:cxn>
                    <a:cxn ang="0">
                      <a:pos x="8162" y="434"/>
                    </a:cxn>
                    <a:cxn ang="0">
                      <a:pos x="8172" y="421"/>
                    </a:cxn>
                    <a:cxn ang="0">
                      <a:pos x="8180" y="409"/>
                    </a:cxn>
                    <a:cxn ang="0">
                      <a:pos x="8183" y="395"/>
                    </a:cxn>
                    <a:cxn ang="0">
                      <a:pos x="8185" y="380"/>
                    </a:cxn>
                    <a:cxn ang="0">
                      <a:pos x="8185" y="76"/>
                    </a:cxn>
                    <a:cxn ang="0">
                      <a:pos x="8183" y="60"/>
                    </a:cxn>
                    <a:cxn ang="0">
                      <a:pos x="8180" y="47"/>
                    </a:cxn>
                    <a:cxn ang="0">
                      <a:pos x="8172" y="34"/>
                    </a:cxn>
                    <a:cxn ang="0">
                      <a:pos x="8162" y="22"/>
                    </a:cxn>
                    <a:cxn ang="0">
                      <a:pos x="8148" y="14"/>
                    </a:cxn>
                    <a:cxn ang="0">
                      <a:pos x="8135" y="7"/>
                    </a:cxn>
                    <a:cxn ang="0">
                      <a:pos x="8119" y="1"/>
                    </a:cxn>
                    <a:cxn ang="0">
                      <a:pos x="8102" y="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8185" h="454">
                      <a:moveTo>
                        <a:pt x="85" y="0"/>
                      </a:moveTo>
                      <a:lnTo>
                        <a:pt x="67" y="1"/>
                      </a:lnTo>
                      <a:lnTo>
                        <a:pt x="52" y="7"/>
                      </a:lnTo>
                      <a:lnTo>
                        <a:pt x="38" y="14"/>
                      </a:lnTo>
                      <a:lnTo>
                        <a:pt x="25" y="22"/>
                      </a:lnTo>
                      <a:lnTo>
                        <a:pt x="15" y="34"/>
                      </a:lnTo>
                      <a:lnTo>
                        <a:pt x="7" y="47"/>
                      </a:lnTo>
                      <a:lnTo>
                        <a:pt x="2" y="60"/>
                      </a:lnTo>
                      <a:lnTo>
                        <a:pt x="0" y="76"/>
                      </a:lnTo>
                      <a:lnTo>
                        <a:pt x="0" y="380"/>
                      </a:lnTo>
                      <a:lnTo>
                        <a:pt x="2" y="395"/>
                      </a:lnTo>
                      <a:lnTo>
                        <a:pt x="7" y="409"/>
                      </a:lnTo>
                      <a:lnTo>
                        <a:pt x="15" y="421"/>
                      </a:lnTo>
                      <a:lnTo>
                        <a:pt x="25" y="434"/>
                      </a:lnTo>
                      <a:lnTo>
                        <a:pt x="38" y="442"/>
                      </a:lnTo>
                      <a:lnTo>
                        <a:pt x="52" y="449"/>
                      </a:lnTo>
                      <a:lnTo>
                        <a:pt x="67" y="453"/>
                      </a:lnTo>
                      <a:lnTo>
                        <a:pt x="85" y="454"/>
                      </a:lnTo>
                      <a:lnTo>
                        <a:pt x="8102" y="454"/>
                      </a:lnTo>
                      <a:lnTo>
                        <a:pt x="8119" y="453"/>
                      </a:lnTo>
                      <a:lnTo>
                        <a:pt x="8135" y="449"/>
                      </a:lnTo>
                      <a:lnTo>
                        <a:pt x="8148" y="442"/>
                      </a:lnTo>
                      <a:lnTo>
                        <a:pt x="8162" y="434"/>
                      </a:lnTo>
                      <a:lnTo>
                        <a:pt x="8172" y="421"/>
                      </a:lnTo>
                      <a:lnTo>
                        <a:pt x="8180" y="409"/>
                      </a:lnTo>
                      <a:lnTo>
                        <a:pt x="8183" y="395"/>
                      </a:lnTo>
                      <a:lnTo>
                        <a:pt x="8185" y="380"/>
                      </a:lnTo>
                      <a:lnTo>
                        <a:pt x="8185" y="76"/>
                      </a:lnTo>
                      <a:lnTo>
                        <a:pt x="8183" y="60"/>
                      </a:lnTo>
                      <a:lnTo>
                        <a:pt x="8180" y="47"/>
                      </a:lnTo>
                      <a:lnTo>
                        <a:pt x="8172" y="34"/>
                      </a:lnTo>
                      <a:lnTo>
                        <a:pt x="8162" y="22"/>
                      </a:lnTo>
                      <a:lnTo>
                        <a:pt x="8148" y="14"/>
                      </a:lnTo>
                      <a:lnTo>
                        <a:pt x="8135" y="7"/>
                      </a:lnTo>
                      <a:lnTo>
                        <a:pt x="8119" y="1"/>
                      </a:lnTo>
                      <a:lnTo>
                        <a:pt x="8102" y="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rgbClr val="7EA0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69" name="Freeform 421"/>
                <p:cNvSpPr>
                  <a:spLocks/>
                </p:cNvSpPr>
                <p:nvPr/>
              </p:nvSpPr>
              <p:spPr bwMode="auto">
                <a:xfrm>
                  <a:off x="844" y="249"/>
                  <a:ext cx="4038" cy="225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68" y="2"/>
                    </a:cxn>
                    <a:cxn ang="0">
                      <a:pos x="52" y="7"/>
                    </a:cxn>
                    <a:cxn ang="0">
                      <a:pos x="37" y="14"/>
                    </a:cxn>
                    <a:cxn ang="0">
                      <a:pos x="25" y="23"/>
                    </a:cxn>
                    <a:cxn ang="0">
                      <a:pos x="15" y="33"/>
                    </a:cxn>
                    <a:cxn ang="0">
                      <a:pos x="8" y="47"/>
                    </a:cxn>
                    <a:cxn ang="0">
                      <a:pos x="2" y="61"/>
                    </a:cxn>
                    <a:cxn ang="0">
                      <a:pos x="0" y="75"/>
                    </a:cxn>
                    <a:cxn ang="0">
                      <a:pos x="0" y="375"/>
                    </a:cxn>
                    <a:cxn ang="0">
                      <a:pos x="2" y="391"/>
                    </a:cxn>
                    <a:cxn ang="0">
                      <a:pos x="8" y="405"/>
                    </a:cxn>
                    <a:cxn ang="0">
                      <a:pos x="15" y="417"/>
                    </a:cxn>
                    <a:cxn ang="0">
                      <a:pos x="25" y="429"/>
                    </a:cxn>
                    <a:cxn ang="0">
                      <a:pos x="37" y="438"/>
                    </a:cxn>
                    <a:cxn ang="0">
                      <a:pos x="52" y="444"/>
                    </a:cxn>
                    <a:cxn ang="0">
                      <a:pos x="68" y="448"/>
                    </a:cxn>
                    <a:cxn ang="0">
                      <a:pos x="83" y="450"/>
                    </a:cxn>
                    <a:cxn ang="0">
                      <a:pos x="7992" y="450"/>
                    </a:cxn>
                    <a:cxn ang="0">
                      <a:pos x="8009" y="448"/>
                    </a:cxn>
                    <a:cxn ang="0">
                      <a:pos x="8025" y="444"/>
                    </a:cxn>
                    <a:cxn ang="0">
                      <a:pos x="8038" y="438"/>
                    </a:cxn>
                    <a:cxn ang="0">
                      <a:pos x="8052" y="429"/>
                    </a:cxn>
                    <a:cxn ang="0">
                      <a:pos x="8061" y="417"/>
                    </a:cxn>
                    <a:cxn ang="0">
                      <a:pos x="8069" y="405"/>
                    </a:cxn>
                    <a:cxn ang="0">
                      <a:pos x="8073" y="391"/>
                    </a:cxn>
                    <a:cxn ang="0">
                      <a:pos x="8075" y="375"/>
                    </a:cxn>
                    <a:cxn ang="0">
                      <a:pos x="8075" y="75"/>
                    </a:cxn>
                    <a:cxn ang="0">
                      <a:pos x="8073" y="61"/>
                    </a:cxn>
                    <a:cxn ang="0">
                      <a:pos x="8069" y="47"/>
                    </a:cxn>
                    <a:cxn ang="0">
                      <a:pos x="8061" y="33"/>
                    </a:cxn>
                    <a:cxn ang="0">
                      <a:pos x="8052" y="23"/>
                    </a:cxn>
                    <a:cxn ang="0">
                      <a:pos x="8038" y="14"/>
                    </a:cxn>
                    <a:cxn ang="0">
                      <a:pos x="8025" y="7"/>
                    </a:cxn>
                    <a:cxn ang="0">
                      <a:pos x="8009" y="2"/>
                    </a:cxn>
                    <a:cxn ang="0">
                      <a:pos x="7992" y="0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8075" h="450">
                      <a:moveTo>
                        <a:pt x="83" y="0"/>
                      </a:moveTo>
                      <a:lnTo>
                        <a:pt x="68" y="2"/>
                      </a:lnTo>
                      <a:lnTo>
                        <a:pt x="52" y="7"/>
                      </a:lnTo>
                      <a:lnTo>
                        <a:pt x="37" y="14"/>
                      </a:lnTo>
                      <a:lnTo>
                        <a:pt x="25" y="23"/>
                      </a:lnTo>
                      <a:lnTo>
                        <a:pt x="15" y="33"/>
                      </a:lnTo>
                      <a:lnTo>
                        <a:pt x="8" y="47"/>
                      </a:lnTo>
                      <a:lnTo>
                        <a:pt x="2" y="61"/>
                      </a:lnTo>
                      <a:lnTo>
                        <a:pt x="0" y="75"/>
                      </a:lnTo>
                      <a:lnTo>
                        <a:pt x="0" y="375"/>
                      </a:lnTo>
                      <a:lnTo>
                        <a:pt x="2" y="391"/>
                      </a:lnTo>
                      <a:lnTo>
                        <a:pt x="8" y="405"/>
                      </a:lnTo>
                      <a:lnTo>
                        <a:pt x="15" y="417"/>
                      </a:lnTo>
                      <a:lnTo>
                        <a:pt x="25" y="429"/>
                      </a:lnTo>
                      <a:lnTo>
                        <a:pt x="37" y="438"/>
                      </a:lnTo>
                      <a:lnTo>
                        <a:pt x="52" y="444"/>
                      </a:lnTo>
                      <a:lnTo>
                        <a:pt x="68" y="448"/>
                      </a:lnTo>
                      <a:lnTo>
                        <a:pt x="83" y="450"/>
                      </a:lnTo>
                      <a:lnTo>
                        <a:pt x="7992" y="450"/>
                      </a:lnTo>
                      <a:lnTo>
                        <a:pt x="8009" y="448"/>
                      </a:lnTo>
                      <a:lnTo>
                        <a:pt x="8025" y="444"/>
                      </a:lnTo>
                      <a:lnTo>
                        <a:pt x="8038" y="438"/>
                      </a:lnTo>
                      <a:lnTo>
                        <a:pt x="8052" y="429"/>
                      </a:lnTo>
                      <a:lnTo>
                        <a:pt x="8061" y="417"/>
                      </a:lnTo>
                      <a:lnTo>
                        <a:pt x="8069" y="405"/>
                      </a:lnTo>
                      <a:lnTo>
                        <a:pt x="8073" y="391"/>
                      </a:lnTo>
                      <a:lnTo>
                        <a:pt x="8075" y="375"/>
                      </a:lnTo>
                      <a:lnTo>
                        <a:pt x="8075" y="75"/>
                      </a:lnTo>
                      <a:lnTo>
                        <a:pt x="8073" y="61"/>
                      </a:lnTo>
                      <a:lnTo>
                        <a:pt x="8069" y="47"/>
                      </a:lnTo>
                      <a:lnTo>
                        <a:pt x="8061" y="33"/>
                      </a:lnTo>
                      <a:lnTo>
                        <a:pt x="8052" y="23"/>
                      </a:lnTo>
                      <a:lnTo>
                        <a:pt x="8038" y="14"/>
                      </a:lnTo>
                      <a:lnTo>
                        <a:pt x="8025" y="7"/>
                      </a:lnTo>
                      <a:lnTo>
                        <a:pt x="8009" y="2"/>
                      </a:lnTo>
                      <a:lnTo>
                        <a:pt x="7992" y="0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solidFill>
                  <a:srgbClr val="81A2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0" name="Freeform 422"/>
                <p:cNvSpPr>
                  <a:spLocks/>
                </p:cNvSpPr>
                <p:nvPr/>
              </p:nvSpPr>
              <p:spPr bwMode="auto">
                <a:xfrm>
                  <a:off x="872" y="251"/>
                  <a:ext cx="3982" cy="221"/>
                </a:xfrm>
                <a:custGeom>
                  <a:avLst/>
                  <a:gdLst/>
                  <a:ahLst/>
                  <a:cxnLst>
                    <a:cxn ang="0">
                      <a:pos x="84" y="0"/>
                    </a:cxn>
                    <a:cxn ang="0">
                      <a:pos x="66" y="1"/>
                    </a:cxn>
                    <a:cxn ang="0">
                      <a:pos x="51" y="5"/>
                    </a:cxn>
                    <a:cxn ang="0">
                      <a:pos x="37" y="12"/>
                    </a:cxn>
                    <a:cxn ang="0">
                      <a:pos x="25" y="22"/>
                    </a:cxn>
                    <a:cxn ang="0">
                      <a:pos x="14" y="33"/>
                    </a:cxn>
                    <a:cxn ang="0">
                      <a:pos x="6" y="45"/>
                    </a:cxn>
                    <a:cxn ang="0">
                      <a:pos x="2" y="59"/>
                    </a:cxn>
                    <a:cxn ang="0">
                      <a:pos x="0" y="74"/>
                    </a:cxn>
                    <a:cxn ang="0">
                      <a:pos x="0" y="369"/>
                    </a:cxn>
                    <a:cxn ang="0">
                      <a:pos x="2" y="383"/>
                    </a:cxn>
                    <a:cxn ang="0">
                      <a:pos x="6" y="397"/>
                    </a:cxn>
                    <a:cxn ang="0">
                      <a:pos x="14" y="409"/>
                    </a:cxn>
                    <a:cxn ang="0">
                      <a:pos x="25" y="421"/>
                    </a:cxn>
                    <a:cxn ang="0">
                      <a:pos x="37" y="430"/>
                    </a:cxn>
                    <a:cxn ang="0">
                      <a:pos x="51" y="437"/>
                    </a:cxn>
                    <a:cxn ang="0">
                      <a:pos x="66" y="440"/>
                    </a:cxn>
                    <a:cxn ang="0">
                      <a:pos x="84" y="442"/>
                    </a:cxn>
                    <a:cxn ang="0">
                      <a:pos x="7883" y="442"/>
                    </a:cxn>
                    <a:cxn ang="0">
                      <a:pos x="7899" y="440"/>
                    </a:cxn>
                    <a:cxn ang="0">
                      <a:pos x="7914" y="437"/>
                    </a:cxn>
                    <a:cxn ang="0">
                      <a:pos x="7928" y="430"/>
                    </a:cxn>
                    <a:cxn ang="0">
                      <a:pos x="7941" y="421"/>
                    </a:cxn>
                    <a:cxn ang="0">
                      <a:pos x="7951" y="409"/>
                    </a:cxn>
                    <a:cxn ang="0">
                      <a:pos x="7959" y="397"/>
                    </a:cxn>
                    <a:cxn ang="0">
                      <a:pos x="7963" y="383"/>
                    </a:cxn>
                    <a:cxn ang="0">
                      <a:pos x="7965" y="369"/>
                    </a:cxn>
                    <a:cxn ang="0">
                      <a:pos x="7965" y="74"/>
                    </a:cxn>
                    <a:cxn ang="0">
                      <a:pos x="7963" y="59"/>
                    </a:cxn>
                    <a:cxn ang="0">
                      <a:pos x="7959" y="45"/>
                    </a:cxn>
                    <a:cxn ang="0">
                      <a:pos x="7951" y="33"/>
                    </a:cxn>
                    <a:cxn ang="0">
                      <a:pos x="7941" y="22"/>
                    </a:cxn>
                    <a:cxn ang="0">
                      <a:pos x="7928" y="12"/>
                    </a:cxn>
                    <a:cxn ang="0">
                      <a:pos x="7914" y="5"/>
                    </a:cxn>
                    <a:cxn ang="0">
                      <a:pos x="7899" y="1"/>
                    </a:cxn>
                    <a:cxn ang="0">
                      <a:pos x="7883" y="0"/>
                    </a:cxn>
                    <a:cxn ang="0">
                      <a:pos x="84" y="0"/>
                    </a:cxn>
                  </a:cxnLst>
                  <a:rect l="0" t="0" r="r" b="b"/>
                  <a:pathLst>
                    <a:path w="7965" h="442">
                      <a:moveTo>
                        <a:pt x="84" y="0"/>
                      </a:moveTo>
                      <a:lnTo>
                        <a:pt x="66" y="1"/>
                      </a:lnTo>
                      <a:lnTo>
                        <a:pt x="51" y="5"/>
                      </a:lnTo>
                      <a:lnTo>
                        <a:pt x="37" y="12"/>
                      </a:lnTo>
                      <a:lnTo>
                        <a:pt x="25" y="22"/>
                      </a:lnTo>
                      <a:lnTo>
                        <a:pt x="14" y="33"/>
                      </a:lnTo>
                      <a:lnTo>
                        <a:pt x="6" y="45"/>
                      </a:lnTo>
                      <a:lnTo>
                        <a:pt x="2" y="59"/>
                      </a:lnTo>
                      <a:lnTo>
                        <a:pt x="0" y="74"/>
                      </a:lnTo>
                      <a:lnTo>
                        <a:pt x="0" y="369"/>
                      </a:lnTo>
                      <a:lnTo>
                        <a:pt x="2" y="383"/>
                      </a:lnTo>
                      <a:lnTo>
                        <a:pt x="6" y="397"/>
                      </a:lnTo>
                      <a:lnTo>
                        <a:pt x="14" y="409"/>
                      </a:lnTo>
                      <a:lnTo>
                        <a:pt x="25" y="421"/>
                      </a:lnTo>
                      <a:lnTo>
                        <a:pt x="37" y="430"/>
                      </a:lnTo>
                      <a:lnTo>
                        <a:pt x="51" y="437"/>
                      </a:lnTo>
                      <a:lnTo>
                        <a:pt x="66" y="440"/>
                      </a:lnTo>
                      <a:lnTo>
                        <a:pt x="84" y="442"/>
                      </a:lnTo>
                      <a:lnTo>
                        <a:pt x="7883" y="442"/>
                      </a:lnTo>
                      <a:lnTo>
                        <a:pt x="7899" y="440"/>
                      </a:lnTo>
                      <a:lnTo>
                        <a:pt x="7914" y="437"/>
                      </a:lnTo>
                      <a:lnTo>
                        <a:pt x="7928" y="430"/>
                      </a:lnTo>
                      <a:lnTo>
                        <a:pt x="7941" y="421"/>
                      </a:lnTo>
                      <a:lnTo>
                        <a:pt x="7951" y="409"/>
                      </a:lnTo>
                      <a:lnTo>
                        <a:pt x="7959" y="397"/>
                      </a:lnTo>
                      <a:lnTo>
                        <a:pt x="7963" y="383"/>
                      </a:lnTo>
                      <a:lnTo>
                        <a:pt x="7965" y="369"/>
                      </a:lnTo>
                      <a:lnTo>
                        <a:pt x="7965" y="74"/>
                      </a:lnTo>
                      <a:lnTo>
                        <a:pt x="7963" y="59"/>
                      </a:lnTo>
                      <a:lnTo>
                        <a:pt x="7959" y="45"/>
                      </a:lnTo>
                      <a:lnTo>
                        <a:pt x="7951" y="33"/>
                      </a:lnTo>
                      <a:lnTo>
                        <a:pt x="7941" y="22"/>
                      </a:lnTo>
                      <a:lnTo>
                        <a:pt x="7928" y="12"/>
                      </a:lnTo>
                      <a:lnTo>
                        <a:pt x="7914" y="5"/>
                      </a:lnTo>
                      <a:lnTo>
                        <a:pt x="7899" y="1"/>
                      </a:lnTo>
                      <a:lnTo>
                        <a:pt x="7883" y="0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solidFill>
                  <a:srgbClr val="83A3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1" name="Freeform 423"/>
                <p:cNvSpPr>
                  <a:spLocks/>
                </p:cNvSpPr>
                <p:nvPr/>
              </p:nvSpPr>
              <p:spPr bwMode="auto">
                <a:xfrm>
                  <a:off x="900" y="253"/>
                  <a:ext cx="3927" cy="217"/>
                </a:xfrm>
                <a:custGeom>
                  <a:avLst/>
                  <a:gdLst/>
                  <a:ahLst/>
                  <a:cxnLst>
                    <a:cxn ang="0">
                      <a:pos x="82" y="0"/>
                    </a:cxn>
                    <a:cxn ang="0">
                      <a:pos x="66" y="2"/>
                    </a:cxn>
                    <a:cxn ang="0">
                      <a:pos x="51" y="5"/>
                    </a:cxn>
                    <a:cxn ang="0">
                      <a:pos x="37" y="12"/>
                    </a:cxn>
                    <a:cxn ang="0">
                      <a:pos x="24" y="21"/>
                    </a:cxn>
                    <a:cxn ang="0">
                      <a:pos x="14" y="33"/>
                    </a:cxn>
                    <a:cxn ang="0">
                      <a:pos x="6" y="45"/>
                    </a:cxn>
                    <a:cxn ang="0">
                      <a:pos x="2" y="59"/>
                    </a:cxn>
                    <a:cxn ang="0">
                      <a:pos x="0" y="73"/>
                    </a:cxn>
                    <a:cxn ang="0">
                      <a:pos x="0" y="365"/>
                    </a:cxn>
                    <a:cxn ang="0">
                      <a:pos x="2" y="378"/>
                    </a:cxn>
                    <a:cxn ang="0">
                      <a:pos x="6" y="392"/>
                    </a:cxn>
                    <a:cxn ang="0">
                      <a:pos x="14" y="405"/>
                    </a:cxn>
                    <a:cxn ang="0">
                      <a:pos x="24" y="415"/>
                    </a:cxn>
                    <a:cxn ang="0">
                      <a:pos x="37" y="424"/>
                    </a:cxn>
                    <a:cxn ang="0">
                      <a:pos x="51" y="431"/>
                    </a:cxn>
                    <a:cxn ang="0">
                      <a:pos x="66" y="434"/>
                    </a:cxn>
                    <a:cxn ang="0">
                      <a:pos x="82" y="436"/>
                    </a:cxn>
                    <a:cxn ang="0">
                      <a:pos x="7775" y="436"/>
                    </a:cxn>
                    <a:cxn ang="0">
                      <a:pos x="7790" y="434"/>
                    </a:cxn>
                    <a:cxn ang="0">
                      <a:pos x="7806" y="431"/>
                    </a:cxn>
                    <a:cxn ang="0">
                      <a:pos x="7819" y="424"/>
                    </a:cxn>
                    <a:cxn ang="0">
                      <a:pos x="7831" y="415"/>
                    </a:cxn>
                    <a:cxn ang="0">
                      <a:pos x="7841" y="405"/>
                    </a:cxn>
                    <a:cxn ang="0">
                      <a:pos x="7849" y="392"/>
                    </a:cxn>
                    <a:cxn ang="0">
                      <a:pos x="7852" y="378"/>
                    </a:cxn>
                    <a:cxn ang="0">
                      <a:pos x="7854" y="365"/>
                    </a:cxn>
                    <a:cxn ang="0">
                      <a:pos x="7854" y="73"/>
                    </a:cxn>
                    <a:cxn ang="0">
                      <a:pos x="7852" y="59"/>
                    </a:cxn>
                    <a:cxn ang="0">
                      <a:pos x="7849" y="45"/>
                    </a:cxn>
                    <a:cxn ang="0">
                      <a:pos x="7841" y="33"/>
                    </a:cxn>
                    <a:cxn ang="0">
                      <a:pos x="7831" y="21"/>
                    </a:cxn>
                    <a:cxn ang="0">
                      <a:pos x="7819" y="12"/>
                    </a:cxn>
                    <a:cxn ang="0">
                      <a:pos x="7806" y="5"/>
                    </a:cxn>
                    <a:cxn ang="0">
                      <a:pos x="7790" y="2"/>
                    </a:cxn>
                    <a:cxn ang="0">
                      <a:pos x="7775" y="0"/>
                    </a:cxn>
                    <a:cxn ang="0">
                      <a:pos x="82" y="0"/>
                    </a:cxn>
                  </a:cxnLst>
                  <a:rect l="0" t="0" r="r" b="b"/>
                  <a:pathLst>
                    <a:path w="7854" h="436">
                      <a:moveTo>
                        <a:pt x="82" y="0"/>
                      </a:moveTo>
                      <a:lnTo>
                        <a:pt x="66" y="2"/>
                      </a:lnTo>
                      <a:lnTo>
                        <a:pt x="51" y="5"/>
                      </a:lnTo>
                      <a:lnTo>
                        <a:pt x="37" y="12"/>
                      </a:lnTo>
                      <a:lnTo>
                        <a:pt x="24" y="21"/>
                      </a:lnTo>
                      <a:lnTo>
                        <a:pt x="14" y="33"/>
                      </a:lnTo>
                      <a:lnTo>
                        <a:pt x="6" y="45"/>
                      </a:lnTo>
                      <a:lnTo>
                        <a:pt x="2" y="59"/>
                      </a:lnTo>
                      <a:lnTo>
                        <a:pt x="0" y="73"/>
                      </a:lnTo>
                      <a:lnTo>
                        <a:pt x="0" y="365"/>
                      </a:lnTo>
                      <a:lnTo>
                        <a:pt x="2" y="378"/>
                      </a:lnTo>
                      <a:lnTo>
                        <a:pt x="6" y="392"/>
                      </a:lnTo>
                      <a:lnTo>
                        <a:pt x="14" y="405"/>
                      </a:lnTo>
                      <a:lnTo>
                        <a:pt x="24" y="415"/>
                      </a:lnTo>
                      <a:lnTo>
                        <a:pt x="37" y="424"/>
                      </a:lnTo>
                      <a:lnTo>
                        <a:pt x="51" y="431"/>
                      </a:lnTo>
                      <a:lnTo>
                        <a:pt x="66" y="434"/>
                      </a:lnTo>
                      <a:lnTo>
                        <a:pt x="82" y="436"/>
                      </a:lnTo>
                      <a:lnTo>
                        <a:pt x="7775" y="436"/>
                      </a:lnTo>
                      <a:lnTo>
                        <a:pt x="7790" y="434"/>
                      </a:lnTo>
                      <a:lnTo>
                        <a:pt x="7806" y="431"/>
                      </a:lnTo>
                      <a:lnTo>
                        <a:pt x="7819" y="424"/>
                      </a:lnTo>
                      <a:lnTo>
                        <a:pt x="7831" y="415"/>
                      </a:lnTo>
                      <a:lnTo>
                        <a:pt x="7841" y="405"/>
                      </a:lnTo>
                      <a:lnTo>
                        <a:pt x="7849" y="392"/>
                      </a:lnTo>
                      <a:lnTo>
                        <a:pt x="7852" y="378"/>
                      </a:lnTo>
                      <a:lnTo>
                        <a:pt x="7854" y="365"/>
                      </a:lnTo>
                      <a:lnTo>
                        <a:pt x="7854" y="73"/>
                      </a:lnTo>
                      <a:lnTo>
                        <a:pt x="7852" y="59"/>
                      </a:lnTo>
                      <a:lnTo>
                        <a:pt x="7849" y="45"/>
                      </a:lnTo>
                      <a:lnTo>
                        <a:pt x="7841" y="33"/>
                      </a:lnTo>
                      <a:lnTo>
                        <a:pt x="7831" y="21"/>
                      </a:lnTo>
                      <a:lnTo>
                        <a:pt x="7819" y="12"/>
                      </a:lnTo>
                      <a:lnTo>
                        <a:pt x="7806" y="5"/>
                      </a:lnTo>
                      <a:lnTo>
                        <a:pt x="7790" y="2"/>
                      </a:lnTo>
                      <a:lnTo>
                        <a:pt x="7775" y="0"/>
                      </a:lnTo>
                      <a:lnTo>
                        <a:pt x="82" y="0"/>
                      </a:lnTo>
                      <a:close/>
                    </a:path>
                  </a:pathLst>
                </a:custGeom>
                <a:solidFill>
                  <a:srgbClr val="85A4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2" name="Freeform 424"/>
                <p:cNvSpPr>
                  <a:spLocks/>
                </p:cNvSpPr>
                <p:nvPr/>
              </p:nvSpPr>
              <p:spPr bwMode="auto">
                <a:xfrm>
                  <a:off x="927" y="254"/>
                  <a:ext cx="3872" cy="215"/>
                </a:xfrm>
                <a:custGeom>
                  <a:avLst/>
                  <a:gdLst/>
                  <a:ahLst/>
                  <a:cxnLst>
                    <a:cxn ang="0">
                      <a:pos x="79" y="0"/>
                    </a:cxn>
                    <a:cxn ang="0">
                      <a:pos x="64" y="1"/>
                    </a:cxn>
                    <a:cxn ang="0">
                      <a:pos x="48" y="5"/>
                    </a:cxn>
                    <a:cxn ang="0">
                      <a:pos x="35" y="12"/>
                    </a:cxn>
                    <a:cxn ang="0">
                      <a:pos x="23" y="20"/>
                    </a:cxn>
                    <a:cxn ang="0">
                      <a:pos x="13" y="31"/>
                    </a:cxn>
                    <a:cxn ang="0">
                      <a:pos x="6" y="43"/>
                    </a:cxn>
                    <a:cxn ang="0">
                      <a:pos x="2" y="57"/>
                    </a:cxn>
                    <a:cxn ang="0">
                      <a:pos x="0" y="71"/>
                    </a:cxn>
                    <a:cxn ang="0">
                      <a:pos x="0" y="357"/>
                    </a:cxn>
                    <a:cxn ang="0">
                      <a:pos x="2" y="371"/>
                    </a:cxn>
                    <a:cxn ang="0">
                      <a:pos x="6" y="385"/>
                    </a:cxn>
                    <a:cxn ang="0">
                      <a:pos x="13" y="397"/>
                    </a:cxn>
                    <a:cxn ang="0">
                      <a:pos x="23" y="407"/>
                    </a:cxn>
                    <a:cxn ang="0">
                      <a:pos x="35" y="416"/>
                    </a:cxn>
                    <a:cxn ang="0">
                      <a:pos x="48" y="423"/>
                    </a:cxn>
                    <a:cxn ang="0">
                      <a:pos x="64" y="427"/>
                    </a:cxn>
                    <a:cxn ang="0">
                      <a:pos x="79" y="428"/>
                    </a:cxn>
                    <a:cxn ang="0">
                      <a:pos x="7664" y="428"/>
                    </a:cxn>
                    <a:cxn ang="0">
                      <a:pos x="7679" y="427"/>
                    </a:cxn>
                    <a:cxn ang="0">
                      <a:pos x="7695" y="423"/>
                    </a:cxn>
                    <a:cxn ang="0">
                      <a:pos x="7708" y="416"/>
                    </a:cxn>
                    <a:cxn ang="0">
                      <a:pos x="7720" y="407"/>
                    </a:cxn>
                    <a:cxn ang="0">
                      <a:pos x="7730" y="397"/>
                    </a:cxn>
                    <a:cxn ang="0">
                      <a:pos x="7737" y="385"/>
                    </a:cxn>
                    <a:cxn ang="0">
                      <a:pos x="7741" y="371"/>
                    </a:cxn>
                    <a:cxn ang="0">
                      <a:pos x="7743" y="357"/>
                    </a:cxn>
                    <a:cxn ang="0">
                      <a:pos x="7743" y="71"/>
                    </a:cxn>
                    <a:cxn ang="0">
                      <a:pos x="7741" y="57"/>
                    </a:cxn>
                    <a:cxn ang="0">
                      <a:pos x="7737" y="43"/>
                    </a:cxn>
                    <a:cxn ang="0">
                      <a:pos x="7730" y="31"/>
                    </a:cxn>
                    <a:cxn ang="0">
                      <a:pos x="7720" y="20"/>
                    </a:cxn>
                    <a:cxn ang="0">
                      <a:pos x="7708" y="12"/>
                    </a:cxn>
                    <a:cxn ang="0">
                      <a:pos x="7695" y="5"/>
                    </a:cxn>
                    <a:cxn ang="0">
                      <a:pos x="7679" y="1"/>
                    </a:cxn>
                    <a:cxn ang="0">
                      <a:pos x="7664" y="0"/>
                    </a:cxn>
                    <a:cxn ang="0">
                      <a:pos x="79" y="0"/>
                    </a:cxn>
                  </a:cxnLst>
                  <a:rect l="0" t="0" r="r" b="b"/>
                  <a:pathLst>
                    <a:path w="7743" h="428">
                      <a:moveTo>
                        <a:pt x="79" y="0"/>
                      </a:moveTo>
                      <a:lnTo>
                        <a:pt x="64" y="1"/>
                      </a:lnTo>
                      <a:lnTo>
                        <a:pt x="48" y="5"/>
                      </a:lnTo>
                      <a:lnTo>
                        <a:pt x="35" y="12"/>
                      </a:lnTo>
                      <a:lnTo>
                        <a:pt x="23" y="20"/>
                      </a:lnTo>
                      <a:lnTo>
                        <a:pt x="13" y="31"/>
                      </a:lnTo>
                      <a:lnTo>
                        <a:pt x="6" y="43"/>
                      </a:lnTo>
                      <a:lnTo>
                        <a:pt x="2" y="57"/>
                      </a:lnTo>
                      <a:lnTo>
                        <a:pt x="0" y="71"/>
                      </a:lnTo>
                      <a:lnTo>
                        <a:pt x="0" y="357"/>
                      </a:lnTo>
                      <a:lnTo>
                        <a:pt x="2" y="371"/>
                      </a:lnTo>
                      <a:lnTo>
                        <a:pt x="6" y="385"/>
                      </a:lnTo>
                      <a:lnTo>
                        <a:pt x="13" y="397"/>
                      </a:lnTo>
                      <a:lnTo>
                        <a:pt x="23" y="407"/>
                      </a:lnTo>
                      <a:lnTo>
                        <a:pt x="35" y="416"/>
                      </a:lnTo>
                      <a:lnTo>
                        <a:pt x="48" y="423"/>
                      </a:lnTo>
                      <a:lnTo>
                        <a:pt x="64" y="427"/>
                      </a:lnTo>
                      <a:lnTo>
                        <a:pt x="79" y="428"/>
                      </a:lnTo>
                      <a:lnTo>
                        <a:pt x="7664" y="428"/>
                      </a:lnTo>
                      <a:lnTo>
                        <a:pt x="7679" y="427"/>
                      </a:lnTo>
                      <a:lnTo>
                        <a:pt x="7695" y="423"/>
                      </a:lnTo>
                      <a:lnTo>
                        <a:pt x="7708" y="416"/>
                      </a:lnTo>
                      <a:lnTo>
                        <a:pt x="7720" y="407"/>
                      </a:lnTo>
                      <a:lnTo>
                        <a:pt x="7730" y="397"/>
                      </a:lnTo>
                      <a:lnTo>
                        <a:pt x="7737" y="385"/>
                      </a:lnTo>
                      <a:lnTo>
                        <a:pt x="7741" y="371"/>
                      </a:lnTo>
                      <a:lnTo>
                        <a:pt x="7743" y="357"/>
                      </a:lnTo>
                      <a:lnTo>
                        <a:pt x="7743" y="71"/>
                      </a:lnTo>
                      <a:lnTo>
                        <a:pt x="7741" y="57"/>
                      </a:lnTo>
                      <a:lnTo>
                        <a:pt x="7737" y="43"/>
                      </a:lnTo>
                      <a:lnTo>
                        <a:pt x="7730" y="31"/>
                      </a:lnTo>
                      <a:lnTo>
                        <a:pt x="7720" y="20"/>
                      </a:lnTo>
                      <a:lnTo>
                        <a:pt x="7708" y="12"/>
                      </a:lnTo>
                      <a:lnTo>
                        <a:pt x="7695" y="5"/>
                      </a:lnTo>
                      <a:lnTo>
                        <a:pt x="7679" y="1"/>
                      </a:lnTo>
                      <a:lnTo>
                        <a:pt x="7664" y="0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88A6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3" name="Freeform 425"/>
                <p:cNvSpPr>
                  <a:spLocks/>
                </p:cNvSpPr>
                <p:nvPr/>
              </p:nvSpPr>
              <p:spPr bwMode="auto">
                <a:xfrm>
                  <a:off x="955" y="255"/>
                  <a:ext cx="3816" cy="212"/>
                </a:xfrm>
                <a:custGeom>
                  <a:avLst/>
                  <a:gdLst/>
                  <a:ahLst/>
                  <a:cxnLst>
                    <a:cxn ang="0">
                      <a:pos x="80" y="0"/>
                    </a:cxn>
                    <a:cxn ang="0">
                      <a:pos x="64" y="2"/>
                    </a:cxn>
                    <a:cxn ang="0">
                      <a:pos x="49" y="5"/>
                    </a:cxn>
                    <a:cxn ang="0">
                      <a:pos x="35" y="12"/>
                    </a:cxn>
                    <a:cxn ang="0">
                      <a:pos x="23" y="21"/>
                    </a:cxn>
                    <a:cxn ang="0">
                      <a:pos x="14" y="32"/>
                    </a:cxn>
                    <a:cxn ang="0">
                      <a:pos x="6" y="44"/>
                    </a:cxn>
                    <a:cxn ang="0">
                      <a:pos x="2" y="58"/>
                    </a:cxn>
                    <a:cxn ang="0">
                      <a:pos x="0" y="71"/>
                    </a:cxn>
                    <a:cxn ang="0">
                      <a:pos x="0" y="354"/>
                    </a:cxn>
                    <a:cxn ang="0">
                      <a:pos x="2" y="368"/>
                    </a:cxn>
                    <a:cxn ang="0">
                      <a:pos x="6" y="382"/>
                    </a:cxn>
                    <a:cxn ang="0">
                      <a:pos x="14" y="393"/>
                    </a:cxn>
                    <a:cxn ang="0">
                      <a:pos x="23" y="403"/>
                    </a:cxn>
                    <a:cxn ang="0">
                      <a:pos x="35" y="412"/>
                    </a:cxn>
                    <a:cxn ang="0">
                      <a:pos x="49" y="419"/>
                    </a:cxn>
                    <a:cxn ang="0">
                      <a:pos x="64" y="422"/>
                    </a:cxn>
                    <a:cxn ang="0">
                      <a:pos x="80" y="424"/>
                    </a:cxn>
                    <a:cxn ang="0">
                      <a:pos x="7555" y="424"/>
                    </a:cxn>
                    <a:cxn ang="0">
                      <a:pos x="7571" y="422"/>
                    </a:cxn>
                    <a:cxn ang="0">
                      <a:pos x="7586" y="419"/>
                    </a:cxn>
                    <a:cxn ang="0">
                      <a:pos x="7598" y="412"/>
                    </a:cxn>
                    <a:cxn ang="0">
                      <a:pos x="7609" y="403"/>
                    </a:cxn>
                    <a:cxn ang="0">
                      <a:pos x="7619" y="393"/>
                    </a:cxn>
                    <a:cxn ang="0">
                      <a:pos x="7627" y="382"/>
                    </a:cxn>
                    <a:cxn ang="0">
                      <a:pos x="7631" y="368"/>
                    </a:cxn>
                    <a:cxn ang="0">
                      <a:pos x="7633" y="354"/>
                    </a:cxn>
                    <a:cxn ang="0">
                      <a:pos x="7633" y="71"/>
                    </a:cxn>
                    <a:cxn ang="0">
                      <a:pos x="7631" y="58"/>
                    </a:cxn>
                    <a:cxn ang="0">
                      <a:pos x="7627" y="44"/>
                    </a:cxn>
                    <a:cxn ang="0">
                      <a:pos x="7619" y="32"/>
                    </a:cxn>
                    <a:cxn ang="0">
                      <a:pos x="7609" y="21"/>
                    </a:cxn>
                    <a:cxn ang="0">
                      <a:pos x="7598" y="12"/>
                    </a:cxn>
                    <a:cxn ang="0">
                      <a:pos x="7586" y="5"/>
                    </a:cxn>
                    <a:cxn ang="0">
                      <a:pos x="7571" y="2"/>
                    </a:cxn>
                    <a:cxn ang="0">
                      <a:pos x="7555" y="0"/>
                    </a:cxn>
                    <a:cxn ang="0">
                      <a:pos x="80" y="0"/>
                    </a:cxn>
                  </a:cxnLst>
                  <a:rect l="0" t="0" r="r" b="b"/>
                  <a:pathLst>
                    <a:path w="7633" h="424">
                      <a:moveTo>
                        <a:pt x="80" y="0"/>
                      </a:moveTo>
                      <a:lnTo>
                        <a:pt x="64" y="2"/>
                      </a:lnTo>
                      <a:lnTo>
                        <a:pt x="49" y="5"/>
                      </a:lnTo>
                      <a:lnTo>
                        <a:pt x="35" y="12"/>
                      </a:lnTo>
                      <a:lnTo>
                        <a:pt x="23" y="21"/>
                      </a:lnTo>
                      <a:lnTo>
                        <a:pt x="14" y="32"/>
                      </a:lnTo>
                      <a:lnTo>
                        <a:pt x="6" y="44"/>
                      </a:lnTo>
                      <a:lnTo>
                        <a:pt x="2" y="58"/>
                      </a:lnTo>
                      <a:lnTo>
                        <a:pt x="0" y="71"/>
                      </a:lnTo>
                      <a:lnTo>
                        <a:pt x="0" y="354"/>
                      </a:lnTo>
                      <a:lnTo>
                        <a:pt x="2" y="368"/>
                      </a:lnTo>
                      <a:lnTo>
                        <a:pt x="6" y="382"/>
                      </a:lnTo>
                      <a:lnTo>
                        <a:pt x="14" y="393"/>
                      </a:lnTo>
                      <a:lnTo>
                        <a:pt x="23" y="403"/>
                      </a:lnTo>
                      <a:lnTo>
                        <a:pt x="35" y="412"/>
                      </a:lnTo>
                      <a:lnTo>
                        <a:pt x="49" y="419"/>
                      </a:lnTo>
                      <a:lnTo>
                        <a:pt x="64" y="422"/>
                      </a:lnTo>
                      <a:lnTo>
                        <a:pt x="80" y="424"/>
                      </a:lnTo>
                      <a:lnTo>
                        <a:pt x="7555" y="424"/>
                      </a:lnTo>
                      <a:lnTo>
                        <a:pt x="7571" y="422"/>
                      </a:lnTo>
                      <a:lnTo>
                        <a:pt x="7586" y="419"/>
                      </a:lnTo>
                      <a:lnTo>
                        <a:pt x="7598" y="412"/>
                      </a:lnTo>
                      <a:lnTo>
                        <a:pt x="7609" y="403"/>
                      </a:lnTo>
                      <a:lnTo>
                        <a:pt x="7619" y="393"/>
                      </a:lnTo>
                      <a:lnTo>
                        <a:pt x="7627" y="382"/>
                      </a:lnTo>
                      <a:lnTo>
                        <a:pt x="7631" y="368"/>
                      </a:lnTo>
                      <a:lnTo>
                        <a:pt x="7633" y="354"/>
                      </a:lnTo>
                      <a:lnTo>
                        <a:pt x="7633" y="71"/>
                      </a:lnTo>
                      <a:lnTo>
                        <a:pt x="7631" y="58"/>
                      </a:lnTo>
                      <a:lnTo>
                        <a:pt x="7627" y="44"/>
                      </a:lnTo>
                      <a:lnTo>
                        <a:pt x="7619" y="32"/>
                      </a:lnTo>
                      <a:lnTo>
                        <a:pt x="7609" y="21"/>
                      </a:lnTo>
                      <a:lnTo>
                        <a:pt x="7598" y="12"/>
                      </a:lnTo>
                      <a:lnTo>
                        <a:pt x="7586" y="5"/>
                      </a:lnTo>
                      <a:lnTo>
                        <a:pt x="7571" y="2"/>
                      </a:lnTo>
                      <a:lnTo>
                        <a:pt x="7555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89A7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4" name="Freeform 426"/>
                <p:cNvSpPr>
                  <a:spLocks/>
                </p:cNvSpPr>
                <p:nvPr/>
              </p:nvSpPr>
              <p:spPr bwMode="auto">
                <a:xfrm>
                  <a:off x="982" y="257"/>
                  <a:ext cx="3761" cy="209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63" y="1"/>
                    </a:cxn>
                    <a:cxn ang="0">
                      <a:pos x="49" y="5"/>
                    </a:cxn>
                    <a:cxn ang="0">
                      <a:pos x="35" y="12"/>
                    </a:cxn>
                    <a:cxn ang="0">
                      <a:pos x="24" y="21"/>
                    </a:cxn>
                    <a:cxn ang="0">
                      <a:pos x="14" y="31"/>
                    </a:cxn>
                    <a:cxn ang="0">
                      <a:pos x="6" y="43"/>
                    </a:cxn>
                    <a:cxn ang="0">
                      <a:pos x="2" y="55"/>
                    </a:cxn>
                    <a:cxn ang="0">
                      <a:pos x="0" y="69"/>
                    </a:cxn>
                    <a:cxn ang="0">
                      <a:pos x="0" y="349"/>
                    </a:cxn>
                    <a:cxn ang="0">
                      <a:pos x="2" y="363"/>
                    </a:cxn>
                    <a:cxn ang="0">
                      <a:pos x="6" y="376"/>
                    </a:cxn>
                    <a:cxn ang="0">
                      <a:pos x="14" y="387"/>
                    </a:cxn>
                    <a:cxn ang="0">
                      <a:pos x="24" y="397"/>
                    </a:cxn>
                    <a:cxn ang="0">
                      <a:pos x="35" y="406"/>
                    </a:cxn>
                    <a:cxn ang="0">
                      <a:pos x="49" y="413"/>
                    </a:cxn>
                    <a:cxn ang="0">
                      <a:pos x="63" y="416"/>
                    </a:cxn>
                    <a:cxn ang="0">
                      <a:pos x="78" y="418"/>
                    </a:cxn>
                    <a:cxn ang="0">
                      <a:pos x="7445" y="418"/>
                    </a:cxn>
                    <a:cxn ang="0">
                      <a:pos x="7460" y="416"/>
                    </a:cxn>
                    <a:cxn ang="0">
                      <a:pos x="7476" y="413"/>
                    </a:cxn>
                    <a:cxn ang="0">
                      <a:pos x="7488" y="406"/>
                    </a:cxn>
                    <a:cxn ang="0">
                      <a:pos x="7499" y="397"/>
                    </a:cxn>
                    <a:cxn ang="0">
                      <a:pos x="7509" y="387"/>
                    </a:cxn>
                    <a:cxn ang="0">
                      <a:pos x="7517" y="376"/>
                    </a:cxn>
                    <a:cxn ang="0">
                      <a:pos x="7521" y="363"/>
                    </a:cxn>
                    <a:cxn ang="0">
                      <a:pos x="7522" y="349"/>
                    </a:cxn>
                    <a:cxn ang="0">
                      <a:pos x="7522" y="69"/>
                    </a:cxn>
                    <a:cxn ang="0">
                      <a:pos x="7521" y="55"/>
                    </a:cxn>
                    <a:cxn ang="0">
                      <a:pos x="7517" y="43"/>
                    </a:cxn>
                    <a:cxn ang="0">
                      <a:pos x="7509" y="31"/>
                    </a:cxn>
                    <a:cxn ang="0">
                      <a:pos x="7499" y="21"/>
                    </a:cxn>
                    <a:cxn ang="0">
                      <a:pos x="7488" y="12"/>
                    </a:cxn>
                    <a:cxn ang="0">
                      <a:pos x="7476" y="5"/>
                    </a:cxn>
                    <a:cxn ang="0">
                      <a:pos x="7460" y="1"/>
                    </a:cxn>
                    <a:cxn ang="0">
                      <a:pos x="7445" y="0"/>
                    </a:cxn>
                    <a:cxn ang="0">
                      <a:pos x="78" y="0"/>
                    </a:cxn>
                  </a:cxnLst>
                  <a:rect l="0" t="0" r="r" b="b"/>
                  <a:pathLst>
                    <a:path w="7522" h="418">
                      <a:moveTo>
                        <a:pt x="78" y="0"/>
                      </a:moveTo>
                      <a:lnTo>
                        <a:pt x="63" y="1"/>
                      </a:lnTo>
                      <a:lnTo>
                        <a:pt x="49" y="5"/>
                      </a:lnTo>
                      <a:lnTo>
                        <a:pt x="35" y="12"/>
                      </a:lnTo>
                      <a:lnTo>
                        <a:pt x="24" y="21"/>
                      </a:lnTo>
                      <a:lnTo>
                        <a:pt x="14" y="31"/>
                      </a:lnTo>
                      <a:lnTo>
                        <a:pt x="6" y="43"/>
                      </a:lnTo>
                      <a:lnTo>
                        <a:pt x="2" y="55"/>
                      </a:lnTo>
                      <a:lnTo>
                        <a:pt x="0" y="69"/>
                      </a:lnTo>
                      <a:lnTo>
                        <a:pt x="0" y="349"/>
                      </a:lnTo>
                      <a:lnTo>
                        <a:pt x="2" y="363"/>
                      </a:lnTo>
                      <a:lnTo>
                        <a:pt x="6" y="376"/>
                      </a:lnTo>
                      <a:lnTo>
                        <a:pt x="14" y="387"/>
                      </a:lnTo>
                      <a:lnTo>
                        <a:pt x="24" y="397"/>
                      </a:lnTo>
                      <a:lnTo>
                        <a:pt x="35" y="406"/>
                      </a:lnTo>
                      <a:lnTo>
                        <a:pt x="49" y="413"/>
                      </a:lnTo>
                      <a:lnTo>
                        <a:pt x="63" y="416"/>
                      </a:lnTo>
                      <a:lnTo>
                        <a:pt x="78" y="418"/>
                      </a:lnTo>
                      <a:lnTo>
                        <a:pt x="7445" y="418"/>
                      </a:lnTo>
                      <a:lnTo>
                        <a:pt x="7460" y="416"/>
                      </a:lnTo>
                      <a:lnTo>
                        <a:pt x="7476" y="413"/>
                      </a:lnTo>
                      <a:lnTo>
                        <a:pt x="7488" y="406"/>
                      </a:lnTo>
                      <a:lnTo>
                        <a:pt x="7499" y="397"/>
                      </a:lnTo>
                      <a:lnTo>
                        <a:pt x="7509" y="387"/>
                      </a:lnTo>
                      <a:lnTo>
                        <a:pt x="7517" y="376"/>
                      </a:lnTo>
                      <a:lnTo>
                        <a:pt x="7521" y="363"/>
                      </a:lnTo>
                      <a:lnTo>
                        <a:pt x="7522" y="349"/>
                      </a:lnTo>
                      <a:lnTo>
                        <a:pt x="7522" y="69"/>
                      </a:lnTo>
                      <a:lnTo>
                        <a:pt x="7521" y="55"/>
                      </a:lnTo>
                      <a:lnTo>
                        <a:pt x="7517" y="43"/>
                      </a:lnTo>
                      <a:lnTo>
                        <a:pt x="7509" y="31"/>
                      </a:lnTo>
                      <a:lnTo>
                        <a:pt x="7499" y="21"/>
                      </a:lnTo>
                      <a:lnTo>
                        <a:pt x="7488" y="12"/>
                      </a:lnTo>
                      <a:lnTo>
                        <a:pt x="7476" y="5"/>
                      </a:lnTo>
                      <a:lnTo>
                        <a:pt x="7460" y="1"/>
                      </a:lnTo>
                      <a:lnTo>
                        <a:pt x="7445" y="0"/>
                      </a:lnTo>
                      <a:lnTo>
                        <a:pt x="78" y="0"/>
                      </a:lnTo>
                      <a:close/>
                    </a:path>
                  </a:pathLst>
                </a:custGeom>
                <a:solidFill>
                  <a:srgbClr val="8CA9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5" name="Freeform 427"/>
                <p:cNvSpPr>
                  <a:spLocks/>
                </p:cNvSpPr>
                <p:nvPr/>
              </p:nvSpPr>
              <p:spPr bwMode="auto">
                <a:xfrm>
                  <a:off x="1010" y="259"/>
                  <a:ext cx="3706" cy="205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62" y="2"/>
                    </a:cxn>
                    <a:cxn ang="0">
                      <a:pos x="48" y="5"/>
                    </a:cxn>
                    <a:cxn ang="0">
                      <a:pos x="35" y="12"/>
                    </a:cxn>
                    <a:cxn ang="0">
                      <a:pos x="23" y="21"/>
                    </a:cxn>
                    <a:cxn ang="0">
                      <a:pos x="13" y="31"/>
                    </a:cxn>
                    <a:cxn ang="0">
                      <a:pos x="6" y="44"/>
                    </a:cxn>
                    <a:cxn ang="0">
                      <a:pos x="2" y="56"/>
                    </a:cxn>
                    <a:cxn ang="0">
                      <a:pos x="0" y="70"/>
                    </a:cxn>
                    <a:cxn ang="0">
                      <a:pos x="0" y="344"/>
                    </a:cxn>
                    <a:cxn ang="0">
                      <a:pos x="2" y="358"/>
                    </a:cxn>
                    <a:cxn ang="0">
                      <a:pos x="6" y="370"/>
                    </a:cxn>
                    <a:cxn ang="0">
                      <a:pos x="13" y="382"/>
                    </a:cxn>
                    <a:cxn ang="0">
                      <a:pos x="23" y="393"/>
                    </a:cxn>
                    <a:cxn ang="0">
                      <a:pos x="35" y="399"/>
                    </a:cxn>
                    <a:cxn ang="0">
                      <a:pos x="48" y="406"/>
                    </a:cxn>
                    <a:cxn ang="0">
                      <a:pos x="62" y="410"/>
                    </a:cxn>
                    <a:cxn ang="0">
                      <a:pos x="77" y="412"/>
                    </a:cxn>
                    <a:cxn ang="0">
                      <a:pos x="7335" y="412"/>
                    </a:cxn>
                    <a:cxn ang="0">
                      <a:pos x="7351" y="410"/>
                    </a:cxn>
                    <a:cxn ang="0">
                      <a:pos x="7365" y="406"/>
                    </a:cxn>
                    <a:cxn ang="0">
                      <a:pos x="7378" y="399"/>
                    </a:cxn>
                    <a:cxn ang="0">
                      <a:pos x="7390" y="393"/>
                    </a:cxn>
                    <a:cxn ang="0">
                      <a:pos x="7398" y="382"/>
                    </a:cxn>
                    <a:cxn ang="0">
                      <a:pos x="7405" y="370"/>
                    </a:cxn>
                    <a:cxn ang="0">
                      <a:pos x="7409" y="358"/>
                    </a:cxn>
                    <a:cxn ang="0">
                      <a:pos x="7411" y="344"/>
                    </a:cxn>
                    <a:cxn ang="0">
                      <a:pos x="7411" y="70"/>
                    </a:cxn>
                    <a:cxn ang="0">
                      <a:pos x="7409" y="56"/>
                    </a:cxn>
                    <a:cxn ang="0">
                      <a:pos x="7405" y="44"/>
                    </a:cxn>
                    <a:cxn ang="0">
                      <a:pos x="7398" y="31"/>
                    </a:cxn>
                    <a:cxn ang="0">
                      <a:pos x="7390" y="21"/>
                    </a:cxn>
                    <a:cxn ang="0">
                      <a:pos x="7378" y="12"/>
                    </a:cxn>
                    <a:cxn ang="0">
                      <a:pos x="7365" y="5"/>
                    </a:cxn>
                    <a:cxn ang="0">
                      <a:pos x="7351" y="2"/>
                    </a:cxn>
                    <a:cxn ang="0">
                      <a:pos x="7335" y="0"/>
                    </a:cxn>
                    <a:cxn ang="0">
                      <a:pos x="77" y="0"/>
                    </a:cxn>
                  </a:cxnLst>
                  <a:rect l="0" t="0" r="r" b="b"/>
                  <a:pathLst>
                    <a:path w="7411" h="412">
                      <a:moveTo>
                        <a:pt x="77" y="0"/>
                      </a:moveTo>
                      <a:lnTo>
                        <a:pt x="62" y="2"/>
                      </a:lnTo>
                      <a:lnTo>
                        <a:pt x="48" y="5"/>
                      </a:lnTo>
                      <a:lnTo>
                        <a:pt x="35" y="12"/>
                      </a:lnTo>
                      <a:lnTo>
                        <a:pt x="23" y="21"/>
                      </a:lnTo>
                      <a:lnTo>
                        <a:pt x="13" y="31"/>
                      </a:lnTo>
                      <a:lnTo>
                        <a:pt x="6" y="44"/>
                      </a:lnTo>
                      <a:lnTo>
                        <a:pt x="2" y="56"/>
                      </a:lnTo>
                      <a:lnTo>
                        <a:pt x="0" y="70"/>
                      </a:lnTo>
                      <a:lnTo>
                        <a:pt x="0" y="344"/>
                      </a:lnTo>
                      <a:lnTo>
                        <a:pt x="2" y="358"/>
                      </a:lnTo>
                      <a:lnTo>
                        <a:pt x="6" y="370"/>
                      </a:lnTo>
                      <a:lnTo>
                        <a:pt x="13" y="382"/>
                      </a:lnTo>
                      <a:lnTo>
                        <a:pt x="23" y="393"/>
                      </a:lnTo>
                      <a:lnTo>
                        <a:pt x="35" y="399"/>
                      </a:lnTo>
                      <a:lnTo>
                        <a:pt x="48" y="406"/>
                      </a:lnTo>
                      <a:lnTo>
                        <a:pt x="62" y="410"/>
                      </a:lnTo>
                      <a:lnTo>
                        <a:pt x="77" y="412"/>
                      </a:lnTo>
                      <a:lnTo>
                        <a:pt x="7335" y="412"/>
                      </a:lnTo>
                      <a:lnTo>
                        <a:pt x="7351" y="410"/>
                      </a:lnTo>
                      <a:lnTo>
                        <a:pt x="7365" y="406"/>
                      </a:lnTo>
                      <a:lnTo>
                        <a:pt x="7378" y="399"/>
                      </a:lnTo>
                      <a:lnTo>
                        <a:pt x="7390" y="393"/>
                      </a:lnTo>
                      <a:lnTo>
                        <a:pt x="7398" y="382"/>
                      </a:lnTo>
                      <a:lnTo>
                        <a:pt x="7405" y="370"/>
                      </a:lnTo>
                      <a:lnTo>
                        <a:pt x="7409" y="358"/>
                      </a:lnTo>
                      <a:lnTo>
                        <a:pt x="7411" y="344"/>
                      </a:lnTo>
                      <a:lnTo>
                        <a:pt x="7411" y="70"/>
                      </a:lnTo>
                      <a:lnTo>
                        <a:pt x="7409" y="56"/>
                      </a:lnTo>
                      <a:lnTo>
                        <a:pt x="7405" y="44"/>
                      </a:lnTo>
                      <a:lnTo>
                        <a:pt x="7398" y="31"/>
                      </a:lnTo>
                      <a:lnTo>
                        <a:pt x="7390" y="21"/>
                      </a:lnTo>
                      <a:lnTo>
                        <a:pt x="7378" y="12"/>
                      </a:lnTo>
                      <a:lnTo>
                        <a:pt x="7365" y="5"/>
                      </a:lnTo>
                      <a:lnTo>
                        <a:pt x="7351" y="2"/>
                      </a:lnTo>
                      <a:lnTo>
                        <a:pt x="7335" y="0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rgbClr val="8FAB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6" name="Freeform 428"/>
                <p:cNvSpPr>
                  <a:spLocks/>
                </p:cNvSpPr>
                <p:nvPr/>
              </p:nvSpPr>
              <p:spPr bwMode="auto">
                <a:xfrm>
                  <a:off x="1038" y="260"/>
                  <a:ext cx="3650" cy="20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0" y="1"/>
                    </a:cxn>
                    <a:cxn ang="0">
                      <a:pos x="47" y="5"/>
                    </a:cxn>
                    <a:cxn ang="0">
                      <a:pos x="33" y="12"/>
                    </a:cxn>
                    <a:cxn ang="0">
                      <a:pos x="23" y="21"/>
                    </a:cxn>
                    <a:cxn ang="0">
                      <a:pos x="14" y="29"/>
                    </a:cxn>
                    <a:cxn ang="0">
                      <a:pos x="6" y="41"/>
                    </a:cxn>
                    <a:cxn ang="0">
                      <a:pos x="2" y="53"/>
                    </a:cxn>
                    <a:cxn ang="0">
                      <a:pos x="0" y="67"/>
                    </a:cxn>
                    <a:cxn ang="0">
                      <a:pos x="0" y="338"/>
                    </a:cxn>
                    <a:cxn ang="0">
                      <a:pos x="2" y="352"/>
                    </a:cxn>
                    <a:cxn ang="0">
                      <a:pos x="6" y="364"/>
                    </a:cxn>
                    <a:cxn ang="0">
                      <a:pos x="14" y="375"/>
                    </a:cxn>
                    <a:cxn ang="0">
                      <a:pos x="23" y="385"/>
                    </a:cxn>
                    <a:cxn ang="0">
                      <a:pos x="33" y="394"/>
                    </a:cxn>
                    <a:cxn ang="0">
                      <a:pos x="47" y="399"/>
                    </a:cxn>
                    <a:cxn ang="0">
                      <a:pos x="60" y="402"/>
                    </a:cxn>
                    <a:cxn ang="0">
                      <a:pos x="76" y="404"/>
                    </a:cxn>
                    <a:cxn ang="0">
                      <a:pos x="7227" y="404"/>
                    </a:cxn>
                    <a:cxn ang="0">
                      <a:pos x="7243" y="402"/>
                    </a:cxn>
                    <a:cxn ang="0">
                      <a:pos x="7256" y="399"/>
                    </a:cxn>
                    <a:cxn ang="0">
                      <a:pos x="7268" y="394"/>
                    </a:cxn>
                    <a:cxn ang="0">
                      <a:pos x="7280" y="385"/>
                    </a:cxn>
                    <a:cxn ang="0">
                      <a:pos x="7289" y="375"/>
                    </a:cxn>
                    <a:cxn ang="0">
                      <a:pos x="7295" y="364"/>
                    </a:cxn>
                    <a:cxn ang="0">
                      <a:pos x="7299" y="352"/>
                    </a:cxn>
                    <a:cxn ang="0">
                      <a:pos x="7301" y="338"/>
                    </a:cxn>
                    <a:cxn ang="0">
                      <a:pos x="7301" y="67"/>
                    </a:cxn>
                    <a:cxn ang="0">
                      <a:pos x="7299" y="53"/>
                    </a:cxn>
                    <a:cxn ang="0">
                      <a:pos x="7295" y="41"/>
                    </a:cxn>
                    <a:cxn ang="0">
                      <a:pos x="7289" y="29"/>
                    </a:cxn>
                    <a:cxn ang="0">
                      <a:pos x="7280" y="21"/>
                    </a:cxn>
                    <a:cxn ang="0">
                      <a:pos x="7268" y="12"/>
                    </a:cxn>
                    <a:cxn ang="0">
                      <a:pos x="7256" y="5"/>
                    </a:cxn>
                    <a:cxn ang="0">
                      <a:pos x="7243" y="1"/>
                    </a:cxn>
                    <a:cxn ang="0">
                      <a:pos x="7227" y="0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301" h="404">
                      <a:moveTo>
                        <a:pt x="76" y="0"/>
                      </a:moveTo>
                      <a:lnTo>
                        <a:pt x="60" y="1"/>
                      </a:lnTo>
                      <a:lnTo>
                        <a:pt x="47" y="5"/>
                      </a:lnTo>
                      <a:lnTo>
                        <a:pt x="33" y="12"/>
                      </a:lnTo>
                      <a:lnTo>
                        <a:pt x="23" y="21"/>
                      </a:lnTo>
                      <a:lnTo>
                        <a:pt x="14" y="29"/>
                      </a:lnTo>
                      <a:lnTo>
                        <a:pt x="6" y="41"/>
                      </a:lnTo>
                      <a:lnTo>
                        <a:pt x="2" y="53"/>
                      </a:lnTo>
                      <a:lnTo>
                        <a:pt x="0" y="67"/>
                      </a:lnTo>
                      <a:lnTo>
                        <a:pt x="0" y="338"/>
                      </a:lnTo>
                      <a:lnTo>
                        <a:pt x="2" y="352"/>
                      </a:lnTo>
                      <a:lnTo>
                        <a:pt x="6" y="364"/>
                      </a:lnTo>
                      <a:lnTo>
                        <a:pt x="14" y="375"/>
                      </a:lnTo>
                      <a:lnTo>
                        <a:pt x="23" y="385"/>
                      </a:lnTo>
                      <a:lnTo>
                        <a:pt x="33" y="394"/>
                      </a:lnTo>
                      <a:lnTo>
                        <a:pt x="47" y="399"/>
                      </a:lnTo>
                      <a:lnTo>
                        <a:pt x="60" y="402"/>
                      </a:lnTo>
                      <a:lnTo>
                        <a:pt x="76" y="404"/>
                      </a:lnTo>
                      <a:lnTo>
                        <a:pt x="7227" y="404"/>
                      </a:lnTo>
                      <a:lnTo>
                        <a:pt x="7243" y="402"/>
                      </a:lnTo>
                      <a:lnTo>
                        <a:pt x="7256" y="399"/>
                      </a:lnTo>
                      <a:lnTo>
                        <a:pt x="7268" y="394"/>
                      </a:lnTo>
                      <a:lnTo>
                        <a:pt x="7280" y="385"/>
                      </a:lnTo>
                      <a:lnTo>
                        <a:pt x="7289" y="375"/>
                      </a:lnTo>
                      <a:lnTo>
                        <a:pt x="7295" y="364"/>
                      </a:lnTo>
                      <a:lnTo>
                        <a:pt x="7299" y="352"/>
                      </a:lnTo>
                      <a:lnTo>
                        <a:pt x="7301" y="338"/>
                      </a:lnTo>
                      <a:lnTo>
                        <a:pt x="7301" y="67"/>
                      </a:lnTo>
                      <a:lnTo>
                        <a:pt x="7299" y="53"/>
                      </a:lnTo>
                      <a:lnTo>
                        <a:pt x="7295" y="41"/>
                      </a:lnTo>
                      <a:lnTo>
                        <a:pt x="7289" y="29"/>
                      </a:lnTo>
                      <a:lnTo>
                        <a:pt x="7280" y="21"/>
                      </a:lnTo>
                      <a:lnTo>
                        <a:pt x="7268" y="12"/>
                      </a:lnTo>
                      <a:lnTo>
                        <a:pt x="7256" y="5"/>
                      </a:lnTo>
                      <a:lnTo>
                        <a:pt x="7243" y="1"/>
                      </a:lnTo>
                      <a:lnTo>
                        <a:pt x="7227" y="0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91AC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7" name="Freeform 429"/>
                <p:cNvSpPr>
                  <a:spLocks/>
                </p:cNvSpPr>
                <p:nvPr/>
              </p:nvSpPr>
              <p:spPr bwMode="auto">
                <a:xfrm>
                  <a:off x="1066" y="261"/>
                  <a:ext cx="3595" cy="200"/>
                </a:xfrm>
                <a:custGeom>
                  <a:avLst/>
                  <a:gdLst/>
                  <a:ahLst/>
                  <a:cxnLst>
                    <a:cxn ang="0">
                      <a:pos x="74" y="0"/>
                    </a:cxn>
                    <a:cxn ang="0">
                      <a:pos x="59" y="2"/>
                    </a:cxn>
                    <a:cxn ang="0">
                      <a:pos x="45" y="6"/>
                    </a:cxn>
                    <a:cxn ang="0">
                      <a:pos x="33" y="13"/>
                    </a:cxn>
                    <a:cxn ang="0">
                      <a:pos x="22" y="20"/>
                    </a:cxn>
                    <a:cxn ang="0">
                      <a:pos x="14" y="30"/>
                    </a:cxn>
                    <a:cxn ang="0">
                      <a:pos x="6" y="40"/>
                    </a:cxn>
                    <a:cxn ang="0">
                      <a:pos x="2" y="52"/>
                    </a:cxn>
                    <a:cxn ang="0">
                      <a:pos x="0" y="66"/>
                    </a:cxn>
                    <a:cxn ang="0">
                      <a:pos x="0" y="334"/>
                    </a:cxn>
                    <a:cxn ang="0">
                      <a:pos x="2" y="348"/>
                    </a:cxn>
                    <a:cxn ang="0">
                      <a:pos x="6" y="360"/>
                    </a:cxn>
                    <a:cxn ang="0">
                      <a:pos x="14" y="370"/>
                    </a:cxn>
                    <a:cxn ang="0">
                      <a:pos x="22" y="381"/>
                    </a:cxn>
                    <a:cxn ang="0">
                      <a:pos x="33" y="389"/>
                    </a:cxn>
                    <a:cxn ang="0">
                      <a:pos x="45" y="394"/>
                    </a:cxn>
                    <a:cxn ang="0">
                      <a:pos x="59" y="398"/>
                    </a:cxn>
                    <a:cxn ang="0">
                      <a:pos x="74" y="400"/>
                    </a:cxn>
                    <a:cxn ang="0">
                      <a:pos x="7117" y="400"/>
                    </a:cxn>
                    <a:cxn ang="0">
                      <a:pos x="7132" y="398"/>
                    </a:cxn>
                    <a:cxn ang="0">
                      <a:pos x="7146" y="394"/>
                    </a:cxn>
                    <a:cxn ang="0">
                      <a:pos x="7158" y="389"/>
                    </a:cxn>
                    <a:cxn ang="0">
                      <a:pos x="7169" y="381"/>
                    </a:cxn>
                    <a:cxn ang="0">
                      <a:pos x="7179" y="370"/>
                    </a:cxn>
                    <a:cxn ang="0">
                      <a:pos x="7185" y="360"/>
                    </a:cxn>
                    <a:cxn ang="0">
                      <a:pos x="7189" y="348"/>
                    </a:cxn>
                    <a:cxn ang="0">
                      <a:pos x="7191" y="334"/>
                    </a:cxn>
                    <a:cxn ang="0">
                      <a:pos x="7191" y="66"/>
                    </a:cxn>
                    <a:cxn ang="0">
                      <a:pos x="7189" y="52"/>
                    </a:cxn>
                    <a:cxn ang="0">
                      <a:pos x="7185" y="40"/>
                    </a:cxn>
                    <a:cxn ang="0">
                      <a:pos x="7179" y="30"/>
                    </a:cxn>
                    <a:cxn ang="0">
                      <a:pos x="7169" y="20"/>
                    </a:cxn>
                    <a:cxn ang="0">
                      <a:pos x="7158" y="13"/>
                    </a:cxn>
                    <a:cxn ang="0">
                      <a:pos x="7146" y="6"/>
                    </a:cxn>
                    <a:cxn ang="0">
                      <a:pos x="7132" y="2"/>
                    </a:cxn>
                    <a:cxn ang="0">
                      <a:pos x="7117" y="0"/>
                    </a:cxn>
                    <a:cxn ang="0">
                      <a:pos x="74" y="0"/>
                    </a:cxn>
                  </a:cxnLst>
                  <a:rect l="0" t="0" r="r" b="b"/>
                  <a:pathLst>
                    <a:path w="7191" h="400">
                      <a:moveTo>
                        <a:pt x="74" y="0"/>
                      </a:moveTo>
                      <a:lnTo>
                        <a:pt x="59" y="2"/>
                      </a:lnTo>
                      <a:lnTo>
                        <a:pt x="45" y="6"/>
                      </a:lnTo>
                      <a:lnTo>
                        <a:pt x="33" y="13"/>
                      </a:lnTo>
                      <a:lnTo>
                        <a:pt x="22" y="20"/>
                      </a:lnTo>
                      <a:lnTo>
                        <a:pt x="14" y="30"/>
                      </a:lnTo>
                      <a:lnTo>
                        <a:pt x="6" y="40"/>
                      </a:lnTo>
                      <a:lnTo>
                        <a:pt x="2" y="52"/>
                      </a:lnTo>
                      <a:lnTo>
                        <a:pt x="0" y="66"/>
                      </a:lnTo>
                      <a:lnTo>
                        <a:pt x="0" y="334"/>
                      </a:lnTo>
                      <a:lnTo>
                        <a:pt x="2" y="348"/>
                      </a:lnTo>
                      <a:lnTo>
                        <a:pt x="6" y="360"/>
                      </a:lnTo>
                      <a:lnTo>
                        <a:pt x="14" y="370"/>
                      </a:lnTo>
                      <a:lnTo>
                        <a:pt x="22" y="381"/>
                      </a:lnTo>
                      <a:lnTo>
                        <a:pt x="33" y="389"/>
                      </a:lnTo>
                      <a:lnTo>
                        <a:pt x="45" y="394"/>
                      </a:lnTo>
                      <a:lnTo>
                        <a:pt x="59" y="398"/>
                      </a:lnTo>
                      <a:lnTo>
                        <a:pt x="74" y="400"/>
                      </a:lnTo>
                      <a:lnTo>
                        <a:pt x="7117" y="400"/>
                      </a:lnTo>
                      <a:lnTo>
                        <a:pt x="7132" y="398"/>
                      </a:lnTo>
                      <a:lnTo>
                        <a:pt x="7146" y="394"/>
                      </a:lnTo>
                      <a:lnTo>
                        <a:pt x="7158" y="389"/>
                      </a:lnTo>
                      <a:lnTo>
                        <a:pt x="7169" y="381"/>
                      </a:lnTo>
                      <a:lnTo>
                        <a:pt x="7179" y="370"/>
                      </a:lnTo>
                      <a:lnTo>
                        <a:pt x="7185" y="360"/>
                      </a:lnTo>
                      <a:lnTo>
                        <a:pt x="7189" y="348"/>
                      </a:lnTo>
                      <a:lnTo>
                        <a:pt x="7191" y="334"/>
                      </a:lnTo>
                      <a:lnTo>
                        <a:pt x="7191" y="66"/>
                      </a:lnTo>
                      <a:lnTo>
                        <a:pt x="7189" y="52"/>
                      </a:lnTo>
                      <a:lnTo>
                        <a:pt x="7185" y="40"/>
                      </a:lnTo>
                      <a:lnTo>
                        <a:pt x="7179" y="30"/>
                      </a:lnTo>
                      <a:lnTo>
                        <a:pt x="7169" y="20"/>
                      </a:lnTo>
                      <a:lnTo>
                        <a:pt x="7158" y="13"/>
                      </a:lnTo>
                      <a:lnTo>
                        <a:pt x="7146" y="6"/>
                      </a:lnTo>
                      <a:lnTo>
                        <a:pt x="7132" y="2"/>
                      </a:lnTo>
                      <a:lnTo>
                        <a:pt x="7117" y="0"/>
                      </a:lnTo>
                      <a:lnTo>
                        <a:pt x="74" y="0"/>
                      </a:lnTo>
                      <a:close/>
                    </a:path>
                  </a:pathLst>
                </a:custGeom>
                <a:solidFill>
                  <a:srgbClr val="94AE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8" name="Freeform 430"/>
                <p:cNvSpPr>
                  <a:spLocks/>
                </p:cNvSpPr>
                <p:nvPr/>
              </p:nvSpPr>
              <p:spPr bwMode="auto">
                <a:xfrm>
                  <a:off x="1093" y="263"/>
                  <a:ext cx="3540" cy="197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58" y="2"/>
                    </a:cxn>
                    <a:cxn ang="0">
                      <a:pos x="44" y="5"/>
                    </a:cxn>
                    <a:cxn ang="0">
                      <a:pos x="33" y="12"/>
                    </a:cxn>
                    <a:cxn ang="0">
                      <a:pos x="21" y="19"/>
                    </a:cxn>
                    <a:cxn ang="0">
                      <a:pos x="13" y="29"/>
                    </a:cxn>
                    <a:cxn ang="0">
                      <a:pos x="5" y="40"/>
                    </a:cxn>
                    <a:cxn ang="0">
                      <a:pos x="2" y="52"/>
                    </a:cxn>
                    <a:cxn ang="0">
                      <a:pos x="0" y="66"/>
                    </a:cxn>
                    <a:cxn ang="0">
                      <a:pos x="0" y="330"/>
                    </a:cxn>
                    <a:cxn ang="0">
                      <a:pos x="2" y="342"/>
                    </a:cxn>
                    <a:cxn ang="0">
                      <a:pos x="5" y="354"/>
                    </a:cxn>
                    <a:cxn ang="0">
                      <a:pos x="13" y="366"/>
                    </a:cxn>
                    <a:cxn ang="0">
                      <a:pos x="21" y="375"/>
                    </a:cxn>
                    <a:cxn ang="0">
                      <a:pos x="33" y="384"/>
                    </a:cxn>
                    <a:cxn ang="0">
                      <a:pos x="44" y="389"/>
                    </a:cxn>
                    <a:cxn ang="0">
                      <a:pos x="58" y="392"/>
                    </a:cxn>
                    <a:cxn ang="0">
                      <a:pos x="73" y="394"/>
                    </a:cxn>
                    <a:cxn ang="0">
                      <a:pos x="7007" y="394"/>
                    </a:cxn>
                    <a:cxn ang="0">
                      <a:pos x="7021" y="392"/>
                    </a:cxn>
                    <a:cxn ang="0">
                      <a:pos x="7035" y="389"/>
                    </a:cxn>
                    <a:cxn ang="0">
                      <a:pos x="7048" y="384"/>
                    </a:cxn>
                    <a:cxn ang="0">
                      <a:pos x="7058" y="375"/>
                    </a:cxn>
                    <a:cxn ang="0">
                      <a:pos x="7068" y="366"/>
                    </a:cxn>
                    <a:cxn ang="0">
                      <a:pos x="7073" y="354"/>
                    </a:cxn>
                    <a:cxn ang="0">
                      <a:pos x="7077" y="342"/>
                    </a:cxn>
                    <a:cxn ang="0">
                      <a:pos x="7079" y="330"/>
                    </a:cxn>
                    <a:cxn ang="0">
                      <a:pos x="7079" y="66"/>
                    </a:cxn>
                    <a:cxn ang="0">
                      <a:pos x="7077" y="52"/>
                    </a:cxn>
                    <a:cxn ang="0">
                      <a:pos x="7073" y="40"/>
                    </a:cxn>
                    <a:cxn ang="0">
                      <a:pos x="7068" y="29"/>
                    </a:cxn>
                    <a:cxn ang="0">
                      <a:pos x="7058" y="19"/>
                    </a:cxn>
                    <a:cxn ang="0">
                      <a:pos x="7048" y="12"/>
                    </a:cxn>
                    <a:cxn ang="0">
                      <a:pos x="7035" y="5"/>
                    </a:cxn>
                    <a:cxn ang="0">
                      <a:pos x="7021" y="2"/>
                    </a:cxn>
                    <a:cxn ang="0">
                      <a:pos x="7007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7079" h="394">
                      <a:moveTo>
                        <a:pt x="73" y="0"/>
                      </a:moveTo>
                      <a:lnTo>
                        <a:pt x="58" y="2"/>
                      </a:lnTo>
                      <a:lnTo>
                        <a:pt x="44" y="5"/>
                      </a:lnTo>
                      <a:lnTo>
                        <a:pt x="33" y="12"/>
                      </a:lnTo>
                      <a:lnTo>
                        <a:pt x="21" y="19"/>
                      </a:lnTo>
                      <a:lnTo>
                        <a:pt x="13" y="29"/>
                      </a:lnTo>
                      <a:lnTo>
                        <a:pt x="5" y="40"/>
                      </a:lnTo>
                      <a:lnTo>
                        <a:pt x="2" y="52"/>
                      </a:lnTo>
                      <a:lnTo>
                        <a:pt x="0" y="66"/>
                      </a:lnTo>
                      <a:lnTo>
                        <a:pt x="0" y="330"/>
                      </a:lnTo>
                      <a:lnTo>
                        <a:pt x="2" y="342"/>
                      </a:lnTo>
                      <a:lnTo>
                        <a:pt x="5" y="354"/>
                      </a:lnTo>
                      <a:lnTo>
                        <a:pt x="13" y="366"/>
                      </a:lnTo>
                      <a:lnTo>
                        <a:pt x="21" y="375"/>
                      </a:lnTo>
                      <a:lnTo>
                        <a:pt x="33" y="384"/>
                      </a:lnTo>
                      <a:lnTo>
                        <a:pt x="44" y="389"/>
                      </a:lnTo>
                      <a:lnTo>
                        <a:pt x="58" y="392"/>
                      </a:lnTo>
                      <a:lnTo>
                        <a:pt x="73" y="394"/>
                      </a:lnTo>
                      <a:lnTo>
                        <a:pt x="7007" y="394"/>
                      </a:lnTo>
                      <a:lnTo>
                        <a:pt x="7021" y="392"/>
                      </a:lnTo>
                      <a:lnTo>
                        <a:pt x="7035" y="389"/>
                      </a:lnTo>
                      <a:lnTo>
                        <a:pt x="7048" y="384"/>
                      </a:lnTo>
                      <a:lnTo>
                        <a:pt x="7058" y="375"/>
                      </a:lnTo>
                      <a:lnTo>
                        <a:pt x="7068" y="366"/>
                      </a:lnTo>
                      <a:lnTo>
                        <a:pt x="7073" y="354"/>
                      </a:lnTo>
                      <a:lnTo>
                        <a:pt x="7077" y="342"/>
                      </a:lnTo>
                      <a:lnTo>
                        <a:pt x="7079" y="330"/>
                      </a:lnTo>
                      <a:lnTo>
                        <a:pt x="7079" y="66"/>
                      </a:lnTo>
                      <a:lnTo>
                        <a:pt x="7077" y="52"/>
                      </a:lnTo>
                      <a:lnTo>
                        <a:pt x="7073" y="40"/>
                      </a:lnTo>
                      <a:lnTo>
                        <a:pt x="7068" y="29"/>
                      </a:lnTo>
                      <a:lnTo>
                        <a:pt x="7058" y="19"/>
                      </a:lnTo>
                      <a:lnTo>
                        <a:pt x="7048" y="12"/>
                      </a:lnTo>
                      <a:lnTo>
                        <a:pt x="7035" y="5"/>
                      </a:lnTo>
                      <a:lnTo>
                        <a:pt x="7021" y="2"/>
                      </a:lnTo>
                      <a:lnTo>
                        <a:pt x="7007" y="0"/>
                      </a:lnTo>
                      <a:lnTo>
                        <a:pt x="73" y="0"/>
                      </a:lnTo>
                      <a:close/>
                    </a:path>
                  </a:pathLst>
                </a:custGeom>
                <a:solidFill>
                  <a:srgbClr val="96B0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79" name="Freeform 431"/>
                <p:cNvSpPr>
                  <a:spLocks/>
                </p:cNvSpPr>
                <p:nvPr/>
              </p:nvSpPr>
              <p:spPr bwMode="auto">
                <a:xfrm>
                  <a:off x="1121" y="265"/>
                  <a:ext cx="3484" cy="193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58" y="2"/>
                    </a:cxn>
                    <a:cxn ang="0">
                      <a:pos x="45" y="6"/>
                    </a:cxn>
                    <a:cxn ang="0">
                      <a:pos x="33" y="11"/>
                    </a:cxn>
                    <a:cxn ang="0">
                      <a:pos x="21" y="19"/>
                    </a:cxn>
                    <a:cxn ang="0">
                      <a:pos x="12" y="30"/>
                    </a:cxn>
                    <a:cxn ang="0">
                      <a:pos x="6" y="40"/>
                    </a:cxn>
                    <a:cxn ang="0">
                      <a:pos x="2" y="52"/>
                    </a:cxn>
                    <a:cxn ang="0">
                      <a:pos x="0" y="65"/>
                    </a:cxn>
                    <a:cxn ang="0">
                      <a:pos x="0" y="323"/>
                    </a:cxn>
                    <a:cxn ang="0">
                      <a:pos x="2" y="337"/>
                    </a:cxn>
                    <a:cxn ang="0">
                      <a:pos x="6" y="349"/>
                    </a:cxn>
                    <a:cxn ang="0">
                      <a:pos x="12" y="360"/>
                    </a:cxn>
                    <a:cxn ang="0">
                      <a:pos x="21" y="368"/>
                    </a:cxn>
                    <a:cxn ang="0">
                      <a:pos x="33" y="377"/>
                    </a:cxn>
                    <a:cxn ang="0">
                      <a:pos x="45" y="382"/>
                    </a:cxn>
                    <a:cxn ang="0">
                      <a:pos x="58" y="386"/>
                    </a:cxn>
                    <a:cxn ang="0">
                      <a:pos x="72" y="387"/>
                    </a:cxn>
                    <a:cxn ang="0">
                      <a:pos x="6897" y="387"/>
                    </a:cxn>
                    <a:cxn ang="0">
                      <a:pos x="6913" y="386"/>
                    </a:cxn>
                    <a:cxn ang="0">
                      <a:pos x="6926" y="382"/>
                    </a:cxn>
                    <a:cxn ang="0">
                      <a:pos x="6938" y="377"/>
                    </a:cxn>
                    <a:cxn ang="0">
                      <a:pos x="6948" y="368"/>
                    </a:cxn>
                    <a:cxn ang="0">
                      <a:pos x="6957" y="360"/>
                    </a:cxn>
                    <a:cxn ang="0">
                      <a:pos x="6963" y="349"/>
                    </a:cxn>
                    <a:cxn ang="0">
                      <a:pos x="6967" y="337"/>
                    </a:cxn>
                    <a:cxn ang="0">
                      <a:pos x="6969" y="323"/>
                    </a:cxn>
                    <a:cxn ang="0">
                      <a:pos x="6969" y="65"/>
                    </a:cxn>
                    <a:cxn ang="0">
                      <a:pos x="6967" y="52"/>
                    </a:cxn>
                    <a:cxn ang="0">
                      <a:pos x="6963" y="40"/>
                    </a:cxn>
                    <a:cxn ang="0">
                      <a:pos x="6957" y="30"/>
                    </a:cxn>
                    <a:cxn ang="0">
                      <a:pos x="6948" y="19"/>
                    </a:cxn>
                    <a:cxn ang="0">
                      <a:pos x="6938" y="11"/>
                    </a:cxn>
                    <a:cxn ang="0">
                      <a:pos x="6926" y="6"/>
                    </a:cxn>
                    <a:cxn ang="0">
                      <a:pos x="6913" y="2"/>
                    </a:cxn>
                    <a:cxn ang="0">
                      <a:pos x="6897" y="0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6969" h="387">
                      <a:moveTo>
                        <a:pt x="72" y="0"/>
                      </a:moveTo>
                      <a:lnTo>
                        <a:pt x="58" y="2"/>
                      </a:lnTo>
                      <a:lnTo>
                        <a:pt x="45" y="6"/>
                      </a:lnTo>
                      <a:lnTo>
                        <a:pt x="33" y="11"/>
                      </a:lnTo>
                      <a:lnTo>
                        <a:pt x="21" y="19"/>
                      </a:lnTo>
                      <a:lnTo>
                        <a:pt x="12" y="30"/>
                      </a:lnTo>
                      <a:lnTo>
                        <a:pt x="6" y="40"/>
                      </a:lnTo>
                      <a:lnTo>
                        <a:pt x="2" y="52"/>
                      </a:lnTo>
                      <a:lnTo>
                        <a:pt x="0" y="65"/>
                      </a:lnTo>
                      <a:lnTo>
                        <a:pt x="0" y="323"/>
                      </a:lnTo>
                      <a:lnTo>
                        <a:pt x="2" y="337"/>
                      </a:lnTo>
                      <a:lnTo>
                        <a:pt x="6" y="349"/>
                      </a:lnTo>
                      <a:lnTo>
                        <a:pt x="12" y="360"/>
                      </a:lnTo>
                      <a:lnTo>
                        <a:pt x="21" y="368"/>
                      </a:lnTo>
                      <a:lnTo>
                        <a:pt x="33" y="377"/>
                      </a:lnTo>
                      <a:lnTo>
                        <a:pt x="45" y="382"/>
                      </a:lnTo>
                      <a:lnTo>
                        <a:pt x="58" y="386"/>
                      </a:lnTo>
                      <a:lnTo>
                        <a:pt x="72" y="387"/>
                      </a:lnTo>
                      <a:lnTo>
                        <a:pt x="6897" y="387"/>
                      </a:lnTo>
                      <a:lnTo>
                        <a:pt x="6913" y="386"/>
                      </a:lnTo>
                      <a:lnTo>
                        <a:pt x="6926" y="382"/>
                      </a:lnTo>
                      <a:lnTo>
                        <a:pt x="6938" y="377"/>
                      </a:lnTo>
                      <a:lnTo>
                        <a:pt x="6948" y="368"/>
                      </a:lnTo>
                      <a:lnTo>
                        <a:pt x="6957" y="360"/>
                      </a:lnTo>
                      <a:lnTo>
                        <a:pt x="6963" y="349"/>
                      </a:lnTo>
                      <a:lnTo>
                        <a:pt x="6967" y="337"/>
                      </a:lnTo>
                      <a:lnTo>
                        <a:pt x="6969" y="323"/>
                      </a:lnTo>
                      <a:lnTo>
                        <a:pt x="6969" y="65"/>
                      </a:lnTo>
                      <a:lnTo>
                        <a:pt x="6967" y="52"/>
                      </a:lnTo>
                      <a:lnTo>
                        <a:pt x="6963" y="40"/>
                      </a:lnTo>
                      <a:lnTo>
                        <a:pt x="6957" y="30"/>
                      </a:lnTo>
                      <a:lnTo>
                        <a:pt x="6948" y="19"/>
                      </a:lnTo>
                      <a:lnTo>
                        <a:pt x="6938" y="11"/>
                      </a:lnTo>
                      <a:lnTo>
                        <a:pt x="6926" y="6"/>
                      </a:lnTo>
                      <a:lnTo>
                        <a:pt x="6913" y="2"/>
                      </a:lnTo>
                      <a:lnTo>
                        <a:pt x="6897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98B1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0" name="Freeform 432"/>
                <p:cNvSpPr>
                  <a:spLocks/>
                </p:cNvSpPr>
                <p:nvPr/>
              </p:nvSpPr>
              <p:spPr bwMode="auto">
                <a:xfrm>
                  <a:off x="1148" y="266"/>
                  <a:ext cx="3429" cy="190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59" y="2"/>
                    </a:cxn>
                    <a:cxn ang="0">
                      <a:pos x="45" y="5"/>
                    </a:cxn>
                    <a:cxn ang="0">
                      <a:pos x="33" y="10"/>
                    </a:cxn>
                    <a:cxn ang="0">
                      <a:pos x="22" y="19"/>
                    </a:cxn>
                    <a:cxn ang="0">
                      <a:pos x="12" y="29"/>
                    </a:cxn>
                    <a:cxn ang="0">
                      <a:pos x="6" y="40"/>
                    </a:cxn>
                    <a:cxn ang="0">
                      <a:pos x="2" y="52"/>
                    </a:cxn>
                    <a:cxn ang="0">
                      <a:pos x="0" y="64"/>
                    </a:cxn>
                    <a:cxn ang="0">
                      <a:pos x="0" y="317"/>
                    </a:cxn>
                    <a:cxn ang="0">
                      <a:pos x="2" y="330"/>
                    </a:cxn>
                    <a:cxn ang="0">
                      <a:pos x="6" y="342"/>
                    </a:cxn>
                    <a:cxn ang="0">
                      <a:pos x="12" y="352"/>
                    </a:cxn>
                    <a:cxn ang="0">
                      <a:pos x="22" y="363"/>
                    </a:cxn>
                    <a:cxn ang="0">
                      <a:pos x="33" y="370"/>
                    </a:cxn>
                    <a:cxn ang="0">
                      <a:pos x="45" y="375"/>
                    </a:cxn>
                    <a:cxn ang="0">
                      <a:pos x="59" y="378"/>
                    </a:cxn>
                    <a:cxn ang="0">
                      <a:pos x="72" y="380"/>
                    </a:cxn>
                    <a:cxn ang="0">
                      <a:pos x="6789" y="380"/>
                    </a:cxn>
                    <a:cxn ang="0">
                      <a:pos x="6802" y="378"/>
                    </a:cxn>
                    <a:cxn ang="0">
                      <a:pos x="6816" y="375"/>
                    </a:cxn>
                    <a:cxn ang="0">
                      <a:pos x="6828" y="370"/>
                    </a:cxn>
                    <a:cxn ang="0">
                      <a:pos x="6839" y="363"/>
                    </a:cxn>
                    <a:cxn ang="0">
                      <a:pos x="6847" y="352"/>
                    </a:cxn>
                    <a:cxn ang="0">
                      <a:pos x="6853" y="342"/>
                    </a:cxn>
                    <a:cxn ang="0">
                      <a:pos x="6857" y="330"/>
                    </a:cxn>
                    <a:cxn ang="0">
                      <a:pos x="6859" y="317"/>
                    </a:cxn>
                    <a:cxn ang="0">
                      <a:pos x="6859" y="64"/>
                    </a:cxn>
                    <a:cxn ang="0">
                      <a:pos x="6857" y="52"/>
                    </a:cxn>
                    <a:cxn ang="0">
                      <a:pos x="6853" y="40"/>
                    </a:cxn>
                    <a:cxn ang="0">
                      <a:pos x="6847" y="29"/>
                    </a:cxn>
                    <a:cxn ang="0">
                      <a:pos x="6839" y="19"/>
                    </a:cxn>
                    <a:cxn ang="0">
                      <a:pos x="6828" y="10"/>
                    </a:cxn>
                    <a:cxn ang="0">
                      <a:pos x="6816" y="5"/>
                    </a:cxn>
                    <a:cxn ang="0">
                      <a:pos x="6802" y="2"/>
                    </a:cxn>
                    <a:cxn ang="0">
                      <a:pos x="6789" y="0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6859" h="380">
                      <a:moveTo>
                        <a:pt x="72" y="0"/>
                      </a:moveTo>
                      <a:lnTo>
                        <a:pt x="59" y="2"/>
                      </a:lnTo>
                      <a:lnTo>
                        <a:pt x="45" y="5"/>
                      </a:lnTo>
                      <a:lnTo>
                        <a:pt x="33" y="10"/>
                      </a:lnTo>
                      <a:lnTo>
                        <a:pt x="22" y="19"/>
                      </a:lnTo>
                      <a:lnTo>
                        <a:pt x="12" y="29"/>
                      </a:lnTo>
                      <a:lnTo>
                        <a:pt x="6" y="40"/>
                      </a:lnTo>
                      <a:lnTo>
                        <a:pt x="2" y="52"/>
                      </a:lnTo>
                      <a:lnTo>
                        <a:pt x="0" y="64"/>
                      </a:lnTo>
                      <a:lnTo>
                        <a:pt x="0" y="317"/>
                      </a:lnTo>
                      <a:lnTo>
                        <a:pt x="2" y="330"/>
                      </a:lnTo>
                      <a:lnTo>
                        <a:pt x="6" y="342"/>
                      </a:lnTo>
                      <a:lnTo>
                        <a:pt x="12" y="352"/>
                      </a:lnTo>
                      <a:lnTo>
                        <a:pt x="22" y="363"/>
                      </a:lnTo>
                      <a:lnTo>
                        <a:pt x="33" y="370"/>
                      </a:lnTo>
                      <a:lnTo>
                        <a:pt x="45" y="375"/>
                      </a:lnTo>
                      <a:lnTo>
                        <a:pt x="59" y="378"/>
                      </a:lnTo>
                      <a:lnTo>
                        <a:pt x="72" y="380"/>
                      </a:lnTo>
                      <a:lnTo>
                        <a:pt x="6789" y="380"/>
                      </a:lnTo>
                      <a:lnTo>
                        <a:pt x="6802" y="378"/>
                      </a:lnTo>
                      <a:lnTo>
                        <a:pt x="6816" y="375"/>
                      </a:lnTo>
                      <a:lnTo>
                        <a:pt x="6828" y="370"/>
                      </a:lnTo>
                      <a:lnTo>
                        <a:pt x="6839" y="363"/>
                      </a:lnTo>
                      <a:lnTo>
                        <a:pt x="6847" y="352"/>
                      </a:lnTo>
                      <a:lnTo>
                        <a:pt x="6853" y="342"/>
                      </a:lnTo>
                      <a:lnTo>
                        <a:pt x="6857" y="330"/>
                      </a:lnTo>
                      <a:lnTo>
                        <a:pt x="6859" y="317"/>
                      </a:lnTo>
                      <a:lnTo>
                        <a:pt x="6859" y="64"/>
                      </a:lnTo>
                      <a:lnTo>
                        <a:pt x="6857" y="52"/>
                      </a:lnTo>
                      <a:lnTo>
                        <a:pt x="6853" y="40"/>
                      </a:lnTo>
                      <a:lnTo>
                        <a:pt x="6847" y="29"/>
                      </a:lnTo>
                      <a:lnTo>
                        <a:pt x="6839" y="19"/>
                      </a:lnTo>
                      <a:lnTo>
                        <a:pt x="6828" y="10"/>
                      </a:lnTo>
                      <a:lnTo>
                        <a:pt x="6816" y="5"/>
                      </a:lnTo>
                      <a:lnTo>
                        <a:pt x="6802" y="2"/>
                      </a:lnTo>
                      <a:lnTo>
                        <a:pt x="6789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9BB3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1" name="Freeform 433"/>
                <p:cNvSpPr>
                  <a:spLocks/>
                </p:cNvSpPr>
                <p:nvPr/>
              </p:nvSpPr>
              <p:spPr bwMode="auto">
                <a:xfrm>
                  <a:off x="1176" y="267"/>
                  <a:ext cx="3374" cy="188"/>
                </a:xfrm>
                <a:custGeom>
                  <a:avLst/>
                  <a:gdLst/>
                  <a:ahLst/>
                  <a:cxnLst>
                    <a:cxn ang="0">
                      <a:pos x="69" y="0"/>
                    </a:cxn>
                    <a:cxn ang="0">
                      <a:pos x="56" y="1"/>
                    </a:cxn>
                    <a:cxn ang="0">
                      <a:pos x="42" y="5"/>
                    </a:cxn>
                    <a:cxn ang="0">
                      <a:pos x="31" y="10"/>
                    </a:cxn>
                    <a:cxn ang="0">
                      <a:pos x="21" y="19"/>
                    </a:cxn>
                    <a:cxn ang="0">
                      <a:pos x="11" y="27"/>
                    </a:cxn>
                    <a:cxn ang="0">
                      <a:pos x="5" y="38"/>
                    </a:cxn>
                    <a:cxn ang="0">
                      <a:pos x="2" y="50"/>
                    </a:cxn>
                    <a:cxn ang="0">
                      <a:pos x="0" y="62"/>
                    </a:cxn>
                    <a:cxn ang="0">
                      <a:pos x="0" y="314"/>
                    </a:cxn>
                    <a:cxn ang="0">
                      <a:pos x="2" y="326"/>
                    </a:cxn>
                    <a:cxn ang="0">
                      <a:pos x="5" y="338"/>
                    </a:cxn>
                    <a:cxn ang="0">
                      <a:pos x="11" y="347"/>
                    </a:cxn>
                    <a:cxn ang="0">
                      <a:pos x="21" y="357"/>
                    </a:cxn>
                    <a:cxn ang="0">
                      <a:pos x="31" y="364"/>
                    </a:cxn>
                    <a:cxn ang="0">
                      <a:pos x="42" y="369"/>
                    </a:cxn>
                    <a:cxn ang="0">
                      <a:pos x="56" y="373"/>
                    </a:cxn>
                    <a:cxn ang="0">
                      <a:pos x="69" y="375"/>
                    </a:cxn>
                    <a:cxn ang="0">
                      <a:pos x="6679" y="375"/>
                    </a:cxn>
                    <a:cxn ang="0">
                      <a:pos x="6693" y="373"/>
                    </a:cxn>
                    <a:cxn ang="0">
                      <a:pos x="6707" y="369"/>
                    </a:cxn>
                    <a:cxn ang="0">
                      <a:pos x="6716" y="364"/>
                    </a:cxn>
                    <a:cxn ang="0">
                      <a:pos x="6728" y="357"/>
                    </a:cxn>
                    <a:cxn ang="0">
                      <a:pos x="6736" y="347"/>
                    </a:cxn>
                    <a:cxn ang="0">
                      <a:pos x="6741" y="338"/>
                    </a:cxn>
                    <a:cxn ang="0">
                      <a:pos x="6745" y="326"/>
                    </a:cxn>
                    <a:cxn ang="0">
                      <a:pos x="6747" y="314"/>
                    </a:cxn>
                    <a:cxn ang="0">
                      <a:pos x="6747" y="62"/>
                    </a:cxn>
                    <a:cxn ang="0">
                      <a:pos x="6745" y="50"/>
                    </a:cxn>
                    <a:cxn ang="0">
                      <a:pos x="6741" y="38"/>
                    </a:cxn>
                    <a:cxn ang="0">
                      <a:pos x="6736" y="27"/>
                    </a:cxn>
                    <a:cxn ang="0">
                      <a:pos x="6728" y="19"/>
                    </a:cxn>
                    <a:cxn ang="0">
                      <a:pos x="6716" y="10"/>
                    </a:cxn>
                    <a:cxn ang="0">
                      <a:pos x="6707" y="5"/>
                    </a:cxn>
                    <a:cxn ang="0">
                      <a:pos x="6693" y="1"/>
                    </a:cxn>
                    <a:cxn ang="0">
                      <a:pos x="6679" y="0"/>
                    </a:cxn>
                    <a:cxn ang="0">
                      <a:pos x="69" y="0"/>
                    </a:cxn>
                  </a:cxnLst>
                  <a:rect l="0" t="0" r="r" b="b"/>
                  <a:pathLst>
                    <a:path w="6747" h="375">
                      <a:moveTo>
                        <a:pt x="69" y="0"/>
                      </a:moveTo>
                      <a:lnTo>
                        <a:pt x="56" y="1"/>
                      </a:lnTo>
                      <a:lnTo>
                        <a:pt x="42" y="5"/>
                      </a:lnTo>
                      <a:lnTo>
                        <a:pt x="31" y="10"/>
                      </a:lnTo>
                      <a:lnTo>
                        <a:pt x="21" y="19"/>
                      </a:lnTo>
                      <a:lnTo>
                        <a:pt x="11" y="27"/>
                      </a:lnTo>
                      <a:lnTo>
                        <a:pt x="5" y="38"/>
                      </a:lnTo>
                      <a:lnTo>
                        <a:pt x="2" y="50"/>
                      </a:lnTo>
                      <a:lnTo>
                        <a:pt x="0" y="62"/>
                      </a:lnTo>
                      <a:lnTo>
                        <a:pt x="0" y="314"/>
                      </a:lnTo>
                      <a:lnTo>
                        <a:pt x="2" y="326"/>
                      </a:lnTo>
                      <a:lnTo>
                        <a:pt x="5" y="338"/>
                      </a:lnTo>
                      <a:lnTo>
                        <a:pt x="11" y="347"/>
                      </a:lnTo>
                      <a:lnTo>
                        <a:pt x="21" y="357"/>
                      </a:lnTo>
                      <a:lnTo>
                        <a:pt x="31" y="364"/>
                      </a:lnTo>
                      <a:lnTo>
                        <a:pt x="42" y="369"/>
                      </a:lnTo>
                      <a:lnTo>
                        <a:pt x="56" y="373"/>
                      </a:lnTo>
                      <a:lnTo>
                        <a:pt x="69" y="375"/>
                      </a:lnTo>
                      <a:lnTo>
                        <a:pt x="6679" y="375"/>
                      </a:lnTo>
                      <a:lnTo>
                        <a:pt x="6693" y="373"/>
                      </a:lnTo>
                      <a:lnTo>
                        <a:pt x="6707" y="369"/>
                      </a:lnTo>
                      <a:lnTo>
                        <a:pt x="6716" y="364"/>
                      </a:lnTo>
                      <a:lnTo>
                        <a:pt x="6728" y="357"/>
                      </a:lnTo>
                      <a:lnTo>
                        <a:pt x="6736" y="347"/>
                      </a:lnTo>
                      <a:lnTo>
                        <a:pt x="6741" y="338"/>
                      </a:lnTo>
                      <a:lnTo>
                        <a:pt x="6745" y="326"/>
                      </a:lnTo>
                      <a:lnTo>
                        <a:pt x="6747" y="314"/>
                      </a:lnTo>
                      <a:lnTo>
                        <a:pt x="6747" y="62"/>
                      </a:lnTo>
                      <a:lnTo>
                        <a:pt x="6745" y="50"/>
                      </a:lnTo>
                      <a:lnTo>
                        <a:pt x="6741" y="38"/>
                      </a:lnTo>
                      <a:lnTo>
                        <a:pt x="6736" y="27"/>
                      </a:lnTo>
                      <a:lnTo>
                        <a:pt x="6728" y="19"/>
                      </a:lnTo>
                      <a:lnTo>
                        <a:pt x="6716" y="10"/>
                      </a:lnTo>
                      <a:lnTo>
                        <a:pt x="6707" y="5"/>
                      </a:lnTo>
                      <a:lnTo>
                        <a:pt x="6693" y="1"/>
                      </a:lnTo>
                      <a:lnTo>
                        <a:pt x="6679" y="0"/>
                      </a:lnTo>
                      <a:lnTo>
                        <a:pt x="69" y="0"/>
                      </a:lnTo>
                      <a:close/>
                    </a:path>
                  </a:pathLst>
                </a:custGeom>
                <a:solidFill>
                  <a:srgbClr val="9EB6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2" name="Freeform 434"/>
                <p:cNvSpPr>
                  <a:spLocks/>
                </p:cNvSpPr>
                <p:nvPr/>
              </p:nvSpPr>
              <p:spPr bwMode="auto">
                <a:xfrm>
                  <a:off x="1203" y="269"/>
                  <a:ext cx="3319" cy="184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56" y="2"/>
                    </a:cxn>
                    <a:cxn ang="0">
                      <a:pos x="43" y="5"/>
                    </a:cxn>
                    <a:cxn ang="0">
                      <a:pos x="31" y="10"/>
                    </a:cxn>
                    <a:cxn ang="0">
                      <a:pos x="21" y="17"/>
                    </a:cxn>
                    <a:cxn ang="0">
                      <a:pos x="12" y="28"/>
                    </a:cxn>
                    <a:cxn ang="0">
                      <a:pos x="6" y="38"/>
                    </a:cxn>
                    <a:cxn ang="0">
                      <a:pos x="2" y="49"/>
                    </a:cxn>
                    <a:cxn ang="0">
                      <a:pos x="0" y="61"/>
                    </a:cxn>
                    <a:cxn ang="0">
                      <a:pos x="0" y="307"/>
                    </a:cxn>
                    <a:cxn ang="0">
                      <a:pos x="2" y="319"/>
                    </a:cxn>
                    <a:cxn ang="0">
                      <a:pos x="6" y="332"/>
                    </a:cxn>
                    <a:cxn ang="0">
                      <a:pos x="12" y="342"/>
                    </a:cxn>
                    <a:cxn ang="0">
                      <a:pos x="21" y="351"/>
                    </a:cxn>
                    <a:cxn ang="0">
                      <a:pos x="31" y="358"/>
                    </a:cxn>
                    <a:cxn ang="0">
                      <a:pos x="43" y="363"/>
                    </a:cxn>
                    <a:cxn ang="0">
                      <a:pos x="56" y="366"/>
                    </a:cxn>
                    <a:cxn ang="0">
                      <a:pos x="70" y="368"/>
                    </a:cxn>
                    <a:cxn ang="0">
                      <a:pos x="6569" y="368"/>
                    </a:cxn>
                    <a:cxn ang="0">
                      <a:pos x="6583" y="366"/>
                    </a:cxn>
                    <a:cxn ang="0">
                      <a:pos x="6596" y="363"/>
                    </a:cxn>
                    <a:cxn ang="0">
                      <a:pos x="6608" y="358"/>
                    </a:cxn>
                    <a:cxn ang="0">
                      <a:pos x="6618" y="351"/>
                    </a:cxn>
                    <a:cxn ang="0">
                      <a:pos x="6625" y="342"/>
                    </a:cxn>
                    <a:cxn ang="0">
                      <a:pos x="6631" y="332"/>
                    </a:cxn>
                    <a:cxn ang="0">
                      <a:pos x="6635" y="319"/>
                    </a:cxn>
                    <a:cxn ang="0">
                      <a:pos x="6637" y="307"/>
                    </a:cxn>
                    <a:cxn ang="0">
                      <a:pos x="6637" y="61"/>
                    </a:cxn>
                    <a:cxn ang="0">
                      <a:pos x="6635" y="49"/>
                    </a:cxn>
                    <a:cxn ang="0">
                      <a:pos x="6631" y="38"/>
                    </a:cxn>
                    <a:cxn ang="0">
                      <a:pos x="6625" y="28"/>
                    </a:cxn>
                    <a:cxn ang="0">
                      <a:pos x="6618" y="17"/>
                    </a:cxn>
                    <a:cxn ang="0">
                      <a:pos x="6608" y="10"/>
                    </a:cxn>
                    <a:cxn ang="0">
                      <a:pos x="6596" y="5"/>
                    </a:cxn>
                    <a:cxn ang="0">
                      <a:pos x="6583" y="2"/>
                    </a:cxn>
                    <a:cxn ang="0">
                      <a:pos x="6569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6637" h="368">
                      <a:moveTo>
                        <a:pt x="70" y="0"/>
                      </a:moveTo>
                      <a:lnTo>
                        <a:pt x="56" y="2"/>
                      </a:lnTo>
                      <a:lnTo>
                        <a:pt x="43" y="5"/>
                      </a:lnTo>
                      <a:lnTo>
                        <a:pt x="31" y="10"/>
                      </a:lnTo>
                      <a:lnTo>
                        <a:pt x="21" y="17"/>
                      </a:lnTo>
                      <a:lnTo>
                        <a:pt x="12" y="28"/>
                      </a:lnTo>
                      <a:lnTo>
                        <a:pt x="6" y="38"/>
                      </a:lnTo>
                      <a:lnTo>
                        <a:pt x="2" y="49"/>
                      </a:lnTo>
                      <a:lnTo>
                        <a:pt x="0" y="61"/>
                      </a:lnTo>
                      <a:lnTo>
                        <a:pt x="0" y="307"/>
                      </a:lnTo>
                      <a:lnTo>
                        <a:pt x="2" y="319"/>
                      </a:lnTo>
                      <a:lnTo>
                        <a:pt x="6" y="332"/>
                      </a:lnTo>
                      <a:lnTo>
                        <a:pt x="12" y="342"/>
                      </a:lnTo>
                      <a:lnTo>
                        <a:pt x="21" y="351"/>
                      </a:lnTo>
                      <a:lnTo>
                        <a:pt x="31" y="358"/>
                      </a:lnTo>
                      <a:lnTo>
                        <a:pt x="43" y="363"/>
                      </a:lnTo>
                      <a:lnTo>
                        <a:pt x="56" y="366"/>
                      </a:lnTo>
                      <a:lnTo>
                        <a:pt x="70" y="368"/>
                      </a:lnTo>
                      <a:lnTo>
                        <a:pt x="6569" y="368"/>
                      </a:lnTo>
                      <a:lnTo>
                        <a:pt x="6583" y="366"/>
                      </a:lnTo>
                      <a:lnTo>
                        <a:pt x="6596" y="363"/>
                      </a:lnTo>
                      <a:lnTo>
                        <a:pt x="6608" y="358"/>
                      </a:lnTo>
                      <a:lnTo>
                        <a:pt x="6618" y="351"/>
                      </a:lnTo>
                      <a:lnTo>
                        <a:pt x="6625" y="342"/>
                      </a:lnTo>
                      <a:lnTo>
                        <a:pt x="6631" y="332"/>
                      </a:lnTo>
                      <a:lnTo>
                        <a:pt x="6635" y="319"/>
                      </a:lnTo>
                      <a:lnTo>
                        <a:pt x="6637" y="307"/>
                      </a:lnTo>
                      <a:lnTo>
                        <a:pt x="6637" y="61"/>
                      </a:lnTo>
                      <a:lnTo>
                        <a:pt x="6635" y="49"/>
                      </a:lnTo>
                      <a:lnTo>
                        <a:pt x="6631" y="38"/>
                      </a:lnTo>
                      <a:lnTo>
                        <a:pt x="6625" y="28"/>
                      </a:lnTo>
                      <a:lnTo>
                        <a:pt x="6618" y="17"/>
                      </a:lnTo>
                      <a:lnTo>
                        <a:pt x="6608" y="10"/>
                      </a:lnTo>
                      <a:lnTo>
                        <a:pt x="6596" y="5"/>
                      </a:lnTo>
                      <a:lnTo>
                        <a:pt x="6583" y="2"/>
                      </a:lnTo>
                      <a:lnTo>
                        <a:pt x="6569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A0B7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3" name="Freeform 435"/>
                <p:cNvSpPr>
                  <a:spLocks/>
                </p:cNvSpPr>
                <p:nvPr/>
              </p:nvSpPr>
              <p:spPr bwMode="auto">
                <a:xfrm>
                  <a:off x="1232" y="271"/>
                  <a:ext cx="3263" cy="181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55" y="1"/>
                    </a:cxn>
                    <a:cxn ang="0">
                      <a:pos x="43" y="5"/>
                    </a:cxn>
                    <a:cxn ang="0">
                      <a:pos x="31" y="10"/>
                    </a:cxn>
                    <a:cxn ang="0">
                      <a:pos x="20" y="17"/>
                    </a:cxn>
                    <a:cxn ang="0">
                      <a:pos x="12" y="27"/>
                    </a:cxn>
                    <a:cxn ang="0">
                      <a:pos x="6" y="38"/>
                    </a:cxn>
                    <a:cxn ang="0">
                      <a:pos x="2" y="48"/>
                    </a:cxn>
                    <a:cxn ang="0">
                      <a:pos x="0" y="60"/>
                    </a:cxn>
                    <a:cxn ang="0">
                      <a:pos x="0" y="303"/>
                    </a:cxn>
                    <a:cxn ang="0">
                      <a:pos x="2" y="315"/>
                    </a:cxn>
                    <a:cxn ang="0">
                      <a:pos x="6" y="326"/>
                    </a:cxn>
                    <a:cxn ang="0">
                      <a:pos x="12" y="336"/>
                    </a:cxn>
                    <a:cxn ang="0">
                      <a:pos x="20" y="345"/>
                    </a:cxn>
                    <a:cxn ang="0">
                      <a:pos x="31" y="352"/>
                    </a:cxn>
                    <a:cxn ang="0">
                      <a:pos x="43" y="357"/>
                    </a:cxn>
                    <a:cxn ang="0">
                      <a:pos x="55" y="361"/>
                    </a:cxn>
                    <a:cxn ang="0">
                      <a:pos x="68" y="362"/>
                    </a:cxn>
                    <a:cxn ang="0">
                      <a:pos x="6461" y="362"/>
                    </a:cxn>
                    <a:cxn ang="0">
                      <a:pos x="6474" y="361"/>
                    </a:cxn>
                    <a:cxn ang="0">
                      <a:pos x="6486" y="357"/>
                    </a:cxn>
                    <a:cxn ang="0">
                      <a:pos x="6498" y="352"/>
                    </a:cxn>
                    <a:cxn ang="0">
                      <a:pos x="6507" y="345"/>
                    </a:cxn>
                    <a:cxn ang="0">
                      <a:pos x="6515" y="336"/>
                    </a:cxn>
                    <a:cxn ang="0">
                      <a:pos x="6521" y="326"/>
                    </a:cxn>
                    <a:cxn ang="0">
                      <a:pos x="6525" y="315"/>
                    </a:cxn>
                    <a:cxn ang="0">
                      <a:pos x="6527" y="303"/>
                    </a:cxn>
                    <a:cxn ang="0">
                      <a:pos x="6527" y="60"/>
                    </a:cxn>
                    <a:cxn ang="0">
                      <a:pos x="6525" y="48"/>
                    </a:cxn>
                    <a:cxn ang="0">
                      <a:pos x="6521" y="38"/>
                    </a:cxn>
                    <a:cxn ang="0">
                      <a:pos x="6515" y="27"/>
                    </a:cxn>
                    <a:cxn ang="0">
                      <a:pos x="6507" y="17"/>
                    </a:cxn>
                    <a:cxn ang="0">
                      <a:pos x="6498" y="10"/>
                    </a:cxn>
                    <a:cxn ang="0">
                      <a:pos x="6486" y="5"/>
                    </a:cxn>
                    <a:cxn ang="0">
                      <a:pos x="6474" y="1"/>
                    </a:cxn>
                    <a:cxn ang="0">
                      <a:pos x="6461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6527" h="362">
                      <a:moveTo>
                        <a:pt x="68" y="0"/>
                      </a:moveTo>
                      <a:lnTo>
                        <a:pt x="55" y="1"/>
                      </a:lnTo>
                      <a:lnTo>
                        <a:pt x="43" y="5"/>
                      </a:lnTo>
                      <a:lnTo>
                        <a:pt x="31" y="10"/>
                      </a:lnTo>
                      <a:lnTo>
                        <a:pt x="20" y="17"/>
                      </a:lnTo>
                      <a:lnTo>
                        <a:pt x="12" y="27"/>
                      </a:lnTo>
                      <a:lnTo>
                        <a:pt x="6" y="38"/>
                      </a:lnTo>
                      <a:lnTo>
                        <a:pt x="2" y="48"/>
                      </a:lnTo>
                      <a:lnTo>
                        <a:pt x="0" y="60"/>
                      </a:lnTo>
                      <a:lnTo>
                        <a:pt x="0" y="303"/>
                      </a:lnTo>
                      <a:lnTo>
                        <a:pt x="2" y="315"/>
                      </a:lnTo>
                      <a:lnTo>
                        <a:pt x="6" y="326"/>
                      </a:lnTo>
                      <a:lnTo>
                        <a:pt x="12" y="336"/>
                      </a:lnTo>
                      <a:lnTo>
                        <a:pt x="20" y="345"/>
                      </a:lnTo>
                      <a:lnTo>
                        <a:pt x="31" y="352"/>
                      </a:lnTo>
                      <a:lnTo>
                        <a:pt x="43" y="357"/>
                      </a:lnTo>
                      <a:lnTo>
                        <a:pt x="55" y="361"/>
                      </a:lnTo>
                      <a:lnTo>
                        <a:pt x="68" y="362"/>
                      </a:lnTo>
                      <a:lnTo>
                        <a:pt x="6461" y="362"/>
                      </a:lnTo>
                      <a:lnTo>
                        <a:pt x="6474" y="361"/>
                      </a:lnTo>
                      <a:lnTo>
                        <a:pt x="6486" y="357"/>
                      </a:lnTo>
                      <a:lnTo>
                        <a:pt x="6498" y="352"/>
                      </a:lnTo>
                      <a:lnTo>
                        <a:pt x="6507" y="345"/>
                      </a:lnTo>
                      <a:lnTo>
                        <a:pt x="6515" y="336"/>
                      </a:lnTo>
                      <a:lnTo>
                        <a:pt x="6521" y="326"/>
                      </a:lnTo>
                      <a:lnTo>
                        <a:pt x="6525" y="315"/>
                      </a:lnTo>
                      <a:lnTo>
                        <a:pt x="6527" y="303"/>
                      </a:lnTo>
                      <a:lnTo>
                        <a:pt x="6527" y="60"/>
                      </a:lnTo>
                      <a:lnTo>
                        <a:pt x="6525" y="48"/>
                      </a:lnTo>
                      <a:lnTo>
                        <a:pt x="6521" y="38"/>
                      </a:lnTo>
                      <a:lnTo>
                        <a:pt x="6515" y="27"/>
                      </a:lnTo>
                      <a:lnTo>
                        <a:pt x="6507" y="17"/>
                      </a:lnTo>
                      <a:lnTo>
                        <a:pt x="6498" y="10"/>
                      </a:lnTo>
                      <a:lnTo>
                        <a:pt x="6486" y="5"/>
                      </a:lnTo>
                      <a:lnTo>
                        <a:pt x="6474" y="1"/>
                      </a:lnTo>
                      <a:lnTo>
                        <a:pt x="6461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A3B9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4" name="Freeform 436"/>
                <p:cNvSpPr>
                  <a:spLocks/>
                </p:cNvSpPr>
                <p:nvPr/>
              </p:nvSpPr>
              <p:spPr bwMode="auto">
                <a:xfrm>
                  <a:off x="1259" y="272"/>
                  <a:ext cx="3208" cy="178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52" y="2"/>
                    </a:cxn>
                    <a:cxn ang="0">
                      <a:pos x="40" y="5"/>
                    </a:cxn>
                    <a:cxn ang="0">
                      <a:pos x="29" y="10"/>
                    </a:cxn>
                    <a:cxn ang="0">
                      <a:pos x="19" y="17"/>
                    </a:cxn>
                    <a:cxn ang="0">
                      <a:pos x="11" y="26"/>
                    </a:cxn>
                    <a:cxn ang="0">
                      <a:pos x="5" y="36"/>
                    </a:cxn>
                    <a:cxn ang="0">
                      <a:pos x="1" y="47"/>
                    </a:cxn>
                    <a:cxn ang="0">
                      <a:pos x="0" y="59"/>
                    </a:cxn>
                    <a:cxn ang="0">
                      <a:pos x="0" y="297"/>
                    </a:cxn>
                    <a:cxn ang="0">
                      <a:pos x="1" y="309"/>
                    </a:cxn>
                    <a:cxn ang="0">
                      <a:pos x="5" y="319"/>
                    </a:cxn>
                    <a:cxn ang="0">
                      <a:pos x="11" y="330"/>
                    </a:cxn>
                    <a:cxn ang="0">
                      <a:pos x="19" y="338"/>
                    </a:cxn>
                    <a:cxn ang="0">
                      <a:pos x="29" y="345"/>
                    </a:cxn>
                    <a:cxn ang="0">
                      <a:pos x="40" y="351"/>
                    </a:cxn>
                    <a:cxn ang="0">
                      <a:pos x="52" y="354"/>
                    </a:cxn>
                    <a:cxn ang="0">
                      <a:pos x="66" y="356"/>
                    </a:cxn>
                    <a:cxn ang="0">
                      <a:pos x="6349" y="356"/>
                    </a:cxn>
                    <a:cxn ang="0">
                      <a:pos x="6363" y="354"/>
                    </a:cxn>
                    <a:cxn ang="0">
                      <a:pos x="6375" y="351"/>
                    </a:cxn>
                    <a:cxn ang="0">
                      <a:pos x="6386" y="345"/>
                    </a:cxn>
                    <a:cxn ang="0">
                      <a:pos x="6396" y="338"/>
                    </a:cxn>
                    <a:cxn ang="0">
                      <a:pos x="6404" y="330"/>
                    </a:cxn>
                    <a:cxn ang="0">
                      <a:pos x="6410" y="319"/>
                    </a:cxn>
                    <a:cxn ang="0">
                      <a:pos x="6413" y="309"/>
                    </a:cxn>
                    <a:cxn ang="0">
                      <a:pos x="6415" y="297"/>
                    </a:cxn>
                    <a:cxn ang="0">
                      <a:pos x="6415" y="59"/>
                    </a:cxn>
                    <a:cxn ang="0">
                      <a:pos x="6413" y="47"/>
                    </a:cxn>
                    <a:cxn ang="0">
                      <a:pos x="6410" y="36"/>
                    </a:cxn>
                    <a:cxn ang="0">
                      <a:pos x="6404" y="26"/>
                    </a:cxn>
                    <a:cxn ang="0">
                      <a:pos x="6396" y="17"/>
                    </a:cxn>
                    <a:cxn ang="0">
                      <a:pos x="6386" y="10"/>
                    </a:cxn>
                    <a:cxn ang="0">
                      <a:pos x="6375" y="5"/>
                    </a:cxn>
                    <a:cxn ang="0">
                      <a:pos x="6363" y="2"/>
                    </a:cxn>
                    <a:cxn ang="0">
                      <a:pos x="6349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6415" h="356">
                      <a:moveTo>
                        <a:pt x="66" y="0"/>
                      </a:moveTo>
                      <a:lnTo>
                        <a:pt x="52" y="2"/>
                      </a:lnTo>
                      <a:lnTo>
                        <a:pt x="40" y="5"/>
                      </a:lnTo>
                      <a:lnTo>
                        <a:pt x="29" y="10"/>
                      </a:lnTo>
                      <a:lnTo>
                        <a:pt x="19" y="17"/>
                      </a:lnTo>
                      <a:lnTo>
                        <a:pt x="11" y="26"/>
                      </a:lnTo>
                      <a:lnTo>
                        <a:pt x="5" y="36"/>
                      </a:lnTo>
                      <a:lnTo>
                        <a:pt x="1" y="47"/>
                      </a:lnTo>
                      <a:lnTo>
                        <a:pt x="0" y="59"/>
                      </a:lnTo>
                      <a:lnTo>
                        <a:pt x="0" y="297"/>
                      </a:lnTo>
                      <a:lnTo>
                        <a:pt x="1" y="309"/>
                      </a:lnTo>
                      <a:lnTo>
                        <a:pt x="5" y="319"/>
                      </a:lnTo>
                      <a:lnTo>
                        <a:pt x="11" y="330"/>
                      </a:lnTo>
                      <a:lnTo>
                        <a:pt x="19" y="338"/>
                      </a:lnTo>
                      <a:lnTo>
                        <a:pt x="29" y="345"/>
                      </a:lnTo>
                      <a:lnTo>
                        <a:pt x="40" y="351"/>
                      </a:lnTo>
                      <a:lnTo>
                        <a:pt x="52" y="354"/>
                      </a:lnTo>
                      <a:lnTo>
                        <a:pt x="66" y="356"/>
                      </a:lnTo>
                      <a:lnTo>
                        <a:pt x="6349" y="356"/>
                      </a:lnTo>
                      <a:lnTo>
                        <a:pt x="6363" y="354"/>
                      </a:lnTo>
                      <a:lnTo>
                        <a:pt x="6375" y="351"/>
                      </a:lnTo>
                      <a:lnTo>
                        <a:pt x="6386" y="345"/>
                      </a:lnTo>
                      <a:lnTo>
                        <a:pt x="6396" y="338"/>
                      </a:lnTo>
                      <a:lnTo>
                        <a:pt x="6404" y="330"/>
                      </a:lnTo>
                      <a:lnTo>
                        <a:pt x="6410" y="319"/>
                      </a:lnTo>
                      <a:lnTo>
                        <a:pt x="6413" y="309"/>
                      </a:lnTo>
                      <a:lnTo>
                        <a:pt x="6415" y="297"/>
                      </a:lnTo>
                      <a:lnTo>
                        <a:pt x="6415" y="59"/>
                      </a:lnTo>
                      <a:lnTo>
                        <a:pt x="6413" y="47"/>
                      </a:lnTo>
                      <a:lnTo>
                        <a:pt x="6410" y="36"/>
                      </a:lnTo>
                      <a:lnTo>
                        <a:pt x="6404" y="26"/>
                      </a:lnTo>
                      <a:lnTo>
                        <a:pt x="6396" y="17"/>
                      </a:lnTo>
                      <a:lnTo>
                        <a:pt x="6386" y="10"/>
                      </a:lnTo>
                      <a:lnTo>
                        <a:pt x="6375" y="5"/>
                      </a:lnTo>
                      <a:lnTo>
                        <a:pt x="6363" y="2"/>
                      </a:lnTo>
                      <a:lnTo>
                        <a:pt x="6349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A6BB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5" name="Freeform 437"/>
                <p:cNvSpPr>
                  <a:spLocks/>
                </p:cNvSpPr>
                <p:nvPr/>
              </p:nvSpPr>
              <p:spPr bwMode="auto">
                <a:xfrm>
                  <a:off x="1287" y="274"/>
                  <a:ext cx="3153" cy="17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52" y="2"/>
                    </a:cxn>
                    <a:cxn ang="0">
                      <a:pos x="41" y="6"/>
                    </a:cxn>
                    <a:cxn ang="0">
                      <a:pos x="29" y="11"/>
                    </a:cxn>
                    <a:cxn ang="0">
                      <a:pos x="19" y="18"/>
                    </a:cxn>
                    <a:cxn ang="0">
                      <a:pos x="11" y="26"/>
                    </a:cxn>
                    <a:cxn ang="0">
                      <a:pos x="6" y="37"/>
                    </a:cxn>
                    <a:cxn ang="0">
                      <a:pos x="2" y="47"/>
                    </a:cxn>
                    <a:cxn ang="0">
                      <a:pos x="0" y="59"/>
                    </a:cxn>
                    <a:cxn ang="0">
                      <a:pos x="0" y="292"/>
                    </a:cxn>
                    <a:cxn ang="0">
                      <a:pos x="2" y="304"/>
                    </a:cxn>
                    <a:cxn ang="0">
                      <a:pos x="6" y="315"/>
                    </a:cxn>
                    <a:cxn ang="0">
                      <a:pos x="11" y="325"/>
                    </a:cxn>
                    <a:cxn ang="0">
                      <a:pos x="19" y="334"/>
                    </a:cxn>
                    <a:cxn ang="0">
                      <a:pos x="29" y="341"/>
                    </a:cxn>
                    <a:cxn ang="0">
                      <a:pos x="41" y="346"/>
                    </a:cxn>
                    <a:cxn ang="0">
                      <a:pos x="52" y="348"/>
                    </a:cxn>
                    <a:cxn ang="0">
                      <a:pos x="66" y="349"/>
                    </a:cxn>
                    <a:cxn ang="0">
                      <a:pos x="6241" y="349"/>
                    </a:cxn>
                    <a:cxn ang="0">
                      <a:pos x="6255" y="348"/>
                    </a:cxn>
                    <a:cxn ang="0">
                      <a:pos x="6266" y="346"/>
                    </a:cxn>
                    <a:cxn ang="0">
                      <a:pos x="6276" y="341"/>
                    </a:cxn>
                    <a:cxn ang="0">
                      <a:pos x="6286" y="334"/>
                    </a:cxn>
                    <a:cxn ang="0">
                      <a:pos x="6293" y="325"/>
                    </a:cxn>
                    <a:cxn ang="0">
                      <a:pos x="6299" y="315"/>
                    </a:cxn>
                    <a:cxn ang="0">
                      <a:pos x="6303" y="304"/>
                    </a:cxn>
                    <a:cxn ang="0">
                      <a:pos x="6305" y="292"/>
                    </a:cxn>
                    <a:cxn ang="0">
                      <a:pos x="6305" y="59"/>
                    </a:cxn>
                    <a:cxn ang="0">
                      <a:pos x="6303" y="47"/>
                    </a:cxn>
                    <a:cxn ang="0">
                      <a:pos x="6299" y="37"/>
                    </a:cxn>
                    <a:cxn ang="0">
                      <a:pos x="6293" y="26"/>
                    </a:cxn>
                    <a:cxn ang="0">
                      <a:pos x="6286" y="18"/>
                    </a:cxn>
                    <a:cxn ang="0">
                      <a:pos x="6276" y="11"/>
                    </a:cxn>
                    <a:cxn ang="0">
                      <a:pos x="6266" y="6"/>
                    </a:cxn>
                    <a:cxn ang="0">
                      <a:pos x="6255" y="2"/>
                    </a:cxn>
                    <a:cxn ang="0">
                      <a:pos x="6241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6305" h="349">
                      <a:moveTo>
                        <a:pt x="66" y="0"/>
                      </a:moveTo>
                      <a:lnTo>
                        <a:pt x="52" y="2"/>
                      </a:lnTo>
                      <a:lnTo>
                        <a:pt x="41" y="6"/>
                      </a:lnTo>
                      <a:lnTo>
                        <a:pt x="29" y="11"/>
                      </a:lnTo>
                      <a:lnTo>
                        <a:pt x="19" y="18"/>
                      </a:lnTo>
                      <a:lnTo>
                        <a:pt x="11" y="26"/>
                      </a:lnTo>
                      <a:lnTo>
                        <a:pt x="6" y="37"/>
                      </a:lnTo>
                      <a:lnTo>
                        <a:pt x="2" y="47"/>
                      </a:lnTo>
                      <a:lnTo>
                        <a:pt x="0" y="59"/>
                      </a:lnTo>
                      <a:lnTo>
                        <a:pt x="0" y="292"/>
                      </a:lnTo>
                      <a:lnTo>
                        <a:pt x="2" y="304"/>
                      </a:lnTo>
                      <a:lnTo>
                        <a:pt x="6" y="315"/>
                      </a:lnTo>
                      <a:lnTo>
                        <a:pt x="11" y="325"/>
                      </a:lnTo>
                      <a:lnTo>
                        <a:pt x="19" y="334"/>
                      </a:lnTo>
                      <a:lnTo>
                        <a:pt x="29" y="341"/>
                      </a:lnTo>
                      <a:lnTo>
                        <a:pt x="41" y="346"/>
                      </a:lnTo>
                      <a:lnTo>
                        <a:pt x="52" y="348"/>
                      </a:lnTo>
                      <a:lnTo>
                        <a:pt x="66" y="349"/>
                      </a:lnTo>
                      <a:lnTo>
                        <a:pt x="6241" y="349"/>
                      </a:lnTo>
                      <a:lnTo>
                        <a:pt x="6255" y="348"/>
                      </a:lnTo>
                      <a:lnTo>
                        <a:pt x="6266" y="346"/>
                      </a:lnTo>
                      <a:lnTo>
                        <a:pt x="6276" y="341"/>
                      </a:lnTo>
                      <a:lnTo>
                        <a:pt x="6286" y="334"/>
                      </a:lnTo>
                      <a:lnTo>
                        <a:pt x="6293" y="325"/>
                      </a:lnTo>
                      <a:lnTo>
                        <a:pt x="6299" y="315"/>
                      </a:lnTo>
                      <a:lnTo>
                        <a:pt x="6303" y="304"/>
                      </a:lnTo>
                      <a:lnTo>
                        <a:pt x="6305" y="292"/>
                      </a:lnTo>
                      <a:lnTo>
                        <a:pt x="6305" y="59"/>
                      </a:lnTo>
                      <a:lnTo>
                        <a:pt x="6303" y="47"/>
                      </a:lnTo>
                      <a:lnTo>
                        <a:pt x="6299" y="37"/>
                      </a:lnTo>
                      <a:lnTo>
                        <a:pt x="6293" y="26"/>
                      </a:lnTo>
                      <a:lnTo>
                        <a:pt x="6286" y="18"/>
                      </a:lnTo>
                      <a:lnTo>
                        <a:pt x="6276" y="11"/>
                      </a:lnTo>
                      <a:lnTo>
                        <a:pt x="6266" y="6"/>
                      </a:lnTo>
                      <a:lnTo>
                        <a:pt x="6255" y="2"/>
                      </a:lnTo>
                      <a:lnTo>
                        <a:pt x="6241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A8B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6" name="Freeform 438"/>
                <p:cNvSpPr>
                  <a:spLocks/>
                </p:cNvSpPr>
                <p:nvPr/>
              </p:nvSpPr>
              <p:spPr bwMode="auto">
                <a:xfrm>
                  <a:off x="1314" y="275"/>
                  <a:ext cx="3097" cy="172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51" y="2"/>
                    </a:cxn>
                    <a:cxn ang="0">
                      <a:pos x="39" y="5"/>
                    </a:cxn>
                    <a:cxn ang="0">
                      <a:pos x="29" y="11"/>
                    </a:cxn>
                    <a:cxn ang="0">
                      <a:pos x="20" y="18"/>
                    </a:cxn>
                    <a:cxn ang="0">
                      <a:pos x="12" y="26"/>
                    </a:cxn>
                    <a:cxn ang="0">
                      <a:pos x="6" y="35"/>
                    </a:cxn>
                    <a:cxn ang="0">
                      <a:pos x="2" y="45"/>
                    </a:cxn>
                    <a:cxn ang="0">
                      <a:pos x="0" y="57"/>
                    </a:cxn>
                    <a:cxn ang="0">
                      <a:pos x="0" y="288"/>
                    </a:cxn>
                    <a:cxn ang="0">
                      <a:pos x="2" y="300"/>
                    </a:cxn>
                    <a:cxn ang="0">
                      <a:pos x="6" y="311"/>
                    </a:cxn>
                    <a:cxn ang="0">
                      <a:pos x="12" y="320"/>
                    </a:cxn>
                    <a:cxn ang="0">
                      <a:pos x="20" y="328"/>
                    </a:cxn>
                    <a:cxn ang="0">
                      <a:pos x="29" y="335"/>
                    </a:cxn>
                    <a:cxn ang="0">
                      <a:pos x="39" y="340"/>
                    </a:cxn>
                    <a:cxn ang="0">
                      <a:pos x="51" y="342"/>
                    </a:cxn>
                    <a:cxn ang="0">
                      <a:pos x="64" y="344"/>
                    </a:cxn>
                    <a:cxn ang="0">
                      <a:pos x="6133" y="344"/>
                    </a:cxn>
                    <a:cxn ang="0">
                      <a:pos x="6146" y="342"/>
                    </a:cxn>
                    <a:cxn ang="0">
                      <a:pos x="6158" y="340"/>
                    </a:cxn>
                    <a:cxn ang="0">
                      <a:pos x="6168" y="335"/>
                    </a:cxn>
                    <a:cxn ang="0">
                      <a:pos x="6177" y="328"/>
                    </a:cxn>
                    <a:cxn ang="0">
                      <a:pos x="6185" y="320"/>
                    </a:cxn>
                    <a:cxn ang="0">
                      <a:pos x="6191" y="311"/>
                    </a:cxn>
                    <a:cxn ang="0">
                      <a:pos x="6193" y="300"/>
                    </a:cxn>
                    <a:cxn ang="0">
                      <a:pos x="6195" y="288"/>
                    </a:cxn>
                    <a:cxn ang="0">
                      <a:pos x="6195" y="57"/>
                    </a:cxn>
                    <a:cxn ang="0">
                      <a:pos x="6193" y="45"/>
                    </a:cxn>
                    <a:cxn ang="0">
                      <a:pos x="6191" y="35"/>
                    </a:cxn>
                    <a:cxn ang="0">
                      <a:pos x="6185" y="26"/>
                    </a:cxn>
                    <a:cxn ang="0">
                      <a:pos x="6177" y="18"/>
                    </a:cxn>
                    <a:cxn ang="0">
                      <a:pos x="6168" y="11"/>
                    </a:cxn>
                    <a:cxn ang="0">
                      <a:pos x="6158" y="5"/>
                    </a:cxn>
                    <a:cxn ang="0">
                      <a:pos x="6146" y="2"/>
                    </a:cxn>
                    <a:cxn ang="0">
                      <a:pos x="6133" y="0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6195" h="344">
                      <a:moveTo>
                        <a:pt x="64" y="0"/>
                      </a:moveTo>
                      <a:lnTo>
                        <a:pt x="51" y="2"/>
                      </a:lnTo>
                      <a:lnTo>
                        <a:pt x="39" y="5"/>
                      </a:lnTo>
                      <a:lnTo>
                        <a:pt x="29" y="11"/>
                      </a:lnTo>
                      <a:lnTo>
                        <a:pt x="20" y="18"/>
                      </a:lnTo>
                      <a:lnTo>
                        <a:pt x="12" y="26"/>
                      </a:lnTo>
                      <a:lnTo>
                        <a:pt x="6" y="35"/>
                      </a:lnTo>
                      <a:lnTo>
                        <a:pt x="2" y="45"/>
                      </a:lnTo>
                      <a:lnTo>
                        <a:pt x="0" y="57"/>
                      </a:lnTo>
                      <a:lnTo>
                        <a:pt x="0" y="288"/>
                      </a:lnTo>
                      <a:lnTo>
                        <a:pt x="2" y="300"/>
                      </a:lnTo>
                      <a:lnTo>
                        <a:pt x="6" y="311"/>
                      </a:lnTo>
                      <a:lnTo>
                        <a:pt x="12" y="320"/>
                      </a:lnTo>
                      <a:lnTo>
                        <a:pt x="20" y="328"/>
                      </a:lnTo>
                      <a:lnTo>
                        <a:pt x="29" y="335"/>
                      </a:lnTo>
                      <a:lnTo>
                        <a:pt x="39" y="340"/>
                      </a:lnTo>
                      <a:lnTo>
                        <a:pt x="51" y="342"/>
                      </a:lnTo>
                      <a:lnTo>
                        <a:pt x="64" y="344"/>
                      </a:lnTo>
                      <a:lnTo>
                        <a:pt x="6133" y="344"/>
                      </a:lnTo>
                      <a:lnTo>
                        <a:pt x="6146" y="342"/>
                      </a:lnTo>
                      <a:lnTo>
                        <a:pt x="6158" y="340"/>
                      </a:lnTo>
                      <a:lnTo>
                        <a:pt x="6168" y="335"/>
                      </a:lnTo>
                      <a:lnTo>
                        <a:pt x="6177" y="328"/>
                      </a:lnTo>
                      <a:lnTo>
                        <a:pt x="6185" y="320"/>
                      </a:lnTo>
                      <a:lnTo>
                        <a:pt x="6191" y="311"/>
                      </a:lnTo>
                      <a:lnTo>
                        <a:pt x="6193" y="300"/>
                      </a:lnTo>
                      <a:lnTo>
                        <a:pt x="6195" y="288"/>
                      </a:lnTo>
                      <a:lnTo>
                        <a:pt x="6195" y="57"/>
                      </a:lnTo>
                      <a:lnTo>
                        <a:pt x="6193" y="45"/>
                      </a:lnTo>
                      <a:lnTo>
                        <a:pt x="6191" y="35"/>
                      </a:lnTo>
                      <a:lnTo>
                        <a:pt x="6185" y="26"/>
                      </a:lnTo>
                      <a:lnTo>
                        <a:pt x="6177" y="18"/>
                      </a:lnTo>
                      <a:lnTo>
                        <a:pt x="6168" y="11"/>
                      </a:lnTo>
                      <a:lnTo>
                        <a:pt x="6158" y="5"/>
                      </a:lnTo>
                      <a:lnTo>
                        <a:pt x="6146" y="2"/>
                      </a:lnTo>
                      <a:lnTo>
                        <a:pt x="6133" y="0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ABBF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7" name="Freeform 439"/>
                <p:cNvSpPr>
                  <a:spLocks/>
                </p:cNvSpPr>
                <p:nvPr/>
              </p:nvSpPr>
              <p:spPr bwMode="auto">
                <a:xfrm>
                  <a:off x="1342" y="277"/>
                  <a:ext cx="3042" cy="168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51" y="1"/>
                    </a:cxn>
                    <a:cxn ang="0">
                      <a:pos x="39" y="5"/>
                    </a:cxn>
                    <a:cxn ang="0">
                      <a:pos x="30" y="10"/>
                    </a:cxn>
                    <a:cxn ang="0">
                      <a:pos x="20" y="17"/>
                    </a:cxn>
                    <a:cxn ang="0">
                      <a:pos x="12" y="26"/>
                    </a:cxn>
                    <a:cxn ang="0">
                      <a:pos x="6" y="34"/>
                    </a:cxn>
                    <a:cxn ang="0">
                      <a:pos x="2" y="45"/>
                    </a:cxn>
                    <a:cxn ang="0">
                      <a:pos x="0" y="57"/>
                    </a:cxn>
                    <a:cxn ang="0">
                      <a:pos x="0" y="281"/>
                    </a:cxn>
                    <a:cxn ang="0">
                      <a:pos x="2" y="293"/>
                    </a:cxn>
                    <a:cxn ang="0">
                      <a:pos x="6" y="303"/>
                    </a:cxn>
                    <a:cxn ang="0">
                      <a:pos x="12" y="312"/>
                    </a:cxn>
                    <a:cxn ang="0">
                      <a:pos x="20" y="321"/>
                    </a:cxn>
                    <a:cxn ang="0">
                      <a:pos x="30" y="328"/>
                    </a:cxn>
                    <a:cxn ang="0">
                      <a:pos x="39" y="333"/>
                    </a:cxn>
                    <a:cxn ang="0">
                      <a:pos x="51" y="335"/>
                    </a:cxn>
                    <a:cxn ang="0">
                      <a:pos x="64" y="336"/>
                    </a:cxn>
                    <a:cxn ang="0">
                      <a:pos x="6022" y="336"/>
                    </a:cxn>
                    <a:cxn ang="0">
                      <a:pos x="6036" y="335"/>
                    </a:cxn>
                    <a:cxn ang="0">
                      <a:pos x="6048" y="333"/>
                    </a:cxn>
                    <a:cxn ang="0">
                      <a:pos x="6057" y="328"/>
                    </a:cxn>
                    <a:cxn ang="0">
                      <a:pos x="6067" y="321"/>
                    </a:cxn>
                    <a:cxn ang="0">
                      <a:pos x="6075" y="312"/>
                    </a:cxn>
                    <a:cxn ang="0">
                      <a:pos x="6081" y="303"/>
                    </a:cxn>
                    <a:cxn ang="0">
                      <a:pos x="6083" y="293"/>
                    </a:cxn>
                    <a:cxn ang="0">
                      <a:pos x="6084" y="281"/>
                    </a:cxn>
                    <a:cxn ang="0">
                      <a:pos x="6084" y="57"/>
                    </a:cxn>
                    <a:cxn ang="0">
                      <a:pos x="6083" y="45"/>
                    </a:cxn>
                    <a:cxn ang="0">
                      <a:pos x="6081" y="34"/>
                    </a:cxn>
                    <a:cxn ang="0">
                      <a:pos x="6075" y="26"/>
                    </a:cxn>
                    <a:cxn ang="0">
                      <a:pos x="6067" y="17"/>
                    </a:cxn>
                    <a:cxn ang="0">
                      <a:pos x="6057" y="10"/>
                    </a:cxn>
                    <a:cxn ang="0">
                      <a:pos x="6048" y="5"/>
                    </a:cxn>
                    <a:cxn ang="0">
                      <a:pos x="6036" y="1"/>
                    </a:cxn>
                    <a:cxn ang="0">
                      <a:pos x="6022" y="0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6084" h="336">
                      <a:moveTo>
                        <a:pt x="64" y="0"/>
                      </a:moveTo>
                      <a:lnTo>
                        <a:pt x="51" y="1"/>
                      </a:lnTo>
                      <a:lnTo>
                        <a:pt x="39" y="5"/>
                      </a:lnTo>
                      <a:lnTo>
                        <a:pt x="30" y="10"/>
                      </a:lnTo>
                      <a:lnTo>
                        <a:pt x="20" y="17"/>
                      </a:lnTo>
                      <a:lnTo>
                        <a:pt x="12" y="26"/>
                      </a:lnTo>
                      <a:lnTo>
                        <a:pt x="6" y="34"/>
                      </a:lnTo>
                      <a:lnTo>
                        <a:pt x="2" y="45"/>
                      </a:lnTo>
                      <a:lnTo>
                        <a:pt x="0" y="57"/>
                      </a:lnTo>
                      <a:lnTo>
                        <a:pt x="0" y="281"/>
                      </a:lnTo>
                      <a:lnTo>
                        <a:pt x="2" y="293"/>
                      </a:lnTo>
                      <a:lnTo>
                        <a:pt x="6" y="303"/>
                      </a:lnTo>
                      <a:lnTo>
                        <a:pt x="12" y="312"/>
                      </a:lnTo>
                      <a:lnTo>
                        <a:pt x="20" y="321"/>
                      </a:lnTo>
                      <a:lnTo>
                        <a:pt x="30" y="328"/>
                      </a:lnTo>
                      <a:lnTo>
                        <a:pt x="39" y="333"/>
                      </a:lnTo>
                      <a:lnTo>
                        <a:pt x="51" y="335"/>
                      </a:lnTo>
                      <a:lnTo>
                        <a:pt x="64" y="336"/>
                      </a:lnTo>
                      <a:lnTo>
                        <a:pt x="6022" y="336"/>
                      </a:lnTo>
                      <a:lnTo>
                        <a:pt x="6036" y="335"/>
                      </a:lnTo>
                      <a:lnTo>
                        <a:pt x="6048" y="333"/>
                      </a:lnTo>
                      <a:lnTo>
                        <a:pt x="6057" y="328"/>
                      </a:lnTo>
                      <a:lnTo>
                        <a:pt x="6067" y="321"/>
                      </a:lnTo>
                      <a:lnTo>
                        <a:pt x="6075" y="312"/>
                      </a:lnTo>
                      <a:lnTo>
                        <a:pt x="6081" y="303"/>
                      </a:lnTo>
                      <a:lnTo>
                        <a:pt x="6083" y="293"/>
                      </a:lnTo>
                      <a:lnTo>
                        <a:pt x="6084" y="281"/>
                      </a:lnTo>
                      <a:lnTo>
                        <a:pt x="6084" y="57"/>
                      </a:lnTo>
                      <a:lnTo>
                        <a:pt x="6083" y="45"/>
                      </a:lnTo>
                      <a:lnTo>
                        <a:pt x="6081" y="34"/>
                      </a:lnTo>
                      <a:lnTo>
                        <a:pt x="6075" y="26"/>
                      </a:lnTo>
                      <a:lnTo>
                        <a:pt x="6067" y="17"/>
                      </a:lnTo>
                      <a:lnTo>
                        <a:pt x="6057" y="10"/>
                      </a:lnTo>
                      <a:lnTo>
                        <a:pt x="6048" y="5"/>
                      </a:lnTo>
                      <a:lnTo>
                        <a:pt x="6036" y="1"/>
                      </a:lnTo>
                      <a:lnTo>
                        <a:pt x="6022" y="0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AEC1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8" name="Freeform 440"/>
                <p:cNvSpPr>
                  <a:spLocks/>
                </p:cNvSpPr>
                <p:nvPr/>
              </p:nvSpPr>
              <p:spPr bwMode="auto">
                <a:xfrm>
                  <a:off x="1369" y="279"/>
                  <a:ext cx="2987" cy="165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0" y="2"/>
                    </a:cxn>
                    <a:cxn ang="0">
                      <a:pos x="39" y="5"/>
                    </a:cxn>
                    <a:cxn ang="0">
                      <a:pos x="27" y="11"/>
                    </a:cxn>
                    <a:cxn ang="0">
                      <a:pos x="19" y="17"/>
                    </a:cxn>
                    <a:cxn ang="0">
                      <a:pos x="11" y="24"/>
                    </a:cxn>
                    <a:cxn ang="0">
                      <a:pos x="6" y="35"/>
                    </a:cxn>
                    <a:cxn ang="0">
                      <a:pos x="2" y="45"/>
                    </a:cxn>
                    <a:cxn ang="0">
                      <a:pos x="0" y="56"/>
                    </a:cxn>
                    <a:cxn ang="0">
                      <a:pos x="0" y="278"/>
                    </a:cxn>
                    <a:cxn ang="0">
                      <a:pos x="2" y="288"/>
                    </a:cxn>
                    <a:cxn ang="0">
                      <a:pos x="6" y="299"/>
                    </a:cxn>
                    <a:cxn ang="0">
                      <a:pos x="11" y="307"/>
                    </a:cxn>
                    <a:cxn ang="0">
                      <a:pos x="19" y="316"/>
                    </a:cxn>
                    <a:cxn ang="0">
                      <a:pos x="27" y="323"/>
                    </a:cxn>
                    <a:cxn ang="0">
                      <a:pos x="39" y="328"/>
                    </a:cxn>
                    <a:cxn ang="0">
                      <a:pos x="50" y="330"/>
                    </a:cxn>
                    <a:cxn ang="0">
                      <a:pos x="62" y="332"/>
                    </a:cxn>
                    <a:cxn ang="0">
                      <a:pos x="5913" y="332"/>
                    </a:cxn>
                    <a:cxn ang="0">
                      <a:pos x="5925" y="330"/>
                    </a:cxn>
                    <a:cxn ang="0">
                      <a:pos x="5936" y="328"/>
                    </a:cxn>
                    <a:cxn ang="0">
                      <a:pos x="5946" y="323"/>
                    </a:cxn>
                    <a:cxn ang="0">
                      <a:pos x="5956" y="316"/>
                    </a:cxn>
                    <a:cxn ang="0">
                      <a:pos x="5963" y="307"/>
                    </a:cxn>
                    <a:cxn ang="0">
                      <a:pos x="5969" y="299"/>
                    </a:cxn>
                    <a:cxn ang="0">
                      <a:pos x="5971" y="288"/>
                    </a:cxn>
                    <a:cxn ang="0">
                      <a:pos x="5973" y="278"/>
                    </a:cxn>
                    <a:cxn ang="0">
                      <a:pos x="5973" y="56"/>
                    </a:cxn>
                    <a:cxn ang="0">
                      <a:pos x="5971" y="45"/>
                    </a:cxn>
                    <a:cxn ang="0">
                      <a:pos x="5969" y="35"/>
                    </a:cxn>
                    <a:cxn ang="0">
                      <a:pos x="5963" y="24"/>
                    </a:cxn>
                    <a:cxn ang="0">
                      <a:pos x="5956" y="17"/>
                    </a:cxn>
                    <a:cxn ang="0">
                      <a:pos x="5946" y="11"/>
                    </a:cxn>
                    <a:cxn ang="0">
                      <a:pos x="5936" y="5"/>
                    </a:cxn>
                    <a:cxn ang="0">
                      <a:pos x="5925" y="2"/>
                    </a:cxn>
                    <a:cxn ang="0">
                      <a:pos x="5913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5973" h="332">
                      <a:moveTo>
                        <a:pt x="62" y="0"/>
                      </a:moveTo>
                      <a:lnTo>
                        <a:pt x="50" y="2"/>
                      </a:lnTo>
                      <a:lnTo>
                        <a:pt x="39" y="5"/>
                      </a:lnTo>
                      <a:lnTo>
                        <a:pt x="27" y="11"/>
                      </a:lnTo>
                      <a:lnTo>
                        <a:pt x="19" y="17"/>
                      </a:lnTo>
                      <a:lnTo>
                        <a:pt x="11" y="24"/>
                      </a:lnTo>
                      <a:lnTo>
                        <a:pt x="6" y="35"/>
                      </a:lnTo>
                      <a:lnTo>
                        <a:pt x="2" y="45"/>
                      </a:lnTo>
                      <a:lnTo>
                        <a:pt x="0" y="56"/>
                      </a:lnTo>
                      <a:lnTo>
                        <a:pt x="0" y="278"/>
                      </a:lnTo>
                      <a:lnTo>
                        <a:pt x="2" y="288"/>
                      </a:lnTo>
                      <a:lnTo>
                        <a:pt x="6" y="299"/>
                      </a:lnTo>
                      <a:lnTo>
                        <a:pt x="11" y="307"/>
                      </a:lnTo>
                      <a:lnTo>
                        <a:pt x="19" y="316"/>
                      </a:lnTo>
                      <a:lnTo>
                        <a:pt x="27" y="323"/>
                      </a:lnTo>
                      <a:lnTo>
                        <a:pt x="39" y="328"/>
                      </a:lnTo>
                      <a:lnTo>
                        <a:pt x="50" y="330"/>
                      </a:lnTo>
                      <a:lnTo>
                        <a:pt x="62" y="332"/>
                      </a:lnTo>
                      <a:lnTo>
                        <a:pt x="5913" y="332"/>
                      </a:lnTo>
                      <a:lnTo>
                        <a:pt x="5925" y="330"/>
                      </a:lnTo>
                      <a:lnTo>
                        <a:pt x="5936" y="328"/>
                      </a:lnTo>
                      <a:lnTo>
                        <a:pt x="5946" y="323"/>
                      </a:lnTo>
                      <a:lnTo>
                        <a:pt x="5956" y="316"/>
                      </a:lnTo>
                      <a:lnTo>
                        <a:pt x="5963" y="307"/>
                      </a:lnTo>
                      <a:lnTo>
                        <a:pt x="5969" y="299"/>
                      </a:lnTo>
                      <a:lnTo>
                        <a:pt x="5971" y="288"/>
                      </a:lnTo>
                      <a:lnTo>
                        <a:pt x="5973" y="278"/>
                      </a:lnTo>
                      <a:lnTo>
                        <a:pt x="5973" y="56"/>
                      </a:lnTo>
                      <a:lnTo>
                        <a:pt x="5971" y="45"/>
                      </a:lnTo>
                      <a:lnTo>
                        <a:pt x="5969" y="35"/>
                      </a:lnTo>
                      <a:lnTo>
                        <a:pt x="5963" y="24"/>
                      </a:lnTo>
                      <a:lnTo>
                        <a:pt x="5956" y="17"/>
                      </a:lnTo>
                      <a:lnTo>
                        <a:pt x="5946" y="11"/>
                      </a:lnTo>
                      <a:lnTo>
                        <a:pt x="5936" y="5"/>
                      </a:lnTo>
                      <a:lnTo>
                        <a:pt x="5925" y="2"/>
                      </a:lnTo>
                      <a:lnTo>
                        <a:pt x="5913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0C2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89" name="Freeform 441"/>
                <p:cNvSpPr>
                  <a:spLocks/>
                </p:cNvSpPr>
                <p:nvPr/>
              </p:nvSpPr>
              <p:spPr bwMode="auto">
                <a:xfrm>
                  <a:off x="1398" y="280"/>
                  <a:ext cx="2931" cy="16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49" y="1"/>
                    </a:cxn>
                    <a:cxn ang="0">
                      <a:pos x="37" y="3"/>
                    </a:cxn>
                    <a:cxn ang="0">
                      <a:pos x="27" y="8"/>
                    </a:cxn>
                    <a:cxn ang="0">
                      <a:pos x="18" y="15"/>
                    </a:cxn>
                    <a:cxn ang="0">
                      <a:pos x="10" y="24"/>
                    </a:cxn>
                    <a:cxn ang="0">
                      <a:pos x="4" y="33"/>
                    </a:cxn>
                    <a:cxn ang="0">
                      <a:pos x="2" y="43"/>
                    </a:cxn>
                    <a:cxn ang="0">
                      <a:pos x="0" y="53"/>
                    </a:cxn>
                    <a:cxn ang="0">
                      <a:pos x="0" y="272"/>
                    </a:cxn>
                    <a:cxn ang="0">
                      <a:pos x="2" y="283"/>
                    </a:cxn>
                    <a:cxn ang="0">
                      <a:pos x="4" y="293"/>
                    </a:cxn>
                    <a:cxn ang="0">
                      <a:pos x="10" y="302"/>
                    </a:cxn>
                    <a:cxn ang="0">
                      <a:pos x="18" y="309"/>
                    </a:cxn>
                    <a:cxn ang="0">
                      <a:pos x="27" y="316"/>
                    </a:cxn>
                    <a:cxn ang="0">
                      <a:pos x="37" y="321"/>
                    </a:cxn>
                    <a:cxn ang="0">
                      <a:pos x="49" y="322"/>
                    </a:cxn>
                    <a:cxn ang="0">
                      <a:pos x="60" y="324"/>
                    </a:cxn>
                    <a:cxn ang="0">
                      <a:pos x="5803" y="324"/>
                    </a:cxn>
                    <a:cxn ang="0">
                      <a:pos x="5816" y="322"/>
                    </a:cxn>
                    <a:cxn ang="0">
                      <a:pos x="5826" y="321"/>
                    </a:cxn>
                    <a:cxn ang="0">
                      <a:pos x="5838" y="316"/>
                    </a:cxn>
                    <a:cxn ang="0">
                      <a:pos x="5845" y="309"/>
                    </a:cxn>
                    <a:cxn ang="0">
                      <a:pos x="5853" y="302"/>
                    </a:cxn>
                    <a:cxn ang="0">
                      <a:pos x="5859" y="293"/>
                    </a:cxn>
                    <a:cxn ang="0">
                      <a:pos x="5861" y="283"/>
                    </a:cxn>
                    <a:cxn ang="0">
                      <a:pos x="5863" y="272"/>
                    </a:cxn>
                    <a:cxn ang="0">
                      <a:pos x="5863" y="53"/>
                    </a:cxn>
                    <a:cxn ang="0">
                      <a:pos x="5861" y="43"/>
                    </a:cxn>
                    <a:cxn ang="0">
                      <a:pos x="5859" y="33"/>
                    </a:cxn>
                    <a:cxn ang="0">
                      <a:pos x="5853" y="24"/>
                    </a:cxn>
                    <a:cxn ang="0">
                      <a:pos x="5845" y="15"/>
                    </a:cxn>
                    <a:cxn ang="0">
                      <a:pos x="5838" y="8"/>
                    </a:cxn>
                    <a:cxn ang="0">
                      <a:pos x="5826" y="3"/>
                    </a:cxn>
                    <a:cxn ang="0">
                      <a:pos x="5816" y="1"/>
                    </a:cxn>
                    <a:cxn ang="0">
                      <a:pos x="5803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5863" h="324">
                      <a:moveTo>
                        <a:pt x="60" y="0"/>
                      </a:moveTo>
                      <a:lnTo>
                        <a:pt x="49" y="1"/>
                      </a:lnTo>
                      <a:lnTo>
                        <a:pt x="37" y="3"/>
                      </a:lnTo>
                      <a:lnTo>
                        <a:pt x="27" y="8"/>
                      </a:lnTo>
                      <a:lnTo>
                        <a:pt x="18" y="15"/>
                      </a:lnTo>
                      <a:lnTo>
                        <a:pt x="10" y="24"/>
                      </a:lnTo>
                      <a:lnTo>
                        <a:pt x="4" y="33"/>
                      </a:lnTo>
                      <a:lnTo>
                        <a:pt x="2" y="43"/>
                      </a:lnTo>
                      <a:lnTo>
                        <a:pt x="0" y="53"/>
                      </a:lnTo>
                      <a:lnTo>
                        <a:pt x="0" y="272"/>
                      </a:lnTo>
                      <a:lnTo>
                        <a:pt x="2" y="283"/>
                      </a:lnTo>
                      <a:lnTo>
                        <a:pt x="4" y="293"/>
                      </a:lnTo>
                      <a:lnTo>
                        <a:pt x="10" y="302"/>
                      </a:lnTo>
                      <a:lnTo>
                        <a:pt x="18" y="309"/>
                      </a:lnTo>
                      <a:lnTo>
                        <a:pt x="27" y="316"/>
                      </a:lnTo>
                      <a:lnTo>
                        <a:pt x="37" y="321"/>
                      </a:lnTo>
                      <a:lnTo>
                        <a:pt x="49" y="322"/>
                      </a:lnTo>
                      <a:lnTo>
                        <a:pt x="60" y="324"/>
                      </a:lnTo>
                      <a:lnTo>
                        <a:pt x="5803" y="324"/>
                      </a:lnTo>
                      <a:lnTo>
                        <a:pt x="5816" y="322"/>
                      </a:lnTo>
                      <a:lnTo>
                        <a:pt x="5826" y="321"/>
                      </a:lnTo>
                      <a:lnTo>
                        <a:pt x="5838" y="316"/>
                      </a:lnTo>
                      <a:lnTo>
                        <a:pt x="5845" y="309"/>
                      </a:lnTo>
                      <a:lnTo>
                        <a:pt x="5853" y="302"/>
                      </a:lnTo>
                      <a:lnTo>
                        <a:pt x="5859" y="293"/>
                      </a:lnTo>
                      <a:lnTo>
                        <a:pt x="5861" y="283"/>
                      </a:lnTo>
                      <a:lnTo>
                        <a:pt x="5863" y="272"/>
                      </a:lnTo>
                      <a:lnTo>
                        <a:pt x="5863" y="53"/>
                      </a:lnTo>
                      <a:lnTo>
                        <a:pt x="5861" y="43"/>
                      </a:lnTo>
                      <a:lnTo>
                        <a:pt x="5859" y="33"/>
                      </a:lnTo>
                      <a:lnTo>
                        <a:pt x="5853" y="24"/>
                      </a:lnTo>
                      <a:lnTo>
                        <a:pt x="5845" y="15"/>
                      </a:lnTo>
                      <a:lnTo>
                        <a:pt x="5838" y="8"/>
                      </a:lnTo>
                      <a:lnTo>
                        <a:pt x="5826" y="3"/>
                      </a:lnTo>
                      <a:lnTo>
                        <a:pt x="5816" y="1"/>
                      </a:lnTo>
                      <a:lnTo>
                        <a:pt x="5803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B3C5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0" name="Freeform 442"/>
                <p:cNvSpPr>
                  <a:spLocks/>
                </p:cNvSpPr>
                <p:nvPr/>
              </p:nvSpPr>
              <p:spPr bwMode="auto">
                <a:xfrm>
                  <a:off x="1425" y="281"/>
                  <a:ext cx="2876" cy="16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49" y="2"/>
                    </a:cxn>
                    <a:cxn ang="0">
                      <a:pos x="37" y="4"/>
                    </a:cxn>
                    <a:cxn ang="0">
                      <a:pos x="28" y="9"/>
                    </a:cxn>
                    <a:cxn ang="0">
                      <a:pos x="18" y="16"/>
                    </a:cxn>
                    <a:cxn ang="0">
                      <a:pos x="10" y="25"/>
                    </a:cxn>
                    <a:cxn ang="0">
                      <a:pos x="4" y="33"/>
                    </a:cxn>
                    <a:cxn ang="0">
                      <a:pos x="2" y="44"/>
                    </a:cxn>
                    <a:cxn ang="0">
                      <a:pos x="0" y="54"/>
                    </a:cxn>
                    <a:cxn ang="0">
                      <a:pos x="0" y="268"/>
                    </a:cxn>
                    <a:cxn ang="0">
                      <a:pos x="2" y="278"/>
                    </a:cxn>
                    <a:cxn ang="0">
                      <a:pos x="4" y="288"/>
                    </a:cxn>
                    <a:cxn ang="0">
                      <a:pos x="10" y="297"/>
                    </a:cxn>
                    <a:cxn ang="0">
                      <a:pos x="18" y="304"/>
                    </a:cxn>
                    <a:cxn ang="0">
                      <a:pos x="28" y="311"/>
                    </a:cxn>
                    <a:cxn ang="0">
                      <a:pos x="37" y="316"/>
                    </a:cxn>
                    <a:cxn ang="0">
                      <a:pos x="49" y="318"/>
                    </a:cxn>
                    <a:cxn ang="0">
                      <a:pos x="61" y="320"/>
                    </a:cxn>
                    <a:cxn ang="0">
                      <a:pos x="5694" y="320"/>
                    </a:cxn>
                    <a:cxn ang="0">
                      <a:pos x="5706" y="318"/>
                    </a:cxn>
                    <a:cxn ang="0">
                      <a:pos x="5718" y="316"/>
                    </a:cxn>
                    <a:cxn ang="0">
                      <a:pos x="5727" y="311"/>
                    </a:cxn>
                    <a:cxn ang="0">
                      <a:pos x="5735" y="304"/>
                    </a:cxn>
                    <a:cxn ang="0">
                      <a:pos x="5743" y="297"/>
                    </a:cxn>
                    <a:cxn ang="0">
                      <a:pos x="5749" y="288"/>
                    </a:cxn>
                    <a:cxn ang="0">
                      <a:pos x="5751" y="278"/>
                    </a:cxn>
                    <a:cxn ang="0">
                      <a:pos x="5753" y="268"/>
                    </a:cxn>
                    <a:cxn ang="0">
                      <a:pos x="5753" y="54"/>
                    </a:cxn>
                    <a:cxn ang="0">
                      <a:pos x="5751" y="44"/>
                    </a:cxn>
                    <a:cxn ang="0">
                      <a:pos x="5749" y="33"/>
                    </a:cxn>
                    <a:cxn ang="0">
                      <a:pos x="5743" y="25"/>
                    </a:cxn>
                    <a:cxn ang="0">
                      <a:pos x="5735" y="16"/>
                    </a:cxn>
                    <a:cxn ang="0">
                      <a:pos x="5727" y="9"/>
                    </a:cxn>
                    <a:cxn ang="0">
                      <a:pos x="5718" y="4"/>
                    </a:cxn>
                    <a:cxn ang="0">
                      <a:pos x="5706" y="2"/>
                    </a:cxn>
                    <a:cxn ang="0">
                      <a:pos x="5694" y="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5753" h="320">
                      <a:moveTo>
                        <a:pt x="61" y="0"/>
                      </a:moveTo>
                      <a:lnTo>
                        <a:pt x="49" y="2"/>
                      </a:lnTo>
                      <a:lnTo>
                        <a:pt x="37" y="4"/>
                      </a:lnTo>
                      <a:lnTo>
                        <a:pt x="28" y="9"/>
                      </a:lnTo>
                      <a:lnTo>
                        <a:pt x="18" y="16"/>
                      </a:lnTo>
                      <a:lnTo>
                        <a:pt x="10" y="25"/>
                      </a:lnTo>
                      <a:lnTo>
                        <a:pt x="4" y="33"/>
                      </a:lnTo>
                      <a:lnTo>
                        <a:pt x="2" y="44"/>
                      </a:lnTo>
                      <a:lnTo>
                        <a:pt x="0" y="54"/>
                      </a:lnTo>
                      <a:lnTo>
                        <a:pt x="0" y="268"/>
                      </a:lnTo>
                      <a:lnTo>
                        <a:pt x="2" y="278"/>
                      </a:lnTo>
                      <a:lnTo>
                        <a:pt x="4" y="288"/>
                      </a:lnTo>
                      <a:lnTo>
                        <a:pt x="10" y="297"/>
                      </a:lnTo>
                      <a:lnTo>
                        <a:pt x="18" y="304"/>
                      </a:lnTo>
                      <a:lnTo>
                        <a:pt x="28" y="311"/>
                      </a:lnTo>
                      <a:lnTo>
                        <a:pt x="37" y="316"/>
                      </a:lnTo>
                      <a:lnTo>
                        <a:pt x="49" y="318"/>
                      </a:lnTo>
                      <a:lnTo>
                        <a:pt x="61" y="320"/>
                      </a:lnTo>
                      <a:lnTo>
                        <a:pt x="5694" y="320"/>
                      </a:lnTo>
                      <a:lnTo>
                        <a:pt x="5706" y="318"/>
                      </a:lnTo>
                      <a:lnTo>
                        <a:pt x="5718" y="316"/>
                      </a:lnTo>
                      <a:lnTo>
                        <a:pt x="5727" y="311"/>
                      </a:lnTo>
                      <a:lnTo>
                        <a:pt x="5735" y="304"/>
                      </a:lnTo>
                      <a:lnTo>
                        <a:pt x="5743" y="297"/>
                      </a:lnTo>
                      <a:lnTo>
                        <a:pt x="5749" y="288"/>
                      </a:lnTo>
                      <a:lnTo>
                        <a:pt x="5751" y="278"/>
                      </a:lnTo>
                      <a:lnTo>
                        <a:pt x="5753" y="268"/>
                      </a:lnTo>
                      <a:lnTo>
                        <a:pt x="5753" y="54"/>
                      </a:lnTo>
                      <a:lnTo>
                        <a:pt x="5751" y="44"/>
                      </a:lnTo>
                      <a:lnTo>
                        <a:pt x="5749" y="33"/>
                      </a:lnTo>
                      <a:lnTo>
                        <a:pt x="5743" y="25"/>
                      </a:lnTo>
                      <a:lnTo>
                        <a:pt x="5735" y="16"/>
                      </a:lnTo>
                      <a:lnTo>
                        <a:pt x="5727" y="9"/>
                      </a:lnTo>
                      <a:lnTo>
                        <a:pt x="5718" y="4"/>
                      </a:lnTo>
                      <a:lnTo>
                        <a:pt x="5706" y="2"/>
                      </a:lnTo>
                      <a:lnTo>
                        <a:pt x="5694" y="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B6C7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1" name="Freeform 443"/>
                <p:cNvSpPr>
                  <a:spLocks/>
                </p:cNvSpPr>
                <p:nvPr/>
              </p:nvSpPr>
              <p:spPr bwMode="auto">
                <a:xfrm>
                  <a:off x="1453" y="283"/>
                  <a:ext cx="2821" cy="156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46" y="2"/>
                    </a:cxn>
                    <a:cxn ang="0">
                      <a:pos x="37" y="3"/>
                    </a:cxn>
                    <a:cxn ang="0">
                      <a:pos x="27" y="8"/>
                    </a:cxn>
                    <a:cxn ang="0">
                      <a:pos x="17" y="15"/>
                    </a:cxn>
                    <a:cxn ang="0">
                      <a:pos x="9" y="24"/>
                    </a:cxn>
                    <a:cxn ang="0">
                      <a:pos x="4" y="33"/>
                    </a:cxn>
                    <a:cxn ang="0">
                      <a:pos x="2" y="41"/>
                    </a:cxn>
                    <a:cxn ang="0">
                      <a:pos x="0" y="52"/>
                    </a:cxn>
                    <a:cxn ang="0">
                      <a:pos x="0" y="262"/>
                    </a:cxn>
                    <a:cxn ang="0">
                      <a:pos x="2" y="272"/>
                    </a:cxn>
                    <a:cxn ang="0">
                      <a:pos x="4" y="281"/>
                    </a:cxn>
                    <a:cxn ang="0">
                      <a:pos x="9" y="290"/>
                    </a:cxn>
                    <a:cxn ang="0">
                      <a:pos x="17" y="298"/>
                    </a:cxn>
                    <a:cxn ang="0">
                      <a:pos x="37" y="309"/>
                    </a:cxn>
                    <a:cxn ang="0">
                      <a:pos x="46" y="311"/>
                    </a:cxn>
                    <a:cxn ang="0">
                      <a:pos x="58" y="312"/>
                    </a:cxn>
                    <a:cxn ang="0">
                      <a:pos x="5585" y="312"/>
                    </a:cxn>
                    <a:cxn ang="0">
                      <a:pos x="5597" y="311"/>
                    </a:cxn>
                    <a:cxn ang="0">
                      <a:pos x="5606" y="309"/>
                    </a:cxn>
                    <a:cxn ang="0">
                      <a:pos x="5626" y="298"/>
                    </a:cxn>
                    <a:cxn ang="0">
                      <a:pos x="5637" y="281"/>
                    </a:cxn>
                    <a:cxn ang="0">
                      <a:pos x="5639" y="272"/>
                    </a:cxn>
                    <a:cxn ang="0">
                      <a:pos x="5641" y="262"/>
                    </a:cxn>
                    <a:cxn ang="0">
                      <a:pos x="5641" y="52"/>
                    </a:cxn>
                    <a:cxn ang="0">
                      <a:pos x="5639" y="41"/>
                    </a:cxn>
                    <a:cxn ang="0">
                      <a:pos x="5637" y="33"/>
                    </a:cxn>
                    <a:cxn ang="0">
                      <a:pos x="5626" y="15"/>
                    </a:cxn>
                    <a:cxn ang="0">
                      <a:pos x="5616" y="8"/>
                    </a:cxn>
                    <a:cxn ang="0">
                      <a:pos x="5606" y="3"/>
                    </a:cxn>
                    <a:cxn ang="0">
                      <a:pos x="5597" y="2"/>
                    </a:cxn>
                    <a:cxn ang="0">
                      <a:pos x="5585" y="0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5641" h="312">
                      <a:moveTo>
                        <a:pt x="58" y="0"/>
                      </a:moveTo>
                      <a:lnTo>
                        <a:pt x="46" y="2"/>
                      </a:lnTo>
                      <a:lnTo>
                        <a:pt x="37" y="3"/>
                      </a:lnTo>
                      <a:lnTo>
                        <a:pt x="27" y="8"/>
                      </a:lnTo>
                      <a:lnTo>
                        <a:pt x="17" y="15"/>
                      </a:lnTo>
                      <a:lnTo>
                        <a:pt x="9" y="24"/>
                      </a:lnTo>
                      <a:lnTo>
                        <a:pt x="4" y="33"/>
                      </a:lnTo>
                      <a:lnTo>
                        <a:pt x="2" y="41"/>
                      </a:lnTo>
                      <a:lnTo>
                        <a:pt x="0" y="52"/>
                      </a:lnTo>
                      <a:lnTo>
                        <a:pt x="0" y="262"/>
                      </a:lnTo>
                      <a:lnTo>
                        <a:pt x="2" y="272"/>
                      </a:lnTo>
                      <a:lnTo>
                        <a:pt x="4" y="281"/>
                      </a:lnTo>
                      <a:lnTo>
                        <a:pt x="9" y="290"/>
                      </a:lnTo>
                      <a:lnTo>
                        <a:pt x="17" y="298"/>
                      </a:lnTo>
                      <a:lnTo>
                        <a:pt x="37" y="309"/>
                      </a:lnTo>
                      <a:lnTo>
                        <a:pt x="46" y="311"/>
                      </a:lnTo>
                      <a:lnTo>
                        <a:pt x="58" y="312"/>
                      </a:lnTo>
                      <a:lnTo>
                        <a:pt x="5585" y="312"/>
                      </a:lnTo>
                      <a:lnTo>
                        <a:pt x="5597" y="311"/>
                      </a:lnTo>
                      <a:lnTo>
                        <a:pt x="5606" y="309"/>
                      </a:lnTo>
                      <a:lnTo>
                        <a:pt x="5626" y="298"/>
                      </a:lnTo>
                      <a:lnTo>
                        <a:pt x="5637" y="281"/>
                      </a:lnTo>
                      <a:lnTo>
                        <a:pt x="5639" y="272"/>
                      </a:lnTo>
                      <a:lnTo>
                        <a:pt x="5641" y="262"/>
                      </a:lnTo>
                      <a:lnTo>
                        <a:pt x="5641" y="52"/>
                      </a:lnTo>
                      <a:lnTo>
                        <a:pt x="5639" y="41"/>
                      </a:lnTo>
                      <a:lnTo>
                        <a:pt x="5637" y="33"/>
                      </a:lnTo>
                      <a:lnTo>
                        <a:pt x="5626" y="15"/>
                      </a:lnTo>
                      <a:lnTo>
                        <a:pt x="5616" y="8"/>
                      </a:lnTo>
                      <a:lnTo>
                        <a:pt x="5606" y="3"/>
                      </a:lnTo>
                      <a:lnTo>
                        <a:pt x="5597" y="2"/>
                      </a:lnTo>
                      <a:lnTo>
                        <a:pt x="5585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B8C8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2" name="Freeform 444"/>
                <p:cNvSpPr>
                  <a:spLocks/>
                </p:cNvSpPr>
                <p:nvPr/>
              </p:nvSpPr>
              <p:spPr bwMode="auto">
                <a:xfrm>
                  <a:off x="1480" y="285"/>
                  <a:ext cx="2765" cy="15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47" y="2"/>
                    </a:cxn>
                    <a:cxn ang="0">
                      <a:pos x="37" y="4"/>
                    </a:cxn>
                    <a:cxn ang="0">
                      <a:pos x="27" y="9"/>
                    </a:cxn>
                    <a:cxn ang="0">
                      <a:pos x="17" y="16"/>
                    </a:cxn>
                    <a:cxn ang="0">
                      <a:pos x="10" y="25"/>
                    </a:cxn>
                    <a:cxn ang="0">
                      <a:pos x="4" y="33"/>
                    </a:cxn>
                    <a:cxn ang="0">
                      <a:pos x="2" y="42"/>
                    </a:cxn>
                    <a:cxn ang="0">
                      <a:pos x="0" y="52"/>
                    </a:cxn>
                    <a:cxn ang="0">
                      <a:pos x="0" y="257"/>
                    </a:cxn>
                    <a:cxn ang="0">
                      <a:pos x="2" y="268"/>
                    </a:cxn>
                    <a:cxn ang="0">
                      <a:pos x="4" y="276"/>
                    </a:cxn>
                    <a:cxn ang="0">
                      <a:pos x="10" y="285"/>
                    </a:cxn>
                    <a:cxn ang="0">
                      <a:pos x="17" y="294"/>
                    </a:cxn>
                    <a:cxn ang="0">
                      <a:pos x="37" y="304"/>
                    </a:cxn>
                    <a:cxn ang="0">
                      <a:pos x="47" y="306"/>
                    </a:cxn>
                    <a:cxn ang="0">
                      <a:pos x="58" y="308"/>
                    </a:cxn>
                    <a:cxn ang="0">
                      <a:pos x="5475" y="308"/>
                    </a:cxn>
                    <a:cxn ang="0">
                      <a:pos x="5486" y="306"/>
                    </a:cxn>
                    <a:cxn ang="0">
                      <a:pos x="5496" y="304"/>
                    </a:cxn>
                    <a:cxn ang="0">
                      <a:pos x="5515" y="294"/>
                    </a:cxn>
                    <a:cxn ang="0">
                      <a:pos x="5527" y="276"/>
                    </a:cxn>
                    <a:cxn ang="0">
                      <a:pos x="5529" y="268"/>
                    </a:cxn>
                    <a:cxn ang="0">
                      <a:pos x="5531" y="257"/>
                    </a:cxn>
                    <a:cxn ang="0">
                      <a:pos x="5531" y="52"/>
                    </a:cxn>
                    <a:cxn ang="0">
                      <a:pos x="5529" y="42"/>
                    </a:cxn>
                    <a:cxn ang="0">
                      <a:pos x="5527" y="33"/>
                    </a:cxn>
                    <a:cxn ang="0">
                      <a:pos x="5515" y="16"/>
                    </a:cxn>
                    <a:cxn ang="0">
                      <a:pos x="5506" y="9"/>
                    </a:cxn>
                    <a:cxn ang="0">
                      <a:pos x="5496" y="4"/>
                    </a:cxn>
                    <a:cxn ang="0">
                      <a:pos x="5486" y="2"/>
                    </a:cxn>
                    <a:cxn ang="0">
                      <a:pos x="5475" y="0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5531" h="308">
                      <a:moveTo>
                        <a:pt x="58" y="0"/>
                      </a:moveTo>
                      <a:lnTo>
                        <a:pt x="47" y="2"/>
                      </a:lnTo>
                      <a:lnTo>
                        <a:pt x="37" y="4"/>
                      </a:lnTo>
                      <a:lnTo>
                        <a:pt x="27" y="9"/>
                      </a:lnTo>
                      <a:lnTo>
                        <a:pt x="17" y="16"/>
                      </a:lnTo>
                      <a:lnTo>
                        <a:pt x="10" y="25"/>
                      </a:lnTo>
                      <a:lnTo>
                        <a:pt x="4" y="33"/>
                      </a:lnTo>
                      <a:lnTo>
                        <a:pt x="2" y="42"/>
                      </a:lnTo>
                      <a:lnTo>
                        <a:pt x="0" y="52"/>
                      </a:lnTo>
                      <a:lnTo>
                        <a:pt x="0" y="257"/>
                      </a:lnTo>
                      <a:lnTo>
                        <a:pt x="2" y="268"/>
                      </a:lnTo>
                      <a:lnTo>
                        <a:pt x="4" y="276"/>
                      </a:lnTo>
                      <a:lnTo>
                        <a:pt x="10" y="285"/>
                      </a:lnTo>
                      <a:lnTo>
                        <a:pt x="17" y="294"/>
                      </a:lnTo>
                      <a:lnTo>
                        <a:pt x="37" y="304"/>
                      </a:lnTo>
                      <a:lnTo>
                        <a:pt x="47" y="306"/>
                      </a:lnTo>
                      <a:lnTo>
                        <a:pt x="58" y="308"/>
                      </a:lnTo>
                      <a:lnTo>
                        <a:pt x="5475" y="308"/>
                      </a:lnTo>
                      <a:lnTo>
                        <a:pt x="5486" y="306"/>
                      </a:lnTo>
                      <a:lnTo>
                        <a:pt x="5496" y="304"/>
                      </a:lnTo>
                      <a:lnTo>
                        <a:pt x="5515" y="294"/>
                      </a:lnTo>
                      <a:lnTo>
                        <a:pt x="5527" y="276"/>
                      </a:lnTo>
                      <a:lnTo>
                        <a:pt x="5529" y="268"/>
                      </a:lnTo>
                      <a:lnTo>
                        <a:pt x="5531" y="257"/>
                      </a:lnTo>
                      <a:lnTo>
                        <a:pt x="5531" y="52"/>
                      </a:lnTo>
                      <a:lnTo>
                        <a:pt x="5529" y="42"/>
                      </a:lnTo>
                      <a:lnTo>
                        <a:pt x="5527" y="33"/>
                      </a:lnTo>
                      <a:lnTo>
                        <a:pt x="5515" y="16"/>
                      </a:lnTo>
                      <a:lnTo>
                        <a:pt x="5506" y="9"/>
                      </a:lnTo>
                      <a:lnTo>
                        <a:pt x="5496" y="4"/>
                      </a:lnTo>
                      <a:lnTo>
                        <a:pt x="5486" y="2"/>
                      </a:lnTo>
                      <a:lnTo>
                        <a:pt x="5475" y="0"/>
                      </a:lnTo>
                      <a:lnTo>
                        <a:pt x="58" y="0"/>
                      </a:lnTo>
                      <a:close/>
                    </a:path>
                  </a:pathLst>
                </a:custGeom>
                <a:solidFill>
                  <a:srgbClr val="BBCA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3" name="Freeform 445"/>
                <p:cNvSpPr>
                  <a:spLocks/>
                </p:cNvSpPr>
                <p:nvPr/>
              </p:nvSpPr>
              <p:spPr bwMode="auto">
                <a:xfrm>
                  <a:off x="1508" y="286"/>
                  <a:ext cx="2710" cy="151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45" y="1"/>
                    </a:cxn>
                    <a:cxn ang="0">
                      <a:pos x="35" y="3"/>
                    </a:cxn>
                    <a:cxn ang="0">
                      <a:pos x="18" y="15"/>
                    </a:cxn>
                    <a:cxn ang="0">
                      <a:pos x="4" y="31"/>
                    </a:cxn>
                    <a:cxn ang="0">
                      <a:pos x="2" y="40"/>
                    </a:cxn>
                    <a:cxn ang="0">
                      <a:pos x="0" y="50"/>
                    </a:cxn>
                    <a:cxn ang="0">
                      <a:pos x="0" y="251"/>
                    </a:cxn>
                    <a:cxn ang="0">
                      <a:pos x="2" y="262"/>
                    </a:cxn>
                    <a:cxn ang="0">
                      <a:pos x="4" y="271"/>
                    </a:cxn>
                    <a:cxn ang="0">
                      <a:pos x="18" y="286"/>
                    </a:cxn>
                    <a:cxn ang="0">
                      <a:pos x="35" y="297"/>
                    </a:cxn>
                    <a:cxn ang="0">
                      <a:pos x="45" y="298"/>
                    </a:cxn>
                    <a:cxn ang="0">
                      <a:pos x="57" y="300"/>
                    </a:cxn>
                    <a:cxn ang="0">
                      <a:pos x="5366" y="300"/>
                    </a:cxn>
                    <a:cxn ang="0">
                      <a:pos x="5378" y="298"/>
                    </a:cxn>
                    <a:cxn ang="0">
                      <a:pos x="5388" y="297"/>
                    </a:cxn>
                    <a:cxn ang="0">
                      <a:pos x="5405" y="286"/>
                    </a:cxn>
                    <a:cxn ang="0">
                      <a:pos x="5417" y="271"/>
                    </a:cxn>
                    <a:cxn ang="0">
                      <a:pos x="5419" y="262"/>
                    </a:cxn>
                    <a:cxn ang="0">
                      <a:pos x="5421" y="251"/>
                    </a:cxn>
                    <a:cxn ang="0">
                      <a:pos x="5421" y="50"/>
                    </a:cxn>
                    <a:cxn ang="0">
                      <a:pos x="5419" y="40"/>
                    </a:cxn>
                    <a:cxn ang="0">
                      <a:pos x="5417" y="31"/>
                    </a:cxn>
                    <a:cxn ang="0">
                      <a:pos x="5405" y="15"/>
                    </a:cxn>
                    <a:cxn ang="0">
                      <a:pos x="5388" y="3"/>
                    </a:cxn>
                    <a:cxn ang="0">
                      <a:pos x="5378" y="1"/>
                    </a:cxn>
                    <a:cxn ang="0">
                      <a:pos x="5366" y="0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5421" h="300">
                      <a:moveTo>
                        <a:pt x="57" y="0"/>
                      </a:moveTo>
                      <a:lnTo>
                        <a:pt x="45" y="1"/>
                      </a:lnTo>
                      <a:lnTo>
                        <a:pt x="35" y="3"/>
                      </a:lnTo>
                      <a:lnTo>
                        <a:pt x="18" y="15"/>
                      </a:lnTo>
                      <a:lnTo>
                        <a:pt x="4" y="31"/>
                      </a:lnTo>
                      <a:lnTo>
                        <a:pt x="2" y="40"/>
                      </a:lnTo>
                      <a:lnTo>
                        <a:pt x="0" y="50"/>
                      </a:lnTo>
                      <a:lnTo>
                        <a:pt x="0" y="251"/>
                      </a:lnTo>
                      <a:lnTo>
                        <a:pt x="2" y="262"/>
                      </a:lnTo>
                      <a:lnTo>
                        <a:pt x="4" y="271"/>
                      </a:lnTo>
                      <a:lnTo>
                        <a:pt x="18" y="286"/>
                      </a:lnTo>
                      <a:lnTo>
                        <a:pt x="35" y="297"/>
                      </a:lnTo>
                      <a:lnTo>
                        <a:pt x="45" y="298"/>
                      </a:lnTo>
                      <a:lnTo>
                        <a:pt x="57" y="300"/>
                      </a:lnTo>
                      <a:lnTo>
                        <a:pt x="5366" y="300"/>
                      </a:lnTo>
                      <a:lnTo>
                        <a:pt x="5378" y="298"/>
                      </a:lnTo>
                      <a:lnTo>
                        <a:pt x="5388" y="297"/>
                      </a:lnTo>
                      <a:lnTo>
                        <a:pt x="5405" y="286"/>
                      </a:lnTo>
                      <a:lnTo>
                        <a:pt x="5417" y="271"/>
                      </a:lnTo>
                      <a:lnTo>
                        <a:pt x="5419" y="262"/>
                      </a:lnTo>
                      <a:lnTo>
                        <a:pt x="5421" y="251"/>
                      </a:lnTo>
                      <a:lnTo>
                        <a:pt x="5421" y="50"/>
                      </a:lnTo>
                      <a:lnTo>
                        <a:pt x="5419" y="40"/>
                      </a:lnTo>
                      <a:lnTo>
                        <a:pt x="5417" y="31"/>
                      </a:lnTo>
                      <a:lnTo>
                        <a:pt x="5405" y="15"/>
                      </a:lnTo>
                      <a:lnTo>
                        <a:pt x="5388" y="3"/>
                      </a:lnTo>
                      <a:lnTo>
                        <a:pt x="5378" y="1"/>
                      </a:lnTo>
                      <a:lnTo>
                        <a:pt x="5366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BECC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4" name="Freeform 446"/>
                <p:cNvSpPr>
                  <a:spLocks/>
                </p:cNvSpPr>
                <p:nvPr/>
              </p:nvSpPr>
              <p:spPr bwMode="auto">
                <a:xfrm>
                  <a:off x="1535" y="287"/>
                  <a:ext cx="2655" cy="148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44" y="2"/>
                    </a:cxn>
                    <a:cxn ang="0">
                      <a:pos x="35" y="4"/>
                    </a:cxn>
                    <a:cxn ang="0">
                      <a:pos x="17" y="16"/>
                    </a:cxn>
                    <a:cxn ang="0">
                      <a:pos x="3" y="32"/>
                    </a:cxn>
                    <a:cxn ang="0">
                      <a:pos x="2" y="40"/>
                    </a:cxn>
                    <a:cxn ang="0">
                      <a:pos x="0" y="51"/>
                    </a:cxn>
                    <a:cxn ang="0">
                      <a:pos x="0" y="247"/>
                    </a:cxn>
                    <a:cxn ang="0">
                      <a:pos x="2" y="257"/>
                    </a:cxn>
                    <a:cxn ang="0">
                      <a:pos x="3" y="266"/>
                    </a:cxn>
                    <a:cxn ang="0">
                      <a:pos x="17" y="282"/>
                    </a:cxn>
                    <a:cxn ang="0">
                      <a:pos x="35" y="292"/>
                    </a:cxn>
                    <a:cxn ang="0">
                      <a:pos x="44" y="294"/>
                    </a:cxn>
                    <a:cxn ang="0">
                      <a:pos x="56" y="296"/>
                    </a:cxn>
                    <a:cxn ang="0">
                      <a:pos x="5255" y="296"/>
                    </a:cxn>
                    <a:cxn ang="0">
                      <a:pos x="5267" y="294"/>
                    </a:cxn>
                    <a:cxn ang="0">
                      <a:pos x="5276" y="292"/>
                    </a:cxn>
                    <a:cxn ang="0">
                      <a:pos x="5294" y="282"/>
                    </a:cxn>
                    <a:cxn ang="0">
                      <a:pos x="5305" y="266"/>
                    </a:cxn>
                    <a:cxn ang="0">
                      <a:pos x="5307" y="257"/>
                    </a:cxn>
                    <a:cxn ang="0">
                      <a:pos x="5309" y="247"/>
                    </a:cxn>
                    <a:cxn ang="0">
                      <a:pos x="5309" y="51"/>
                    </a:cxn>
                    <a:cxn ang="0">
                      <a:pos x="5307" y="40"/>
                    </a:cxn>
                    <a:cxn ang="0">
                      <a:pos x="5305" y="32"/>
                    </a:cxn>
                    <a:cxn ang="0">
                      <a:pos x="5294" y="16"/>
                    </a:cxn>
                    <a:cxn ang="0">
                      <a:pos x="5276" y="4"/>
                    </a:cxn>
                    <a:cxn ang="0">
                      <a:pos x="5267" y="2"/>
                    </a:cxn>
                    <a:cxn ang="0">
                      <a:pos x="5255" y="0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5309" h="296">
                      <a:moveTo>
                        <a:pt x="56" y="0"/>
                      </a:moveTo>
                      <a:lnTo>
                        <a:pt x="44" y="2"/>
                      </a:lnTo>
                      <a:lnTo>
                        <a:pt x="35" y="4"/>
                      </a:lnTo>
                      <a:lnTo>
                        <a:pt x="17" y="16"/>
                      </a:lnTo>
                      <a:lnTo>
                        <a:pt x="3" y="32"/>
                      </a:lnTo>
                      <a:lnTo>
                        <a:pt x="2" y="40"/>
                      </a:lnTo>
                      <a:lnTo>
                        <a:pt x="0" y="51"/>
                      </a:lnTo>
                      <a:lnTo>
                        <a:pt x="0" y="247"/>
                      </a:lnTo>
                      <a:lnTo>
                        <a:pt x="2" y="257"/>
                      </a:lnTo>
                      <a:lnTo>
                        <a:pt x="3" y="266"/>
                      </a:lnTo>
                      <a:lnTo>
                        <a:pt x="17" y="282"/>
                      </a:lnTo>
                      <a:lnTo>
                        <a:pt x="35" y="292"/>
                      </a:lnTo>
                      <a:lnTo>
                        <a:pt x="44" y="294"/>
                      </a:lnTo>
                      <a:lnTo>
                        <a:pt x="56" y="296"/>
                      </a:lnTo>
                      <a:lnTo>
                        <a:pt x="5255" y="296"/>
                      </a:lnTo>
                      <a:lnTo>
                        <a:pt x="5267" y="294"/>
                      </a:lnTo>
                      <a:lnTo>
                        <a:pt x="5276" y="292"/>
                      </a:lnTo>
                      <a:lnTo>
                        <a:pt x="5294" y="282"/>
                      </a:lnTo>
                      <a:lnTo>
                        <a:pt x="5305" y="266"/>
                      </a:lnTo>
                      <a:lnTo>
                        <a:pt x="5307" y="257"/>
                      </a:lnTo>
                      <a:lnTo>
                        <a:pt x="5309" y="247"/>
                      </a:lnTo>
                      <a:lnTo>
                        <a:pt x="5309" y="51"/>
                      </a:lnTo>
                      <a:lnTo>
                        <a:pt x="5307" y="40"/>
                      </a:lnTo>
                      <a:lnTo>
                        <a:pt x="5305" y="32"/>
                      </a:lnTo>
                      <a:lnTo>
                        <a:pt x="5294" y="16"/>
                      </a:lnTo>
                      <a:lnTo>
                        <a:pt x="5276" y="4"/>
                      </a:lnTo>
                      <a:lnTo>
                        <a:pt x="5267" y="2"/>
                      </a:lnTo>
                      <a:lnTo>
                        <a:pt x="5255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C0CE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5" name="Freeform 447"/>
                <p:cNvSpPr>
                  <a:spLocks/>
                </p:cNvSpPr>
                <p:nvPr/>
              </p:nvSpPr>
              <p:spPr bwMode="auto">
                <a:xfrm>
                  <a:off x="1563" y="289"/>
                  <a:ext cx="2601" cy="145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5" y="2"/>
                    </a:cxn>
                    <a:cxn ang="0">
                      <a:pos x="33" y="3"/>
                    </a:cxn>
                    <a:cxn ang="0">
                      <a:pos x="15" y="14"/>
                    </a:cxn>
                    <a:cxn ang="0">
                      <a:pos x="4" y="29"/>
                    </a:cxn>
                    <a:cxn ang="0">
                      <a:pos x="2" y="40"/>
                    </a:cxn>
                    <a:cxn ang="0">
                      <a:pos x="0" y="49"/>
                    </a:cxn>
                    <a:cxn ang="0">
                      <a:pos x="0" y="241"/>
                    </a:cxn>
                    <a:cxn ang="0">
                      <a:pos x="2" y="252"/>
                    </a:cxn>
                    <a:cxn ang="0">
                      <a:pos x="4" y="260"/>
                    </a:cxn>
                    <a:cxn ang="0">
                      <a:pos x="15" y="276"/>
                    </a:cxn>
                    <a:cxn ang="0">
                      <a:pos x="33" y="286"/>
                    </a:cxn>
                    <a:cxn ang="0">
                      <a:pos x="45" y="288"/>
                    </a:cxn>
                    <a:cxn ang="0">
                      <a:pos x="54" y="290"/>
                    </a:cxn>
                    <a:cxn ang="0">
                      <a:pos x="5147" y="290"/>
                    </a:cxn>
                    <a:cxn ang="0">
                      <a:pos x="5158" y="288"/>
                    </a:cxn>
                    <a:cxn ang="0">
                      <a:pos x="5168" y="286"/>
                    </a:cxn>
                    <a:cxn ang="0">
                      <a:pos x="5185" y="276"/>
                    </a:cxn>
                    <a:cxn ang="0">
                      <a:pos x="5197" y="260"/>
                    </a:cxn>
                    <a:cxn ang="0">
                      <a:pos x="5199" y="252"/>
                    </a:cxn>
                    <a:cxn ang="0">
                      <a:pos x="5201" y="241"/>
                    </a:cxn>
                    <a:cxn ang="0">
                      <a:pos x="5201" y="49"/>
                    </a:cxn>
                    <a:cxn ang="0">
                      <a:pos x="5199" y="40"/>
                    </a:cxn>
                    <a:cxn ang="0">
                      <a:pos x="5197" y="29"/>
                    </a:cxn>
                    <a:cxn ang="0">
                      <a:pos x="5185" y="14"/>
                    </a:cxn>
                    <a:cxn ang="0">
                      <a:pos x="5168" y="3"/>
                    </a:cxn>
                    <a:cxn ang="0">
                      <a:pos x="5158" y="2"/>
                    </a:cxn>
                    <a:cxn ang="0">
                      <a:pos x="5147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5201" h="290">
                      <a:moveTo>
                        <a:pt x="54" y="0"/>
                      </a:moveTo>
                      <a:lnTo>
                        <a:pt x="45" y="2"/>
                      </a:lnTo>
                      <a:lnTo>
                        <a:pt x="33" y="3"/>
                      </a:lnTo>
                      <a:lnTo>
                        <a:pt x="15" y="14"/>
                      </a:lnTo>
                      <a:lnTo>
                        <a:pt x="4" y="29"/>
                      </a:lnTo>
                      <a:lnTo>
                        <a:pt x="2" y="40"/>
                      </a:lnTo>
                      <a:lnTo>
                        <a:pt x="0" y="49"/>
                      </a:lnTo>
                      <a:lnTo>
                        <a:pt x="0" y="241"/>
                      </a:lnTo>
                      <a:lnTo>
                        <a:pt x="2" y="252"/>
                      </a:lnTo>
                      <a:lnTo>
                        <a:pt x="4" y="260"/>
                      </a:lnTo>
                      <a:lnTo>
                        <a:pt x="15" y="276"/>
                      </a:lnTo>
                      <a:lnTo>
                        <a:pt x="33" y="286"/>
                      </a:lnTo>
                      <a:lnTo>
                        <a:pt x="45" y="288"/>
                      </a:lnTo>
                      <a:lnTo>
                        <a:pt x="54" y="290"/>
                      </a:lnTo>
                      <a:lnTo>
                        <a:pt x="5147" y="290"/>
                      </a:lnTo>
                      <a:lnTo>
                        <a:pt x="5158" y="288"/>
                      </a:lnTo>
                      <a:lnTo>
                        <a:pt x="5168" y="286"/>
                      </a:lnTo>
                      <a:lnTo>
                        <a:pt x="5185" y="276"/>
                      </a:lnTo>
                      <a:lnTo>
                        <a:pt x="5197" y="260"/>
                      </a:lnTo>
                      <a:lnTo>
                        <a:pt x="5199" y="252"/>
                      </a:lnTo>
                      <a:lnTo>
                        <a:pt x="5201" y="241"/>
                      </a:lnTo>
                      <a:lnTo>
                        <a:pt x="5201" y="49"/>
                      </a:lnTo>
                      <a:lnTo>
                        <a:pt x="5199" y="40"/>
                      </a:lnTo>
                      <a:lnTo>
                        <a:pt x="5197" y="29"/>
                      </a:lnTo>
                      <a:lnTo>
                        <a:pt x="5185" y="14"/>
                      </a:lnTo>
                      <a:lnTo>
                        <a:pt x="5168" y="3"/>
                      </a:lnTo>
                      <a:lnTo>
                        <a:pt x="5158" y="2"/>
                      </a:lnTo>
                      <a:lnTo>
                        <a:pt x="5147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C3D0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6" name="Freeform 448"/>
                <p:cNvSpPr>
                  <a:spLocks/>
                </p:cNvSpPr>
                <p:nvPr/>
              </p:nvSpPr>
              <p:spPr bwMode="auto">
                <a:xfrm>
                  <a:off x="1591" y="291"/>
                  <a:ext cx="2545" cy="141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3" y="2"/>
                    </a:cxn>
                    <a:cxn ang="0">
                      <a:pos x="31" y="4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9"/>
                    </a:cxn>
                    <a:cxn ang="0">
                      <a:pos x="0" y="47"/>
                    </a:cxn>
                    <a:cxn ang="0">
                      <a:pos x="0" y="237"/>
                    </a:cxn>
                    <a:cxn ang="0">
                      <a:pos x="2" y="245"/>
                    </a:cxn>
                    <a:cxn ang="0">
                      <a:pos x="4" y="256"/>
                    </a:cxn>
                    <a:cxn ang="0">
                      <a:pos x="16" y="269"/>
                    </a:cxn>
                    <a:cxn ang="0">
                      <a:pos x="31" y="280"/>
                    </a:cxn>
                    <a:cxn ang="0">
                      <a:pos x="43" y="282"/>
                    </a:cxn>
                    <a:cxn ang="0">
                      <a:pos x="53" y="283"/>
                    </a:cxn>
                    <a:cxn ang="0">
                      <a:pos x="5038" y="283"/>
                    </a:cxn>
                    <a:cxn ang="0">
                      <a:pos x="5048" y="282"/>
                    </a:cxn>
                    <a:cxn ang="0">
                      <a:pos x="5060" y="280"/>
                    </a:cxn>
                    <a:cxn ang="0">
                      <a:pos x="5075" y="269"/>
                    </a:cxn>
                    <a:cxn ang="0">
                      <a:pos x="5087" y="256"/>
                    </a:cxn>
                    <a:cxn ang="0">
                      <a:pos x="5089" y="245"/>
                    </a:cxn>
                    <a:cxn ang="0">
                      <a:pos x="5091" y="237"/>
                    </a:cxn>
                    <a:cxn ang="0">
                      <a:pos x="5091" y="47"/>
                    </a:cxn>
                    <a:cxn ang="0">
                      <a:pos x="5089" y="39"/>
                    </a:cxn>
                    <a:cxn ang="0">
                      <a:pos x="5087" y="28"/>
                    </a:cxn>
                    <a:cxn ang="0">
                      <a:pos x="5075" y="14"/>
                    </a:cxn>
                    <a:cxn ang="0">
                      <a:pos x="5060" y="4"/>
                    </a:cxn>
                    <a:cxn ang="0">
                      <a:pos x="5048" y="2"/>
                    </a:cxn>
                    <a:cxn ang="0">
                      <a:pos x="5038" y="0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5091" h="283">
                      <a:moveTo>
                        <a:pt x="53" y="0"/>
                      </a:moveTo>
                      <a:lnTo>
                        <a:pt x="43" y="2"/>
                      </a:lnTo>
                      <a:lnTo>
                        <a:pt x="31" y="4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9"/>
                      </a:lnTo>
                      <a:lnTo>
                        <a:pt x="0" y="47"/>
                      </a:lnTo>
                      <a:lnTo>
                        <a:pt x="0" y="237"/>
                      </a:lnTo>
                      <a:lnTo>
                        <a:pt x="2" y="245"/>
                      </a:lnTo>
                      <a:lnTo>
                        <a:pt x="4" y="256"/>
                      </a:lnTo>
                      <a:lnTo>
                        <a:pt x="16" y="269"/>
                      </a:lnTo>
                      <a:lnTo>
                        <a:pt x="31" y="280"/>
                      </a:lnTo>
                      <a:lnTo>
                        <a:pt x="43" y="282"/>
                      </a:lnTo>
                      <a:lnTo>
                        <a:pt x="53" y="283"/>
                      </a:lnTo>
                      <a:lnTo>
                        <a:pt x="5038" y="283"/>
                      </a:lnTo>
                      <a:lnTo>
                        <a:pt x="5048" y="282"/>
                      </a:lnTo>
                      <a:lnTo>
                        <a:pt x="5060" y="280"/>
                      </a:lnTo>
                      <a:lnTo>
                        <a:pt x="5075" y="269"/>
                      </a:lnTo>
                      <a:lnTo>
                        <a:pt x="5087" y="256"/>
                      </a:lnTo>
                      <a:lnTo>
                        <a:pt x="5089" y="245"/>
                      </a:lnTo>
                      <a:lnTo>
                        <a:pt x="5091" y="237"/>
                      </a:lnTo>
                      <a:lnTo>
                        <a:pt x="5091" y="47"/>
                      </a:lnTo>
                      <a:lnTo>
                        <a:pt x="5089" y="39"/>
                      </a:lnTo>
                      <a:lnTo>
                        <a:pt x="5087" y="28"/>
                      </a:lnTo>
                      <a:lnTo>
                        <a:pt x="5075" y="14"/>
                      </a:lnTo>
                      <a:lnTo>
                        <a:pt x="5060" y="4"/>
                      </a:lnTo>
                      <a:lnTo>
                        <a:pt x="5048" y="2"/>
                      </a:lnTo>
                      <a:lnTo>
                        <a:pt x="5038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C6D2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7" name="Freeform 449"/>
                <p:cNvSpPr>
                  <a:spLocks/>
                </p:cNvSpPr>
                <p:nvPr/>
              </p:nvSpPr>
              <p:spPr bwMode="auto">
                <a:xfrm>
                  <a:off x="1619" y="292"/>
                  <a:ext cx="2490" cy="139"/>
                </a:xfrm>
                <a:custGeom>
                  <a:avLst/>
                  <a:gdLst/>
                  <a:ahLst/>
                  <a:cxnLst>
                    <a:cxn ang="0">
                      <a:pos x="52" y="0"/>
                    </a:cxn>
                    <a:cxn ang="0">
                      <a:pos x="42" y="2"/>
                    </a:cxn>
                    <a:cxn ang="0">
                      <a:pos x="31" y="3"/>
                    </a:cxn>
                    <a:cxn ang="0">
                      <a:pos x="15" y="14"/>
                    </a:cxn>
                    <a:cxn ang="0">
                      <a:pos x="3" y="28"/>
                    </a:cxn>
                    <a:cxn ang="0">
                      <a:pos x="1" y="38"/>
                    </a:cxn>
                    <a:cxn ang="0">
                      <a:pos x="0" y="47"/>
                    </a:cxn>
                    <a:cxn ang="0">
                      <a:pos x="0" y="231"/>
                    </a:cxn>
                    <a:cxn ang="0">
                      <a:pos x="1" y="239"/>
                    </a:cxn>
                    <a:cxn ang="0">
                      <a:pos x="3" y="250"/>
                    </a:cxn>
                    <a:cxn ang="0">
                      <a:pos x="15" y="264"/>
                    </a:cxn>
                    <a:cxn ang="0">
                      <a:pos x="31" y="274"/>
                    </a:cxn>
                    <a:cxn ang="0">
                      <a:pos x="42" y="276"/>
                    </a:cxn>
                    <a:cxn ang="0">
                      <a:pos x="52" y="278"/>
                    </a:cxn>
                    <a:cxn ang="0">
                      <a:pos x="4927" y="278"/>
                    </a:cxn>
                    <a:cxn ang="0">
                      <a:pos x="4937" y="276"/>
                    </a:cxn>
                    <a:cxn ang="0">
                      <a:pos x="4948" y="274"/>
                    </a:cxn>
                    <a:cxn ang="0">
                      <a:pos x="4964" y="264"/>
                    </a:cxn>
                    <a:cxn ang="0">
                      <a:pos x="4975" y="250"/>
                    </a:cxn>
                    <a:cxn ang="0">
                      <a:pos x="4977" y="239"/>
                    </a:cxn>
                    <a:cxn ang="0">
                      <a:pos x="4979" y="231"/>
                    </a:cxn>
                    <a:cxn ang="0">
                      <a:pos x="4979" y="47"/>
                    </a:cxn>
                    <a:cxn ang="0">
                      <a:pos x="4977" y="38"/>
                    </a:cxn>
                    <a:cxn ang="0">
                      <a:pos x="4975" y="28"/>
                    </a:cxn>
                    <a:cxn ang="0">
                      <a:pos x="4964" y="14"/>
                    </a:cxn>
                    <a:cxn ang="0">
                      <a:pos x="4948" y="3"/>
                    </a:cxn>
                    <a:cxn ang="0">
                      <a:pos x="4937" y="2"/>
                    </a:cxn>
                    <a:cxn ang="0">
                      <a:pos x="4927" y="0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4979" h="278">
                      <a:moveTo>
                        <a:pt x="52" y="0"/>
                      </a:moveTo>
                      <a:lnTo>
                        <a:pt x="42" y="2"/>
                      </a:lnTo>
                      <a:lnTo>
                        <a:pt x="31" y="3"/>
                      </a:lnTo>
                      <a:lnTo>
                        <a:pt x="15" y="14"/>
                      </a:lnTo>
                      <a:lnTo>
                        <a:pt x="3" y="28"/>
                      </a:lnTo>
                      <a:lnTo>
                        <a:pt x="1" y="38"/>
                      </a:lnTo>
                      <a:lnTo>
                        <a:pt x="0" y="47"/>
                      </a:lnTo>
                      <a:lnTo>
                        <a:pt x="0" y="231"/>
                      </a:lnTo>
                      <a:lnTo>
                        <a:pt x="1" y="239"/>
                      </a:lnTo>
                      <a:lnTo>
                        <a:pt x="3" y="250"/>
                      </a:lnTo>
                      <a:lnTo>
                        <a:pt x="15" y="264"/>
                      </a:lnTo>
                      <a:lnTo>
                        <a:pt x="31" y="274"/>
                      </a:lnTo>
                      <a:lnTo>
                        <a:pt x="42" y="276"/>
                      </a:lnTo>
                      <a:lnTo>
                        <a:pt x="52" y="278"/>
                      </a:lnTo>
                      <a:lnTo>
                        <a:pt x="4927" y="278"/>
                      </a:lnTo>
                      <a:lnTo>
                        <a:pt x="4937" y="276"/>
                      </a:lnTo>
                      <a:lnTo>
                        <a:pt x="4948" y="274"/>
                      </a:lnTo>
                      <a:lnTo>
                        <a:pt x="4964" y="264"/>
                      </a:lnTo>
                      <a:lnTo>
                        <a:pt x="4975" y="250"/>
                      </a:lnTo>
                      <a:lnTo>
                        <a:pt x="4977" y="239"/>
                      </a:lnTo>
                      <a:lnTo>
                        <a:pt x="4979" y="231"/>
                      </a:lnTo>
                      <a:lnTo>
                        <a:pt x="4979" y="47"/>
                      </a:lnTo>
                      <a:lnTo>
                        <a:pt x="4977" y="38"/>
                      </a:lnTo>
                      <a:lnTo>
                        <a:pt x="4975" y="28"/>
                      </a:lnTo>
                      <a:lnTo>
                        <a:pt x="4964" y="14"/>
                      </a:lnTo>
                      <a:lnTo>
                        <a:pt x="4948" y="3"/>
                      </a:lnTo>
                      <a:lnTo>
                        <a:pt x="4937" y="2"/>
                      </a:lnTo>
                      <a:lnTo>
                        <a:pt x="4927" y="0"/>
                      </a:lnTo>
                      <a:lnTo>
                        <a:pt x="52" y="0"/>
                      </a:lnTo>
                      <a:close/>
                    </a:path>
                  </a:pathLst>
                </a:custGeom>
                <a:solidFill>
                  <a:srgbClr val="C7D3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8" name="Freeform 450"/>
                <p:cNvSpPr>
                  <a:spLocks/>
                </p:cNvSpPr>
                <p:nvPr/>
              </p:nvSpPr>
              <p:spPr bwMode="auto">
                <a:xfrm>
                  <a:off x="1646" y="294"/>
                  <a:ext cx="2435" cy="136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1" y="2"/>
                    </a:cxn>
                    <a:cxn ang="0">
                      <a:pos x="31" y="4"/>
                    </a:cxn>
                    <a:cxn ang="0">
                      <a:pos x="15" y="14"/>
                    </a:cxn>
                    <a:cxn ang="0">
                      <a:pos x="4" y="28"/>
                    </a:cxn>
                    <a:cxn ang="0">
                      <a:pos x="2" y="37"/>
                    </a:cxn>
                    <a:cxn ang="0">
                      <a:pos x="0" y="46"/>
                    </a:cxn>
                    <a:cxn ang="0">
                      <a:pos x="0" y="226"/>
                    </a:cxn>
                    <a:cxn ang="0">
                      <a:pos x="2" y="235"/>
                    </a:cxn>
                    <a:cxn ang="0">
                      <a:pos x="4" y="243"/>
                    </a:cxn>
                    <a:cxn ang="0">
                      <a:pos x="15" y="257"/>
                    </a:cxn>
                    <a:cxn ang="0">
                      <a:pos x="31" y="268"/>
                    </a:cxn>
                    <a:cxn ang="0">
                      <a:pos x="41" y="269"/>
                    </a:cxn>
                    <a:cxn ang="0">
                      <a:pos x="50" y="271"/>
                    </a:cxn>
                    <a:cxn ang="0">
                      <a:pos x="4819" y="271"/>
                    </a:cxn>
                    <a:cxn ang="0">
                      <a:pos x="4828" y="269"/>
                    </a:cxn>
                    <a:cxn ang="0">
                      <a:pos x="4838" y="268"/>
                    </a:cxn>
                    <a:cxn ang="0">
                      <a:pos x="4853" y="257"/>
                    </a:cxn>
                    <a:cxn ang="0">
                      <a:pos x="4865" y="243"/>
                    </a:cxn>
                    <a:cxn ang="0">
                      <a:pos x="4867" y="235"/>
                    </a:cxn>
                    <a:cxn ang="0">
                      <a:pos x="4869" y="226"/>
                    </a:cxn>
                    <a:cxn ang="0">
                      <a:pos x="4869" y="46"/>
                    </a:cxn>
                    <a:cxn ang="0">
                      <a:pos x="4867" y="37"/>
                    </a:cxn>
                    <a:cxn ang="0">
                      <a:pos x="4865" y="28"/>
                    </a:cxn>
                    <a:cxn ang="0">
                      <a:pos x="4853" y="14"/>
                    </a:cxn>
                    <a:cxn ang="0">
                      <a:pos x="4838" y="4"/>
                    </a:cxn>
                    <a:cxn ang="0">
                      <a:pos x="4828" y="2"/>
                    </a:cxn>
                    <a:cxn ang="0">
                      <a:pos x="4819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4869" h="271">
                      <a:moveTo>
                        <a:pt x="50" y="0"/>
                      </a:moveTo>
                      <a:lnTo>
                        <a:pt x="41" y="2"/>
                      </a:lnTo>
                      <a:lnTo>
                        <a:pt x="31" y="4"/>
                      </a:lnTo>
                      <a:lnTo>
                        <a:pt x="15" y="14"/>
                      </a:lnTo>
                      <a:lnTo>
                        <a:pt x="4" y="28"/>
                      </a:lnTo>
                      <a:lnTo>
                        <a:pt x="2" y="37"/>
                      </a:lnTo>
                      <a:lnTo>
                        <a:pt x="0" y="46"/>
                      </a:lnTo>
                      <a:lnTo>
                        <a:pt x="0" y="226"/>
                      </a:lnTo>
                      <a:lnTo>
                        <a:pt x="2" y="235"/>
                      </a:lnTo>
                      <a:lnTo>
                        <a:pt x="4" y="243"/>
                      </a:lnTo>
                      <a:lnTo>
                        <a:pt x="15" y="257"/>
                      </a:lnTo>
                      <a:lnTo>
                        <a:pt x="31" y="268"/>
                      </a:lnTo>
                      <a:lnTo>
                        <a:pt x="41" y="269"/>
                      </a:lnTo>
                      <a:lnTo>
                        <a:pt x="50" y="271"/>
                      </a:lnTo>
                      <a:lnTo>
                        <a:pt x="4819" y="271"/>
                      </a:lnTo>
                      <a:lnTo>
                        <a:pt x="4828" y="269"/>
                      </a:lnTo>
                      <a:lnTo>
                        <a:pt x="4838" y="268"/>
                      </a:lnTo>
                      <a:lnTo>
                        <a:pt x="4853" y="257"/>
                      </a:lnTo>
                      <a:lnTo>
                        <a:pt x="4865" y="243"/>
                      </a:lnTo>
                      <a:lnTo>
                        <a:pt x="4867" y="235"/>
                      </a:lnTo>
                      <a:lnTo>
                        <a:pt x="4869" y="226"/>
                      </a:lnTo>
                      <a:lnTo>
                        <a:pt x="4869" y="46"/>
                      </a:lnTo>
                      <a:lnTo>
                        <a:pt x="4867" y="37"/>
                      </a:lnTo>
                      <a:lnTo>
                        <a:pt x="4865" y="28"/>
                      </a:lnTo>
                      <a:lnTo>
                        <a:pt x="4853" y="14"/>
                      </a:lnTo>
                      <a:lnTo>
                        <a:pt x="4838" y="4"/>
                      </a:lnTo>
                      <a:lnTo>
                        <a:pt x="4828" y="2"/>
                      </a:lnTo>
                      <a:lnTo>
                        <a:pt x="4819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CAD5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499" name="Freeform 451"/>
                <p:cNvSpPr>
                  <a:spLocks/>
                </p:cNvSpPr>
                <p:nvPr/>
              </p:nvSpPr>
              <p:spPr bwMode="auto">
                <a:xfrm>
                  <a:off x="1674" y="295"/>
                  <a:ext cx="2378" cy="133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41" y="2"/>
                    </a:cxn>
                    <a:cxn ang="0">
                      <a:pos x="31" y="4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7"/>
                    </a:cxn>
                    <a:cxn ang="0">
                      <a:pos x="0" y="45"/>
                    </a:cxn>
                    <a:cxn ang="0">
                      <a:pos x="0" y="221"/>
                    </a:cxn>
                    <a:cxn ang="0">
                      <a:pos x="2" y="229"/>
                    </a:cxn>
                    <a:cxn ang="0">
                      <a:pos x="4" y="238"/>
                    </a:cxn>
                    <a:cxn ang="0">
                      <a:pos x="16" y="252"/>
                    </a:cxn>
                    <a:cxn ang="0">
                      <a:pos x="31" y="262"/>
                    </a:cxn>
                    <a:cxn ang="0">
                      <a:pos x="41" y="264"/>
                    </a:cxn>
                    <a:cxn ang="0">
                      <a:pos x="51" y="266"/>
                    </a:cxn>
                    <a:cxn ang="0">
                      <a:pos x="4708" y="266"/>
                    </a:cxn>
                    <a:cxn ang="0">
                      <a:pos x="4718" y="264"/>
                    </a:cxn>
                    <a:cxn ang="0">
                      <a:pos x="4726" y="262"/>
                    </a:cxn>
                    <a:cxn ang="0">
                      <a:pos x="4741" y="252"/>
                    </a:cxn>
                    <a:cxn ang="0">
                      <a:pos x="4753" y="238"/>
                    </a:cxn>
                    <a:cxn ang="0">
                      <a:pos x="4755" y="229"/>
                    </a:cxn>
                    <a:cxn ang="0">
                      <a:pos x="4757" y="221"/>
                    </a:cxn>
                    <a:cxn ang="0">
                      <a:pos x="4757" y="45"/>
                    </a:cxn>
                    <a:cxn ang="0">
                      <a:pos x="4755" y="37"/>
                    </a:cxn>
                    <a:cxn ang="0">
                      <a:pos x="4753" y="28"/>
                    </a:cxn>
                    <a:cxn ang="0">
                      <a:pos x="4741" y="14"/>
                    </a:cxn>
                    <a:cxn ang="0">
                      <a:pos x="4726" y="4"/>
                    </a:cxn>
                    <a:cxn ang="0">
                      <a:pos x="4718" y="2"/>
                    </a:cxn>
                    <a:cxn ang="0">
                      <a:pos x="4708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4757" h="266">
                      <a:moveTo>
                        <a:pt x="51" y="0"/>
                      </a:moveTo>
                      <a:lnTo>
                        <a:pt x="41" y="2"/>
                      </a:lnTo>
                      <a:lnTo>
                        <a:pt x="31" y="4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7"/>
                      </a:lnTo>
                      <a:lnTo>
                        <a:pt x="0" y="45"/>
                      </a:lnTo>
                      <a:lnTo>
                        <a:pt x="0" y="221"/>
                      </a:lnTo>
                      <a:lnTo>
                        <a:pt x="2" y="229"/>
                      </a:lnTo>
                      <a:lnTo>
                        <a:pt x="4" y="238"/>
                      </a:lnTo>
                      <a:lnTo>
                        <a:pt x="16" y="252"/>
                      </a:lnTo>
                      <a:lnTo>
                        <a:pt x="31" y="262"/>
                      </a:lnTo>
                      <a:lnTo>
                        <a:pt x="41" y="264"/>
                      </a:lnTo>
                      <a:lnTo>
                        <a:pt x="51" y="266"/>
                      </a:lnTo>
                      <a:lnTo>
                        <a:pt x="4708" y="266"/>
                      </a:lnTo>
                      <a:lnTo>
                        <a:pt x="4718" y="264"/>
                      </a:lnTo>
                      <a:lnTo>
                        <a:pt x="4726" y="262"/>
                      </a:lnTo>
                      <a:lnTo>
                        <a:pt x="4741" y="252"/>
                      </a:lnTo>
                      <a:lnTo>
                        <a:pt x="4753" y="238"/>
                      </a:lnTo>
                      <a:lnTo>
                        <a:pt x="4755" y="229"/>
                      </a:lnTo>
                      <a:lnTo>
                        <a:pt x="4757" y="221"/>
                      </a:lnTo>
                      <a:lnTo>
                        <a:pt x="4757" y="45"/>
                      </a:lnTo>
                      <a:lnTo>
                        <a:pt x="4755" y="37"/>
                      </a:lnTo>
                      <a:lnTo>
                        <a:pt x="4753" y="28"/>
                      </a:lnTo>
                      <a:lnTo>
                        <a:pt x="4741" y="14"/>
                      </a:lnTo>
                      <a:lnTo>
                        <a:pt x="4726" y="4"/>
                      </a:lnTo>
                      <a:lnTo>
                        <a:pt x="4718" y="2"/>
                      </a:lnTo>
                      <a:lnTo>
                        <a:pt x="4708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CDD7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0" name="Freeform 452"/>
                <p:cNvSpPr>
                  <a:spLocks/>
                </p:cNvSpPr>
                <p:nvPr/>
              </p:nvSpPr>
              <p:spPr bwMode="auto">
                <a:xfrm>
                  <a:off x="1701" y="297"/>
                  <a:ext cx="2324" cy="129"/>
                </a:xfrm>
                <a:custGeom>
                  <a:avLst/>
                  <a:gdLst/>
                  <a:ahLst/>
                  <a:cxnLst>
                    <a:cxn ang="0">
                      <a:pos x="49" y="0"/>
                    </a:cxn>
                    <a:cxn ang="0">
                      <a:pos x="39" y="1"/>
                    </a:cxn>
                    <a:cxn ang="0">
                      <a:pos x="30" y="3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4"/>
                    </a:cxn>
                    <a:cxn ang="0">
                      <a:pos x="0" y="43"/>
                    </a:cxn>
                    <a:cxn ang="0">
                      <a:pos x="0" y="215"/>
                    </a:cxn>
                    <a:cxn ang="0">
                      <a:pos x="2" y="224"/>
                    </a:cxn>
                    <a:cxn ang="0">
                      <a:pos x="4" y="232"/>
                    </a:cxn>
                    <a:cxn ang="0">
                      <a:pos x="14" y="246"/>
                    </a:cxn>
                    <a:cxn ang="0">
                      <a:pos x="30" y="255"/>
                    </a:cxn>
                    <a:cxn ang="0">
                      <a:pos x="39" y="258"/>
                    </a:cxn>
                    <a:cxn ang="0">
                      <a:pos x="49" y="258"/>
                    </a:cxn>
                    <a:cxn ang="0">
                      <a:pos x="4600" y="258"/>
                    </a:cxn>
                    <a:cxn ang="0">
                      <a:pos x="4610" y="258"/>
                    </a:cxn>
                    <a:cxn ang="0">
                      <a:pos x="4619" y="255"/>
                    </a:cxn>
                    <a:cxn ang="0">
                      <a:pos x="4635" y="246"/>
                    </a:cxn>
                    <a:cxn ang="0">
                      <a:pos x="4645" y="232"/>
                    </a:cxn>
                    <a:cxn ang="0">
                      <a:pos x="4648" y="224"/>
                    </a:cxn>
                    <a:cxn ang="0">
                      <a:pos x="4648" y="215"/>
                    </a:cxn>
                    <a:cxn ang="0">
                      <a:pos x="4648" y="43"/>
                    </a:cxn>
                    <a:cxn ang="0">
                      <a:pos x="4648" y="34"/>
                    </a:cxn>
                    <a:cxn ang="0">
                      <a:pos x="4645" y="26"/>
                    </a:cxn>
                    <a:cxn ang="0">
                      <a:pos x="4635" y="12"/>
                    </a:cxn>
                    <a:cxn ang="0">
                      <a:pos x="4619" y="3"/>
                    </a:cxn>
                    <a:cxn ang="0">
                      <a:pos x="4610" y="1"/>
                    </a:cxn>
                    <a:cxn ang="0">
                      <a:pos x="4600" y="0"/>
                    </a:cxn>
                    <a:cxn ang="0">
                      <a:pos x="49" y="0"/>
                    </a:cxn>
                  </a:cxnLst>
                  <a:rect l="0" t="0" r="r" b="b"/>
                  <a:pathLst>
                    <a:path w="4648" h="258">
                      <a:moveTo>
                        <a:pt x="49" y="0"/>
                      </a:moveTo>
                      <a:lnTo>
                        <a:pt x="39" y="1"/>
                      </a:lnTo>
                      <a:lnTo>
                        <a:pt x="30" y="3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4"/>
                      </a:lnTo>
                      <a:lnTo>
                        <a:pt x="0" y="43"/>
                      </a:lnTo>
                      <a:lnTo>
                        <a:pt x="0" y="215"/>
                      </a:lnTo>
                      <a:lnTo>
                        <a:pt x="2" y="224"/>
                      </a:lnTo>
                      <a:lnTo>
                        <a:pt x="4" y="232"/>
                      </a:lnTo>
                      <a:lnTo>
                        <a:pt x="14" y="246"/>
                      </a:lnTo>
                      <a:lnTo>
                        <a:pt x="30" y="255"/>
                      </a:lnTo>
                      <a:lnTo>
                        <a:pt x="39" y="258"/>
                      </a:lnTo>
                      <a:lnTo>
                        <a:pt x="49" y="258"/>
                      </a:lnTo>
                      <a:lnTo>
                        <a:pt x="4600" y="258"/>
                      </a:lnTo>
                      <a:lnTo>
                        <a:pt x="4610" y="258"/>
                      </a:lnTo>
                      <a:lnTo>
                        <a:pt x="4619" y="255"/>
                      </a:lnTo>
                      <a:lnTo>
                        <a:pt x="4635" y="246"/>
                      </a:lnTo>
                      <a:lnTo>
                        <a:pt x="4645" y="232"/>
                      </a:lnTo>
                      <a:lnTo>
                        <a:pt x="4648" y="224"/>
                      </a:lnTo>
                      <a:lnTo>
                        <a:pt x="4648" y="215"/>
                      </a:lnTo>
                      <a:lnTo>
                        <a:pt x="4648" y="43"/>
                      </a:lnTo>
                      <a:lnTo>
                        <a:pt x="4648" y="34"/>
                      </a:lnTo>
                      <a:lnTo>
                        <a:pt x="4645" y="26"/>
                      </a:lnTo>
                      <a:lnTo>
                        <a:pt x="4635" y="12"/>
                      </a:lnTo>
                      <a:lnTo>
                        <a:pt x="4619" y="3"/>
                      </a:lnTo>
                      <a:lnTo>
                        <a:pt x="4610" y="1"/>
                      </a:lnTo>
                      <a:lnTo>
                        <a:pt x="4600" y="0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CED9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1" name="Freeform 453"/>
                <p:cNvSpPr>
                  <a:spLocks/>
                </p:cNvSpPr>
                <p:nvPr/>
              </p:nvSpPr>
              <p:spPr bwMode="auto">
                <a:xfrm>
                  <a:off x="1729" y="299"/>
                  <a:ext cx="2268" cy="12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37" y="2"/>
                    </a:cxn>
                    <a:cxn ang="0">
                      <a:pos x="29" y="4"/>
                    </a:cxn>
                    <a:cxn ang="0">
                      <a:pos x="13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2"/>
                    </a:cxn>
                    <a:cxn ang="0">
                      <a:pos x="0" y="212"/>
                    </a:cxn>
                    <a:cxn ang="0">
                      <a:pos x="2" y="221"/>
                    </a:cxn>
                    <a:cxn ang="0">
                      <a:pos x="4" y="227"/>
                    </a:cxn>
                    <a:cxn ang="0">
                      <a:pos x="13" y="241"/>
                    </a:cxn>
                    <a:cxn ang="0">
                      <a:pos x="29" y="250"/>
                    </a:cxn>
                    <a:cxn ang="0">
                      <a:pos x="37" y="253"/>
                    </a:cxn>
                    <a:cxn ang="0">
                      <a:pos x="46" y="253"/>
                    </a:cxn>
                    <a:cxn ang="0">
                      <a:pos x="4489" y="253"/>
                    </a:cxn>
                    <a:cxn ang="0">
                      <a:pos x="4498" y="253"/>
                    </a:cxn>
                    <a:cxn ang="0">
                      <a:pos x="4506" y="250"/>
                    </a:cxn>
                    <a:cxn ang="0">
                      <a:pos x="4522" y="241"/>
                    </a:cxn>
                    <a:cxn ang="0">
                      <a:pos x="4531" y="227"/>
                    </a:cxn>
                    <a:cxn ang="0">
                      <a:pos x="4535" y="221"/>
                    </a:cxn>
                    <a:cxn ang="0">
                      <a:pos x="4535" y="212"/>
                    </a:cxn>
                    <a:cxn ang="0">
                      <a:pos x="4535" y="42"/>
                    </a:cxn>
                    <a:cxn ang="0">
                      <a:pos x="4535" y="33"/>
                    </a:cxn>
                    <a:cxn ang="0">
                      <a:pos x="4531" y="26"/>
                    </a:cxn>
                    <a:cxn ang="0">
                      <a:pos x="4522" y="12"/>
                    </a:cxn>
                    <a:cxn ang="0">
                      <a:pos x="4506" y="4"/>
                    </a:cxn>
                    <a:cxn ang="0">
                      <a:pos x="4498" y="2"/>
                    </a:cxn>
                    <a:cxn ang="0">
                      <a:pos x="4489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4535" h="253">
                      <a:moveTo>
                        <a:pt x="46" y="0"/>
                      </a:moveTo>
                      <a:lnTo>
                        <a:pt x="37" y="2"/>
                      </a:lnTo>
                      <a:lnTo>
                        <a:pt x="29" y="4"/>
                      </a:lnTo>
                      <a:lnTo>
                        <a:pt x="13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2"/>
                      </a:lnTo>
                      <a:lnTo>
                        <a:pt x="0" y="212"/>
                      </a:lnTo>
                      <a:lnTo>
                        <a:pt x="2" y="221"/>
                      </a:lnTo>
                      <a:lnTo>
                        <a:pt x="4" y="227"/>
                      </a:lnTo>
                      <a:lnTo>
                        <a:pt x="13" y="241"/>
                      </a:lnTo>
                      <a:lnTo>
                        <a:pt x="29" y="250"/>
                      </a:lnTo>
                      <a:lnTo>
                        <a:pt x="37" y="253"/>
                      </a:lnTo>
                      <a:lnTo>
                        <a:pt x="46" y="253"/>
                      </a:lnTo>
                      <a:lnTo>
                        <a:pt x="4489" y="253"/>
                      </a:lnTo>
                      <a:lnTo>
                        <a:pt x="4498" y="253"/>
                      </a:lnTo>
                      <a:lnTo>
                        <a:pt x="4506" y="250"/>
                      </a:lnTo>
                      <a:lnTo>
                        <a:pt x="4522" y="241"/>
                      </a:lnTo>
                      <a:lnTo>
                        <a:pt x="4531" y="227"/>
                      </a:lnTo>
                      <a:lnTo>
                        <a:pt x="4535" y="221"/>
                      </a:lnTo>
                      <a:lnTo>
                        <a:pt x="4535" y="212"/>
                      </a:lnTo>
                      <a:lnTo>
                        <a:pt x="4535" y="42"/>
                      </a:lnTo>
                      <a:lnTo>
                        <a:pt x="4535" y="33"/>
                      </a:lnTo>
                      <a:lnTo>
                        <a:pt x="4531" y="26"/>
                      </a:lnTo>
                      <a:lnTo>
                        <a:pt x="4522" y="12"/>
                      </a:lnTo>
                      <a:lnTo>
                        <a:pt x="4506" y="4"/>
                      </a:lnTo>
                      <a:lnTo>
                        <a:pt x="4498" y="2"/>
                      </a:lnTo>
                      <a:lnTo>
                        <a:pt x="4489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D1DB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2" name="Freeform 454"/>
                <p:cNvSpPr>
                  <a:spLocks/>
                </p:cNvSpPr>
                <p:nvPr/>
              </p:nvSpPr>
              <p:spPr bwMode="auto">
                <a:xfrm>
                  <a:off x="1757" y="300"/>
                  <a:ext cx="2213" cy="124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7" y="1"/>
                    </a:cxn>
                    <a:cxn ang="0">
                      <a:pos x="29" y="3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1"/>
                    </a:cxn>
                    <a:cxn ang="0">
                      <a:pos x="0" y="204"/>
                    </a:cxn>
                    <a:cxn ang="0">
                      <a:pos x="2" y="213"/>
                    </a:cxn>
                    <a:cxn ang="0">
                      <a:pos x="4" y="220"/>
                    </a:cxn>
                    <a:cxn ang="0">
                      <a:pos x="14" y="234"/>
                    </a:cxn>
                    <a:cxn ang="0">
                      <a:pos x="29" y="243"/>
                    </a:cxn>
                    <a:cxn ang="0">
                      <a:pos x="37" y="246"/>
                    </a:cxn>
                    <a:cxn ang="0">
                      <a:pos x="47" y="246"/>
                    </a:cxn>
                    <a:cxn ang="0">
                      <a:pos x="4380" y="246"/>
                    </a:cxn>
                    <a:cxn ang="0">
                      <a:pos x="4390" y="246"/>
                    </a:cxn>
                    <a:cxn ang="0">
                      <a:pos x="4398" y="243"/>
                    </a:cxn>
                    <a:cxn ang="0">
                      <a:pos x="4413" y="234"/>
                    </a:cxn>
                    <a:cxn ang="0">
                      <a:pos x="4423" y="220"/>
                    </a:cxn>
                    <a:cxn ang="0">
                      <a:pos x="4427" y="213"/>
                    </a:cxn>
                    <a:cxn ang="0">
                      <a:pos x="4427" y="204"/>
                    </a:cxn>
                    <a:cxn ang="0">
                      <a:pos x="4427" y="41"/>
                    </a:cxn>
                    <a:cxn ang="0">
                      <a:pos x="4427" y="33"/>
                    </a:cxn>
                    <a:cxn ang="0">
                      <a:pos x="4423" y="26"/>
                    </a:cxn>
                    <a:cxn ang="0">
                      <a:pos x="4413" y="12"/>
                    </a:cxn>
                    <a:cxn ang="0">
                      <a:pos x="4398" y="3"/>
                    </a:cxn>
                    <a:cxn ang="0">
                      <a:pos x="4390" y="1"/>
                    </a:cxn>
                    <a:cxn ang="0">
                      <a:pos x="4380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4427" h="246">
                      <a:moveTo>
                        <a:pt x="47" y="0"/>
                      </a:moveTo>
                      <a:lnTo>
                        <a:pt x="37" y="1"/>
                      </a:lnTo>
                      <a:lnTo>
                        <a:pt x="29" y="3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1"/>
                      </a:lnTo>
                      <a:lnTo>
                        <a:pt x="0" y="204"/>
                      </a:lnTo>
                      <a:lnTo>
                        <a:pt x="2" y="213"/>
                      </a:lnTo>
                      <a:lnTo>
                        <a:pt x="4" y="220"/>
                      </a:lnTo>
                      <a:lnTo>
                        <a:pt x="14" y="234"/>
                      </a:lnTo>
                      <a:lnTo>
                        <a:pt x="29" y="243"/>
                      </a:lnTo>
                      <a:lnTo>
                        <a:pt x="37" y="246"/>
                      </a:lnTo>
                      <a:lnTo>
                        <a:pt x="47" y="246"/>
                      </a:lnTo>
                      <a:lnTo>
                        <a:pt x="4380" y="246"/>
                      </a:lnTo>
                      <a:lnTo>
                        <a:pt x="4390" y="246"/>
                      </a:lnTo>
                      <a:lnTo>
                        <a:pt x="4398" y="243"/>
                      </a:lnTo>
                      <a:lnTo>
                        <a:pt x="4413" y="234"/>
                      </a:lnTo>
                      <a:lnTo>
                        <a:pt x="4423" y="220"/>
                      </a:lnTo>
                      <a:lnTo>
                        <a:pt x="4427" y="213"/>
                      </a:lnTo>
                      <a:lnTo>
                        <a:pt x="4427" y="204"/>
                      </a:lnTo>
                      <a:lnTo>
                        <a:pt x="4427" y="41"/>
                      </a:lnTo>
                      <a:lnTo>
                        <a:pt x="4427" y="33"/>
                      </a:lnTo>
                      <a:lnTo>
                        <a:pt x="4423" y="26"/>
                      </a:lnTo>
                      <a:lnTo>
                        <a:pt x="4413" y="12"/>
                      </a:lnTo>
                      <a:lnTo>
                        <a:pt x="4398" y="3"/>
                      </a:lnTo>
                      <a:lnTo>
                        <a:pt x="4390" y="1"/>
                      </a:lnTo>
                      <a:lnTo>
                        <a:pt x="4380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D3DD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3" name="Freeform 455"/>
                <p:cNvSpPr>
                  <a:spLocks/>
                </p:cNvSpPr>
                <p:nvPr/>
              </p:nvSpPr>
              <p:spPr bwMode="auto">
                <a:xfrm>
                  <a:off x="1785" y="301"/>
                  <a:ext cx="2157" cy="121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37" y="2"/>
                    </a:cxn>
                    <a:cxn ang="0">
                      <a:pos x="28" y="4"/>
                    </a:cxn>
                    <a:cxn ang="0">
                      <a:pos x="14" y="12"/>
                    </a:cxn>
                    <a:cxn ang="0">
                      <a:pos x="4" y="25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202"/>
                    </a:cxn>
                    <a:cxn ang="0">
                      <a:pos x="2" y="209"/>
                    </a:cxn>
                    <a:cxn ang="0">
                      <a:pos x="4" y="217"/>
                    </a:cxn>
                    <a:cxn ang="0">
                      <a:pos x="14" y="229"/>
                    </a:cxn>
                    <a:cxn ang="0">
                      <a:pos x="28" y="238"/>
                    </a:cxn>
                    <a:cxn ang="0">
                      <a:pos x="37" y="242"/>
                    </a:cxn>
                    <a:cxn ang="0">
                      <a:pos x="45" y="242"/>
                    </a:cxn>
                    <a:cxn ang="0">
                      <a:pos x="4270" y="242"/>
                    </a:cxn>
                    <a:cxn ang="0">
                      <a:pos x="4280" y="242"/>
                    </a:cxn>
                    <a:cxn ang="0">
                      <a:pos x="4287" y="238"/>
                    </a:cxn>
                    <a:cxn ang="0">
                      <a:pos x="4301" y="229"/>
                    </a:cxn>
                    <a:cxn ang="0">
                      <a:pos x="4311" y="217"/>
                    </a:cxn>
                    <a:cxn ang="0">
                      <a:pos x="4314" y="202"/>
                    </a:cxn>
                    <a:cxn ang="0">
                      <a:pos x="4314" y="40"/>
                    </a:cxn>
                    <a:cxn ang="0">
                      <a:pos x="4311" y="25"/>
                    </a:cxn>
                    <a:cxn ang="0">
                      <a:pos x="4301" y="12"/>
                    </a:cxn>
                    <a:cxn ang="0">
                      <a:pos x="4287" y="4"/>
                    </a:cxn>
                    <a:cxn ang="0">
                      <a:pos x="4280" y="2"/>
                    </a:cxn>
                    <a:cxn ang="0">
                      <a:pos x="4270" y="0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4314" h="242">
                      <a:moveTo>
                        <a:pt x="45" y="0"/>
                      </a:moveTo>
                      <a:lnTo>
                        <a:pt x="37" y="2"/>
                      </a:lnTo>
                      <a:lnTo>
                        <a:pt x="28" y="4"/>
                      </a:lnTo>
                      <a:lnTo>
                        <a:pt x="14" y="12"/>
                      </a:lnTo>
                      <a:lnTo>
                        <a:pt x="4" y="25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202"/>
                      </a:lnTo>
                      <a:lnTo>
                        <a:pt x="2" y="209"/>
                      </a:lnTo>
                      <a:lnTo>
                        <a:pt x="4" y="217"/>
                      </a:lnTo>
                      <a:lnTo>
                        <a:pt x="14" y="229"/>
                      </a:lnTo>
                      <a:lnTo>
                        <a:pt x="28" y="238"/>
                      </a:lnTo>
                      <a:lnTo>
                        <a:pt x="37" y="242"/>
                      </a:lnTo>
                      <a:lnTo>
                        <a:pt x="45" y="242"/>
                      </a:lnTo>
                      <a:lnTo>
                        <a:pt x="4270" y="242"/>
                      </a:lnTo>
                      <a:lnTo>
                        <a:pt x="4280" y="242"/>
                      </a:lnTo>
                      <a:lnTo>
                        <a:pt x="4287" y="238"/>
                      </a:lnTo>
                      <a:lnTo>
                        <a:pt x="4301" y="229"/>
                      </a:lnTo>
                      <a:lnTo>
                        <a:pt x="4311" y="217"/>
                      </a:lnTo>
                      <a:lnTo>
                        <a:pt x="4314" y="202"/>
                      </a:lnTo>
                      <a:lnTo>
                        <a:pt x="4314" y="40"/>
                      </a:lnTo>
                      <a:lnTo>
                        <a:pt x="4311" y="25"/>
                      </a:lnTo>
                      <a:lnTo>
                        <a:pt x="4301" y="12"/>
                      </a:lnTo>
                      <a:lnTo>
                        <a:pt x="4287" y="4"/>
                      </a:lnTo>
                      <a:lnTo>
                        <a:pt x="4280" y="2"/>
                      </a:lnTo>
                      <a:lnTo>
                        <a:pt x="4270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D5D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4" name="Freeform 456"/>
                <p:cNvSpPr>
                  <a:spLocks/>
                </p:cNvSpPr>
                <p:nvPr/>
              </p:nvSpPr>
              <p:spPr bwMode="auto">
                <a:xfrm>
                  <a:off x="1812" y="303"/>
                  <a:ext cx="2103" cy="117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27" y="3"/>
                    </a:cxn>
                    <a:cxn ang="0">
                      <a:pos x="13" y="12"/>
                    </a:cxn>
                    <a:cxn ang="0">
                      <a:pos x="4" y="24"/>
                    </a:cxn>
                    <a:cxn ang="0">
                      <a:pos x="0" y="40"/>
                    </a:cxn>
                    <a:cxn ang="0">
                      <a:pos x="0" y="196"/>
                    </a:cxn>
                    <a:cxn ang="0">
                      <a:pos x="4" y="212"/>
                    </a:cxn>
                    <a:cxn ang="0">
                      <a:pos x="13" y="224"/>
                    </a:cxn>
                    <a:cxn ang="0">
                      <a:pos x="27" y="231"/>
                    </a:cxn>
                    <a:cxn ang="0">
                      <a:pos x="44" y="234"/>
                    </a:cxn>
                    <a:cxn ang="0">
                      <a:pos x="4162" y="234"/>
                    </a:cxn>
                    <a:cxn ang="0">
                      <a:pos x="4180" y="231"/>
                    </a:cxn>
                    <a:cxn ang="0">
                      <a:pos x="4194" y="224"/>
                    </a:cxn>
                    <a:cxn ang="0">
                      <a:pos x="4201" y="212"/>
                    </a:cxn>
                    <a:cxn ang="0">
                      <a:pos x="4205" y="196"/>
                    </a:cxn>
                    <a:cxn ang="0">
                      <a:pos x="4205" y="40"/>
                    </a:cxn>
                    <a:cxn ang="0">
                      <a:pos x="4201" y="24"/>
                    </a:cxn>
                    <a:cxn ang="0">
                      <a:pos x="4194" y="12"/>
                    </a:cxn>
                    <a:cxn ang="0">
                      <a:pos x="4180" y="3"/>
                    </a:cxn>
                    <a:cxn ang="0">
                      <a:pos x="4162" y="0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4205" h="234">
                      <a:moveTo>
                        <a:pt x="44" y="0"/>
                      </a:moveTo>
                      <a:lnTo>
                        <a:pt x="27" y="3"/>
                      </a:lnTo>
                      <a:lnTo>
                        <a:pt x="13" y="12"/>
                      </a:lnTo>
                      <a:lnTo>
                        <a:pt x="4" y="24"/>
                      </a:lnTo>
                      <a:lnTo>
                        <a:pt x="0" y="40"/>
                      </a:lnTo>
                      <a:lnTo>
                        <a:pt x="0" y="196"/>
                      </a:lnTo>
                      <a:lnTo>
                        <a:pt x="4" y="212"/>
                      </a:lnTo>
                      <a:lnTo>
                        <a:pt x="13" y="224"/>
                      </a:lnTo>
                      <a:lnTo>
                        <a:pt x="27" y="231"/>
                      </a:lnTo>
                      <a:lnTo>
                        <a:pt x="44" y="234"/>
                      </a:lnTo>
                      <a:lnTo>
                        <a:pt x="4162" y="234"/>
                      </a:lnTo>
                      <a:lnTo>
                        <a:pt x="4180" y="231"/>
                      </a:lnTo>
                      <a:lnTo>
                        <a:pt x="4194" y="224"/>
                      </a:lnTo>
                      <a:lnTo>
                        <a:pt x="4201" y="212"/>
                      </a:lnTo>
                      <a:lnTo>
                        <a:pt x="4205" y="196"/>
                      </a:lnTo>
                      <a:lnTo>
                        <a:pt x="4205" y="40"/>
                      </a:lnTo>
                      <a:lnTo>
                        <a:pt x="4201" y="24"/>
                      </a:lnTo>
                      <a:lnTo>
                        <a:pt x="4194" y="12"/>
                      </a:lnTo>
                      <a:lnTo>
                        <a:pt x="4180" y="3"/>
                      </a:lnTo>
                      <a:lnTo>
                        <a:pt x="4162" y="0"/>
                      </a:lnTo>
                      <a:lnTo>
                        <a:pt x="44" y="0"/>
                      </a:lnTo>
                      <a:close/>
                    </a:path>
                  </a:pathLst>
                </a:custGeom>
                <a:solidFill>
                  <a:srgbClr val="D7E0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5" name="Freeform 457"/>
                <p:cNvSpPr>
                  <a:spLocks/>
                </p:cNvSpPr>
                <p:nvPr/>
              </p:nvSpPr>
              <p:spPr bwMode="auto">
                <a:xfrm>
                  <a:off x="1840" y="305"/>
                  <a:ext cx="2046" cy="113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27" y="4"/>
                    </a:cxn>
                    <a:cxn ang="0">
                      <a:pos x="14" y="12"/>
                    </a:cxn>
                    <a:cxn ang="0">
                      <a:pos x="4" y="25"/>
                    </a:cxn>
                    <a:cxn ang="0">
                      <a:pos x="0" y="38"/>
                    </a:cxn>
                    <a:cxn ang="0">
                      <a:pos x="0" y="189"/>
                    </a:cxn>
                    <a:cxn ang="0">
                      <a:pos x="4" y="205"/>
                    </a:cxn>
                    <a:cxn ang="0">
                      <a:pos x="14" y="217"/>
                    </a:cxn>
                    <a:cxn ang="0">
                      <a:pos x="27" y="224"/>
                    </a:cxn>
                    <a:cxn ang="0">
                      <a:pos x="43" y="228"/>
                    </a:cxn>
                    <a:cxn ang="0">
                      <a:pos x="4050" y="228"/>
                    </a:cxn>
                    <a:cxn ang="0">
                      <a:pos x="4068" y="224"/>
                    </a:cxn>
                    <a:cxn ang="0">
                      <a:pos x="4081" y="217"/>
                    </a:cxn>
                    <a:cxn ang="0">
                      <a:pos x="4089" y="205"/>
                    </a:cxn>
                    <a:cxn ang="0">
                      <a:pos x="4093" y="189"/>
                    </a:cxn>
                    <a:cxn ang="0">
                      <a:pos x="4093" y="38"/>
                    </a:cxn>
                    <a:cxn ang="0">
                      <a:pos x="4089" y="25"/>
                    </a:cxn>
                    <a:cxn ang="0">
                      <a:pos x="4081" y="12"/>
                    </a:cxn>
                    <a:cxn ang="0">
                      <a:pos x="4068" y="4"/>
                    </a:cxn>
                    <a:cxn ang="0">
                      <a:pos x="4050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4093" h="228">
                      <a:moveTo>
                        <a:pt x="43" y="0"/>
                      </a:moveTo>
                      <a:lnTo>
                        <a:pt x="27" y="4"/>
                      </a:lnTo>
                      <a:lnTo>
                        <a:pt x="14" y="12"/>
                      </a:lnTo>
                      <a:lnTo>
                        <a:pt x="4" y="25"/>
                      </a:lnTo>
                      <a:lnTo>
                        <a:pt x="0" y="38"/>
                      </a:lnTo>
                      <a:lnTo>
                        <a:pt x="0" y="189"/>
                      </a:lnTo>
                      <a:lnTo>
                        <a:pt x="4" y="205"/>
                      </a:lnTo>
                      <a:lnTo>
                        <a:pt x="14" y="217"/>
                      </a:lnTo>
                      <a:lnTo>
                        <a:pt x="27" y="224"/>
                      </a:lnTo>
                      <a:lnTo>
                        <a:pt x="43" y="228"/>
                      </a:lnTo>
                      <a:lnTo>
                        <a:pt x="4050" y="228"/>
                      </a:lnTo>
                      <a:lnTo>
                        <a:pt x="4068" y="224"/>
                      </a:lnTo>
                      <a:lnTo>
                        <a:pt x="4081" y="217"/>
                      </a:lnTo>
                      <a:lnTo>
                        <a:pt x="4089" y="205"/>
                      </a:lnTo>
                      <a:lnTo>
                        <a:pt x="4093" y="189"/>
                      </a:lnTo>
                      <a:lnTo>
                        <a:pt x="4093" y="38"/>
                      </a:lnTo>
                      <a:lnTo>
                        <a:pt x="4089" y="25"/>
                      </a:lnTo>
                      <a:lnTo>
                        <a:pt x="4081" y="12"/>
                      </a:lnTo>
                      <a:lnTo>
                        <a:pt x="4068" y="4"/>
                      </a:lnTo>
                      <a:lnTo>
                        <a:pt x="4050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AE1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6" name="Freeform 458"/>
                <p:cNvSpPr>
                  <a:spLocks/>
                </p:cNvSpPr>
                <p:nvPr/>
              </p:nvSpPr>
              <p:spPr bwMode="auto">
                <a:xfrm>
                  <a:off x="1867" y="306"/>
                  <a:ext cx="1992" cy="111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27" y="3"/>
                    </a:cxn>
                    <a:cxn ang="0">
                      <a:pos x="14" y="12"/>
                    </a:cxn>
                    <a:cxn ang="0">
                      <a:pos x="4" y="24"/>
                    </a:cxn>
                    <a:cxn ang="0">
                      <a:pos x="0" y="38"/>
                    </a:cxn>
                    <a:cxn ang="0">
                      <a:pos x="0" y="185"/>
                    </a:cxn>
                    <a:cxn ang="0">
                      <a:pos x="4" y="199"/>
                    </a:cxn>
                    <a:cxn ang="0">
                      <a:pos x="14" y="211"/>
                    </a:cxn>
                    <a:cxn ang="0">
                      <a:pos x="27" y="218"/>
                    </a:cxn>
                    <a:cxn ang="0">
                      <a:pos x="43" y="222"/>
                    </a:cxn>
                    <a:cxn ang="0">
                      <a:pos x="3944" y="222"/>
                    </a:cxn>
                    <a:cxn ang="0">
                      <a:pos x="3959" y="218"/>
                    </a:cxn>
                    <a:cxn ang="0">
                      <a:pos x="3973" y="211"/>
                    </a:cxn>
                    <a:cxn ang="0">
                      <a:pos x="3981" y="199"/>
                    </a:cxn>
                    <a:cxn ang="0">
                      <a:pos x="3985" y="185"/>
                    </a:cxn>
                    <a:cxn ang="0">
                      <a:pos x="3985" y="38"/>
                    </a:cxn>
                    <a:cxn ang="0">
                      <a:pos x="3981" y="24"/>
                    </a:cxn>
                    <a:cxn ang="0">
                      <a:pos x="3973" y="12"/>
                    </a:cxn>
                    <a:cxn ang="0">
                      <a:pos x="3959" y="3"/>
                    </a:cxn>
                    <a:cxn ang="0">
                      <a:pos x="3944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3985" h="222">
                      <a:moveTo>
                        <a:pt x="43" y="0"/>
                      </a:moveTo>
                      <a:lnTo>
                        <a:pt x="27" y="3"/>
                      </a:lnTo>
                      <a:lnTo>
                        <a:pt x="14" y="12"/>
                      </a:lnTo>
                      <a:lnTo>
                        <a:pt x="4" y="24"/>
                      </a:lnTo>
                      <a:lnTo>
                        <a:pt x="0" y="38"/>
                      </a:lnTo>
                      <a:lnTo>
                        <a:pt x="0" y="185"/>
                      </a:lnTo>
                      <a:lnTo>
                        <a:pt x="4" y="199"/>
                      </a:lnTo>
                      <a:lnTo>
                        <a:pt x="14" y="211"/>
                      </a:lnTo>
                      <a:lnTo>
                        <a:pt x="27" y="218"/>
                      </a:lnTo>
                      <a:lnTo>
                        <a:pt x="43" y="222"/>
                      </a:lnTo>
                      <a:lnTo>
                        <a:pt x="3944" y="222"/>
                      </a:lnTo>
                      <a:lnTo>
                        <a:pt x="3959" y="218"/>
                      </a:lnTo>
                      <a:lnTo>
                        <a:pt x="3973" y="211"/>
                      </a:lnTo>
                      <a:lnTo>
                        <a:pt x="3981" y="199"/>
                      </a:lnTo>
                      <a:lnTo>
                        <a:pt x="3985" y="185"/>
                      </a:lnTo>
                      <a:lnTo>
                        <a:pt x="3985" y="38"/>
                      </a:lnTo>
                      <a:lnTo>
                        <a:pt x="3981" y="24"/>
                      </a:lnTo>
                      <a:lnTo>
                        <a:pt x="3973" y="12"/>
                      </a:lnTo>
                      <a:lnTo>
                        <a:pt x="3959" y="3"/>
                      </a:lnTo>
                      <a:lnTo>
                        <a:pt x="394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DBE3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7" name="Freeform 459"/>
                <p:cNvSpPr>
                  <a:spLocks/>
                </p:cNvSpPr>
                <p:nvPr/>
              </p:nvSpPr>
              <p:spPr bwMode="auto">
                <a:xfrm>
                  <a:off x="1895" y="308"/>
                  <a:ext cx="1936" cy="108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5" y="4"/>
                    </a:cxn>
                    <a:cxn ang="0">
                      <a:pos x="11" y="11"/>
                    </a:cxn>
                    <a:cxn ang="0">
                      <a:pos x="3" y="23"/>
                    </a:cxn>
                    <a:cxn ang="0">
                      <a:pos x="0" y="37"/>
                    </a:cxn>
                    <a:cxn ang="0">
                      <a:pos x="0" y="179"/>
                    </a:cxn>
                    <a:cxn ang="0">
                      <a:pos x="3" y="193"/>
                    </a:cxn>
                    <a:cxn ang="0">
                      <a:pos x="11" y="205"/>
                    </a:cxn>
                    <a:cxn ang="0">
                      <a:pos x="25" y="212"/>
                    </a:cxn>
                    <a:cxn ang="0">
                      <a:pos x="40" y="215"/>
                    </a:cxn>
                    <a:cxn ang="0">
                      <a:pos x="3831" y="215"/>
                    </a:cxn>
                    <a:cxn ang="0">
                      <a:pos x="3846" y="212"/>
                    </a:cxn>
                    <a:cxn ang="0">
                      <a:pos x="3860" y="205"/>
                    </a:cxn>
                    <a:cxn ang="0">
                      <a:pos x="3867" y="193"/>
                    </a:cxn>
                    <a:cxn ang="0">
                      <a:pos x="3871" y="179"/>
                    </a:cxn>
                    <a:cxn ang="0">
                      <a:pos x="3871" y="37"/>
                    </a:cxn>
                    <a:cxn ang="0">
                      <a:pos x="3867" y="23"/>
                    </a:cxn>
                    <a:cxn ang="0">
                      <a:pos x="3860" y="11"/>
                    </a:cxn>
                    <a:cxn ang="0">
                      <a:pos x="3846" y="4"/>
                    </a:cxn>
                    <a:cxn ang="0">
                      <a:pos x="3831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3871" h="215">
                      <a:moveTo>
                        <a:pt x="40" y="0"/>
                      </a:moveTo>
                      <a:lnTo>
                        <a:pt x="25" y="4"/>
                      </a:lnTo>
                      <a:lnTo>
                        <a:pt x="11" y="11"/>
                      </a:lnTo>
                      <a:lnTo>
                        <a:pt x="3" y="23"/>
                      </a:lnTo>
                      <a:lnTo>
                        <a:pt x="0" y="37"/>
                      </a:lnTo>
                      <a:lnTo>
                        <a:pt x="0" y="179"/>
                      </a:lnTo>
                      <a:lnTo>
                        <a:pt x="3" y="193"/>
                      </a:lnTo>
                      <a:lnTo>
                        <a:pt x="11" y="205"/>
                      </a:lnTo>
                      <a:lnTo>
                        <a:pt x="25" y="212"/>
                      </a:lnTo>
                      <a:lnTo>
                        <a:pt x="40" y="215"/>
                      </a:lnTo>
                      <a:lnTo>
                        <a:pt x="3831" y="215"/>
                      </a:lnTo>
                      <a:lnTo>
                        <a:pt x="3846" y="212"/>
                      </a:lnTo>
                      <a:lnTo>
                        <a:pt x="3860" y="205"/>
                      </a:lnTo>
                      <a:lnTo>
                        <a:pt x="3867" y="193"/>
                      </a:lnTo>
                      <a:lnTo>
                        <a:pt x="3871" y="179"/>
                      </a:lnTo>
                      <a:lnTo>
                        <a:pt x="3871" y="37"/>
                      </a:lnTo>
                      <a:lnTo>
                        <a:pt x="3867" y="23"/>
                      </a:lnTo>
                      <a:lnTo>
                        <a:pt x="3860" y="11"/>
                      </a:lnTo>
                      <a:lnTo>
                        <a:pt x="3846" y="4"/>
                      </a:lnTo>
                      <a:lnTo>
                        <a:pt x="3831" y="0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DDE4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8" name="Freeform 460"/>
                <p:cNvSpPr>
                  <a:spLocks/>
                </p:cNvSpPr>
                <p:nvPr/>
              </p:nvSpPr>
              <p:spPr bwMode="auto">
                <a:xfrm>
                  <a:off x="1922" y="309"/>
                  <a:ext cx="1882" cy="105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3" y="3"/>
                    </a:cxn>
                    <a:cxn ang="0">
                      <a:pos x="12" y="10"/>
                    </a:cxn>
                    <a:cxn ang="0">
                      <a:pos x="4" y="21"/>
                    </a:cxn>
                    <a:cxn ang="0">
                      <a:pos x="0" y="35"/>
                    </a:cxn>
                    <a:cxn ang="0">
                      <a:pos x="0" y="175"/>
                    </a:cxn>
                    <a:cxn ang="0">
                      <a:pos x="4" y="189"/>
                    </a:cxn>
                    <a:cxn ang="0">
                      <a:pos x="12" y="200"/>
                    </a:cxn>
                    <a:cxn ang="0">
                      <a:pos x="23" y="206"/>
                    </a:cxn>
                    <a:cxn ang="0">
                      <a:pos x="39" y="210"/>
                    </a:cxn>
                    <a:cxn ang="0">
                      <a:pos x="3724" y="210"/>
                    </a:cxn>
                    <a:cxn ang="0">
                      <a:pos x="3740" y="206"/>
                    </a:cxn>
                    <a:cxn ang="0">
                      <a:pos x="3751" y="200"/>
                    </a:cxn>
                    <a:cxn ang="0">
                      <a:pos x="3759" y="189"/>
                    </a:cxn>
                    <a:cxn ang="0">
                      <a:pos x="3763" y="175"/>
                    </a:cxn>
                    <a:cxn ang="0">
                      <a:pos x="3763" y="35"/>
                    </a:cxn>
                    <a:cxn ang="0">
                      <a:pos x="3759" y="21"/>
                    </a:cxn>
                    <a:cxn ang="0">
                      <a:pos x="3751" y="10"/>
                    </a:cxn>
                    <a:cxn ang="0">
                      <a:pos x="3740" y="3"/>
                    </a:cxn>
                    <a:cxn ang="0">
                      <a:pos x="3724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3763" h="210">
                      <a:moveTo>
                        <a:pt x="39" y="0"/>
                      </a:moveTo>
                      <a:lnTo>
                        <a:pt x="23" y="3"/>
                      </a:lnTo>
                      <a:lnTo>
                        <a:pt x="12" y="10"/>
                      </a:lnTo>
                      <a:lnTo>
                        <a:pt x="4" y="21"/>
                      </a:lnTo>
                      <a:lnTo>
                        <a:pt x="0" y="35"/>
                      </a:lnTo>
                      <a:lnTo>
                        <a:pt x="0" y="175"/>
                      </a:lnTo>
                      <a:lnTo>
                        <a:pt x="4" y="189"/>
                      </a:lnTo>
                      <a:lnTo>
                        <a:pt x="12" y="200"/>
                      </a:lnTo>
                      <a:lnTo>
                        <a:pt x="23" y="206"/>
                      </a:lnTo>
                      <a:lnTo>
                        <a:pt x="39" y="210"/>
                      </a:lnTo>
                      <a:lnTo>
                        <a:pt x="3724" y="210"/>
                      </a:lnTo>
                      <a:lnTo>
                        <a:pt x="3740" y="206"/>
                      </a:lnTo>
                      <a:lnTo>
                        <a:pt x="3751" y="200"/>
                      </a:lnTo>
                      <a:lnTo>
                        <a:pt x="3759" y="189"/>
                      </a:lnTo>
                      <a:lnTo>
                        <a:pt x="3763" y="175"/>
                      </a:lnTo>
                      <a:lnTo>
                        <a:pt x="3763" y="35"/>
                      </a:lnTo>
                      <a:lnTo>
                        <a:pt x="3759" y="21"/>
                      </a:lnTo>
                      <a:lnTo>
                        <a:pt x="3751" y="10"/>
                      </a:lnTo>
                      <a:lnTo>
                        <a:pt x="3740" y="3"/>
                      </a:lnTo>
                      <a:lnTo>
                        <a:pt x="3724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DFE6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09" name="Freeform 461"/>
                <p:cNvSpPr>
                  <a:spLocks/>
                </p:cNvSpPr>
                <p:nvPr/>
              </p:nvSpPr>
              <p:spPr bwMode="auto">
                <a:xfrm>
                  <a:off x="1951" y="311"/>
                  <a:ext cx="1825" cy="101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4" y="4"/>
                    </a:cxn>
                    <a:cxn ang="0">
                      <a:pos x="12" y="11"/>
                    </a:cxn>
                    <a:cxn ang="0">
                      <a:pos x="4" y="21"/>
                    </a:cxn>
                    <a:cxn ang="0">
                      <a:pos x="0" y="35"/>
                    </a:cxn>
                    <a:cxn ang="0">
                      <a:pos x="0" y="170"/>
                    </a:cxn>
                    <a:cxn ang="0">
                      <a:pos x="4" y="183"/>
                    </a:cxn>
                    <a:cxn ang="0">
                      <a:pos x="12" y="193"/>
                    </a:cxn>
                    <a:cxn ang="0">
                      <a:pos x="24" y="200"/>
                    </a:cxn>
                    <a:cxn ang="0">
                      <a:pos x="39" y="203"/>
                    </a:cxn>
                    <a:cxn ang="0">
                      <a:pos x="3614" y="203"/>
                    </a:cxn>
                    <a:cxn ang="0">
                      <a:pos x="3627" y="200"/>
                    </a:cxn>
                    <a:cxn ang="0">
                      <a:pos x="3639" y="193"/>
                    </a:cxn>
                    <a:cxn ang="0">
                      <a:pos x="3647" y="183"/>
                    </a:cxn>
                    <a:cxn ang="0">
                      <a:pos x="3651" y="170"/>
                    </a:cxn>
                    <a:cxn ang="0">
                      <a:pos x="3651" y="35"/>
                    </a:cxn>
                    <a:cxn ang="0">
                      <a:pos x="3647" y="21"/>
                    </a:cxn>
                    <a:cxn ang="0">
                      <a:pos x="3639" y="11"/>
                    </a:cxn>
                    <a:cxn ang="0">
                      <a:pos x="3627" y="4"/>
                    </a:cxn>
                    <a:cxn ang="0">
                      <a:pos x="3614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3651" h="203">
                      <a:moveTo>
                        <a:pt x="39" y="0"/>
                      </a:moveTo>
                      <a:lnTo>
                        <a:pt x="24" y="4"/>
                      </a:lnTo>
                      <a:lnTo>
                        <a:pt x="12" y="11"/>
                      </a:lnTo>
                      <a:lnTo>
                        <a:pt x="4" y="21"/>
                      </a:lnTo>
                      <a:lnTo>
                        <a:pt x="0" y="35"/>
                      </a:lnTo>
                      <a:lnTo>
                        <a:pt x="0" y="170"/>
                      </a:lnTo>
                      <a:lnTo>
                        <a:pt x="4" y="183"/>
                      </a:lnTo>
                      <a:lnTo>
                        <a:pt x="12" y="193"/>
                      </a:lnTo>
                      <a:lnTo>
                        <a:pt x="24" y="200"/>
                      </a:lnTo>
                      <a:lnTo>
                        <a:pt x="39" y="203"/>
                      </a:lnTo>
                      <a:lnTo>
                        <a:pt x="3614" y="203"/>
                      </a:lnTo>
                      <a:lnTo>
                        <a:pt x="3627" y="200"/>
                      </a:lnTo>
                      <a:lnTo>
                        <a:pt x="3639" y="193"/>
                      </a:lnTo>
                      <a:lnTo>
                        <a:pt x="3647" y="183"/>
                      </a:lnTo>
                      <a:lnTo>
                        <a:pt x="3651" y="170"/>
                      </a:lnTo>
                      <a:lnTo>
                        <a:pt x="3651" y="35"/>
                      </a:lnTo>
                      <a:lnTo>
                        <a:pt x="3647" y="21"/>
                      </a:lnTo>
                      <a:lnTo>
                        <a:pt x="3639" y="11"/>
                      </a:lnTo>
                      <a:lnTo>
                        <a:pt x="3627" y="4"/>
                      </a:lnTo>
                      <a:lnTo>
                        <a:pt x="3614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E1E7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0" name="Freeform 462"/>
                <p:cNvSpPr>
                  <a:spLocks/>
                </p:cNvSpPr>
                <p:nvPr/>
              </p:nvSpPr>
              <p:spPr bwMode="auto">
                <a:xfrm>
                  <a:off x="1978" y="312"/>
                  <a:ext cx="1771" cy="99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3" y="3"/>
                    </a:cxn>
                    <a:cxn ang="0">
                      <a:pos x="11" y="10"/>
                    </a:cxn>
                    <a:cxn ang="0">
                      <a:pos x="3" y="21"/>
                    </a:cxn>
                    <a:cxn ang="0">
                      <a:pos x="0" y="33"/>
                    </a:cxn>
                    <a:cxn ang="0">
                      <a:pos x="0" y="165"/>
                    </a:cxn>
                    <a:cxn ang="0">
                      <a:pos x="3" y="177"/>
                    </a:cxn>
                    <a:cxn ang="0">
                      <a:pos x="11" y="187"/>
                    </a:cxn>
                    <a:cxn ang="0">
                      <a:pos x="23" y="194"/>
                    </a:cxn>
                    <a:cxn ang="0">
                      <a:pos x="36" y="198"/>
                    </a:cxn>
                    <a:cxn ang="0">
                      <a:pos x="3504" y="198"/>
                    </a:cxn>
                    <a:cxn ang="0">
                      <a:pos x="3518" y="194"/>
                    </a:cxn>
                    <a:cxn ang="0">
                      <a:pos x="3530" y="187"/>
                    </a:cxn>
                    <a:cxn ang="0">
                      <a:pos x="3537" y="177"/>
                    </a:cxn>
                    <a:cxn ang="0">
                      <a:pos x="3541" y="165"/>
                    </a:cxn>
                    <a:cxn ang="0">
                      <a:pos x="3541" y="33"/>
                    </a:cxn>
                    <a:cxn ang="0">
                      <a:pos x="3537" y="21"/>
                    </a:cxn>
                    <a:cxn ang="0">
                      <a:pos x="3530" y="10"/>
                    </a:cxn>
                    <a:cxn ang="0">
                      <a:pos x="3518" y="3"/>
                    </a:cxn>
                    <a:cxn ang="0">
                      <a:pos x="3504" y="0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541" h="198">
                      <a:moveTo>
                        <a:pt x="36" y="0"/>
                      </a:moveTo>
                      <a:lnTo>
                        <a:pt x="23" y="3"/>
                      </a:lnTo>
                      <a:lnTo>
                        <a:pt x="11" y="10"/>
                      </a:lnTo>
                      <a:lnTo>
                        <a:pt x="3" y="21"/>
                      </a:lnTo>
                      <a:lnTo>
                        <a:pt x="0" y="33"/>
                      </a:lnTo>
                      <a:lnTo>
                        <a:pt x="0" y="165"/>
                      </a:lnTo>
                      <a:lnTo>
                        <a:pt x="3" y="177"/>
                      </a:lnTo>
                      <a:lnTo>
                        <a:pt x="11" y="187"/>
                      </a:lnTo>
                      <a:lnTo>
                        <a:pt x="23" y="194"/>
                      </a:lnTo>
                      <a:lnTo>
                        <a:pt x="36" y="198"/>
                      </a:lnTo>
                      <a:lnTo>
                        <a:pt x="3504" y="198"/>
                      </a:lnTo>
                      <a:lnTo>
                        <a:pt x="3518" y="194"/>
                      </a:lnTo>
                      <a:lnTo>
                        <a:pt x="3530" y="187"/>
                      </a:lnTo>
                      <a:lnTo>
                        <a:pt x="3537" y="177"/>
                      </a:lnTo>
                      <a:lnTo>
                        <a:pt x="3541" y="165"/>
                      </a:lnTo>
                      <a:lnTo>
                        <a:pt x="3541" y="33"/>
                      </a:lnTo>
                      <a:lnTo>
                        <a:pt x="3537" y="21"/>
                      </a:lnTo>
                      <a:lnTo>
                        <a:pt x="3530" y="10"/>
                      </a:lnTo>
                      <a:lnTo>
                        <a:pt x="3518" y="3"/>
                      </a:lnTo>
                      <a:lnTo>
                        <a:pt x="3504" y="0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E3E9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1" name="Freeform 463"/>
                <p:cNvSpPr>
                  <a:spLocks/>
                </p:cNvSpPr>
                <p:nvPr/>
              </p:nvSpPr>
              <p:spPr bwMode="auto">
                <a:xfrm>
                  <a:off x="2006" y="314"/>
                  <a:ext cx="1715" cy="96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3" y="4"/>
                    </a:cxn>
                    <a:cxn ang="0">
                      <a:pos x="11" y="11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0"/>
                    </a:cxn>
                    <a:cxn ang="0">
                      <a:pos x="4" y="172"/>
                    </a:cxn>
                    <a:cxn ang="0">
                      <a:pos x="11" y="183"/>
                    </a:cxn>
                    <a:cxn ang="0">
                      <a:pos x="23" y="190"/>
                    </a:cxn>
                    <a:cxn ang="0">
                      <a:pos x="37" y="191"/>
                    </a:cxn>
                    <a:cxn ang="0">
                      <a:pos x="3394" y="191"/>
                    </a:cxn>
                    <a:cxn ang="0">
                      <a:pos x="3408" y="190"/>
                    </a:cxn>
                    <a:cxn ang="0">
                      <a:pos x="3419" y="183"/>
                    </a:cxn>
                    <a:cxn ang="0">
                      <a:pos x="3427" y="172"/>
                    </a:cxn>
                    <a:cxn ang="0">
                      <a:pos x="3429" y="160"/>
                    </a:cxn>
                    <a:cxn ang="0">
                      <a:pos x="3429" y="33"/>
                    </a:cxn>
                    <a:cxn ang="0">
                      <a:pos x="3427" y="21"/>
                    </a:cxn>
                    <a:cxn ang="0">
                      <a:pos x="3419" y="11"/>
                    </a:cxn>
                    <a:cxn ang="0">
                      <a:pos x="3408" y="4"/>
                    </a:cxn>
                    <a:cxn ang="0">
                      <a:pos x="3394" y="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3429" h="191">
                      <a:moveTo>
                        <a:pt x="37" y="0"/>
                      </a:moveTo>
                      <a:lnTo>
                        <a:pt x="23" y="4"/>
                      </a:lnTo>
                      <a:lnTo>
                        <a:pt x="11" y="11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0"/>
                      </a:lnTo>
                      <a:lnTo>
                        <a:pt x="4" y="172"/>
                      </a:lnTo>
                      <a:lnTo>
                        <a:pt x="11" y="183"/>
                      </a:lnTo>
                      <a:lnTo>
                        <a:pt x="23" y="190"/>
                      </a:lnTo>
                      <a:lnTo>
                        <a:pt x="37" y="191"/>
                      </a:lnTo>
                      <a:lnTo>
                        <a:pt x="3394" y="191"/>
                      </a:lnTo>
                      <a:lnTo>
                        <a:pt x="3408" y="190"/>
                      </a:lnTo>
                      <a:lnTo>
                        <a:pt x="3419" y="183"/>
                      </a:lnTo>
                      <a:lnTo>
                        <a:pt x="3427" y="172"/>
                      </a:lnTo>
                      <a:lnTo>
                        <a:pt x="3429" y="160"/>
                      </a:lnTo>
                      <a:lnTo>
                        <a:pt x="3429" y="33"/>
                      </a:lnTo>
                      <a:lnTo>
                        <a:pt x="3427" y="21"/>
                      </a:lnTo>
                      <a:lnTo>
                        <a:pt x="3419" y="11"/>
                      </a:lnTo>
                      <a:lnTo>
                        <a:pt x="3408" y="4"/>
                      </a:lnTo>
                      <a:lnTo>
                        <a:pt x="3394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E5EA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2" name="Freeform 464"/>
                <p:cNvSpPr>
                  <a:spLocks/>
                </p:cNvSpPr>
                <p:nvPr/>
              </p:nvSpPr>
              <p:spPr bwMode="auto">
                <a:xfrm>
                  <a:off x="2033" y="315"/>
                  <a:ext cx="1660" cy="93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2"/>
                    </a:cxn>
                    <a:cxn ang="0">
                      <a:pos x="10" y="9"/>
                    </a:cxn>
                    <a:cxn ang="0">
                      <a:pos x="2" y="19"/>
                    </a:cxn>
                    <a:cxn ang="0">
                      <a:pos x="0" y="31"/>
                    </a:cxn>
                    <a:cxn ang="0">
                      <a:pos x="0" y="155"/>
                    </a:cxn>
                    <a:cxn ang="0">
                      <a:pos x="2" y="167"/>
                    </a:cxn>
                    <a:cxn ang="0">
                      <a:pos x="10" y="177"/>
                    </a:cxn>
                    <a:cxn ang="0">
                      <a:pos x="22" y="184"/>
                    </a:cxn>
                    <a:cxn ang="0">
                      <a:pos x="35" y="186"/>
                    </a:cxn>
                    <a:cxn ang="0">
                      <a:pos x="3286" y="186"/>
                    </a:cxn>
                    <a:cxn ang="0">
                      <a:pos x="3299" y="184"/>
                    </a:cxn>
                    <a:cxn ang="0">
                      <a:pos x="3311" y="177"/>
                    </a:cxn>
                    <a:cxn ang="0">
                      <a:pos x="3319" y="167"/>
                    </a:cxn>
                    <a:cxn ang="0">
                      <a:pos x="3321" y="155"/>
                    </a:cxn>
                    <a:cxn ang="0">
                      <a:pos x="3321" y="31"/>
                    </a:cxn>
                    <a:cxn ang="0">
                      <a:pos x="3319" y="19"/>
                    </a:cxn>
                    <a:cxn ang="0">
                      <a:pos x="3311" y="9"/>
                    </a:cxn>
                    <a:cxn ang="0">
                      <a:pos x="3299" y="2"/>
                    </a:cxn>
                    <a:cxn ang="0">
                      <a:pos x="3286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3321" h="186">
                      <a:moveTo>
                        <a:pt x="35" y="0"/>
                      </a:moveTo>
                      <a:lnTo>
                        <a:pt x="22" y="2"/>
                      </a:lnTo>
                      <a:lnTo>
                        <a:pt x="10" y="9"/>
                      </a:lnTo>
                      <a:lnTo>
                        <a:pt x="2" y="19"/>
                      </a:lnTo>
                      <a:lnTo>
                        <a:pt x="0" y="31"/>
                      </a:lnTo>
                      <a:lnTo>
                        <a:pt x="0" y="155"/>
                      </a:lnTo>
                      <a:lnTo>
                        <a:pt x="2" y="167"/>
                      </a:lnTo>
                      <a:lnTo>
                        <a:pt x="10" y="177"/>
                      </a:lnTo>
                      <a:lnTo>
                        <a:pt x="22" y="184"/>
                      </a:lnTo>
                      <a:lnTo>
                        <a:pt x="35" y="186"/>
                      </a:lnTo>
                      <a:lnTo>
                        <a:pt x="3286" y="186"/>
                      </a:lnTo>
                      <a:lnTo>
                        <a:pt x="3299" y="184"/>
                      </a:lnTo>
                      <a:lnTo>
                        <a:pt x="3311" y="177"/>
                      </a:lnTo>
                      <a:lnTo>
                        <a:pt x="3319" y="167"/>
                      </a:lnTo>
                      <a:lnTo>
                        <a:pt x="3321" y="155"/>
                      </a:lnTo>
                      <a:lnTo>
                        <a:pt x="3321" y="31"/>
                      </a:lnTo>
                      <a:lnTo>
                        <a:pt x="3319" y="19"/>
                      </a:lnTo>
                      <a:lnTo>
                        <a:pt x="3311" y="9"/>
                      </a:lnTo>
                      <a:lnTo>
                        <a:pt x="3299" y="2"/>
                      </a:lnTo>
                      <a:lnTo>
                        <a:pt x="3286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E6EB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3" name="Freeform 465"/>
                <p:cNvSpPr>
                  <a:spLocks/>
                </p:cNvSpPr>
                <p:nvPr/>
              </p:nvSpPr>
              <p:spPr bwMode="auto">
                <a:xfrm>
                  <a:off x="2061" y="317"/>
                  <a:ext cx="1604" cy="8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2" y="1"/>
                    </a:cxn>
                    <a:cxn ang="0">
                      <a:pos x="10" y="8"/>
                    </a:cxn>
                    <a:cxn ang="0">
                      <a:pos x="2" y="19"/>
                    </a:cxn>
                    <a:cxn ang="0">
                      <a:pos x="0" y="29"/>
                    </a:cxn>
                    <a:cxn ang="0">
                      <a:pos x="0" y="149"/>
                    </a:cxn>
                    <a:cxn ang="0">
                      <a:pos x="2" y="159"/>
                    </a:cxn>
                    <a:cxn ang="0">
                      <a:pos x="10" y="170"/>
                    </a:cxn>
                    <a:cxn ang="0">
                      <a:pos x="22" y="177"/>
                    </a:cxn>
                    <a:cxn ang="0">
                      <a:pos x="33" y="178"/>
                    </a:cxn>
                    <a:cxn ang="0">
                      <a:pos x="3175" y="178"/>
                    </a:cxn>
                    <a:cxn ang="0">
                      <a:pos x="3187" y="177"/>
                    </a:cxn>
                    <a:cxn ang="0">
                      <a:pos x="3199" y="170"/>
                    </a:cxn>
                    <a:cxn ang="0">
                      <a:pos x="3206" y="159"/>
                    </a:cxn>
                    <a:cxn ang="0">
                      <a:pos x="3208" y="149"/>
                    </a:cxn>
                    <a:cxn ang="0">
                      <a:pos x="3208" y="29"/>
                    </a:cxn>
                    <a:cxn ang="0">
                      <a:pos x="3206" y="19"/>
                    </a:cxn>
                    <a:cxn ang="0">
                      <a:pos x="3199" y="8"/>
                    </a:cxn>
                    <a:cxn ang="0">
                      <a:pos x="3187" y="1"/>
                    </a:cxn>
                    <a:cxn ang="0">
                      <a:pos x="3175" y="0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3208" h="178">
                      <a:moveTo>
                        <a:pt x="33" y="0"/>
                      </a:moveTo>
                      <a:lnTo>
                        <a:pt x="22" y="1"/>
                      </a:lnTo>
                      <a:lnTo>
                        <a:pt x="10" y="8"/>
                      </a:lnTo>
                      <a:lnTo>
                        <a:pt x="2" y="19"/>
                      </a:lnTo>
                      <a:lnTo>
                        <a:pt x="0" y="29"/>
                      </a:lnTo>
                      <a:lnTo>
                        <a:pt x="0" y="149"/>
                      </a:lnTo>
                      <a:lnTo>
                        <a:pt x="2" y="159"/>
                      </a:lnTo>
                      <a:lnTo>
                        <a:pt x="10" y="170"/>
                      </a:lnTo>
                      <a:lnTo>
                        <a:pt x="22" y="177"/>
                      </a:lnTo>
                      <a:lnTo>
                        <a:pt x="33" y="178"/>
                      </a:lnTo>
                      <a:lnTo>
                        <a:pt x="3175" y="178"/>
                      </a:lnTo>
                      <a:lnTo>
                        <a:pt x="3187" y="177"/>
                      </a:lnTo>
                      <a:lnTo>
                        <a:pt x="3199" y="170"/>
                      </a:lnTo>
                      <a:lnTo>
                        <a:pt x="3206" y="159"/>
                      </a:lnTo>
                      <a:lnTo>
                        <a:pt x="3208" y="149"/>
                      </a:lnTo>
                      <a:lnTo>
                        <a:pt x="3208" y="29"/>
                      </a:lnTo>
                      <a:lnTo>
                        <a:pt x="3206" y="19"/>
                      </a:lnTo>
                      <a:lnTo>
                        <a:pt x="3199" y="8"/>
                      </a:lnTo>
                      <a:lnTo>
                        <a:pt x="3187" y="1"/>
                      </a:lnTo>
                      <a:lnTo>
                        <a:pt x="3175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E8EC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4" name="Freeform 466"/>
                <p:cNvSpPr>
                  <a:spLocks/>
                </p:cNvSpPr>
                <p:nvPr/>
              </p:nvSpPr>
              <p:spPr bwMode="auto">
                <a:xfrm>
                  <a:off x="2088" y="318"/>
                  <a:ext cx="1550" cy="86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1" y="2"/>
                    </a:cxn>
                    <a:cxn ang="0">
                      <a:pos x="10" y="9"/>
                    </a:cxn>
                    <a:cxn ang="0">
                      <a:pos x="2" y="19"/>
                    </a:cxn>
                    <a:cxn ang="0">
                      <a:pos x="0" y="29"/>
                    </a:cxn>
                    <a:cxn ang="0">
                      <a:pos x="0" y="144"/>
                    </a:cxn>
                    <a:cxn ang="0">
                      <a:pos x="2" y="154"/>
                    </a:cxn>
                    <a:cxn ang="0">
                      <a:pos x="10" y="163"/>
                    </a:cxn>
                    <a:cxn ang="0">
                      <a:pos x="21" y="170"/>
                    </a:cxn>
                    <a:cxn ang="0">
                      <a:pos x="33" y="172"/>
                    </a:cxn>
                    <a:cxn ang="0">
                      <a:pos x="3068" y="172"/>
                    </a:cxn>
                    <a:cxn ang="0">
                      <a:pos x="3080" y="170"/>
                    </a:cxn>
                    <a:cxn ang="0">
                      <a:pos x="3089" y="163"/>
                    </a:cxn>
                    <a:cxn ang="0">
                      <a:pos x="3097" y="154"/>
                    </a:cxn>
                    <a:cxn ang="0">
                      <a:pos x="3099" y="144"/>
                    </a:cxn>
                    <a:cxn ang="0">
                      <a:pos x="3099" y="29"/>
                    </a:cxn>
                    <a:cxn ang="0">
                      <a:pos x="3097" y="19"/>
                    </a:cxn>
                    <a:cxn ang="0">
                      <a:pos x="3089" y="9"/>
                    </a:cxn>
                    <a:cxn ang="0">
                      <a:pos x="3080" y="2"/>
                    </a:cxn>
                    <a:cxn ang="0">
                      <a:pos x="3068" y="0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3099" h="172">
                      <a:moveTo>
                        <a:pt x="33" y="0"/>
                      </a:moveTo>
                      <a:lnTo>
                        <a:pt x="21" y="2"/>
                      </a:lnTo>
                      <a:lnTo>
                        <a:pt x="10" y="9"/>
                      </a:lnTo>
                      <a:lnTo>
                        <a:pt x="2" y="19"/>
                      </a:lnTo>
                      <a:lnTo>
                        <a:pt x="0" y="29"/>
                      </a:lnTo>
                      <a:lnTo>
                        <a:pt x="0" y="144"/>
                      </a:lnTo>
                      <a:lnTo>
                        <a:pt x="2" y="154"/>
                      </a:lnTo>
                      <a:lnTo>
                        <a:pt x="10" y="163"/>
                      </a:lnTo>
                      <a:lnTo>
                        <a:pt x="21" y="170"/>
                      </a:lnTo>
                      <a:lnTo>
                        <a:pt x="33" y="172"/>
                      </a:lnTo>
                      <a:lnTo>
                        <a:pt x="3068" y="172"/>
                      </a:lnTo>
                      <a:lnTo>
                        <a:pt x="3080" y="170"/>
                      </a:lnTo>
                      <a:lnTo>
                        <a:pt x="3089" y="163"/>
                      </a:lnTo>
                      <a:lnTo>
                        <a:pt x="3097" y="154"/>
                      </a:lnTo>
                      <a:lnTo>
                        <a:pt x="3099" y="144"/>
                      </a:lnTo>
                      <a:lnTo>
                        <a:pt x="3099" y="29"/>
                      </a:lnTo>
                      <a:lnTo>
                        <a:pt x="3097" y="19"/>
                      </a:lnTo>
                      <a:lnTo>
                        <a:pt x="3089" y="9"/>
                      </a:lnTo>
                      <a:lnTo>
                        <a:pt x="3080" y="2"/>
                      </a:lnTo>
                      <a:lnTo>
                        <a:pt x="3068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E9E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5" name="Freeform 467"/>
                <p:cNvSpPr>
                  <a:spLocks/>
                </p:cNvSpPr>
                <p:nvPr/>
              </p:nvSpPr>
              <p:spPr bwMode="auto">
                <a:xfrm>
                  <a:off x="2117" y="320"/>
                  <a:ext cx="1493" cy="84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10" y="9"/>
                    </a:cxn>
                    <a:cxn ang="0">
                      <a:pos x="2" y="18"/>
                    </a:cxn>
                    <a:cxn ang="0">
                      <a:pos x="0" y="28"/>
                    </a:cxn>
                    <a:cxn ang="0">
                      <a:pos x="0" y="139"/>
                    </a:cxn>
                    <a:cxn ang="0">
                      <a:pos x="2" y="150"/>
                    </a:cxn>
                    <a:cxn ang="0">
                      <a:pos x="10" y="158"/>
                    </a:cxn>
                    <a:cxn ang="0">
                      <a:pos x="19" y="165"/>
                    </a:cxn>
                    <a:cxn ang="0">
                      <a:pos x="31" y="167"/>
                    </a:cxn>
                    <a:cxn ang="0">
                      <a:pos x="2956" y="167"/>
                    </a:cxn>
                    <a:cxn ang="0">
                      <a:pos x="2967" y="165"/>
                    </a:cxn>
                    <a:cxn ang="0">
                      <a:pos x="2977" y="158"/>
                    </a:cxn>
                    <a:cxn ang="0">
                      <a:pos x="2985" y="150"/>
                    </a:cxn>
                    <a:cxn ang="0">
                      <a:pos x="2987" y="139"/>
                    </a:cxn>
                    <a:cxn ang="0">
                      <a:pos x="2987" y="28"/>
                    </a:cxn>
                    <a:cxn ang="0">
                      <a:pos x="2985" y="18"/>
                    </a:cxn>
                    <a:cxn ang="0">
                      <a:pos x="2977" y="9"/>
                    </a:cxn>
                    <a:cxn ang="0">
                      <a:pos x="2967" y="2"/>
                    </a:cxn>
                    <a:cxn ang="0">
                      <a:pos x="2956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2987" h="167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2" y="18"/>
                      </a:lnTo>
                      <a:lnTo>
                        <a:pt x="0" y="28"/>
                      </a:lnTo>
                      <a:lnTo>
                        <a:pt x="0" y="139"/>
                      </a:lnTo>
                      <a:lnTo>
                        <a:pt x="2" y="150"/>
                      </a:lnTo>
                      <a:lnTo>
                        <a:pt x="10" y="158"/>
                      </a:lnTo>
                      <a:lnTo>
                        <a:pt x="19" y="165"/>
                      </a:lnTo>
                      <a:lnTo>
                        <a:pt x="31" y="167"/>
                      </a:lnTo>
                      <a:lnTo>
                        <a:pt x="2956" y="167"/>
                      </a:lnTo>
                      <a:lnTo>
                        <a:pt x="2967" y="165"/>
                      </a:lnTo>
                      <a:lnTo>
                        <a:pt x="2977" y="158"/>
                      </a:lnTo>
                      <a:lnTo>
                        <a:pt x="2985" y="150"/>
                      </a:lnTo>
                      <a:lnTo>
                        <a:pt x="2987" y="139"/>
                      </a:lnTo>
                      <a:lnTo>
                        <a:pt x="2987" y="28"/>
                      </a:lnTo>
                      <a:lnTo>
                        <a:pt x="2985" y="18"/>
                      </a:lnTo>
                      <a:lnTo>
                        <a:pt x="2977" y="9"/>
                      </a:lnTo>
                      <a:lnTo>
                        <a:pt x="2967" y="2"/>
                      </a:lnTo>
                      <a:lnTo>
                        <a:pt x="2956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EAEF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6" name="Freeform 468"/>
                <p:cNvSpPr>
                  <a:spLocks/>
                </p:cNvSpPr>
                <p:nvPr/>
              </p:nvSpPr>
              <p:spPr bwMode="auto">
                <a:xfrm>
                  <a:off x="2144" y="321"/>
                  <a:ext cx="1439" cy="81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20" y="2"/>
                    </a:cxn>
                    <a:cxn ang="0">
                      <a:pos x="10" y="9"/>
                    </a:cxn>
                    <a:cxn ang="0">
                      <a:pos x="2" y="18"/>
                    </a:cxn>
                    <a:cxn ang="0">
                      <a:pos x="0" y="28"/>
                    </a:cxn>
                    <a:cxn ang="0">
                      <a:pos x="0" y="136"/>
                    </a:cxn>
                    <a:cxn ang="0">
                      <a:pos x="2" y="146"/>
                    </a:cxn>
                    <a:cxn ang="0">
                      <a:pos x="10" y="155"/>
                    </a:cxn>
                    <a:cxn ang="0">
                      <a:pos x="20" y="160"/>
                    </a:cxn>
                    <a:cxn ang="0">
                      <a:pos x="31" y="162"/>
                    </a:cxn>
                    <a:cxn ang="0">
                      <a:pos x="2849" y="162"/>
                    </a:cxn>
                    <a:cxn ang="0">
                      <a:pos x="2861" y="160"/>
                    </a:cxn>
                    <a:cxn ang="0">
                      <a:pos x="2871" y="155"/>
                    </a:cxn>
                    <a:cxn ang="0">
                      <a:pos x="2877" y="146"/>
                    </a:cxn>
                    <a:cxn ang="0">
                      <a:pos x="2878" y="136"/>
                    </a:cxn>
                    <a:cxn ang="0">
                      <a:pos x="2878" y="28"/>
                    </a:cxn>
                    <a:cxn ang="0">
                      <a:pos x="2877" y="18"/>
                    </a:cxn>
                    <a:cxn ang="0">
                      <a:pos x="2871" y="9"/>
                    </a:cxn>
                    <a:cxn ang="0">
                      <a:pos x="2861" y="2"/>
                    </a:cxn>
                    <a:cxn ang="0">
                      <a:pos x="2849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2878" h="162">
                      <a:moveTo>
                        <a:pt x="31" y="0"/>
                      </a:moveTo>
                      <a:lnTo>
                        <a:pt x="20" y="2"/>
                      </a:lnTo>
                      <a:lnTo>
                        <a:pt x="10" y="9"/>
                      </a:lnTo>
                      <a:lnTo>
                        <a:pt x="2" y="18"/>
                      </a:lnTo>
                      <a:lnTo>
                        <a:pt x="0" y="28"/>
                      </a:lnTo>
                      <a:lnTo>
                        <a:pt x="0" y="136"/>
                      </a:lnTo>
                      <a:lnTo>
                        <a:pt x="2" y="146"/>
                      </a:lnTo>
                      <a:lnTo>
                        <a:pt x="10" y="155"/>
                      </a:lnTo>
                      <a:lnTo>
                        <a:pt x="20" y="160"/>
                      </a:lnTo>
                      <a:lnTo>
                        <a:pt x="31" y="162"/>
                      </a:lnTo>
                      <a:lnTo>
                        <a:pt x="2849" y="162"/>
                      </a:lnTo>
                      <a:lnTo>
                        <a:pt x="2861" y="160"/>
                      </a:lnTo>
                      <a:lnTo>
                        <a:pt x="2871" y="155"/>
                      </a:lnTo>
                      <a:lnTo>
                        <a:pt x="2877" y="146"/>
                      </a:lnTo>
                      <a:lnTo>
                        <a:pt x="2878" y="136"/>
                      </a:lnTo>
                      <a:lnTo>
                        <a:pt x="2878" y="28"/>
                      </a:lnTo>
                      <a:lnTo>
                        <a:pt x="2877" y="18"/>
                      </a:lnTo>
                      <a:lnTo>
                        <a:pt x="2871" y="9"/>
                      </a:lnTo>
                      <a:lnTo>
                        <a:pt x="2861" y="2"/>
                      </a:lnTo>
                      <a:lnTo>
                        <a:pt x="2849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ECF0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7" name="Freeform 469"/>
                <p:cNvSpPr>
                  <a:spLocks/>
                </p:cNvSpPr>
                <p:nvPr/>
              </p:nvSpPr>
              <p:spPr bwMode="auto">
                <a:xfrm>
                  <a:off x="2172" y="323"/>
                  <a:ext cx="1383" cy="77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17" y="1"/>
                    </a:cxn>
                    <a:cxn ang="0">
                      <a:pos x="9" y="8"/>
                    </a:cxn>
                    <a:cxn ang="0">
                      <a:pos x="2" y="15"/>
                    </a:cxn>
                    <a:cxn ang="0">
                      <a:pos x="0" y="26"/>
                    </a:cxn>
                    <a:cxn ang="0">
                      <a:pos x="0" y="128"/>
                    </a:cxn>
                    <a:cxn ang="0">
                      <a:pos x="2" y="139"/>
                    </a:cxn>
                    <a:cxn ang="0">
                      <a:pos x="9" y="147"/>
                    </a:cxn>
                    <a:cxn ang="0">
                      <a:pos x="17" y="152"/>
                    </a:cxn>
                    <a:cxn ang="0">
                      <a:pos x="29" y="154"/>
                    </a:cxn>
                    <a:cxn ang="0">
                      <a:pos x="2736" y="154"/>
                    </a:cxn>
                    <a:cxn ang="0">
                      <a:pos x="2748" y="152"/>
                    </a:cxn>
                    <a:cxn ang="0">
                      <a:pos x="2757" y="147"/>
                    </a:cxn>
                    <a:cxn ang="0">
                      <a:pos x="2763" y="139"/>
                    </a:cxn>
                    <a:cxn ang="0">
                      <a:pos x="2765" y="128"/>
                    </a:cxn>
                    <a:cxn ang="0">
                      <a:pos x="2765" y="26"/>
                    </a:cxn>
                    <a:cxn ang="0">
                      <a:pos x="2763" y="15"/>
                    </a:cxn>
                    <a:cxn ang="0">
                      <a:pos x="2757" y="8"/>
                    </a:cxn>
                    <a:cxn ang="0">
                      <a:pos x="2748" y="1"/>
                    </a:cxn>
                    <a:cxn ang="0">
                      <a:pos x="2736" y="0"/>
                    </a:cxn>
                    <a:cxn ang="0">
                      <a:pos x="29" y="0"/>
                    </a:cxn>
                  </a:cxnLst>
                  <a:rect l="0" t="0" r="r" b="b"/>
                  <a:pathLst>
                    <a:path w="2765" h="154">
                      <a:moveTo>
                        <a:pt x="29" y="0"/>
                      </a:moveTo>
                      <a:lnTo>
                        <a:pt x="17" y="1"/>
                      </a:lnTo>
                      <a:lnTo>
                        <a:pt x="9" y="8"/>
                      </a:lnTo>
                      <a:lnTo>
                        <a:pt x="2" y="15"/>
                      </a:lnTo>
                      <a:lnTo>
                        <a:pt x="0" y="26"/>
                      </a:lnTo>
                      <a:lnTo>
                        <a:pt x="0" y="128"/>
                      </a:lnTo>
                      <a:lnTo>
                        <a:pt x="2" y="139"/>
                      </a:lnTo>
                      <a:lnTo>
                        <a:pt x="9" y="147"/>
                      </a:lnTo>
                      <a:lnTo>
                        <a:pt x="17" y="152"/>
                      </a:lnTo>
                      <a:lnTo>
                        <a:pt x="29" y="154"/>
                      </a:lnTo>
                      <a:lnTo>
                        <a:pt x="2736" y="154"/>
                      </a:lnTo>
                      <a:lnTo>
                        <a:pt x="2748" y="152"/>
                      </a:lnTo>
                      <a:lnTo>
                        <a:pt x="2757" y="147"/>
                      </a:lnTo>
                      <a:lnTo>
                        <a:pt x="2763" y="139"/>
                      </a:lnTo>
                      <a:lnTo>
                        <a:pt x="2765" y="128"/>
                      </a:lnTo>
                      <a:lnTo>
                        <a:pt x="2765" y="26"/>
                      </a:lnTo>
                      <a:lnTo>
                        <a:pt x="2763" y="15"/>
                      </a:lnTo>
                      <a:lnTo>
                        <a:pt x="2757" y="8"/>
                      </a:lnTo>
                      <a:lnTo>
                        <a:pt x="2748" y="1"/>
                      </a:lnTo>
                      <a:lnTo>
                        <a:pt x="2736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EDF1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8" name="Freeform 470"/>
                <p:cNvSpPr>
                  <a:spLocks/>
                </p:cNvSpPr>
                <p:nvPr/>
              </p:nvSpPr>
              <p:spPr bwMode="auto">
                <a:xfrm>
                  <a:off x="2199" y="325"/>
                  <a:ext cx="1328" cy="73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18" y="2"/>
                    </a:cxn>
                    <a:cxn ang="0">
                      <a:pos x="10" y="7"/>
                    </a:cxn>
                    <a:cxn ang="0">
                      <a:pos x="2" y="16"/>
                    </a:cxn>
                    <a:cxn ang="0">
                      <a:pos x="0" y="24"/>
                    </a:cxn>
                    <a:cxn ang="0">
                      <a:pos x="0" y="123"/>
                    </a:cxn>
                    <a:cxn ang="0">
                      <a:pos x="2" y="134"/>
                    </a:cxn>
                    <a:cxn ang="0">
                      <a:pos x="10" y="141"/>
                    </a:cxn>
                    <a:cxn ang="0">
                      <a:pos x="18" y="146"/>
                    </a:cxn>
                    <a:cxn ang="0">
                      <a:pos x="29" y="148"/>
                    </a:cxn>
                    <a:cxn ang="0">
                      <a:pos x="2630" y="148"/>
                    </a:cxn>
                    <a:cxn ang="0">
                      <a:pos x="2641" y="146"/>
                    </a:cxn>
                    <a:cxn ang="0">
                      <a:pos x="2649" y="141"/>
                    </a:cxn>
                    <a:cxn ang="0">
                      <a:pos x="2655" y="134"/>
                    </a:cxn>
                    <a:cxn ang="0">
                      <a:pos x="2657" y="123"/>
                    </a:cxn>
                    <a:cxn ang="0">
                      <a:pos x="2657" y="24"/>
                    </a:cxn>
                    <a:cxn ang="0">
                      <a:pos x="2655" y="16"/>
                    </a:cxn>
                    <a:cxn ang="0">
                      <a:pos x="2649" y="7"/>
                    </a:cxn>
                    <a:cxn ang="0">
                      <a:pos x="2641" y="2"/>
                    </a:cxn>
                    <a:cxn ang="0">
                      <a:pos x="2630" y="0"/>
                    </a:cxn>
                    <a:cxn ang="0">
                      <a:pos x="29" y="0"/>
                    </a:cxn>
                  </a:cxnLst>
                  <a:rect l="0" t="0" r="r" b="b"/>
                  <a:pathLst>
                    <a:path w="2657" h="148">
                      <a:moveTo>
                        <a:pt x="29" y="0"/>
                      </a:moveTo>
                      <a:lnTo>
                        <a:pt x="18" y="2"/>
                      </a:lnTo>
                      <a:lnTo>
                        <a:pt x="10" y="7"/>
                      </a:lnTo>
                      <a:lnTo>
                        <a:pt x="2" y="16"/>
                      </a:lnTo>
                      <a:lnTo>
                        <a:pt x="0" y="24"/>
                      </a:lnTo>
                      <a:lnTo>
                        <a:pt x="0" y="123"/>
                      </a:lnTo>
                      <a:lnTo>
                        <a:pt x="2" y="134"/>
                      </a:lnTo>
                      <a:lnTo>
                        <a:pt x="10" y="141"/>
                      </a:lnTo>
                      <a:lnTo>
                        <a:pt x="18" y="146"/>
                      </a:lnTo>
                      <a:lnTo>
                        <a:pt x="29" y="148"/>
                      </a:lnTo>
                      <a:lnTo>
                        <a:pt x="2630" y="148"/>
                      </a:lnTo>
                      <a:lnTo>
                        <a:pt x="2641" y="146"/>
                      </a:lnTo>
                      <a:lnTo>
                        <a:pt x="2649" y="141"/>
                      </a:lnTo>
                      <a:lnTo>
                        <a:pt x="2655" y="134"/>
                      </a:lnTo>
                      <a:lnTo>
                        <a:pt x="2657" y="123"/>
                      </a:lnTo>
                      <a:lnTo>
                        <a:pt x="2657" y="24"/>
                      </a:lnTo>
                      <a:lnTo>
                        <a:pt x="2655" y="16"/>
                      </a:lnTo>
                      <a:lnTo>
                        <a:pt x="2649" y="7"/>
                      </a:lnTo>
                      <a:lnTo>
                        <a:pt x="2641" y="2"/>
                      </a:lnTo>
                      <a:lnTo>
                        <a:pt x="2630" y="0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rgbClr val="EEF2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19" name="Freeform 471"/>
                <p:cNvSpPr>
                  <a:spLocks/>
                </p:cNvSpPr>
                <p:nvPr/>
              </p:nvSpPr>
              <p:spPr bwMode="auto">
                <a:xfrm>
                  <a:off x="2227" y="326"/>
                  <a:ext cx="1272" cy="71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6" y="1"/>
                    </a:cxn>
                    <a:cxn ang="0">
                      <a:pos x="8" y="7"/>
                    </a:cxn>
                    <a:cxn ang="0">
                      <a:pos x="2" y="13"/>
                    </a:cxn>
                    <a:cxn ang="0">
                      <a:pos x="0" y="24"/>
                    </a:cxn>
                    <a:cxn ang="0">
                      <a:pos x="0" y="118"/>
                    </a:cxn>
                    <a:cxn ang="0">
                      <a:pos x="2" y="126"/>
                    </a:cxn>
                    <a:cxn ang="0">
                      <a:pos x="8" y="133"/>
                    </a:cxn>
                    <a:cxn ang="0">
                      <a:pos x="16" y="138"/>
                    </a:cxn>
                    <a:cxn ang="0">
                      <a:pos x="27" y="140"/>
                    </a:cxn>
                    <a:cxn ang="0">
                      <a:pos x="2519" y="140"/>
                    </a:cxn>
                    <a:cxn ang="0">
                      <a:pos x="2529" y="138"/>
                    </a:cxn>
                    <a:cxn ang="0">
                      <a:pos x="2537" y="133"/>
                    </a:cxn>
                    <a:cxn ang="0">
                      <a:pos x="2543" y="126"/>
                    </a:cxn>
                    <a:cxn ang="0">
                      <a:pos x="2545" y="118"/>
                    </a:cxn>
                    <a:cxn ang="0">
                      <a:pos x="2545" y="24"/>
                    </a:cxn>
                    <a:cxn ang="0">
                      <a:pos x="2543" y="13"/>
                    </a:cxn>
                    <a:cxn ang="0">
                      <a:pos x="2537" y="7"/>
                    </a:cxn>
                    <a:cxn ang="0">
                      <a:pos x="2529" y="1"/>
                    </a:cxn>
                    <a:cxn ang="0">
                      <a:pos x="2519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2545" h="140">
                      <a:moveTo>
                        <a:pt x="27" y="0"/>
                      </a:moveTo>
                      <a:lnTo>
                        <a:pt x="16" y="1"/>
                      </a:lnTo>
                      <a:lnTo>
                        <a:pt x="8" y="7"/>
                      </a:lnTo>
                      <a:lnTo>
                        <a:pt x="2" y="13"/>
                      </a:lnTo>
                      <a:lnTo>
                        <a:pt x="0" y="24"/>
                      </a:lnTo>
                      <a:lnTo>
                        <a:pt x="0" y="118"/>
                      </a:lnTo>
                      <a:lnTo>
                        <a:pt x="2" y="126"/>
                      </a:lnTo>
                      <a:lnTo>
                        <a:pt x="8" y="133"/>
                      </a:lnTo>
                      <a:lnTo>
                        <a:pt x="16" y="138"/>
                      </a:lnTo>
                      <a:lnTo>
                        <a:pt x="27" y="140"/>
                      </a:lnTo>
                      <a:lnTo>
                        <a:pt x="2519" y="140"/>
                      </a:lnTo>
                      <a:lnTo>
                        <a:pt x="2529" y="138"/>
                      </a:lnTo>
                      <a:lnTo>
                        <a:pt x="2537" y="133"/>
                      </a:lnTo>
                      <a:lnTo>
                        <a:pt x="2543" y="126"/>
                      </a:lnTo>
                      <a:lnTo>
                        <a:pt x="2545" y="118"/>
                      </a:lnTo>
                      <a:lnTo>
                        <a:pt x="2545" y="24"/>
                      </a:lnTo>
                      <a:lnTo>
                        <a:pt x="2543" y="13"/>
                      </a:lnTo>
                      <a:lnTo>
                        <a:pt x="2537" y="7"/>
                      </a:lnTo>
                      <a:lnTo>
                        <a:pt x="2529" y="1"/>
                      </a:lnTo>
                      <a:lnTo>
                        <a:pt x="2519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0F3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0" name="Freeform 472"/>
                <p:cNvSpPr>
                  <a:spLocks/>
                </p:cNvSpPr>
                <p:nvPr/>
              </p:nvSpPr>
              <p:spPr bwMode="auto">
                <a:xfrm>
                  <a:off x="2254" y="328"/>
                  <a:ext cx="1218" cy="6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5" y="2"/>
                    </a:cxn>
                    <a:cxn ang="0">
                      <a:pos x="7" y="7"/>
                    </a:cxn>
                    <a:cxn ang="0">
                      <a:pos x="2" y="14"/>
                    </a:cxn>
                    <a:cxn ang="0">
                      <a:pos x="0" y="23"/>
                    </a:cxn>
                    <a:cxn ang="0">
                      <a:pos x="0" y="113"/>
                    </a:cxn>
                    <a:cxn ang="0">
                      <a:pos x="2" y="122"/>
                    </a:cxn>
                    <a:cxn ang="0">
                      <a:pos x="7" y="129"/>
                    </a:cxn>
                    <a:cxn ang="0">
                      <a:pos x="15" y="134"/>
                    </a:cxn>
                    <a:cxn ang="0">
                      <a:pos x="25" y="135"/>
                    </a:cxn>
                    <a:cxn ang="0">
                      <a:pos x="2410" y="135"/>
                    </a:cxn>
                    <a:cxn ang="0">
                      <a:pos x="2420" y="134"/>
                    </a:cxn>
                    <a:cxn ang="0">
                      <a:pos x="2427" y="129"/>
                    </a:cxn>
                    <a:cxn ang="0">
                      <a:pos x="2433" y="122"/>
                    </a:cxn>
                    <a:cxn ang="0">
                      <a:pos x="2435" y="113"/>
                    </a:cxn>
                    <a:cxn ang="0">
                      <a:pos x="2435" y="23"/>
                    </a:cxn>
                    <a:cxn ang="0">
                      <a:pos x="2433" y="14"/>
                    </a:cxn>
                    <a:cxn ang="0">
                      <a:pos x="2427" y="7"/>
                    </a:cxn>
                    <a:cxn ang="0">
                      <a:pos x="2420" y="2"/>
                    </a:cxn>
                    <a:cxn ang="0">
                      <a:pos x="2410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2435" h="135">
                      <a:moveTo>
                        <a:pt x="25" y="0"/>
                      </a:move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4"/>
                      </a:lnTo>
                      <a:lnTo>
                        <a:pt x="0" y="23"/>
                      </a:lnTo>
                      <a:lnTo>
                        <a:pt x="0" y="113"/>
                      </a:lnTo>
                      <a:lnTo>
                        <a:pt x="2" y="122"/>
                      </a:lnTo>
                      <a:lnTo>
                        <a:pt x="7" y="129"/>
                      </a:lnTo>
                      <a:lnTo>
                        <a:pt x="15" y="134"/>
                      </a:lnTo>
                      <a:lnTo>
                        <a:pt x="25" y="135"/>
                      </a:lnTo>
                      <a:lnTo>
                        <a:pt x="2410" y="135"/>
                      </a:lnTo>
                      <a:lnTo>
                        <a:pt x="2420" y="134"/>
                      </a:lnTo>
                      <a:lnTo>
                        <a:pt x="2427" y="129"/>
                      </a:lnTo>
                      <a:lnTo>
                        <a:pt x="2433" y="122"/>
                      </a:lnTo>
                      <a:lnTo>
                        <a:pt x="2435" y="113"/>
                      </a:lnTo>
                      <a:lnTo>
                        <a:pt x="2435" y="23"/>
                      </a:lnTo>
                      <a:lnTo>
                        <a:pt x="2433" y="14"/>
                      </a:lnTo>
                      <a:lnTo>
                        <a:pt x="2427" y="7"/>
                      </a:lnTo>
                      <a:lnTo>
                        <a:pt x="2420" y="2"/>
                      </a:lnTo>
                      <a:lnTo>
                        <a:pt x="2410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1F4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1" name="Freeform 473"/>
                <p:cNvSpPr>
                  <a:spLocks/>
                </p:cNvSpPr>
                <p:nvPr/>
              </p:nvSpPr>
              <p:spPr bwMode="auto">
                <a:xfrm>
                  <a:off x="2282" y="329"/>
                  <a:ext cx="1162" cy="65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5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2"/>
                    </a:cxn>
                    <a:cxn ang="0">
                      <a:pos x="0" y="109"/>
                    </a:cxn>
                    <a:cxn ang="0">
                      <a:pos x="2" y="118"/>
                    </a:cxn>
                    <a:cxn ang="0">
                      <a:pos x="8" y="125"/>
                    </a:cxn>
                    <a:cxn ang="0">
                      <a:pos x="15" y="128"/>
                    </a:cxn>
                    <a:cxn ang="0">
                      <a:pos x="25" y="130"/>
                    </a:cxn>
                    <a:cxn ang="0">
                      <a:pos x="2300" y="130"/>
                    </a:cxn>
                    <a:cxn ang="0">
                      <a:pos x="2309" y="128"/>
                    </a:cxn>
                    <a:cxn ang="0">
                      <a:pos x="2317" y="125"/>
                    </a:cxn>
                    <a:cxn ang="0">
                      <a:pos x="2321" y="118"/>
                    </a:cxn>
                    <a:cxn ang="0">
                      <a:pos x="2323" y="109"/>
                    </a:cxn>
                    <a:cxn ang="0">
                      <a:pos x="2323" y="22"/>
                    </a:cxn>
                    <a:cxn ang="0">
                      <a:pos x="2321" y="14"/>
                    </a:cxn>
                    <a:cxn ang="0">
                      <a:pos x="2317" y="7"/>
                    </a:cxn>
                    <a:cxn ang="0">
                      <a:pos x="2309" y="2"/>
                    </a:cxn>
                    <a:cxn ang="0">
                      <a:pos x="2300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2323" h="130">
                      <a:moveTo>
                        <a:pt x="25" y="0"/>
                      </a:moveTo>
                      <a:lnTo>
                        <a:pt x="15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2"/>
                      </a:lnTo>
                      <a:lnTo>
                        <a:pt x="0" y="109"/>
                      </a:lnTo>
                      <a:lnTo>
                        <a:pt x="2" y="118"/>
                      </a:lnTo>
                      <a:lnTo>
                        <a:pt x="8" y="125"/>
                      </a:lnTo>
                      <a:lnTo>
                        <a:pt x="15" y="128"/>
                      </a:lnTo>
                      <a:lnTo>
                        <a:pt x="25" y="130"/>
                      </a:lnTo>
                      <a:lnTo>
                        <a:pt x="2300" y="130"/>
                      </a:lnTo>
                      <a:lnTo>
                        <a:pt x="2309" y="128"/>
                      </a:lnTo>
                      <a:lnTo>
                        <a:pt x="2317" y="125"/>
                      </a:lnTo>
                      <a:lnTo>
                        <a:pt x="2321" y="118"/>
                      </a:lnTo>
                      <a:lnTo>
                        <a:pt x="2323" y="109"/>
                      </a:lnTo>
                      <a:lnTo>
                        <a:pt x="2323" y="22"/>
                      </a:lnTo>
                      <a:lnTo>
                        <a:pt x="2321" y="14"/>
                      </a:lnTo>
                      <a:lnTo>
                        <a:pt x="2317" y="7"/>
                      </a:lnTo>
                      <a:lnTo>
                        <a:pt x="2309" y="2"/>
                      </a:lnTo>
                      <a:lnTo>
                        <a:pt x="2300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2F4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2" name="Freeform 474"/>
                <p:cNvSpPr>
                  <a:spLocks/>
                </p:cNvSpPr>
                <p:nvPr/>
              </p:nvSpPr>
              <p:spPr bwMode="auto">
                <a:xfrm>
                  <a:off x="2310" y="331"/>
                  <a:ext cx="1107" cy="61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1"/>
                    </a:cxn>
                    <a:cxn ang="0">
                      <a:pos x="0" y="103"/>
                    </a:cxn>
                    <a:cxn ang="0">
                      <a:pos x="2" y="111"/>
                    </a:cxn>
                    <a:cxn ang="0">
                      <a:pos x="8" y="118"/>
                    </a:cxn>
                    <a:cxn ang="0">
                      <a:pos x="16" y="122"/>
                    </a:cxn>
                    <a:cxn ang="0">
                      <a:pos x="24" y="124"/>
                    </a:cxn>
                    <a:cxn ang="0">
                      <a:pos x="2191" y="124"/>
                    </a:cxn>
                    <a:cxn ang="0">
                      <a:pos x="2201" y="122"/>
                    </a:cxn>
                    <a:cxn ang="0">
                      <a:pos x="2209" y="118"/>
                    </a:cxn>
                    <a:cxn ang="0">
                      <a:pos x="2213" y="111"/>
                    </a:cxn>
                    <a:cxn ang="0">
                      <a:pos x="2215" y="103"/>
                    </a:cxn>
                    <a:cxn ang="0">
                      <a:pos x="2215" y="21"/>
                    </a:cxn>
                    <a:cxn ang="0">
                      <a:pos x="2213" y="14"/>
                    </a:cxn>
                    <a:cxn ang="0">
                      <a:pos x="2209" y="7"/>
                    </a:cxn>
                    <a:cxn ang="0">
                      <a:pos x="2201" y="2"/>
                    </a:cxn>
                    <a:cxn ang="0">
                      <a:pos x="2191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2215" h="124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103"/>
                      </a:lnTo>
                      <a:lnTo>
                        <a:pt x="2" y="111"/>
                      </a:lnTo>
                      <a:lnTo>
                        <a:pt x="8" y="118"/>
                      </a:lnTo>
                      <a:lnTo>
                        <a:pt x="16" y="122"/>
                      </a:lnTo>
                      <a:lnTo>
                        <a:pt x="24" y="124"/>
                      </a:lnTo>
                      <a:lnTo>
                        <a:pt x="2191" y="124"/>
                      </a:lnTo>
                      <a:lnTo>
                        <a:pt x="2201" y="122"/>
                      </a:lnTo>
                      <a:lnTo>
                        <a:pt x="2209" y="118"/>
                      </a:lnTo>
                      <a:lnTo>
                        <a:pt x="2213" y="111"/>
                      </a:lnTo>
                      <a:lnTo>
                        <a:pt x="2215" y="103"/>
                      </a:lnTo>
                      <a:lnTo>
                        <a:pt x="2215" y="21"/>
                      </a:lnTo>
                      <a:lnTo>
                        <a:pt x="2213" y="14"/>
                      </a:lnTo>
                      <a:lnTo>
                        <a:pt x="2209" y="7"/>
                      </a:lnTo>
                      <a:lnTo>
                        <a:pt x="2201" y="2"/>
                      </a:lnTo>
                      <a:lnTo>
                        <a:pt x="2191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F3F5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3" name="Freeform 475"/>
                <p:cNvSpPr>
                  <a:spLocks/>
                </p:cNvSpPr>
                <p:nvPr/>
              </p:nvSpPr>
              <p:spPr bwMode="auto">
                <a:xfrm>
                  <a:off x="2338" y="332"/>
                  <a:ext cx="1051" cy="59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13" y="1"/>
                    </a:cxn>
                    <a:cxn ang="0">
                      <a:pos x="5" y="5"/>
                    </a:cxn>
                    <a:cxn ang="0">
                      <a:pos x="1" y="12"/>
                    </a:cxn>
                    <a:cxn ang="0">
                      <a:pos x="0" y="21"/>
                    </a:cxn>
                    <a:cxn ang="0">
                      <a:pos x="0" y="97"/>
                    </a:cxn>
                    <a:cxn ang="0">
                      <a:pos x="1" y="104"/>
                    </a:cxn>
                    <a:cxn ang="0">
                      <a:pos x="5" y="111"/>
                    </a:cxn>
                    <a:cxn ang="0">
                      <a:pos x="13" y="114"/>
                    </a:cxn>
                    <a:cxn ang="0">
                      <a:pos x="23" y="116"/>
                    </a:cxn>
                    <a:cxn ang="0">
                      <a:pos x="2080" y="116"/>
                    </a:cxn>
                    <a:cxn ang="0">
                      <a:pos x="2088" y="114"/>
                    </a:cxn>
                    <a:cxn ang="0">
                      <a:pos x="2095" y="111"/>
                    </a:cxn>
                    <a:cxn ang="0">
                      <a:pos x="2099" y="104"/>
                    </a:cxn>
                    <a:cxn ang="0">
                      <a:pos x="2101" y="97"/>
                    </a:cxn>
                    <a:cxn ang="0">
                      <a:pos x="2101" y="21"/>
                    </a:cxn>
                    <a:cxn ang="0">
                      <a:pos x="2099" y="12"/>
                    </a:cxn>
                    <a:cxn ang="0">
                      <a:pos x="2095" y="5"/>
                    </a:cxn>
                    <a:cxn ang="0">
                      <a:pos x="2088" y="1"/>
                    </a:cxn>
                    <a:cxn ang="0">
                      <a:pos x="2080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2101" h="116">
                      <a:moveTo>
                        <a:pt x="23" y="0"/>
                      </a:moveTo>
                      <a:lnTo>
                        <a:pt x="13" y="1"/>
                      </a:lnTo>
                      <a:lnTo>
                        <a:pt x="5" y="5"/>
                      </a:lnTo>
                      <a:lnTo>
                        <a:pt x="1" y="12"/>
                      </a:lnTo>
                      <a:lnTo>
                        <a:pt x="0" y="21"/>
                      </a:lnTo>
                      <a:lnTo>
                        <a:pt x="0" y="97"/>
                      </a:lnTo>
                      <a:lnTo>
                        <a:pt x="1" y="104"/>
                      </a:lnTo>
                      <a:lnTo>
                        <a:pt x="5" y="111"/>
                      </a:lnTo>
                      <a:lnTo>
                        <a:pt x="13" y="114"/>
                      </a:lnTo>
                      <a:lnTo>
                        <a:pt x="23" y="116"/>
                      </a:lnTo>
                      <a:lnTo>
                        <a:pt x="2080" y="116"/>
                      </a:lnTo>
                      <a:lnTo>
                        <a:pt x="2088" y="114"/>
                      </a:lnTo>
                      <a:lnTo>
                        <a:pt x="2095" y="111"/>
                      </a:lnTo>
                      <a:lnTo>
                        <a:pt x="2099" y="104"/>
                      </a:lnTo>
                      <a:lnTo>
                        <a:pt x="2101" y="97"/>
                      </a:lnTo>
                      <a:lnTo>
                        <a:pt x="2101" y="21"/>
                      </a:lnTo>
                      <a:lnTo>
                        <a:pt x="2099" y="12"/>
                      </a:lnTo>
                      <a:lnTo>
                        <a:pt x="2095" y="5"/>
                      </a:lnTo>
                      <a:lnTo>
                        <a:pt x="2088" y="1"/>
                      </a:lnTo>
                      <a:lnTo>
                        <a:pt x="2080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solidFill>
                  <a:srgbClr val="F4F6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4" name="Freeform 476"/>
                <p:cNvSpPr>
                  <a:spLocks/>
                </p:cNvSpPr>
                <p:nvPr/>
              </p:nvSpPr>
              <p:spPr bwMode="auto">
                <a:xfrm>
                  <a:off x="2365" y="334"/>
                  <a:ext cx="996" cy="56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3" y="2"/>
                    </a:cxn>
                    <a:cxn ang="0">
                      <a:pos x="6" y="5"/>
                    </a:cxn>
                    <a:cxn ang="0">
                      <a:pos x="2" y="12"/>
                    </a:cxn>
                    <a:cxn ang="0">
                      <a:pos x="0" y="19"/>
                    </a:cxn>
                    <a:cxn ang="0">
                      <a:pos x="0" y="94"/>
                    </a:cxn>
                    <a:cxn ang="0">
                      <a:pos x="2" y="101"/>
                    </a:cxn>
                    <a:cxn ang="0">
                      <a:pos x="6" y="106"/>
                    </a:cxn>
                    <a:cxn ang="0">
                      <a:pos x="13" y="110"/>
                    </a:cxn>
                    <a:cxn ang="0">
                      <a:pos x="21" y="111"/>
                    </a:cxn>
                    <a:cxn ang="0">
                      <a:pos x="1974" y="111"/>
                    </a:cxn>
                    <a:cxn ang="0">
                      <a:pos x="1981" y="110"/>
                    </a:cxn>
                    <a:cxn ang="0">
                      <a:pos x="1987" y="106"/>
                    </a:cxn>
                    <a:cxn ang="0">
                      <a:pos x="1991" y="101"/>
                    </a:cxn>
                    <a:cxn ang="0">
                      <a:pos x="1993" y="94"/>
                    </a:cxn>
                    <a:cxn ang="0">
                      <a:pos x="1993" y="19"/>
                    </a:cxn>
                    <a:cxn ang="0">
                      <a:pos x="1991" y="12"/>
                    </a:cxn>
                    <a:cxn ang="0">
                      <a:pos x="1987" y="5"/>
                    </a:cxn>
                    <a:cxn ang="0">
                      <a:pos x="1981" y="2"/>
                    </a:cxn>
                    <a:cxn ang="0">
                      <a:pos x="1974" y="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1993" h="111">
                      <a:moveTo>
                        <a:pt x="21" y="0"/>
                      </a:moveTo>
                      <a:lnTo>
                        <a:pt x="13" y="2"/>
                      </a:lnTo>
                      <a:lnTo>
                        <a:pt x="6" y="5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0" y="94"/>
                      </a:lnTo>
                      <a:lnTo>
                        <a:pt x="2" y="101"/>
                      </a:lnTo>
                      <a:lnTo>
                        <a:pt x="6" y="106"/>
                      </a:lnTo>
                      <a:lnTo>
                        <a:pt x="13" y="110"/>
                      </a:lnTo>
                      <a:lnTo>
                        <a:pt x="21" y="111"/>
                      </a:lnTo>
                      <a:lnTo>
                        <a:pt x="1974" y="111"/>
                      </a:lnTo>
                      <a:lnTo>
                        <a:pt x="1981" y="110"/>
                      </a:lnTo>
                      <a:lnTo>
                        <a:pt x="1987" y="106"/>
                      </a:lnTo>
                      <a:lnTo>
                        <a:pt x="1991" y="101"/>
                      </a:lnTo>
                      <a:lnTo>
                        <a:pt x="1993" y="94"/>
                      </a:lnTo>
                      <a:lnTo>
                        <a:pt x="1993" y="19"/>
                      </a:lnTo>
                      <a:lnTo>
                        <a:pt x="1991" y="12"/>
                      </a:lnTo>
                      <a:lnTo>
                        <a:pt x="1987" y="5"/>
                      </a:lnTo>
                      <a:lnTo>
                        <a:pt x="1981" y="2"/>
                      </a:lnTo>
                      <a:lnTo>
                        <a:pt x="1974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5F7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5" name="Freeform 477"/>
                <p:cNvSpPr>
                  <a:spLocks/>
                </p:cNvSpPr>
                <p:nvPr/>
              </p:nvSpPr>
              <p:spPr bwMode="auto">
                <a:xfrm>
                  <a:off x="2393" y="335"/>
                  <a:ext cx="940" cy="53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12" y="2"/>
                    </a:cxn>
                    <a:cxn ang="0">
                      <a:pos x="6" y="5"/>
                    </a:cxn>
                    <a:cxn ang="0">
                      <a:pos x="2" y="12"/>
                    </a:cxn>
                    <a:cxn ang="0">
                      <a:pos x="0" y="19"/>
                    </a:cxn>
                    <a:cxn ang="0">
                      <a:pos x="0" y="88"/>
                    </a:cxn>
                    <a:cxn ang="0">
                      <a:pos x="2" y="95"/>
                    </a:cxn>
                    <a:cxn ang="0">
                      <a:pos x="6" y="101"/>
                    </a:cxn>
                    <a:cxn ang="0">
                      <a:pos x="12" y="104"/>
                    </a:cxn>
                    <a:cxn ang="0">
                      <a:pos x="20" y="106"/>
                    </a:cxn>
                    <a:cxn ang="0">
                      <a:pos x="1861" y="106"/>
                    </a:cxn>
                    <a:cxn ang="0">
                      <a:pos x="1869" y="104"/>
                    </a:cxn>
                    <a:cxn ang="0">
                      <a:pos x="1875" y="101"/>
                    </a:cxn>
                    <a:cxn ang="0">
                      <a:pos x="1879" y="95"/>
                    </a:cxn>
                    <a:cxn ang="0">
                      <a:pos x="1881" y="88"/>
                    </a:cxn>
                    <a:cxn ang="0">
                      <a:pos x="1881" y="19"/>
                    </a:cxn>
                    <a:cxn ang="0">
                      <a:pos x="1879" y="12"/>
                    </a:cxn>
                    <a:cxn ang="0">
                      <a:pos x="1875" y="5"/>
                    </a:cxn>
                    <a:cxn ang="0">
                      <a:pos x="1869" y="2"/>
                    </a:cxn>
                    <a:cxn ang="0">
                      <a:pos x="1861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881" h="106">
                      <a:moveTo>
                        <a:pt x="20" y="0"/>
                      </a:move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0" y="88"/>
                      </a:lnTo>
                      <a:lnTo>
                        <a:pt x="2" y="95"/>
                      </a:lnTo>
                      <a:lnTo>
                        <a:pt x="6" y="101"/>
                      </a:lnTo>
                      <a:lnTo>
                        <a:pt x="12" y="104"/>
                      </a:lnTo>
                      <a:lnTo>
                        <a:pt x="20" y="106"/>
                      </a:lnTo>
                      <a:lnTo>
                        <a:pt x="1861" y="106"/>
                      </a:lnTo>
                      <a:lnTo>
                        <a:pt x="1869" y="104"/>
                      </a:lnTo>
                      <a:lnTo>
                        <a:pt x="1875" y="101"/>
                      </a:lnTo>
                      <a:lnTo>
                        <a:pt x="1879" y="95"/>
                      </a:lnTo>
                      <a:lnTo>
                        <a:pt x="1881" y="88"/>
                      </a:lnTo>
                      <a:lnTo>
                        <a:pt x="1881" y="19"/>
                      </a:lnTo>
                      <a:lnTo>
                        <a:pt x="1879" y="12"/>
                      </a:lnTo>
                      <a:lnTo>
                        <a:pt x="1875" y="5"/>
                      </a:lnTo>
                      <a:lnTo>
                        <a:pt x="1869" y="2"/>
                      </a:lnTo>
                      <a:lnTo>
                        <a:pt x="1861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solidFill>
                  <a:srgbClr val="F6F8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6" name="Freeform 478"/>
                <p:cNvSpPr>
                  <a:spLocks/>
                </p:cNvSpPr>
                <p:nvPr/>
              </p:nvSpPr>
              <p:spPr bwMode="auto">
                <a:xfrm>
                  <a:off x="2420" y="337"/>
                  <a:ext cx="886" cy="4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5" y="6"/>
                    </a:cxn>
                    <a:cxn ang="0">
                      <a:pos x="1" y="11"/>
                    </a:cxn>
                    <a:cxn ang="0">
                      <a:pos x="0" y="18"/>
                    </a:cxn>
                    <a:cxn ang="0">
                      <a:pos x="0" y="84"/>
                    </a:cxn>
                    <a:cxn ang="0">
                      <a:pos x="1" y="91"/>
                    </a:cxn>
                    <a:cxn ang="0">
                      <a:pos x="5" y="94"/>
                    </a:cxn>
                    <a:cxn ang="0">
                      <a:pos x="11" y="98"/>
                    </a:cxn>
                    <a:cxn ang="0">
                      <a:pos x="19" y="99"/>
                    </a:cxn>
                    <a:cxn ang="0">
                      <a:pos x="1754" y="99"/>
                    </a:cxn>
                    <a:cxn ang="0">
                      <a:pos x="1762" y="98"/>
                    </a:cxn>
                    <a:cxn ang="0">
                      <a:pos x="1766" y="94"/>
                    </a:cxn>
                    <a:cxn ang="0">
                      <a:pos x="1769" y="91"/>
                    </a:cxn>
                    <a:cxn ang="0">
                      <a:pos x="1771" y="84"/>
                    </a:cxn>
                    <a:cxn ang="0">
                      <a:pos x="1771" y="18"/>
                    </a:cxn>
                    <a:cxn ang="0">
                      <a:pos x="1769" y="11"/>
                    </a:cxn>
                    <a:cxn ang="0">
                      <a:pos x="1766" y="6"/>
                    </a:cxn>
                    <a:cxn ang="0">
                      <a:pos x="1762" y="2"/>
                    </a:cxn>
                    <a:cxn ang="0">
                      <a:pos x="175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1771" h="99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5" y="6"/>
                      </a:lnTo>
                      <a:lnTo>
                        <a:pt x="1" y="11"/>
                      </a:lnTo>
                      <a:lnTo>
                        <a:pt x="0" y="18"/>
                      </a:lnTo>
                      <a:lnTo>
                        <a:pt x="0" y="84"/>
                      </a:lnTo>
                      <a:lnTo>
                        <a:pt x="1" y="91"/>
                      </a:lnTo>
                      <a:lnTo>
                        <a:pt x="5" y="94"/>
                      </a:lnTo>
                      <a:lnTo>
                        <a:pt x="11" y="98"/>
                      </a:lnTo>
                      <a:lnTo>
                        <a:pt x="19" y="99"/>
                      </a:lnTo>
                      <a:lnTo>
                        <a:pt x="1754" y="99"/>
                      </a:lnTo>
                      <a:lnTo>
                        <a:pt x="1762" y="98"/>
                      </a:lnTo>
                      <a:lnTo>
                        <a:pt x="1766" y="94"/>
                      </a:lnTo>
                      <a:lnTo>
                        <a:pt x="1769" y="91"/>
                      </a:lnTo>
                      <a:lnTo>
                        <a:pt x="1771" y="84"/>
                      </a:lnTo>
                      <a:lnTo>
                        <a:pt x="1771" y="18"/>
                      </a:lnTo>
                      <a:lnTo>
                        <a:pt x="1769" y="11"/>
                      </a:lnTo>
                      <a:lnTo>
                        <a:pt x="1766" y="6"/>
                      </a:lnTo>
                      <a:lnTo>
                        <a:pt x="1762" y="2"/>
                      </a:lnTo>
                      <a:lnTo>
                        <a:pt x="175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7F8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7" name="Freeform 479"/>
                <p:cNvSpPr>
                  <a:spLocks/>
                </p:cNvSpPr>
                <p:nvPr/>
              </p:nvSpPr>
              <p:spPr bwMode="auto">
                <a:xfrm>
                  <a:off x="2448" y="338"/>
                  <a:ext cx="830" cy="46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1" y="2"/>
                    </a:cxn>
                    <a:cxn ang="0">
                      <a:pos x="6" y="5"/>
                    </a:cxn>
                    <a:cxn ang="0">
                      <a:pos x="2" y="10"/>
                    </a:cxn>
                    <a:cxn ang="0">
                      <a:pos x="0" y="16"/>
                    </a:cxn>
                    <a:cxn ang="0">
                      <a:pos x="0" y="76"/>
                    </a:cxn>
                    <a:cxn ang="0">
                      <a:pos x="2" y="83"/>
                    </a:cxn>
                    <a:cxn ang="0">
                      <a:pos x="6" y="87"/>
                    </a:cxn>
                    <a:cxn ang="0">
                      <a:pos x="11" y="90"/>
                    </a:cxn>
                    <a:cxn ang="0">
                      <a:pos x="17" y="92"/>
                    </a:cxn>
                    <a:cxn ang="0">
                      <a:pos x="1642" y="92"/>
                    </a:cxn>
                    <a:cxn ang="0">
                      <a:pos x="1649" y="90"/>
                    </a:cxn>
                    <a:cxn ang="0">
                      <a:pos x="1653" y="87"/>
                    </a:cxn>
                    <a:cxn ang="0">
                      <a:pos x="1657" y="83"/>
                    </a:cxn>
                    <a:cxn ang="0">
                      <a:pos x="1659" y="76"/>
                    </a:cxn>
                    <a:cxn ang="0">
                      <a:pos x="1659" y="16"/>
                    </a:cxn>
                    <a:cxn ang="0">
                      <a:pos x="1657" y="10"/>
                    </a:cxn>
                    <a:cxn ang="0">
                      <a:pos x="1653" y="5"/>
                    </a:cxn>
                    <a:cxn ang="0">
                      <a:pos x="1649" y="2"/>
                    </a:cxn>
                    <a:cxn ang="0">
                      <a:pos x="1642" y="0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1659" h="92">
                      <a:moveTo>
                        <a:pt x="17" y="0"/>
                      </a:moveTo>
                      <a:lnTo>
                        <a:pt x="11" y="2"/>
                      </a:lnTo>
                      <a:lnTo>
                        <a:pt x="6" y="5"/>
                      </a:lnTo>
                      <a:lnTo>
                        <a:pt x="2" y="10"/>
                      </a:lnTo>
                      <a:lnTo>
                        <a:pt x="0" y="16"/>
                      </a:lnTo>
                      <a:lnTo>
                        <a:pt x="0" y="76"/>
                      </a:lnTo>
                      <a:lnTo>
                        <a:pt x="2" y="83"/>
                      </a:lnTo>
                      <a:lnTo>
                        <a:pt x="6" y="87"/>
                      </a:lnTo>
                      <a:lnTo>
                        <a:pt x="11" y="90"/>
                      </a:lnTo>
                      <a:lnTo>
                        <a:pt x="17" y="92"/>
                      </a:lnTo>
                      <a:lnTo>
                        <a:pt x="1642" y="92"/>
                      </a:lnTo>
                      <a:lnTo>
                        <a:pt x="1649" y="90"/>
                      </a:lnTo>
                      <a:lnTo>
                        <a:pt x="1653" y="87"/>
                      </a:lnTo>
                      <a:lnTo>
                        <a:pt x="1657" y="83"/>
                      </a:lnTo>
                      <a:lnTo>
                        <a:pt x="1659" y="76"/>
                      </a:lnTo>
                      <a:lnTo>
                        <a:pt x="1659" y="16"/>
                      </a:lnTo>
                      <a:lnTo>
                        <a:pt x="1657" y="10"/>
                      </a:lnTo>
                      <a:lnTo>
                        <a:pt x="1653" y="5"/>
                      </a:lnTo>
                      <a:lnTo>
                        <a:pt x="1649" y="2"/>
                      </a:lnTo>
                      <a:lnTo>
                        <a:pt x="1642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F7F9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8" name="Freeform 480"/>
                <p:cNvSpPr>
                  <a:spLocks/>
                </p:cNvSpPr>
                <p:nvPr/>
              </p:nvSpPr>
              <p:spPr bwMode="auto">
                <a:xfrm>
                  <a:off x="2476" y="340"/>
                  <a:ext cx="775" cy="43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2" y="2"/>
                    </a:cxn>
                    <a:cxn ang="0">
                      <a:pos x="6" y="6"/>
                    </a:cxn>
                    <a:cxn ang="0">
                      <a:pos x="2" y="11"/>
                    </a:cxn>
                    <a:cxn ang="0">
                      <a:pos x="0" y="16"/>
                    </a:cxn>
                    <a:cxn ang="0">
                      <a:pos x="0" y="72"/>
                    </a:cxn>
                    <a:cxn ang="0">
                      <a:pos x="2" y="77"/>
                    </a:cxn>
                    <a:cxn ang="0">
                      <a:pos x="6" y="82"/>
                    </a:cxn>
                    <a:cxn ang="0">
                      <a:pos x="12" y="84"/>
                    </a:cxn>
                    <a:cxn ang="0">
                      <a:pos x="18" y="85"/>
                    </a:cxn>
                    <a:cxn ang="0">
                      <a:pos x="1535" y="85"/>
                    </a:cxn>
                    <a:cxn ang="0">
                      <a:pos x="1541" y="84"/>
                    </a:cxn>
                    <a:cxn ang="0">
                      <a:pos x="1547" y="82"/>
                    </a:cxn>
                    <a:cxn ang="0">
                      <a:pos x="1549" y="77"/>
                    </a:cxn>
                    <a:cxn ang="0">
                      <a:pos x="1551" y="72"/>
                    </a:cxn>
                    <a:cxn ang="0">
                      <a:pos x="1551" y="16"/>
                    </a:cxn>
                    <a:cxn ang="0">
                      <a:pos x="1549" y="11"/>
                    </a:cxn>
                    <a:cxn ang="0">
                      <a:pos x="1547" y="6"/>
                    </a:cxn>
                    <a:cxn ang="0">
                      <a:pos x="1541" y="2"/>
                    </a:cxn>
                    <a:cxn ang="0">
                      <a:pos x="1535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1551" h="85">
                      <a:moveTo>
                        <a:pt x="18" y="0"/>
                      </a:moveTo>
                      <a:lnTo>
                        <a:pt x="12" y="2"/>
                      </a:lnTo>
                      <a:lnTo>
                        <a:pt x="6" y="6"/>
                      </a:lnTo>
                      <a:lnTo>
                        <a:pt x="2" y="11"/>
                      </a:lnTo>
                      <a:lnTo>
                        <a:pt x="0" y="16"/>
                      </a:lnTo>
                      <a:lnTo>
                        <a:pt x="0" y="72"/>
                      </a:lnTo>
                      <a:lnTo>
                        <a:pt x="2" y="77"/>
                      </a:lnTo>
                      <a:lnTo>
                        <a:pt x="6" y="82"/>
                      </a:lnTo>
                      <a:lnTo>
                        <a:pt x="12" y="84"/>
                      </a:lnTo>
                      <a:lnTo>
                        <a:pt x="18" y="85"/>
                      </a:lnTo>
                      <a:lnTo>
                        <a:pt x="1535" y="85"/>
                      </a:lnTo>
                      <a:lnTo>
                        <a:pt x="1541" y="84"/>
                      </a:lnTo>
                      <a:lnTo>
                        <a:pt x="1547" y="82"/>
                      </a:lnTo>
                      <a:lnTo>
                        <a:pt x="1549" y="77"/>
                      </a:lnTo>
                      <a:lnTo>
                        <a:pt x="1551" y="72"/>
                      </a:lnTo>
                      <a:lnTo>
                        <a:pt x="1551" y="16"/>
                      </a:lnTo>
                      <a:lnTo>
                        <a:pt x="1549" y="11"/>
                      </a:lnTo>
                      <a:lnTo>
                        <a:pt x="1547" y="6"/>
                      </a:lnTo>
                      <a:lnTo>
                        <a:pt x="1541" y="2"/>
                      </a:lnTo>
                      <a:lnTo>
                        <a:pt x="153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F8F9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29" name="Freeform 481"/>
                <p:cNvSpPr>
                  <a:spLocks/>
                </p:cNvSpPr>
                <p:nvPr/>
              </p:nvSpPr>
              <p:spPr bwMode="auto">
                <a:xfrm>
                  <a:off x="2504" y="341"/>
                  <a:ext cx="719" cy="41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2"/>
                    </a:cxn>
                    <a:cxn ang="0">
                      <a:pos x="6" y="5"/>
                    </a:cxn>
                    <a:cxn ang="0">
                      <a:pos x="2" y="9"/>
                    </a:cxn>
                    <a:cxn ang="0">
                      <a:pos x="0" y="14"/>
                    </a:cxn>
                    <a:cxn ang="0">
                      <a:pos x="0" y="70"/>
                    </a:cxn>
                    <a:cxn ang="0">
                      <a:pos x="2" y="75"/>
                    </a:cxn>
                    <a:cxn ang="0">
                      <a:pos x="6" y="78"/>
                    </a:cxn>
                    <a:cxn ang="0">
                      <a:pos x="10" y="82"/>
                    </a:cxn>
                    <a:cxn ang="0">
                      <a:pos x="16" y="82"/>
                    </a:cxn>
                    <a:cxn ang="0">
                      <a:pos x="1425" y="82"/>
                    </a:cxn>
                    <a:cxn ang="0">
                      <a:pos x="1431" y="82"/>
                    </a:cxn>
                    <a:cxn ang="0">
                      <a:pos x="1435" y="78"/>
                    </a:cxn>
                    <a:cxn ang="0">
                      <a:pos x="1438" y="75"/>
                    </a:cxn>
                    <a:cxn ang="0">
                      <a:pos x="1438" y="70"/>
                    </a:cxn>
                    <a:cxn ang="0">
                      <a:pos x="1438" y="14"/>
                    </a:cxn>
                    <a:cxn ang="0">
                      <a:pos x="1438" y="9"/>
                    </a:cxn>
                    <a:cxn ang="0">
                      <a:pos x="1435" y="5"/>
                    </a:cxn>
                    <a:cxn ang="0">
                      <a:pos x="1431" y="2"/>
                    </a:cxn>
                    <a:cxn ang="0">
                      <a:pos x="1425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1438" h="82">
                      <a:moveTo>
                        <a:pt x="16" y="0"/>
                      </a:moveTo>
                      <a:lnTo>
                        <a:pt x="10" y="2"/>
                      </a:lnTo>
                      <a:lnTo>
                        <a:pt x="6" y="5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70"/>
                      </a:lnTo>
                      <a:lnTo>
                        <a:pt x="2" y="75"/>
                      </a:lnTo>
                      <a:lnTo>
                        <a:pt x="6" y="78"/>
                      </a:lnTo>
                      <a:lnTo>
                        <a:pt x="10" y="82"/>
                      </a:lnTo>
                      <a:lnTo>
                        <a:pt x="16" y="82"/>
                      </a:lnTo>
                      <a:lnTo>
                        <a:pt x="1425" y="82"/>
                      </a:lnTo>
                      <a:lnTo>
                        <a:pt x="1431" y="82"/>
                      </a:lnTo>
                      <a:lnTo>
                        <a:pt x="1435" y="78"/>
                      </a:lnTo>
                      <a:lnTo>
                        <a:pt x="1438" y="75"/>
                      </a:lnTo>
                      <a:lnTo>
                        <a:pt x="1438" y="70"/>
                      </a:lnTo>
                      <a:lnTo>
                        <a:pt x="1438" y="14"/>
                      </a:lnTo>
                      <a:lnTo>
                        <a:pt x="1438" y="9"/>
                      </a:lnTo>
                      <a:lnTo>
                        <a:pt x="1435" y="5"/>
                      </a:lnTo>
                      <a:lnTo>
                        <a:pt x="1431" y="2"/>
                      </a:lnTo>
                      <a:lnTo>
                        <a:pt x="142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9FA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0" name="Freeform 482"/>
                <p:cNvSpPr>
                  <a:spLocks/>
                </p:cNvSpPr>
                <p:nvPr/>
              </p:nvSpPr>
              <p:spPr bwMode="auto">
                <a:xfrm>
                  <a:off x="2531" y="343"/>
                  <a:ext cx="665" cy="37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9" y="1"/>
                    </a:cxn>
                    <a:cxn ang="0">
                      <a:pos x="6" y="5"/>
                    </a:cxn>
                    <a:cxn ang="0">
                      <a:pos x="2" y="8"/>
                    </a:cxn>
                    <a:cxn ang="0">
                      <a:pos x="0" y="13"/>
                    </a:cxn>
                    <a:cxn ang="0">
                      <a:pos x="0" y="62"/>
                    </a:cxn>
                    <a:cxn ang="0">
                      <a:pos x="2" y="67"/>
                    </a:cxn>
                    <a:cxn ang="0">
                      <a:pos x="6" y="71"/>
                    </a:cxn>
                    <a:cxn ang="0">
                      <a:pos x="9" y="74"/>
                    </a:cxn>
                    <a:cxn ang="0">
                      <a:pos x="15" y="74"/>
                    </a:cxn>
                    <a:cxn ang="0">
                      <a:pos x="1316" y="74"/>
                    </a:cxn>
                    <a:cxn ang="0">
                      <a:pos x="1321" y="74"/>
                    </a:cxn>
                    <a:cxn ang="0">
                      <a:pos x="1325" y="71"/>
                    </a:cxn>
                    <a:cxn ang="0">
                      <a:pos x="1329" y="67"/>
                    </a:cxn>
                    <a:cxn ang="0">
                      <a:pos x="1329" y="62"/>
                    </a:cxn>
                    <a:cxn ang="0">
                      <a:pos x="1329" y="13"/>
                    </a:cxn>
                    <a:cxn ang="0">
                      <a:pos x="1329" y="8"/>
                    </a:cxn>
                    <a:cxn ang="0">
                      <a:pos x="1325" y="5"/>
                    </a:cxn>
                    <a:cxn ang="0">
                      <a:pos x="1321" y="1"/>
                    </a:cxn>
                    <a:cxn ang="0">
                      <a:pos x="1316" y="0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1329" h="74">
                      <a:moveTo>
                        <a:pt x="15" y="0"/>
                      </a:moveTo>
                      <a:lnTo>
                        <a:pt x="9" y="1"/>
                      </a:lnTo>
                      <a:lnTo>
                        <a:pt x="6" y="5"/>
                      </a:lnTo>
                      <a:lnTo>
                        <a:pt x="2" y="8"/>
                      </a:lnTo>
                      <a:lnTo>
                        <a:pt x="0" y="13"/>
                      </a:lnTo>
                      <a:lnTo>
                        <a:pt x="0" y="62"/>
                      </a:lnTo>
                      <a:lnTo>
                        <a:pt x="2" y="67"/>
                      </a:lnTo>
                      <a:lnTo>
                        <a:pt x="6" y="71"/>
                      </a:lnTo>
                      <a:lnTo>
                        <a:pt x="9" y="74"/>
                      </a:lnTo>
                      <a:lnTo>
                        <a:pt x="15" y="74"/>
                      </a:lnTo>
                      <a:lnTo>
                        <a:pt x="1316" y="74"/>
                      </a:lnTo>
                      <a:lnTo>
                        <a:pt x="1321" y="74"/>
                      </a:lnTo>
                      <a:lnTo>
                        <a:pt x="1325" y="71"/>
                      </a:lnTo>
                      <a:lnTo>
                        <a:pt x="1329" y="67"/>
                      </a:lnTo>
                      <a:lnTo>
                        <a:pt x="1329" y="62"/>
                      </a:lnTo>
                      <a:lnTo>
                        <a:pt x="1329" y="13"/>
                      </a:lnTo>
                      <a:lnTo>
                        <a:pt x="1329" y="8"/>
                      </a:lnTo>
                      <a:lnTo>
                        <a:pt x="1325" y="5"/>
                      </a:lnTo>
                      <a:lnTo>
                        <a:pt x="1321" y="1"/>
                      </a:lnTo>
                      <a:lnTo>
                        <a:pt x="1316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9FA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1" name="Freeform 483"/>
                <p:cNvSpPr>
                  <a:spLocks/>
                </p:cNvSpPr>
                <p:nvPr/>
              </p:nvSpPr>
              <p:spPr bwMode="auto">
                <a:xfrm>
                  <a:off x="2559" y="345"/>
                  <a:ext cx="608" cy="3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57"/>
                    </a:cxn>
                    <a:cxn ang="0">
                      <a:pos x="2" y="61"/>
                    </a:cxn>
                    <a:cxn ang="0">
                      <a:pos x="4" y="64"/>
                    </a:cxn>
                    <a:cxn ang="0">
                      <a:pos x="8" y="68"/>
                    </a:cxn>
                    <a:cxn ang="0">
                      <a:pos x="14" y="68"/>
                    </a:cxn>
                    <a:cxn ang="0">
                      <a:pos x="1205" y="68"/>
                    </a:cxn>
                    <a:cxn ang="0">
                      <a:pos x="1209" y="68"/>
                    </a:cxn>
                    <a:cxn ang="0">
                      <a:pos x="1213" y="64"/>
                    </a:cxn>
                    <a:cxn ang="0">
                      <a:pos x="1217" y="61"/>
                    </a:cxn>
                    <a:cxn ang="0">
                      <a:pos x="1217" y="57"/>
                    </a:cxn>
                    <a:cxn ang="0">
                      <a:pos x="1217" y="12"/>
                    </a:cxn>
                    <a:cxn ang="0">
                      <a:pos x="1217" y="7"/>
                    </a:cxn>
                    <a:cxn ang="0">
                      <a:pos x="1213" y="4"/>
                    </a:cxn>
                    <a:cxn ang="0">
                      <a:pos x="1209" y="2"/>
                    </a:cxn>
                    <a:cxn ang="0">
                      <a:pos x="1205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1217" h="68">
                      <a:moveTo>
                        <a:pt x="14" y="0"/>
                      </a:move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57"/>
                      </a:lnTo>
                      <a:lnTo>
                        <a:pt x="2" y="61"/>
                      </a:lnTo>
                      <a:lnTo>
                        <a:pt x="4" y="64"/>
                      </a:lnTo>
                      <a:lnTo>
                        <a:pt x="8" y="68"/>
                      </a:lnTo>
                      <a:lnTo>
                        <a:pt x="14" y="68"/>
                      </a:lnTo>
                      <a:lnTo>
                        <a:pt x="1205" y="68"/>
                      </a:lnTo>
                      <a:lnTo>
                        <a:pt x="1209" y="68"/>
                      </a:lnTo>
                      <a:lnTo>
                        <a:pt x="1213" y="64"/>
                      </a:lnTo>
                      <a:lnTo>
                        <a:pt x="1217" y="61"/>
                      </a:lnTo>
                      <a:lnTo>
                        <a:pt x="1217" y="57"/>
                      </a:lnTo>
                      <a:lnTo>
                        <a:pt x="1217" y="12"/>
                      </a:lnTo>
                      <a:lnTo>
                        <a:pt x="1217" y="7"/>
                      </a:lnTo>
                      <a:lnTo>
                        <a:pt x="1213" y="4"/>
                      </a:lnTo>
                      <a:lnTo>
                        <a:pt x="1209" y="2"/>
                      </a:lnTo>
                      <a:lnTo>
                        <a:pt x="1205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AFB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2" name="Freeform 484"/>
                <p:cNvSpPr>
                  <a:spLocks/>
                </p:cNvSpPr>
                <p:nvPr/>
              </p:nvSpPr>
              <p:spPr bwMode="auto">
                <a:xfrm>
                  <a:off x="2586" y="346"/>
                  <a:ext cx="554" cy="3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1"/>
                    </a:cxn>
                    <a:cxn ang="0">
                      <a:pos x="4" y="3"/>
                    </a:cxn>
                    <a:cxn ang="0">
                      <a:pos x="2" y="6"/>
                    </a:cxn>
                    <a:cxn ang="0">
                      <a:pos x="0" y="10"/>
                    </a:cxn>
                    <a:cxn ang="0">
                      <a:pos x="0" y="52"/>
                    </a:cxn>
                    <a:cxn ang="0">
                      <a:pos x="2" y="55"/>
                    </a:cxn>
                    <a:cxn ang="0">
                      <a:pos x="4" y="59"/>
                    </a:cxn>
                    <a:cxn ang="0">
                      <a:pos x="12" y="60"/>
                    </a:cxn>
                    <a:cxn ang="0">
                      <a:pos x="1097" y="60"/>
                    </a:cxn>
                    <a:cxn ang="0">
                      <a:pos x="1107" y="59"/>
                    </a:cxn>
                    <a:cxn ang="0">
                      <a:pos x="1108" y="52"/>
                    </a:cxn>
                    <a:cxn ang="0">
                      <a:pos x="1108" y="10"/>
                    </a:cxn>
                    <a:cxn ang="0">
                      <a:pos x="1107" y="3"/>
                    </a:cxn>
                    <a:cxn ang="0">
                      <a:pos x="1103" y="1"/>
                    </a:cxn>
                    <a:cxn ang="0">
                      <a:pos x="109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108" h="60">
                      <a:moveTo>
                        <a:pt x="12" y="0"/>
                      </a:move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2" y="6"/>
                      </a:lnTo>
                      <a:lnTo>
                        <a:pt x="0" y="10"/>
                      </a:lnTo>
                      <a:lnTo>
                        <a:pt x="0" y="52"/>
                      </a:lnTo>
                      <a:lnTo>
                        <a:pt x="2" y="55"/>
                      </a:lnTo>
                      <a:lnTo>
                        <a:pt x="4" y="59"/>
                      </a:lnTo>
                      <a:lnTo>
                        <a:pt x="12" y="60"/>
                      </a:lnTo>
                      <a:lnTo>
                        <a:pt x="1097" y="60"/>
                      </a:lnTo>
                      <a:lnTo>
                        <a:pt x="1107" y="59"/>
                      </a:lnTo>
                      <a:lnTo>
                        <a:pt x="1108" y="52"/>
                      </a:lnTo>
                      <a:lnTo>
                        <a:pt x="1108" y="10"/>
                      </a:lnTo>
                      <a:lnTo>
                        <a:pt x="1107" y="3"/>
                      </a:lnTo>
                      <a:lnTo>
                        <a:pt x="1103" y="1"/>
                      </a:lnTo>
                      <a:lnTo>
                        <a:pt x="109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BFB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3" name="Freeform 485"/>
                <p:cNvSpPr>
                  <a:spLocks/>
                </p:cNvSpPr>
                <p:nvPr/>
              </p:nvSpPr>
              <p:spPr bwMode="auto">
                <a:xfrm>
                  <a:off x="2614" y="348"/>
                  <a:ext cx="498" cy="28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7" y="2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0"/>
                    </a:cxn>
                    <a:cxn ang="0">
                      <a:pos x="0" y="47"/>
                    </a:cxn>
                    <a:cxn ang="0">
                      <a:pos x="2" y="50"/>
                    </a:cxn>
                    <a:cxn ang="0">
                      <a:pos x="4" y="54"/>
                    </a:cxn>
                    <a:cxn ang="0">
                      <a:pos x="11" y="56"/>
                    </a:cxn>
                    <a:cxn ang="0">
                      <a:pos x="986" y="56"/>
                    </a:cxn>
                    <a:cxn ang="0">
                      <a:pos x="993" y="54"/>
                    </a:cxn>
                    <a:cxn ang="0">
                      <a:pos x="995" y="47"/>
                    </a:cxn>
                    <a:cxn ang="0">
                      <a:pos x="995" y="10"/>
                    </a:cxn>
                    <a:cxn ang="0">
                      <a:pos x="993" y="3"/>
                    </a:cxn>
                    <a:cxn ang="0">
                      <a:pos x="989" y="2"/>
                    </a:cxn>
                    <a:cxn ang="0">
                      <a:pos x="986" y="0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995" h="56">
                      <a:moveTo>
                        <a:pt x="11" y="0"/>
                      </a:moveTo>
                      <a:lnTo>
                        <a:pt x="7" y="2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0" y="47"/>
                      </a:lnTo>
                      <a:lnTo>
                        <a:pt x="2" y="50"/>
                      </a:lnTo>
                      <a:lnTo>
                        <a:pt x="4" y="54"/>
                      </a:lnTo>
                      <a:lnTo>
                        <a:pt x="11" y="56"/>
                      </a:lnTo>
                      <a:lnTo>
                        <a:pt x="986" y="56"/>
                      </a:lnTo>
                      <a:lnTo>
                        <a:pt x="993" y="54"/>
                      </a:lnTo>
                      <a:lnTo>
                        <a:pt x="995" y="47"/>
                      </a:lnTo>
                      <a:lnTo>
                        <a:pt x="995" y="10"/>
                      </a:lnTo>
                      <a:lnTo>
                        <a:pt x="993" y="3"/>
                      </a:lnTo>
                      <a:lnTo>
                        <a:pt x="989" y="2"/>
                      </a:lnTo>
                      <a:lnTo>
                        <a:pt x="986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FBFC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4" name="Freeform 486"/>
                <p:cNvSpPr>
                  <a:spLocks/>
                </p:cNvSpPr>
                <p:nvPr/>
              </p:nvSpPr>
              <p:spPr bwMode="auto">
                <a:xfrm>
                  <a:off x="2641" y="349"/>
                  <a:ext cx="444" cy="25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4" y="3"/>
                    </a:cxn>
                    <a:cxn ang="0">
                      <a:pos x="2" y="5"/>
                    </a:cxn>
                    <a:cxn ang="0">
                      <a:pos x="0" y="8"/>
                    </a:cxn>
                    <a:cxn ang="0">
                      <a:pos x="0" y="43"/>
                    </a:cxn>
                    <a:cxn ang="0">
                      <a:pos x="2" y="47"/>
                    </a:cxn>
                    <a:cxn ang="0">
                      <a:pos x="4" y="48"/>
                    </a:cxn>
                    <a:cxn ang="0">
                      <a:pos x="10" y="50"/>
                    </a:cxn>
                    <a:cxn ang="0">
                      <a:pos x="879" y="50"/>
                    </a:cxn>
                    <a:cxn ang="0">
                      <a:pos x="885" y="48"/>
                    </a:cxn>
                    <a:cxn ang="0">
                      <a:pos x="887" y="43"/>
                    </a:cxn>
                    <a:cxn ang="0">
                      <a:pos x="887" y="8"/>
                    </a:cxn>
                    <a:cxn ang="0">
                      <a:pos x="885" y="3"/>
                    </a:cxn>
                    <a:cxn ang="0">
                      <a:pos x="883" y="1"/>
                    </a:cxn>
                    <a:cxn ang="0">
                      <a:pos x="87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887" h="50">
                      <a:moveTo>
                        <a:pt x="10" y="0"/>
                      </a:moveTo>
                      <a:lnTo>
                        <a:pt x="6" y="1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0" y="8"/>
                      </a:lnTo>
                      <a:lnTo>
                        <a:pt x="0" y="43"/>
                      </a:lnTo>
                      <a:lnTo>
                        <a:pt x="2" y="47"/>
                      </a:lnTo>
                      <a:lnTo>
                        <a:pt x="4" y="48"/>
                      </a:lnTo>
                      <a:lnTo>
                        <a:pt x="10" y="50"/>
                      </a:lnTo>
                      <a:lnTo>
                        <a:pt x="879" y="50"/>
                      </a:lnTo>
                      <a:lnTo>
                        <a:pt x="885" y="48"/>
                      </a:lnTo>
                      <a:lnTo>
                        <a:pt x="887" y="43"/>
                      </a:lnTo>
                      <a:lnTo>
                        <a:pt x="887" y="8"/>
                      </a:lnTo>
                      <a:lnTo>
                        <a:pt x="885" y="3"/>
                      </a:lnTo>
                      <a:lnTo>
                        <a:pt x="883" y="1"/>
                      </a:lnTo>
                      <a:lnTo>
                        <a:pt x="87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CFC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5" name="Freeform 487"/>
                <p:cNvSpPr>
                  <a:spLocks/>
                </p:cNvSpPr>
                <p:nvPr/>
              </p:nvSpPr>
              <p:spPr bwMode="auto">
                <a:xfrm>
                  <a:off x="2670" y="351"/>
                  <a:ext cx="387" cy="21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" y="2"/>
                    </a:cxn>
                    <a:cxn ang="0">
                      <a:pos x="0" y="9"/>
                    </a:cxn>
                    <a:cxn ang="0">
                      <a:pos x="0" y="37"/>
                    </a:cxn>
                    <a:cxn ang="0">
                      <a:pos x="2" y="42"/>
                    </a:cxn>
                    <a:cxn ang="0">
                      <a:pos x="10" y="44"/>
                    </a:cxn>
                    <a:cxn ang="0">
                      <a:pos x="767" y="44"/>
                    </a:cxn>
                    <a:cxn ang="0">
                      <a:pos x="773" y="42"/>
                    </a:cxn>
                    <a:cxn ang="0">
                      <a:pos x="775" y="37"/>
                    </a:cxn>
                    <a:cxn ang="0">
                      <a:pos x="775" y="9"/>
                    </a:cxn>
                    <a:cxn ang="0">
                      <a:pos x="773" y="2"/>
                    </a:cxn>
                    <a:cxn ang="0">
                      <a:pos x="767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775" h="44">
                      <a:moveTo>
                        <a:pt x="10" y="0"/>
                      </a:moveTo>
                      <a:lnTo>
                        <a:pt x="2" y="2"/>
                      </a:lnTo>
                      <a:lnTo>
                        <a:pt x="0" y="9"/>
                      </a:lnTo>
                      <a:lnTo>
                        <a:pt x="0" y="37"/>
                      </a:lnTo>
                      <a:lnTo>
                        <a:pt x="2" y="42"/>
                      </a:lnTo>
                      <a:lnTo>
                        <a:pt x="10" y="44"/>
                      </a:lnTo>
                      <a:lnTo>
                        <a:pt x="767" y="44"/>
                      </a:lnTo>
                      <a:lnTo>
                        <a:pt x="773" y="42"/>
                      </a:lnTo>
                      <a:lnTo>
                        <a:pt x="775" y="37"/>
                      </a:lnTo>
                      <a:lnTo>
                        <a:pt x="775" y="9"/>
                      </a:lnTo>
                      <a:lnTo>
                        <a:pt x="773" y="2"/>
                      </a:lnTo>
                      <a:lnTo>
                        <a:pt x="767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CFD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6" name="Freeform 488"/>
                <p:cNvSpPr>
                  <a:spLocks/>
                </p:cNvSpPr>
                <p:nvPr/>
              </p:nvSpPr>
              <p:spPr bwMode="auto">
                <a:xfrm>
                  <a:off x="2697" y="352"/>
                  <a:ext cx="333" cy="19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0" y="31"/>
                    </a:cxn>
                    <a:cxn ang="0">
                      <a:pos x="2" y="34"/>
                    </a:cxn>
                    <a:cxn ang="0">
                      <a:pos x="7" y="36"/>
                    </a:cxn>
                    <a:cxn ang="0">
                      <a:pos x="659" y="36"/>
                    </a:cxn>
                    <a:cxn ang="0">
                      <a:pos x="663" y="34"/>
                    </a:cxn>
                    <a:cxn ang="0">
                      <a:pos x="665" y="31"/>
                    </a:cxn>
                    <a:cxn ang="0">
                      <a:pos x="665" y="7"/>
                    </a:cxn>
                    <a:cxn ang="0">
                      <a:pos x="663" y="1"/>
                    </a:cxn>
                    <a:cxn ang="0">
                      <a:pos x="65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665" h="36">
                      <a:moveTo>
                        <a:pt x="7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0" y="31"/>
                      </a:lnTo>
                      <a:lnTo>
                        <a:pt x="2" y="34"/>
                      </a:lnTo>
                      <a:lnTo>
                        <a:pt x="7" y="36"/>
                      </a:lnTo>
                      <a:lnTo>
                        <a:pt x="659" y="36"/>
                      </a:lnTo>
                      <a:lnTo>
                        <a:pt x="663" y="34"/>
                      </a:lnTo>
                      <a:lnTo>
                        <a:pt x="665" y="31"/>
                      </a:lnTo>
                      <a:lnTo>
                        <a:pt x="665" y="7"/>
                      </a:lnTo>
                      <a:lnTo>
                        <a:pt x="663" y="1"/>
                      </a:lnTo>
                      <a:lnTo>
                        <a:pt x="659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DFD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7" name="Freeform 489"/>
                <p:cNvSpPr>
                  <a:spLocks/>
                </p:cNvSpPr>
                <p:nvPr/>
              </p:nvSpPr>
              <p:spPr bwMode="auto">
                <a:xfrm>
                  <a:off x="2725" y="354"/>
                  <a:ext cx="276" cy="1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26"/>
                    </a:cxn>
                    <a:cxn ang="0">
                      <a:pos x="2" y="28"/>
                    </a:cxn>
                    <a:cxn ang="0">
                      <a:pos x="6" y="30"/>
                    </a:cxn>
                    <a:cxn ang="0">
                      <a:pos x="547" y="30"/>
                    </a:cxn>
                    <a:cxn ang="0">
                      <a:pos x="551" y="28"/>
                    </a:cxn>
                    <a:cxn ang="0">
                      <a:pos x="553" y="26"/>
                    </a:cxn>
                    <a:cxn ang="0">
                      <a:pos x="553" y="5"/>
                    </a:cxn>
                    <a:cxn ang="0">
                      <a:pos x="551" y="2"/>
                    </a:cxn>
                    <a:cxn ang="0">
                      <a:pos x="547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553" h="30">
                      <a:moveTo>
                        <a:pt x="6" y="0"/>
                      </a:move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26"/>
                      </a:lnTo>
                      <a:lnTo>
                        <a:pt x="2" y="28"/>
                      </a:lnTo>
                      <a:lnTo>
                        <a:pt x="6" y="30"/>
                      </a:lnTo>
                      <a:lnTo>
                        <a:pt x="547" y="30"/>
                      </a:lnTo>
                      <a:lnTo>
                        <a:pt x="551" y="28"/>
                      </a:lnTo>
                      <a:lnTo>
                        <a:pt x="553" y="26"/>
                      </a:lnTo>
                      <a:lnTo>
                        <a:pt x="553" y="5"/>
                      </a:lnTo>
                      <a:lnTo>
                        <a:pt x="551" y="2"/>
                      </a:lnTo>
                      <a:lnTo>
                        <a:pt x="547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DFD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8" name="Freeform 490"/>
                <p:cNvSpPr>
                  <a:spLocks/>
                </p:cNvSpPr>
                <p:nvPr/>
              </p:nvSpPr>
              <p:spPr bwMode="auto">
                <a:xfrm>
                  <a:off x="2752" y="355"/>
                  <a:ext cx="222" cy="13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22"/>
                    </a:cxn>
                    <a:cxn ang="0">
                      <a:pos x="2" y="24"/>
                    </a:cxn>
                    <a:cxn ang="0">
                      <a:pos x="6" y="26"/>
                    </a:cxn>
                    <a:cxn ang="0">
                      <a:pos x="441" y="26"/>
                    </a:cxn>
                    <a:cxn ang="0">
                      <a:pos x="443" y="24"/>
                    </a:cxn>
                    <a:cxn ang="0">
                      <a:pos x="445" y="22"/>
                    </a:cxn>
                    <a:cxn ang="0">
                      <a:pos x="445" y="5"/>
                    </a:cxn>
                    <a:cxn ang="0">
                      <a:pos x="443" y="2"/>
                    </a:cxn>
                    <a:cxn ang="0">
                      <a:pos x="441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445" h="26">
                      <a:moveTo>
                        <a:pt x="6" y="0"/>
                      </a:move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22"/>
                      </a:lnTo>
                      <a:lnTo>
                        <a:pt x="2" y="24"/>
                      </a:lnTo>
                      <a:lnTo>
                        <a:pt x="6" y="26"/>
                      </a:lnTo>
                      <a:lnTo>
                        <a:pt x="441" y="26"/>
                      </a:lnTo>
                      <a:lnTo>
                        <a:pt x="443" y="24"/>
                      </a:lnTo>
                      <a:lnTo>
                        <a:pt x="445" y="22"/>
                      </a:lnTo>
                      <a:lnTo>
                        <a:pt x="445" y="5"/>
                      </a:lnTo>
                      <a:lnTo>
                        <a:pt x="443" y="2"/>
                      </a:lnTo>
                      <a:lnTo>
                        <a:pt x="44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D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39" name="Freeform 491"/>
                <p:cNvSpPr>
                  <a:spLocks/>
                </p:cNvSpPr>
                <p:nvPr/>
              </p:nvSpPr>
              <p:spPr bwMode="auto">
                <a:xfrm>
                  <a:off x="2780" y="357"/>
                  <a:ext cx="166" cy="9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18"/>
                    </a:cxn>
                    <a:cxn ang="0">
                      <a:pos x="1" y="19"/>
                    </a:cxn>
                    <a:cxn ang="0">
                      <a:pos x="3" y="19"/>
                    </a:cxn>
                    <a:cxn ang="0">
                      <a:pos x="329" y="19"/>
                    </a:cxn>
                    <a:cxn ang="0">
                      <a:pos x="331" y="19"/>
                    </a:cxn>
                    <a:cxn ang="0">
                      <a:pos x="331" y="18"/>
                    </a:cxn>
                    <a:cxn ang="0">
                      <a:pos x="331" y="4"/>
                    </a:cxn>
                    <a:cxn ang="0">
                      <a:pos x="331" y="2"/>
                    </a:cxn>
                    <a:cxn ang="0">
                      <a:pos x="329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331" h="19">
                      <a:moveTo>
                        <a:pt x="3" y="0"/>
                      </a:move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18"/>
                      </a:lnTo>
                      <a:lnTo>
                        <a:pt x="1" y="19"/>
                      </a:lnTo>
                      <a:lnTo>
                        <a:pt x="3" y="19"/>
                      </a:lnTo>
                      <a:lnTo>
                        <a:pt x="329" y="19"/>
                      </a:lnTo>
                      <a:lnTo>
                        <a:pt x="331" y="19"/>
                      </a:lnTo>
                      <a:lnTo>
                        <a:pt x="331" y="18"/>
                      </a:lnTo>
                      <a:lnTo>
                        <a:pt x="331" y="4"/>
                      </a:lnTo>
                      <a:lnTo>
                        <a:pt x="331" y="2"/>
                      </a:lnTo>
                      <a:lnTo>
                        <a:pt x="329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40" name="Freeform 492"/>
                <p:cNvSpPr>
                  <a:spLocks/>
                </p:cNvSpPr>
                <p:nvPr/>
              </p:nvSpPr>
              <p:spPr bwMode="auto">
                <a:xfrm>
                  <a:off x="2807" y="358"/>
                  <a:ext cx="112" cy="6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10"/>
                    </a:cxn>
                    <a:cxn ang="0">
                      <a:pos x="2" y="12"/>
                    </a:cxn>
                    <a:cxn ang="0">
                      <a:pos x="4" y="12"/>
                    </a:cxn>
                    <a:cxn ang="0">
                      <a:pos x="221" y="12"/>
                    </a:cxn>
                    <a:cxn ang="0">
                      <a:pos x="223" y="12"/>
                    </a:cxn>
                    <a:cxn ang="0">
                      <a:pos x="223" y="10"/>
                    </a:cxn>
                    <a:cxn ang="0">
                      <a:pos x="223" y="3"/>
                    </a:cxn>
                    <a:cxn ang="0">
                      <a:pos x="223" y="2"/>
                    </a:cxn>
                    <a:cxn ang="0">
                      <a:pos x="221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223" h="12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4" y="12"/>
                      </a:lnTo>
                      <a:lnTo>
                        <a:pt x="221" y="12"/>
                      </a:lnTo>
                      <a:lnTo>
                        <a:pt x="223" y="12"/>
                      </a:lnTo>
                      <a:lnTo>
                        <a:pt x="223" y="10"/>
                      </a:lnTo>
                      <a:lnTo>
                        <a:pt x="223" y="3"/>
                      </a:lnTo>
                      <a:lnTo>
                        <a:pt x="223" y="2"/>
                      </a:lnTo>
                      <a:lnTo>
                        <a:pt x="221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41" name="Freeform 493"/>
                <p:cNvSpPr>
                  <a:spLocks/>
                </p:cNvSpPr>
                <p:nvPr/>
              </p:nvSpPr>
              <p:spPr bwMode="auto">
                <a:xfrm>
                  <a:off x="2836" y="360"/>
                  <a:ext cx="55" cy="3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2" y="6"/>
                    </a:cxn>
                    <a:cxn ang="0">
                      <a:pos x="2" y="6"/>
                    </a:cxn>
                    <a:cxn ang="0">
                      <a:pos x="111" y="6"/>
                    </a:cxn>
                    <a:cxn ang="0">
                      <a:pos x="111" y="6"/>
                    </a:cxn>
                    <a:cxn ang="0">
                      <a:pos x="111" y="2"/>
                    </a:cxn>
                    <a:cxn ang="0">
                      <a:pos x="111" y="2"/>
                    </a:cxn>
                    <a:cxn ang="0">
                      <a:pos x="11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11" h="6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111" y="6"/>
                      </a:lnTo>
                      <a:lnTo>
                        <a:pt x="111" y="6"/>
                      </a:lnTo>
                      <a:lnTo>
                        <a:pt x="111" y="2"/>
                      </a:lnTo>
                      <a:lnTo>
                        <a:pt x="111" y="2"/>
                      </a:lnTo>
                      <a:lnTo>
                        <a:pt x="11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42" name="Freeform 494"/>
                <p:cNvSpPr>
                  <a:spLocks/>
                </p:cNvSpPr>
                <p:nvPr/>
              </p:nvSpPr>
              <p:spPr bwMode="auto">
                <a:xfrm>
                  <a:off x="2863" y="361"/>
                  <a:ext cx="1" cy="1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" h="2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544" name="Freeform 496"/>
              <p:cNvSpPr>
                <a:spLocks/>
              </p:cNvSpPr>
              <p:nvPr/>
            </p:nvSpPr>
            <p:spPr bwMode="auto">
              <a:xfrm>
                <a:off x="210" y="215"/>
                <a:ext cx="5309" cy="294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87" y="2"/>
                  </a:cxn>
                  <a:cxn ang="0">
                    <a:pos x="66" y="7"/>
                  </a:cxn>
                  <a:cxn ang="0">
                    <a:pos x="48" y="18"/>
                  </a:cxn>
                  <a:cxn ang="0">
                    <a:pos x="31" y="28"/>
                  </a:cxn>
                  <a:cxn ang="0">
                    <a:pos x="19" y="44"/>
                  </a:cxn>
                  <a:cxn ang="0">
                    <a:pos x="7" y="59"/>
                  </a:cxn>
                  <a:cxn ang="0">
                    <a:pos x="2" y="79"/>
                  </a:cxn>
                  <a:cxn ang="0">
                    <a:pos x="0" y="98"/>
                  </a:cxn>
                  <a:cxn ang="0">
                    <a:pos x="0" y="492"/>
                  </a:cxn>
                  <a:cxn ang="0">
                    <a:pos x="2" y="511"/>
                  </a:cxn>
                  <a:cxn ang="0">
                    <a:pos x="7" y="530"/>
                  </a:cxn>
                  <a:cxn ang="0">
                    <a:pos x="19" y="545"/>
                  </a:cxn>
                  <a:cxn ang="0">
                    <a:pos x="31" y="561"/>
                  </a:cxn>
                  <a:cxn ang="0">
                    <a:pos x="48" y="572"/>
                  </a:cxn>
                  <a:cxn ang="0">
                    <a:pos x="66" y="582"/>
                  </a:cxn>
                  <a:cxn ang="0">
                    <a:pos x="87" y="587"/>
                  </a:cxn>
                  <a:cxn ang="0">
                    <a:pos x="108" y="589"/>
                  </a:cxn>
                  <a:cxn ang="0">
                    <a:pos x="10508" y="589"/>
                  </a:cxn>
                  <a:cxn ang="0">
                    <a:pos x="10530" y="587"/>
                  </a:cxn>
                  <a:cxn ang="0">
                    <a:pos x="10551" y="582"/>
                  </a:cxn>
                  <a:cxn ang="0">
                    <a:pos x="10569" y="572"/>
                  </a:cxn>
                  <a:cxn ang="0">
                    <a:pos x="10586" y="561"/>
                  </a:cxn>
                  <a:cxn ang="0">
                    <a:pos x="10598" y="545"/>
                  </a:cxn>
                  <a:cxn ang="0">
                    <a:pos x="10609" y="530"/>
                  </a:cxn>
                  <a:cxn ang="0">
                    <a:pos x="10615" y="511"/>
                  </a:cxn>
                  <a:cxn ang="0">
                    <a:pos x="10617" y="492"/>
                  </a:cxn>
                  <a:cxn ang="0">
                    <a:pos x="10617" y="98"/>
                  </a:cxn>
                  <a:cxn ang="0">
                    <a:pos x="10615" y="79"/>
                  </a:cxn>
                  <a:cxn ang="0">
                    <a:pos x="10609" y="59"/>
                  </a:cxn>
                  <a:cxn ang="0">
                    <a:pos x="10598" y="44"/>
                  </a:cxn>
                  <a:cxn ang="0">
                    <a:pos x="10586" y="28"/>
                  </a:cxn>
                  <a:cxn ang="0">
                    <a:pos x="10569" y="18"/>
                  </a:cxn>
                  <a:cxn ang="0">
                    <a:pos x="10551" y="7"/>
                  </a:cxn>
                  <a:cxn ang="0">
                    <a:pos x="10530" y="2"/>
                  </a:cxn>
                  <a:cxn ang="0">
                    <a:pos x="10508" y="0"/>
                  </a:cxn>
                  <a:cxn ang="0">
                    <a:pos x="108" y="0"/>
                  </a:cxn>
                </a:cxnLst>
                <a:rect l="0" t="0" r="r" b="b"/>
                <a:pathLst>
                  <a:path w="10617" h="589">
                    <a:moveTo>
                      <a:pt x="108" y="0"/>
                    </a:moveTo>
                    <a:lnTo>
                      <a:pt x="87" y="2"/>
                    </a:lnTo>
                    <a:lnTo>
                      <a:pt x="66" y="7"/>
                    </a:lnTo>
                    <a:lnTo>
                      <a:pt x="48" y="18"/>
                    </a:lnTo>
                    <a:lnTo>
                      <a:pt x="31" y="28"/>
                    </a:lnTo>
                    <a:lnTo>
                      <a:pt x="19" y="44"/>
                    </a:lnTo>
                    <a:lnTo>
                      <a:pt x="7" y="59"/>
                    </a:lnTo>
                    <a:lnTo>
                      <a:pt x="2" y="79"/>
                    </a:lnTo>
                    <a:lnTo>
                      <a:pt x="0" y="98"/>
                    </a:lnTo>
                    <a:lnTo>
                      <a:pt x="0" y="492"/>
                    </a:lnTo>
                    <a:lnTo>
                      <a:pt x="2" y="511"/>
                    </a:lnTo>
                    <a:lnTo>
                      <a:pt x="7" y="530"/>
                    </a:lnTo>
                    <a:lnTo>
                      <a:pt x="19" y="545"/>
                    </a:lnTo>
                    <a:lnTo>
                      <a:pt x="31" y="561"/>
                    </a:lnTo>
                    <a:lnTo>
                      <a:pt x="48" y="572"/>
                    </a:lnTo>
                    <a:lnTo>
                      <a:pt x="66" y="582"/>
                    </a:lnTo>
                    <a:lnTo>
                      <a:pt x="87" y="587"/>
                    </a:lnTo>
                    <a:lnTo>
                      <a:pt x="108" y="589"/>
                    </a:lnTo>
                    <a:lnTo>
                      <a:pt x="10508" y="589"/>
                    </a:lnTo>
                    <a:lnTo>
                      <a:pt x="10530" y="587"/>
                    </a:lnTo>
                    <a:lnTo>
                      <a:pt x="10551" y="582"/>
                    </a:lnTo>
                    <a:lnTo>
                      <a:pt x="10569" y="572"/>
                    </a:lnTo>
                    <a:lnTo>
                      <a:pt x="10586" y="561"/>
                    </a:lnTo>
                    <a:lnTo>
                      <a:pt x="10598" y="545"/>
                    </a:lnTo>
                    <a:lnTo>
                      <a:pt x="10609" y="530"/>
                    </a:lnTo>
                    <a:lnTo>
                      <a:pt x="10615" y="511"/>
                    </a:lnTo>
                    <a:lnTo>
                      <a:pt x="10617" y="492"/>
                    </a:lnTo>
                    <a:lnTo>
                      <a:pt x="10617" y="98"/>
                    </a:lnTo>
                    <a:lnTo>
                      <a:pt x="10615" y="79"/>
                    </a:lnTo>
                    <a:lnTo>
                      <a:pt x="10609" y="59"/>
                    </a:lnTo>
                    <a:lnTo>
                      <a:pt x="10598" y="44"/>
                    </a:lnTo>
                    <a:lnTo>
                      <a:pt x="10586" y="28"/>
                    </a:lnTo>
                    <a:lnTo>
                      <a:pt x="10569" y="18"/>
                    </a:lnTo>
                    <a:lnTo>
                      <a:pt x="10551" y="7"/>
                    </a:lnTo>
                    <a:lnTo>
                      <a:pt x="10530" y="2"/>
                    </a:lnTo>
                    <a:lnTo>
                      <a:pt x="10508" y="0"/>
                    </a:lnTo>
                    <a:lnTo>
                      <a:pt x="108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546" name="Rectangle 498"/>
            <p:cNvSpPr>
              <a:spLocks noChangeArrowheads="1"/>
            </p:cNvSpPr>
            <p:nvPr/>
          </p:nvSpPr>
          <p:spPr bwMode="auto">
            <a:xfrm>
              <a:off x="1875" y="270"/>
              <a:ext cx="24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>
                  <a:solidFill>
                    <a:srgbClr val="000000"/>
                  </a:solidFill>
                </a:rPr>
                <a:t>Proceso Integral Supply Chain</a:t>
              </a:r>
              <a:endParaRPr lang="es-ES"/>
            </a:p>
          </p:txBody>
        </p:sp>
        <p:grpSp>
          <p:nvGrpSpPr>
            <p:cNvPr id="2740" name="Group 692"/>
            <p:cNvGrpSpPr>
              <a:grpSpLocks/>
            </p:cNvGrpSpPr>
            <p:nvPr/>
          </p:nvGrpSpPr>
          <p:grpSpPr bwMode="auto">
            <a:xfrm>
              <a:off x="1138" y="570"/>
              <a:ext cx="3575" cy="411"/>
              <a:chOff x="1138" y="623"/>
              <a:chExt cx="3575" cy="411"/>
            </a:xfrm>
          </p:grpSpPr>
          <p:sp>
            <p:nvSpPr>
              <p:cNvPr id="2548" name="Rectangle 500"/>
              <p:cNvSpPr>
                <a:spLocks noChangeArrowheads="1"/>
              </p:cNvSpPr>
              <p:nvPr/>
            </p:nvSpPr>
            <p:spPr bwMode="auto">
              <a:xfrm>
                <a:off x="1185" y="665"/>
                <a:ext cx="3528" cy="36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738" name="Group 690"/>
              <p:cNvGrpSpPr>
                <a:grpSpLocks/>
              </p:cNvGrpSpPr>
              <p:nvPr/>
            </p:nvGrpSpPr>
            <p:grpSpPr bwMode="auto">
              <a:xfrm>
                <a:off x="1138" y="623"/>
                <a:ext cx="3529" cy="369"/>
                <a:chOff x="1138" y="623"/>
                <a:chExt cx="3529" cy="369"/>
              </a:xfrm>
            </p:grpSpPr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1138" y="623"/>
                  <a:ext cx="3529" cy="4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138" y="988"/>
                  <a:ext cx="3529" cy="4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138" y="627"/>
                  <a:ext cx="36" cy="361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4630" y="627"/>
                  <a:ext cx="37" cy="361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174" y="627"/>
                  <a:ext cx="3456" cy="3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1174" y="984"/>
                  <a:ext cx="3456" cy="4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1174" y="630"/>
                  <a:ext cx="37" cy="354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4593" y="630"/>
                  <a:ext cx="37" cy="354"/>
                </a:xfrm>
                <a:prstGeom prst="rect">
                  <a:avLst/>
                </a:prstGeom>
                <a:solidFill>
                  <a:srgbClr val="FCFEB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11" y="630"/>
                  <a:ext cx="3382" cy="4"/>
                </a:xfrm>
                <a:prstGeom prst="rect">
                  <a:avLst/>
                </a:prstGeom>
                <a:solidFill>
                  <a:srgbClr val="FCFE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1211" y="980"/>
                  <a:ext cx="3382" cy="4"/>
                </a:xfrm>
                <a:prstGeom prst="rect">
                  <a:avLst/>
                </a:prstGeom>
                <a:solidFill>
                  <a:srgbClr val="FCFE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1211" y="634"/>
                  <a:ext cx="37" cy="346"/>
                </a:xfrm>
                <a:prstGeom prst="rect">
                  <a:avLst/>
                </a:prstGeom>
                <a:solidFill>
                  <a:srgbClr val="FCFE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4556" y="634"/>
                  <a:ext cx="37" cy="346"/>
                </a:xfrm>
                <a:prstGeom prst="rect">
                  <a:avLst/>
                </a:prstGeom>
                <a:solidFill>
                  <a:srgbClr val="FCFE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1248" y="634"/>
                  <a:ext cx="3308" cy="4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1248" y="976"/>
                  <a:ext cx="3308" cy="4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1248" y="638"/>
                  <a:ext cx="37" cy="338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4519" y="638"/>
                  <a:ext cx="37" cy="338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1285" y="638"/>
                  <a:ext cx="3234" cy="4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1285" y="972"/>
                  <a:ext cx="3234" cy="4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1285" y="642"/>
                  <a:ext cx="37" cy="330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4482" y="642"/>
                  <a:ext cx="37" cy="330"/>
                </a:xfrm>
                <a:prstGeom prst="rect">
                  <a:avLst/>
                </a:prstGeom>
                <a:solidFill>
                  <a:srgbClr val="FCFEB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1322" y="642"/>
                  <a:ext cx="3160" cy="4"/>
                </a:xfrm>
                <a:prstGeom prst="rect">
                  <a:avLst/>
                </a:prstGeom>
                <a:solidFill>
                  <a:srgbClr val="FCFE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322" y="969"/>
                  <a:ext cx="3160" cy="3"/>
                </a:xfrm>
                <a:prstGeom prst="rect">
                  <a:avLst/>
                </a:prstGeom>
                <a:solidFill>
                  <a:srgbClr val="FCFE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322" y="646"/>
                  <a:ext cx="37" cy="323"/>
                </a:xfrm>
                <a:prstGeom prst="rect">
                  <a:avLst/>
                </a:prstGeom>
                <a:solidFill>
                  <a:srgbClr val="FCFE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4445" y="646"/>
                  <a:ext cx="37" cy="323"/>
                </a:xfrm>
                <a:prstGeom prst="rect">
                  <a:avLst/>
                </a:prstGeom>
                <a:solidFill>
                  <a:srgbClr val="FCFEB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359" y="646"/>
                  <a:ext cx="3086" cy="3"/>
                </a:xfrm>
                <a:prstGeom prst="rect">
                  <a:avLst/>
                </a:prstGeom>
                <a:solidFill>
                  <a:srgbClr val="FCFEB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1359" y="964"/>
                  <a:ext cx="3086" cy="5"/>
                </a:xfrm>
                <a:prstGeom prst="rect">
                  <a:avLst/>
                </a:prstGeom>
                <a:solidFill>
                  <a:srgbClr val="FCFEB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1359" y="649"/>
                  <a:ext cx="37" cy="315"/>
                </a:xfrm>
                <a:prstGeom prst="rect">
                  <a:avLst/>
                </a:prstGeom>
                <a:solidFill>
                  <a:srgbClr val="FCFEB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4408" y="649"/>
                  <a:ext cx="37" cy="315"/>
                </a:xfrm>
                <a:prstGeom prst="rect">
                  <a:avLst/>
                </a:prstGeom>
                <a:solidFill>
                  <a:srgbClr val="FCFEB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396" y="649"/>
                  <a:ext cx="3012" cy="5"/>
                </a:xfrm>
                <a:prstGeom prst="rect">
                  <a:avLst/>
                </a:prstGeom>
                <a:solidFill>
                  <a:srgbClr val="FCFEB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1396" y="961"/>
                  <a:ext cx="3012" cy="3"/>
                </a:xfrm>
                <a:prstGeom prst="rect">
                  <a:avLst/>
                </a:prstGeom>
                <a:solidFill>
                  <a:srgbClr val="FCFEB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1396" y="654"/>
                  <a:ext cx="35" cy="307"/>
                </a:xfrm>
                <a:prstGeom prst="rect">
                  <a:avLst/>
                </a:prstGeom>
                <a:solidFill>
                  <a:srgbClr val="FCFEB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4373" y="654"/>
                  <a:ext cx="35" cy="307"/>
                </a:xfrm>
                <a:prstGeom prst="rect">
                  <a:avLst/>
                </a:prstGeom>
                <a:solidFill>
                  <a:srgbClr val="FCFEB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1431" y="654"/>
                  <a:ext cx="2942" cy="3"/>
                </a:xfrm>
                <a:prstGeom prst="rect">
                  <a:avLst/>
                </a:prstGeom>
                <a:solidFill>
                  <a:srgbClr val="FCFE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1431" y="957"/>
                  <a:ext cx="2942" cy="4"/>
                </a:xfrm>
                <a:prstGeom prst="rect">
                  <a:avLst/>
                </a:prstGeom>
                <a:solidFill>
                  <a:srgbClr val="FCFE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1431" y="657"/>
                  <a:ext cx="37" cy="300"/>
                </a:xfrm>
                <a:prstGeom prst="rect">
                  <a:avLst/>
                </a:prstGeom>
                <a:solidFill>
                  <a:srgbClr val="FCFE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4336" y="657"/>
                  <a:ext cx="37" cy="300"/>
                </a:xfrm>
                <a:prstGeom prst="rect">
                  <a:avLst/>
                </a:prstGeom>
                <a:solidFill>
                  <a:srgbClr val="FCFE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1468" y="657"/>
                  <a:ext cx="2868" cy="4"/>
                </a:xfrm>
                <a:prstGeom prst="rect">
                  <a:avLst/>
                </a:prstGeom>
                <a:solidFill>
                  <a:srgbClr val="FCFE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1468" y="953"/>
                  <a:ext cx="2868" cy="4"/>
                </a:xfrm>
                <a:prstGeom prst="rect">
                  <a:avLst/>
                </a:prstGeom>
                <a:solidFill>
                  <a:srgbClr val="FCFE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1468" y="661"/>
                  <a:ext cx="37" cy="292"/>
                </a:xfrm>
                <a:prstGeom prst="rect">
                  <a:avLst/>
                </a:prstGeom>
                <a:solidFill>
                  <a:srgbClr val="FCFE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4299" y="661"/>
                  <a:ext cx="37" cy="292"/>
                </a:xfrm>
                <a:prstGeom prst="rect">
                  <a:avLst/>
                </a:prstGeom>
                <a:solidFill>
                  <a:srgbClr val="FCFE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1505" y="661"/>
                  <a:ext cx="2794" cy="4"/>
                </a:xfrm>
                <a:prstGeom prst="rect">
                  <a:avLst/>
                </a:prstGeom>
                <a:solidFill>
                  <a:srgbClr val="FCFEC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505" y="949"/>
                  <a:ext cx="2794" cy="4"/>
                </a:xfrm>
                <a:prstGeom prst="rect">
                  <a:avLst/>
                </a:prstGeom>
                <a:solidFill>
                  <a:srgbClr val="FCFEC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05" y="665"/>
                  <a:ext cx="37" cy="284"/>
                </a:xfrm>
                <a:prstGeom prst="rect">
                  <a:avLst/>
                </a:prstGeom>
                <a:solidFill>
                  <a:srgbClr val="FCFEC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4262" y="665"/>
                  <a:ext cx="37" cy="284"/>
                </a:xfrm>
                <a:prstGeom prst="rect">
                  <a:avLst/>
                </a:prstGeom>
                <a:solidFill>
                  <a:srgbClr val="FCFEC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542" y="665"/>
                  <a:ext cx="2720" cy="4"/>
                </a:xfrm>
                <a:prstGeom prst="rect">
                  <a:avLst/>
                </a:prstGeom>
                <a:solidFill>
                  <a:srgbClr val="FCFEC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1542" y="945"/>
                  <a:ext cx="2720" cy="4"/>
                </a:xfrm>
                <a:prstGeom prst="rect">
                  <a:avLst/>
                </a:prstGeom>
                <a:solidFill>
                  <a:srgbClr val="FCFEC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1542" y="669"/>
                  <a:ext cx="37" cy="276"/>
                </a:xfrm>
                <a:prstGeom prst="rect">
                  <a:avLst/>
                </a:prstGeom>
                <a:solidFill>
                  <a:srgbClr val="FCFEC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4225" y="669"/>
                  <a:ext cx="37" cy="276"/>
                </a:xfrm>
                <a:prstGeom prst="rect">
                  <a:avLst/>
                </a:prstGeom>
                <a:solidFill>
                  <a:srgbClr val="FCFEC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579" y="669"/>
                  <a:ext cx="2646" cy="4"/>
                </a:xfrm>
                <a:prstGeom prst="rect">
                  <a:avLst/>
                </a:prstGeom>
                <a:solidFill>
                  <a:srgbClr val="FCFE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1579" y="942"/>
                  <a:ext cx="2646" cy="3"/>
                </a:xfrm>
                <a:prstGeom prst="rect">
                  <a:avLst/>
                </a:prstGeom>
                <a:solidFill>
                  <a:srgbClr val="FCFE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1579" y="673"/>
                  <a:ext cx="37" cy="269"/>
                </a:xfrm>
                <a:prstGeom prst="rect">
                  <a:avLst/>
                </a:prstGeom>
                <a:solidFill>
                  <a:srgbClr val="FCFE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4188" y="673"/>
                  <a:ext cx="37" cy="269"/>
                </a:xfrm>
                <a:prstGeom prst="rect">
                  <a:avLst/>
                </a:prstGeom>
                <a:solidFill>
                  <a:srgbClr val="FCFE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1616" y="673"/>
                  <a:ext cx="2572" cy="3"/>
                </a:xfrm>
                <a:prstGeom prst="rect">
                  <a:avLst/>
                </a:prstGeom>
                <a:solidFill>
                  <a:srgbClr val="FCFEC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1616" y="937"/>
                  <a:ext cx="2572" cy="5"/>
                </a:xfrm>
                <a:prstGeom prst="rect">
                  <a:avLst/>
                </a:prstGeom>
                <a:solidFill>
                  <a:srgbClr val="FCFEC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1616" y="676"/>
                  <a:ext cx="37" cy="261"/>
                </a:xfrm>
                <a:prstGeom prst="rect">
                  <a:avLst/>
                </a:prstGeom>
                <a:solidFill>
                  <a:srgbClr val="FCFEC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4151" y="676"/>
                  <a:ext cx="37" cy="261"/>
                </a:xfrm>
                <a:prstGeom prst="rect">
                  <a:avLst/>
                </a:prstGeom>
                <a:solidFill>
                  <a:srgbClr val="FCFEC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1653" y="676"/>
                  <a:ext cx="2498" cy="4"/>
                </a:xfrm>
                <a:prstGeom prst="rect">
                  <a:avLst/>
                </a:prstGeom>
                <a:solidFill>
                  <a:srgbClr val="FCFEC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1653" y="934"/>
                  <a:ext cx="2498" cy="3"/>
                </a:xfrm>
                <a:prstGeom prst="rect">
                  <a:avLst/>
                </a:prstGeom>
                <a:solidFill>
                  <a:srgbClr val="FCFEC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1653" y="680"/>
                  <a:ext cx="37" cy="254"/>
                </a:xfrm>
                <a:prstGeom prst="rect">
                  <a:avLst/>
                </a:prstGeom>
                <a:solidFill>
                  <a:srgbClr val="FCFEC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4114" y="680"/>
                  <a:ext cx="37" cy="254"/>
                </a:xfrm>
                <a:prstGeom prst="rect">
                  <a:avLst/>
                </a:prstGeom>
                <a:solidFill>
                  <a:srgbClr val="FCFEC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1690" y="680"/>
                  <a:ext cx="2424" cy="4"/>
                </a:xfrm>
                <a:prstGeom prst="rect">
                  <a:avLst/>
                </a:prstGeom>
                <a:solidFill>
                  <a:srgbClr val="FCFE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690" y="930"/>
                  <a:ext cx="2424" cy="4"/>
                </a:xfrm>
                <a:prstGeom prst="rect">
                  <a:avLst/>
                </a:prstGeom>
                <a:solidFill>
                  <a:srgbClr val="FCFE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690" y="684"/>
                  <a:ext cx="35" cy="246"/>
                </a:xfrm>
                <a:prstGeom prst="rect">
                  <a:avLst/>
                </a:prstGeom>
                <a:solidFill>
                  <a:srgbClr val="FCFE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4079" y="684"/>
                  <a:ext cx="35" cy="246"/>
                </a:xfrm>
                <a:prstGeom prst="rect">
                  <a:avLst/>
                </a:prstGeom>
                <a:solidFill>
                  <a:srgbClr val="FCFE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725" y="684"/>
                  <a:ext cx="2354" cy="4"/>
                </a:xfrm>
                <a:prstGeom prst="rect">
                  <a:avLst/>
                </a:prstGeom>
                <a:solidFill>
                  <a:srgbClr val="FCFEC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1725" y="926"/>
                  <a:ext cx="2354" cy="4"/>
                </a:xfrm>
                <a:prstGeom prst="rect">
                  <a:avLst/>
                </a:prstGeom>
                <a:solidFill>
                  <a:srgbClr val="FCFEC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1725" y="688"/>
                  <a:ext cx="37" cy="238"/>
                </a:xfrm>
                <a:prstGeom prst="rect">
                  <a:avLst/>
                </a:prstGeom>
                <a:solidFill>
                  <a:srgbClr val="FCFEC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4042" y="688"/>
                  <a:ext cx="37" cy="238"/>
                </a:xfrm>
                <a:prstGeom prst="rect">
                  <a:avLst/>
                </a:prstGeom>
                <a:solidFill>
                  <a:srgbClr val="FCFEC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762" y="688"/>
                  <a:ext cx="2280" cy="4"/>
                </a:xfrm>
                <a:prstGeom prst="rect">
                  <a:avLst/>
                </a:prstGeom>
                <a:solidFill>
                  <a:srgbClr val="FCFED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1762" y="923"/>
                  <a:ext cx="2280" cy="3"/>
                </a:xfrm>
                <a:prstGeom prst="rect">
                  <a:avLst/>
                </a:prstGeom>
                <a:solidFill>
                  <a:srgbClr val="FCFED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1762" y="692"/>
                  <a:ext cx="37" cy="231"/>
                </a:xfrm>
                <a:prstGeom prst="rect">
                  <a:avLst/>
                </a:prstGeom>
                <a:solidFill>
                  <a:srgbClr val="FCFED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4005" y="692"/>
                  <a:ext cx="37" cy="231"/>
                </a:xfrm>
                <a:prstGeom prst="rect">
                  <a:avLst/>
                </a:prstGeom>
                <a:solidFill>
                  <a:srgbClr val="FCFED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1799" y="692"/>
                  <a:ext cx="2206" cy="3"/>
                </a:xfrm>
                <a:prstGeom prst="rect">
                  <a:avLst/>
                </a:prstGeom>
                <a:solidFill>
                  <a:srgbClr val="FCFED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1799" y="918"/>
                  <a:ext cx="2206" cy="5"/>
                </a:xfrm>
                <a:prstGeom prst="rect">
                  <a:avLst/>
                </a:prstGeom>
                <a:solidFill>
                  <a:srgbClr val="FCFED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1799" y="695"/>
                  <a:ext cx="37" cy="223"/>
                </a:xfrm>
                <a:prstGeom prst="rect">
                  <a:avLst/>
                </a:prstGeom>
                <a:solidFill>
                  <a:srgbClr val="FCFED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3968" y="695"/>
                  <a:ext cx="37" cy="223"/>
                </a:xfrm>
                <a:prstGeom prst="rect">
                  <a:avLst/>
                </a:prstGeom>
                <a:solidFill>
                  <a:srgbClr val="FCFED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1836" y="695"/>
                  <a:ext cx="2132" cy="5"/>
                </a:xfrm>
                <a:prstGeom prst="rect">
                  <a:avLst/>
                </a:prstGeom>
                <a:solidFill>
                  <a:srgbClr val="FDFED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1836" y="915"/>
                  <a:ext cx="2132" cy="3"/>
                </a:xfrm>
                <a:prstGeom prst="rect">
                  <a:avLst/>
                </a:prstGeom>
                <a:solidFill>
                  <a:srgbClr val="FDFED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1836" y="700"/>
                  <a:ext cx="37" cy="215"/>
                </a:xfrm>
                <a:prstGeom prst="rect">
                  <a:avLst/>
                </a:prstGeom>
                <a:solidFill>
                  <a:srgbClr val="FDFED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931" y="700"/>
                  <a:ext cx="37" cy="215"/>
                </a:xfrm>
                <a:prstGeom prst="rect">
                  <a:avLst/>
                </a:prstGeom>
                <a:solidFill>
                  <a:srgbClr val="FDFED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1873" y="700"/>
                  <a:ext cx="2058" cy="3"/>
                </a:xfrm>
                <a:prstGeom prst="rect">
                  <a:avLst/>
                </a:prstGeom>
                <a:solidFill>
                  <a:srgbClr val="FDFED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0" name="Rectangle 582"/>
                <p:cNvSpPr>
                  <a:spLocks noChangeArrowheads="1"/>
                </p:cNvSpPr>
                <p:nvPr/>
              </p:nvSpPr>
              <p:spPr bwMode="auto">
                <a:xfrm>
                  <a:off x="1873" y="910"/>
                  <a:ext cx="2058" cy="5"/>
                </a:xfrm>
                <a:prstGeom prst="rect">
                  <a:avLst/>
                </a:prstGeom>
                <a:solidFill>
                  <a:srgbClr val="FDFED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1" name="Rectangle 583"/>
                <p:cNvSpPr>
                  <a:spLocks noChangeArrowheads="1"/>
                </p:cNvSpPr>
                <p:nvPr/>
              </p:nvSpPr>
              <p:spPr bwMode="auto">
                <a:xfrm>
                  <a:off x="1873" y="703"/>
                  <a:ext cx="37" cy="207"/>
                </a:xfrm>
                <a:prstGeom prst="rect">
                  <a:avLst/>
                </a:prstGeom>
                <a:solidFill>
                  <a:srgbClr val="FDFED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2" name="Rectangle 584"/>
                <p:cNvSpPr>
                  <a:spLocks noChangeArrowheads="1"/>
                </p:cNvSpPr>
                <p:nvPr/>
              </p:nvSpPr>
              <p:spPr bwMode="auto">
                <a:xfrm>
                  <a:off x="3894" y="703"/>
                  <a:ext cx="37" cy="207"/>
                </a:xfrm>
                <a:prstGeom prst="rect">
                  <a:avLst/>
                </a:prstGeom>
                <a:solidFill>
                  <a:srgbClr val="FDFED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3" name="Rectangle 585"/>
                <p:cNvSpPr>
                  <a:spLocks noChangeArrowheads="1"/>
                </p:cNvSpPr>
                <p:nvPr/>
              </p:nvSpPr>
              <p:spPr bwMode="auto">
                <a:xfrm>
                  <a:off x="1910" y="703"/>
                  <a:ext cx="1984" cy="4"/>
                </a:xfrm>
                <a:prstGeom prst="rect">
                  <a:avLst/>
                </a:prstGeom>
                <a:solidFill>
                  <a:srgbClr val="FDFE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4" name="Rectangle 586"/>
                <p:cNvSpPr>
                  <a:spLocks noChangeArrowheads="1"/>
                </p:cNvSpPr>
                <p:nvPr/>
              </p:nvSpPr>
              <p:spPr bwMode="auto">
                <a:xfrm>
                  <a:off x="1910" y="907"/>
                  <a:ext cx="1984" cy="3"/>
                </a:xfrm>
                <a:prstGeom prst="rect">
                  <a:avLst/>
                </a:prstGeom>
                <a:solidFill>
                  <a:srgbClr val="FDFE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5" name="Rectangle 587"/>
                <p:cNvSpPr>
                  <a:spLocks noChangeArrowheads="1"/>
                </p:cNvSpPr>
                <p:nvPr/>
              </p:nvSpPr>
              <p:spPr bwMode="auto">
                <a:xfrm>
                  <a:off x="1910" y="707"/>
                  <a:ext cx="37" cy="200"/>
                </a:xfrm>
                <a:prstGeom prst="rect">
                  <a:avLst/>
                </a:prstGeom>
                <a:solidFill>
                  <a:srgbClr val="FDFE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6" name="Rectangle 588"/>
                <p:cNvSpPr>
                  <a:spLocks noChangeArrowheads="1"/>
                </p:cNvSpPr>
                <p:nvPr/>
              </p:nvSpPr>
              <p:spPr bwMode="auto">
                <a:xfrm>
                  <a:off x="3857" y="707"/>
                  <a:ext cx="37" cy="200"/>
                </a:xfrm>
                <a:prstGeom prst="rect">
                  <a:avLst/>
                </a:prstGeom>
                <a:solidFill>
                  <a:srgbClr val="FDFE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7" name="Rectangle 589"/>
                <p:cNvSpPr>
                  <a:spLocks noChangeArrowheads="1"/>
                </p:cNvSpPr>
                <p:nvPr/>
              </p:nvSpPr>
              <p:spPr bwMode="auto">
                <a:xfrm>
                  <a:off x="1947" y="707"/>
                  <a:ext cx="1910" cy="4"/>
                </a:xfrm>
                <a:prstGeom prst="rect">
                  <a:avLst/>
                </a:prstGeom>
                <a:solidFill>
                  <a:srgbClr val="FDFE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8" name="Rectangle 590"/>
                <p:cNvSpPr>
                  <a:spLocks noChangeArrowheads="1"/>
                </p:cNvSpPr>
                <p:nvPr/>
              </p:nvSpPr>
              <p:spPr bwMode="auto">
                <a:xfrm>
                  <a:off x="1947" y="903"/>
                  <a:ext cx="1910" cy="4"/>
                </a:xfrm>
                <a:prstGeom prst="rect">
                  <a:avLst/>
                </a:prstGeom>
                <a:solidFill>
                  <a:srgbClr val="FDFE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39" name="Rectangle 591"/>
                <p:cNvSpPr>
                  <a:spLocks noChangeArrowheads="1"/>
                </p:cNvSpPr>
                <p:nvPr/>
              </p:nvSpPr>
              <p:spPr bwMode="auto">
                <a:xfrm>
                  <a:off x="1947" y="711"/>
                  <a:ext cx="37" cy="192"/>
                </a:xfrm>
                <a:prstGeom prst="rect">
                  <a:avLst/>
                </a:prstGeom>
                <a:solidFill>
                  <a:srgbClr val="FDFE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0" name="Rectangle 592"/>
                <p:cNvSpPr>
                  <a:spLocks noChangeArrowheads="1"/>
                </p:cNvSpPr>
                <p:nvPr/>
              </p:nvSpPr>
              <p:spPr bwMode="auto">
                <a:xfrm>
                  <a:off x="3820" y="711"/>
                  <a:ext cx="37" cy="192"/>
                </a:xfrm>
                <a:prstGeom prst="rect">
                  <a:avLst/>
                </a:prstGeom>
                <a:solidFill>
                  <a:srgbClr val="FDFED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1" name="Rectangle 593"/>
                <p:cNvSpPr>
                  <a:spLocks noChangeArrowheads="1"/>
                </p:cNvSpPr>
                <p:nvPr/>
              </p:nvSpPr>
              <p:spPr bwMode="auto">
                <a:xfrm>
                  <a:off x="1984" y="711"/>
                  <a:ext cx="1836" cy="4"/>
                </a:xfrm>
                <a:prstGeom prst="rect">
                  <a:avLst/>
                </a:prstGeom>
                <a:solidFill>
                  <a:srgbClr val="FDFED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2" name="Rectangle 594"/>
                <p:cNvSpPr>
                  <a:spLocks noChangeArrowheads="1"/>
                </p:cNvSpPr>
                <p:nvPr/>
              </p:nvSpPr>
              <p:spPr bwMode="auto">
                <a:xfrm>
                  <a:off x="1984" y="899"/>
                  <a:ext cx="1836" cy="4"/>
                </a:xfrm>
                <a:prstGeom prst="rect">
                  <a:avLst/>
                </a:prstGeom>
                <a:solidFill>
                  <a:srgbClr val="FDFED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3" name="Rectangle 595"/>
                <p:cNvSpPr>
                  <a:spLocks noChangeArrowheads="1"/>
                </p:cNvSpPr>
                <p:nvPr/>
              </p:nvSpPr>
              <p:spPr bwMode="auto">
                <a:xfrm>
                  <a:off x="1984" y="715"/>
                  <a:ext cx="36" cy="184"/>
                </a:xfrm>
                <a:prstGeom prst="rect">
                  <a:avLst/>
                </a:prstGeom>
                <a:solidFill>
                  <a:srgbClr val="FDFED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4" name="Rectangle 596"/>
                <p:cNvSpPr>
                  <a:spLocks noChangeArrowheads="1"/>
                </p:cNvSpPr>
                <p:nvPr/>
              </p:nvSpPr>
              <p:spPr bwMode="auto">
                <a:xfrm>
                  <a:off x="3785" y="715"/>
                  <a:ext cx="35" cy="184"/>
                </a:xfrm>
                <a:prstGeom prst="rect">
                  <a:avLst/>
                </a:prstGeom>
                <a:solidFill>
                  <a:srgbClr val="FDFED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5" name="Rectangle 597"/>
                <p:cNvSpPr>
                  <a:spLocks noChangeArrowheads="1"/>
                </p:cNvSpPr>
                <p:nvPr/>
              </p:nvSpPr>
              <p:spPr bwMode="auto">
                <a:xfrm>
                  <a:off x="2020" y="715"/>
                  <a:ext cx="1765" cy="4"/>
                </a:xfrm>
                <a:prstGeom prst="rect">
                  <a:avLst/>
                </a:prstGeom>
                <a:solidFill>
                  <a:srgbClr val="FDFE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6" name="Rectangle 598"/>
                <p:cNvSpPr>
                  <a:spLocks noChangeArrowheads="1"/>
                </p:cNvSpPr>
                <p:nvPr/>
              </p:nvSpPr>
              <p:spPr bwMode="auto">
                <a:xfrm>
                  <a:off x="2020" y="896"/>
                  <a:ext cx="1765" cy="3"/>
                </a:xfrm>
                <a:prstGeom prst="rect">
                  <a:avLst/>
                </a:prstGeom>
                <a:solidFill>
                  <a:srgbClr val="FDFE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7" name="Rectangle 599"/>
                <p:cNvSpPr>
                  <a:spLocks noChangeArrowheads="1"/>
                </p:cNvSpPr>
                <p:nvPr/>
              </p:nvSpPr>
              <p:spPr bwMode="auto">
                <a:xfrm>
                  <a:off x="2020" y="719"/>
                  <a:ext cx="36" cy="177"/>
                </a:xfrm>
                <a:prstGeom prst="rect">
                  <a:avLst/>
                </a:prstGeom>
                <a:solidFill>
                  <a:srgbClr val="FDFE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8" name="Rectangle 600"/>
                <p:cNvSpPr>
                  <a:spLocks noChangeArrowheads="1"/>
                </p:cNvSpPr>
                <p:nvPr/>
              </p:nvSpPr>
              <p:spPr bwMode="auto">
                <a:xfrm>
                  <a:off x="3748" y="719"/>
                  <a:ext cx="37" cy="177"/>
                </a:xfrm>
                <a:prstGeom prst="rect">
                  <a:avLst/>
                </a:prstGeom>
                <a:solidFill>
                  <a:srgbClr val="FDFE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49" name="Rectangle 601"/>
                <p:cNvSpPr>
                  <a:spLocks noChangeArrowheads="1"/>
                </p:cNvSpPr>
                <p:nvPr/>
              </p:nvSpPr>
              <p:spPr bwMode="auto">
                <a:xfrm>
                  <a:off x="2056" y="719"/>
                  <a:ext cx="1692" cy="3"/>
                </a:xfrm>
                <a:prstGeom prst="rect">
                  <a:avLst/>
                </a:prstGeom>
                <a:solidFill>
                  <a:srgbClr val="FDFEE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0" name="Rectangle 602"/>
                <p:cNvSpPr>
                  <a:spLocks noChangeArrowheads="1"/>
                </p:cNvSpPr>
                <p:nvPr/>
              </p:nvSpPr>
              <p:spPr bwMode="auto">
                <a:xfrm>
                  <a:off x="2056" y="891"/>
                  <a:ext cx="1692" cy="5"/>
                </a:xfrm>
                <a:prstGeom prst="rect">
                  <a:avLst/>
                </a:prstGeom>
                <a:solidFill>
                  <a:srgbClr val="FDFEE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1" name="Rectangle 603"/>
                <p:cNvSpPr>
                  <a:spLocks noChangeArrowheads="1"/>
                </p:cNvSpPr>
                <p:nvPr/>
              </p:nvSpPr>
              <p:spPr bwMode="auto">
                <a:xfrm>
                  <a:off x="2056" y="722"/>
                  <a:ext cx="37" cy="169"/>
                </a:xfrm>
                <a:prstGeom prst="rect">
                  <a:avLst/>
                </a:prstGeom>
                <a:solidFill>
                  <a:srgbClr val="FDFEE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2" name="Rectangle 604"/>
                <p:cNvSpPr>
                  <a:spLocks noChangeArrowheads="1"/>
                </p:cNvSpPr>
                <p:nvPr/>
              </p:nvSpPr>
              <p:spPr bwMode="auto">
                <a:xfrm>
                  <a:off x="3711" y="722"/>
                  <a:ext cx="37" cy="169"/>
                </a:xfrm>
                <a:prstGeom prst="rect">
                  <a:avLst/>
                </a:prstGeom>
                <a:solidFill>
                  <a:srgbClr val="FDFEE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3" name="Rectangle 605"/>
                <p:cNvSpPr>
                  <a:spLocks noChangeArrowheads="1"/>
                </p:cNvSpPr>
                <p:nvPr/>
              </p:nvSpPr>
              <p:spPr bwMode="auto">
                <a:xfrm>
                  <a:off x="2093" y="722"/>
                  <a:ext cx="1618" cy="4"/>
                </a:xfrm>
                <a:prstGeom prst="rect">
                  <a:avLst/>
                </a:prstGeom>
                <a:solidFill>
                  <a:srgbClr val="FDFE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4" name="Rectangle 606"/>
                <p:cNvSpPr>
                  <a:spLocks noChangeArrowheads="1"/>
                </p:cNvSpPr>
                <p:nvPr/>
              </p:nvSpPr>
              <p:spPr bwMode="auto">
                <a:xfrm>
                  <a:off x="2093" y="888"/>
                  <a:ext cx="1618" cy="3"/>
                </a:xfrm>
                <a:prstGeom prst="rect">
                  <a:avLst/>
                </a:prstGeom>
                <a:solidFill>
                  <a:srgbClr val="FDFE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5" name="Rectangle 607"/>
                <p:cNvSpPr>
                  <a:spLocks noChangeArrowheads="1"/>
                </p:cNvSpPr>
                <p:nvPr/>
              </p:nvSpPr>
              <p:spPr bwMode="auto">
                <a:xfrm>
                  <a:off x="2093" y="726"/>
                  <a:ext cx="37" cy="162"/>
                </a:xfrm>
                <a:prstGeom prst="rect">
                  <a:avLst/>
                </a:prstGeom>
                <a:solidFill>
                  <a:srgbClr val="FDFE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6" name="Rectangle 608"/>
                <p:cNvSpPr>
                  <a:spLocks noChangeArrowheads="1"/>
                </p:cNvSpPr>
                <p:nvPr/>
              </p:nvSpPr>
              <p:spPr bwMode="auto">
                <a:xfrm>
                  <a:off x="3674" y="726"/>
                  <a:ext cx="37" cy="162"/>
                </a:xfrm>
                <a:prstGeom prst="rect">
                  <a:avLst/>
                </a:prstGeom>
                <a:solidFill>
                  <a:srgbClr val="FDFE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7" name="Rectangle 609"/>
                <p:cNvSpPr>
                  <a:spLocks noChangeArrowheads="1"/>
                </p:cNvSpPr>
                <p:nvPr/>
              </p:nvSpPr>
              <p:spPr bwMode="auto">
                <a:xfrm>
                  <a:off x="2130" y="726"/>
                  <a:ext cx="1544" cy="4"/>
                </a:xfrm>
                <a:prstGeom prst="rect">
                  <a:avLst/>
                </a:prstGeom>
                <a:solidFill>
                  <a:srgbClr val="FDFEE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8" name="Rectangle 610"/>
                <p:cNvSpPr>
                  <a:spLocks noChangeArrowheads="1"/>
                </p:cNvSpPr>
                <p:nvPr/>
              </p:nvSpPr>
              <p:spPr bwMode="auto">
                <a:xfrm>
                  <a:off x="2130" y="884"/>
                  <a:ext cx="1544" cy="4"/>
                </a:xfrm>
                <a:prstGeom prst="rect">
                  <a:avLst/>
                </a:prstGeom>
                <a:solidFill>
                  <a:srgbClr val="FDFEE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59" name="Rectangle 611"/>
                <p:cNvSpPr>
                  <a:spLocks noChangeArrowheads="1"/>
                </p:cNvSpPr>
                <p:nvPr/>
              </p:nvSpPr>
              <p:spPr bwMode="auto">
                <a:xfrm>
                  <a:off x="2130" y="730"/>
                  <a:ext cx="37" cy="154"/>
                </a:xfrm>
                <a:prstGeom prst="rect">
                  <a:avLst/>
                </a:prstGeom>
                <a:solidFill>
                  <a:srgbClr val="FDFEE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0" name="Rectangle 612"/>
                <p:cNvSpPr>
                  <a:spLocks noChangeArrowheads="1"/>
                </p:cNvSpPr>
                <p:nvPr/>
              </p:nvSpPr>
              <p:spPr bwMode="auto">
                <a:xfrm>
                  <a:off x="3637" y="730"/>
                  <a:ext cx="37" cy="154"/>
                </a:xfrm>
                <a:prstGeom prst="rect">
                  <a:avLst/>
                </a:prstGeom>
                <a:solidFill>
                  <a:srgbClr val="FDFEE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1" name="Rectangle 613"/>
                <p:cNvSpPr>
                  <a:spLocks noChangeArrowheads="1"/>
                </p:cNvSpPr>
                <p:nvPr/>
              </p:nvSpPr>
              <p:spPr bwMode="auto">
                <a:xfrm>
                  <a:off x="2167" y="730"/>
                  <a:ext cx="1470" cy="4"/>
                </a:xfrm>
                <a:prstGeom prst="rect">
                  <a:avLst/>
                </a:prstGeom>
                <a:solidFill>
                  <a:srgbClr val="FEFE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2" name="Rectangle 614"/>
                <p:cNvSpPr>
                  <a:spLocks noChangeArrowheads="1"/>
                </p:cNvSpPr>
                <p:nvPr/>
              </p:nvSpPr>
              <p:spPr bwMode="auto">
                <a:xfrm>
                  <a:off x="2167" y="880"/>
                  <a:ext cx="1470" cy="4"/>
                </a:xfrm>
                <a:prstGeom prst="rect">
                  <a:avLst/>
                </a:prstGeom>
                <a:solidFill>
                  <a:srgbClr val="FEFE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3" name="Rectangle 615"/>
                <p:cNvSpPr>
                  <a:spLocks noChangeArrowheads="1"/>
                </p:cNvSpPr>
                <p:nvPr/>
              </p:nvSpPr>
              <p:spPr bwMode="auto">
                <a:xfrm>
                  <a:off x="2167" y="734"/>
                  <a:ext cx="37" cy="146"/>
                </a:xfrm>
                <a:prstGeom prst="rect">
                  <a:avLst/>
                </a:prstGeom>
                <a:solidFill>
                  <a:srgbClr val="FEFE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4" name="Rectangle 616"/>
                <p:cNvSpPr>
                  <a:spLocks noChangeArrowheads="1"/>
                </p:cNvSpPr>
                <p:nvPr/>
              </p:nvSpPr>
              <p:spPr bwMode="auto">
                <a:xfrm>
                  <a:off x="3600" y="734"/>
                  <a:ext cx="37" cy="146"/>
                </a:xfrm>
                <a:prstGeom prst="rect">
                  <a:avLst/>
                </a:prstGeom>
                <a:solidFill>
                  <a:srgbClr val="FEFE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5" name="Rectangle 617"/>
                <p:cNvSpPr>
                  <a:spLocks noChangeArrowheads="1"/>
                </p:cNvSpPr>
                <p:nvPr/>
              </p:nvSpPr>
              <p:spPr bwMode="auto">
                <a:xfrm>
                  <a:off x="2204" y="734"/>
                  <a:ext cx="1396" cy="4"/>
                </a:xfrm>
                <a:prstGeom prst="rect">
                  <a:avLst/>
                </a:prstGeom>
                <a:solidFill>
                  <a:srgbClr val="FEFE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6" name="Rectangle 618"/>
                <p:cNvSpPr>
                  <a:spLocks noChangeArrowheads="1"/>
                </p:cNvSpPr>
                <p:nvPr/>
              </p:nvSpPr>
              <p:spPr bwMode="auto">
                <a:xfrm>
                  <a:off x="2204" y="876"/>
                  <a:ext cx="1396" cy="4"/>
                </a:xfrm>
                <a:prstGeom prst="rect">
                  <a:avLst/>
                </a:prstGeom>
                <a:solidFill>
                  <a:srgbClr val="FEFE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7" name="Rectangle 619"/>
                <p:cNvSpPr>
                  <a:spLocks noChangeArrowheads="1"/>
                </p:cNvSpPr>
                <p:nvPr/>
              </p:nvSpPr>
              <p:spPr bwMode="auto">
                <a:xfrm>
                  <a:off x="2204" y="738"/>
                  <a:ext cx="37" cy="138"/>
                </a:xfrm>
                <a:prstGeom prst="rect">
                  <a:avLst/>
                </a:prstGeom>
                <a:solidFill>
                  <a:srgbClr val="FEFE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8" name="Rectangle 620"/>
                <p:cNvSpPr>
                  <a:spLocks noChangeArrowheads="1"/>
                </p:cNvSpPr>
                <p:nvPr/>
              </p:nvSpPr>
              <p:spPr bwMode="auto">
                <a:xfrm>
                  <a:off x="3563" y="738"/>
                  <a:ext cx="37" cy="138"/>
                </a:xfrm>
                <a:prstGeom prst="rect">
                  <a:avLst/>
                </a:prstGeom>
                <a:solidFill>
                  <a:srgbClr val="FEFE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69" name="Rectangle 621"/>
                <p:cNvSpPr>
                  <a:spLocks noChangeArrowheads="1"/>
                </p:cNvSpPr>
                <p:nvPr/>
              </p:nvSpPr>
              <p:spPr bwMode="auto">
                <a:xfrm>
                  <a:off x="2241" y="738"/>
                  <a:ext cx="1322" cy="3"/>
                </a:xfrm>
                <a:prstGeom prst="rect">
                  <a:avLst/>
                </a:prstGeom>
                <a:solidFill>
                  <a:srgbClr val="FEFE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0" name="Rectangle 622"/>
                <p:cNvSpPr>
                  <a:spLocks noChangeArrowheads="1"/>
                </p:cNvSpPr>
                <p:nvPr/>
              </p:nvSpPr>
              <p:spPr bwMode="auto">
                <a:xfrm>
                  <a:off x="2241" y="872"/>
                  <a:ext cx="1322" cy="4"/>
                </a:xfrm>
                <a:prstGeom prst="rect">
                  <a:avLst/>
                </a:prstGeom>
                <a:solidFill>
                  <a:srgbClr val="FEFE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1" name="Rectangle 623"/>
                <p:cNvSpPr>
                  <a:spLocks noChangeArrowheads="1"/>
                </p:cNvSpPr>
                <p:nvPr/>
              </p:nvSpPr>
              <p:spPr bwMode="auto">
                <a:xfrm>
                  <a:off x="2241" y="741"/>
                  <a:ext cx="37" cy="131"/>
                </a:xfrm>
                <a:prstGeom prst="rect">
                  <a:avLst/>
                </a:prstGeom>
                <a:solidFill>
                  <a:srgbClr val="FEFE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2" name="Rectangle 624"/>
                <p:cNvSpPr>
                  <a:spLocks noChangeArrowheads="1"/>
                </p:cNvSpPr>
                <p:nvPr/>
              </p:nvSpPr>
              <p:spPr bwMode="auto">
                <a:xfrm>
                  <a:off x="3526" y="741"/>
                  <a:ext cx="37" cy="131"/>
                </a:xfrm>
                <a:prstGeom prst="rect">
                  <a:avLst/>
                </a:prstGeom>
                <a:solidFill>
                  <a:srgbClr val="FEFE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3" name="Rectangle 625"/>
                <p:cNvSpPr>
                  <a:spLocks noChangeArrowheads="1"/>
                </p:cNvSpPr>
                <p:nvPr/>
              </p:nvSpPr>
              <p:spPr bwMode="auto">
                <a:xfrm>
                  <a:off x="2278" y="741"/>
                  <a:ext cx="1248" cy="5"/>
                </a:xfrm>
                <a:prstGeom prst="rect">
                  <a:avLst/>
                </a:prstGeom>
                <a:solidFill>
                  <a:srgbClr val="FEFE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4" name="Rectangle 626"/>
                <p:cNvSpPr>
                  <a:spLocks noChangeArrowheads="1"/>
                </p:cNvSpPr>
                <p:nvPr/>
              </p:nvSpPr>
              <p:spPr bwMode="auto">
                <a:xfrm>
                  <a:off x="2278" y="869"/>
                  <a:ext cx="1248" cy="3"/>
                </a:xfrm>
                <a:prstGeom prst="rect">
                  <a:avLst/>
                </a:prstGeom>
                <a:solidFill>
                  <a:srgbClr val="FEFE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5" name="Rectangle 627"/>
                <p:cNvSpPr>
                  <a:spLocks noChangeArrowheads="1"/>
                </p:cNvSpPr>
                <p:nvPr/>
              </p:nvSpPr>
              <p:spPr bwMode="auto">
                <a:xfrm>
                  <a:off x="2278" y="746"/>
                  <a:ext cx="36" cy="123"/>
                </a:xfrm>
                <a:prstGeom prst="rect">
                  <a:avLst/>
                </a:prstGeom>
                <a:solidFill>
                  <a:srgbClr val="FEFE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6" name="Rectangle 628"/>
                <p:cNvSpPr>
                  <a:spLocks noChangeArrowheads="1"/>
                </p:cNvSpPr>
                <p:nvPr/>
              </p:nvSpPr>
              <p:spPr bwMode="auto">
                <a:xfrm>
                  <a:off x="3491" y="746"/>
                  <a:ext cx="35" cy="123"/>
                </a:xfrm>
                <a:prstGeom prst="rect">
                  <a:avLst/>
                </a:prstGeom>
                <a:solidFill>
                  <a:srgbClr val="FEFE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7" name="Rectangle 629"/>
                <p:cNvSpPr>
                  <a:spLocks noChangeArrowheads="1"/>
                </p:cNvSpPr>
                <p:nvPr/>
              </p:nvSpPr>
              <p:spPr bwMode="auto">
                <a:xfrm>
                  <a:off x="2314" y="746"/>
                  <a:ext cx="1177" cy="3"/>
                </a:xfrm>
                <a:prstGeom prst="rect">
                  <a:avLst/>
                </a:prstGeom>
                <a:solidFill>
                  <a:srgbClr val="FEFE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8" name="Rectangle 630"/>
                <p:cNvSpPr>
                  <a:spLocks noChangeArrowheads="1"/>
                </p:cNvSpPr>
                <p:nvPr/>
              </p:nvSpPr>
              <p:spPr bwMode="auto">
                <a:xfrm>
                  <a:off x="2314" y="864"/>
                  <a:ext cx="1177" cy="5"/>
                </a:xfrm>
                <a:prstGeom prst="rect">
                  <a:avLst/>
                </a:prstGeom>
                <a:solidFill>
                  <a:srgbClr val="FEFE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79" name="Rectangle 631"/>
                <p:cNvSpPr>
                  <a:spLocks noChangeArrowheads="1"/>
                </p:cNvSpPr>
                <p:nvPr/>
              </p:nvSpPr>
              <p:spPr bwMode="auto">
                <a:xfrm>
                  <a:off x="2314" y="749"/>
                  <a:ext cx="36" cy="115"/>
                </a:xfrm>
                <a:prstGeom prst="rect">
                  <a:avLst/>
                </a:prstGeom>
                <a:solidFill>
                  <a:srgbClr val="FEFE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0" name="Rectangle 632"/>
                <p:cNvSpPr>
                  <a:spLocks noChangeArrowheads="1"/>
                </p:cNvSpPr>
                <p:nvPr/>
              </p:nvSpPr>
              <p:spPr bwMode="auto">
                <a:xfrm>
                  <a:off x="3454" y="749"/>
                  <a:ext cx="37" cy="115"/>
                </a:xfrm>
                <a:prstGeom prst="rect">
                  <a:avLst/>
                </a:prstGeom>
                <a:solidFill>
                  <a:srgbClr val="FEFE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1" name="Rectangle 633"/>
                <p:cNvSpPr>
                  <a:spLocks noChangeArrowheads="1"/>
                </p:cNvSpPr>
                <p:nvPr/>
              </p:nvSpPr>
              <p:spPr bwMode="auto">
                <a:xfrm>
                  <a:off x="2350" y="749"/>
                  <a:ext cx="1104" cy="4"/>
                </a:xfrm>
                <a:prstGeom prst="rect">
                  <a:avLst/>
                </a:prstGeom>
                <a:solidFill>
                  <a:srgbClr val="FEFEF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2" name="Rectangle 634"/>
                <p:cNvSpPr>
                  <a:spLocks noChangeArrowheads="1"/>
                </p:cNvSpPr>
                <p:nvPr/>
              </p:nvSpPr>
              <p:spPr bwMode="auto">
                <a:xfrm>
                  <a:off x="2350" y="861"/>
                  <a:ext cx="1104" cy="3"/>
                </a:xfrm>
                <a:prstGeom prst="rect">
                  <a:avLst/>
                </a:prstGeom>
                <a:solidFill>
                  <a:srgbClr val="FEFEF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3" name="Rectangle 635"/>
                <p:cNvSpPr>
                  <a:spLocks noChangeArrowheads="1"/>
                </p:cNvSpPr>
                <p:nvPr/>
              </p:nvSpPr>
              <p:spPr bwMode="auto">
                <a:xfrm>
                  <a:off x="2350" y="753"/>
                  <a:ext cx="37" cy="108"/>
                </a:xfrm>
                <a:prstGeom prst="rect">
                  <a:avLst/>
                </a:prstGeom>
                <a:solidFill>
                  <a:srgbClr val="FEFEF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4" name="Rectangle 636"/>
                <p:cNvSpPr>
                  <a:spLocks noChangeArrowheads="1"/>
                </p:cNvSpPr>
                <p:nvPr/>
              </p:nvSpPr>
              <p:spPr bwMode="auto">
                <a:xfrm>
                  <a:off x="3417" y="753"/>
                  <a:ext cx="37" cy="108"/>
                </a:xfrm>
                <a:prstGeom prst="rect">
                  <a:avLst/>
                </a:prstGeom>
                <a:solidFill>
                  <a:srgbClr val="FEFEF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5" name="Rectangle 637"/>
                <p:cNvSpPr>
                  <a:spLocks noChangeArrowheads="1"/>
                </p:cNvSpPr>
                <p:nvPr/>
              </p:nvSpPr>
              <p:spPr bwMode="auto">
                <a:xfrm>
                  <a:off x="2387" y="753"/>
                  <a:ext cx="1030" cy="4"/>
                </a:xfrm>
                <a:prstGeom prst="rect">
                  <a:avLst/>
                </a:prstGeom>
                <a:solidFill>
                  <a:srgbClr val="FEFEF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6" name="Rectangle 638"/>
                <p:cNvSpPr>
                  <a:spLocks noChangeArrowheads="1"/>
                </p:cNvSpPr>
                <p:nvPr/>
              </p:nvSpPr>
              <p:spPr bwMode="auto">
                <a:xfrm>
                  <a:off x="2387" y="857"/>
                  <a:ext cx="1030" cy="4"/>
                </a:xfrm>
                <a:prstGeom prst="rect">
                  <a:avLst/>
                </a:prstGeom>
                <a:solidFill>
                  <a:srgbClr val="FEFEF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7" name="Rectangle 639"/>
                <p:cNvSpPr>
                  <a:spLocks noChangeArrowheads="1"/>
                </p:cNvSpPr>
                <p:nvPr/>
              </p:nvSpPr>
              <p:spPr bwMode="auto">
                <a:xfrm>
                  <a:off x="2387" y="757"/>
                  <a:ext cx="37" cy="100"/>
                </a:xfrm>
                <a:prstGeom prst="rect">
                  <a:avLst/>
                </a:prstGeom>
                <a:solidFill>
                  <a:srgbClr val="FEFEF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8" name="Rectangle 640"/>
                <p:cNvSpPr>
                  <a:spLocks noChangeArrowheads="1"/>
                </p:cNvSpPr>
                <p:nvPr/>
              </p:nvSpPr>
              <p:spPr bwMode="auto">
                <a:xfrm>
                  <a:off x="3380" y="757"/>
                  <a:ext cx="37" cy="100"/>
                </a:xfrm>
                <a:prstGeom prst="rect">
                  <a:avLst/>
                </a:prstGeom>
                <a:solidFill>
                  <a:srgbClr val="FEFEF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89" name="Rectangle 641"/>
                <p:cNvSpPr>
                  <a:spLocks noChangeArrowheads="1"/>
                </p:cNvSpPr>
                <p:nvPr/>
              </p:nvSpPr>
              <p:spPr bwMode="auto">
                <a:xfrm>
                  <a:off x="2424" y="757"/>
                  <a:ext cx="956" cy="4"/>
                </a:xfrm>
                <a:prstGeom prst="rect">
                  <a:avLst/>
                </a:prstGeom>
                <a:solidFill>
                  <a:srgbClr val="FEFEF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0" name="Rectangle 642"/>
                <p:cNvSpPr>
                  <a:spLocks noChangeArrowheads="1"/>
                </p:cNvSpPr>
                <p:nvPr/>
              </p:nvSpPr>
              <p:spPr bwMode="auto">
                <a:xfrm>
                  <a:off x="2424" y="853"/>
                  <a:ext cx="956" cy="4"/>
                </a:xfrm>
                <a:prstGeom prst="rect">
                  <a:avLst/>
                </a:prstGeom>
                <a:solidFill>
                  <a:srgbClr val="FEFEF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1" name="Rectangle 643"/>
                <p:cNvSpPr>
                  <a:spLocks noChangeArrowheads="1"/>
                </p:cNvSpPr>
                <p:nvPr/>
              </p:nvSpPr>
              <p:spPr bwMode="auto">
                <a:xfrm>
                  <a:off x="2424" y="761"/>
                  <a:ext cx="37" cy="92"/>
                </a:xfrm>
                <a:prstGeom prst="rect">
                  <a:avLst/>
                </a:prstGeom>
                <a:solidFill>
                  <a:srgbClr val="FEFEF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2" name="Rectangle 644"/>
                <p:cNvSpPr>
                  <a:spLocks noChangeArrowheads="1"/>
                </p:cNvSpPr>
                <p:nvPr/>
              </p:nvSpPr>
              <p:spPr bwMode="auto">
                <a:xfrm>
                  <a:off x="3343" y="761"/>
                  <a:ext cx="37" cy="92"/>
                </a:xfrm>
                <a:prstGeom prst="rect">
                  <a:avLst/>
                </a:prstGeom>
                <a:solidFill>
                  <a:srgbClr val="FEFEF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3" name="Rectangle 645"/>
                <p:cNvSpPr>
                  <a:spLocks noChangeArrowheads="1"/>
                </p:cNvSpPr>
                <p:nvPr/>
              </p:nvSpPr>
              <p:spPr bwMode="auto">
                <a:xfrm>
                  <a:off x="2461" y="761"/>
                  <a:ext cx="882" cy="4"/>
                </a:xfrm>
                <a:prstGeom prst="rect">
                  <a:avLst/>
                </a:prstGeom>
                <a:solidFill>
                  <a:srgbClr val="FEFEF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4" name="Rectangle 646"/>
                <p:cNvSpPr>
                  <a:spLocks noChangeArrowheads="1"/>
                </p:cNvSpPr>
                <p:nvPr/>
              </p:nvSpPr>
              <p:spPr bwMode="auto">
                <a:xfrm>
                  <a:off x="2461" y="849"/>
                  <a:ext cx="882" cy="4"/>
                </a:xfrm>
                <a:prstGeom prst="rect">
                  <a:avLst/>
                </a:prstGeom>
                <a:solidFill>
                  <a:srgbClr val="FEFEF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5" name="Rectangle 647"/>
                <p:cNvSpPr>
                  <a:spLocks noChangeArrowheads="1"/>
                </p:cNvSpPr>
                <p:nvPr/>
              </p:nvSpPr>
              <p:spPr bwMode="auto">
                <a:xfrm>
                  <a:off x="2461" y="765"/>
                  <a:ext cx="37" cy="84"/>
                </a:xfrm>
                <a:prstGeom prst="rect">
                  <a:avLst/>
                </a:prstGeom>
                <a:solidFill>
                  <a:srgbClr val="FEFEF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6" name="Rectangle 648"/>
                <p:cNvSpPr>
                  <a:spLocks noChangeArrowheads="1"/>
                </p:cNvSpPr>
                <p:nvPr/>
              </p:nvSpPr>
              <p:spPr bwMode="auto">
                <a:xfrm>
                  <a:off x="3306" y="765"/>
                  <a:ext cx="37" cy="84"/>
                </a:xfrm>
                <a:prstGeom prst="rect">
                  <a:avLst/>
                </a:prstGeom>
                <a:solidFill>
                  <a:srgbClr val="FEFEF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7" name="Rectangle 649"/>
                <p:cNvSpPr>
                  <a:spLocks noChangeArrowheads="1"/>
                </p:cNvSpPr>
                <p:nvPr/>
              </p:nvSpPr>
              <p:spPr bwMode="auto">
                <a:xfrm>
                  <a:off x="2498" y="765"/>
                  <a:ext cx="808" cy="3"/>
                </a:xfrm>
                <a:prstGeom prst="rect">
                  <a:avLst/>
                </a:prstGeom>
                <a:solidFill>
                  <a:srgbClr val="FEFEF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8" name="Rectangle 650"/>
                <p:cNvSpPr>
                  <a:spLocks noChangeArrowheads="1"/>
                </p:cNvSpPr>
                <p:nvPr/>
              </p:nvSpPr>
              <p:spPr bwMode="auto">
                <a:xfrm>
                  <a:off x="2498" y="845"/>
                  <a:ext cx="808" cy="4"/>
                </a:xfrm>
                <a:prstGeom prst="rect">
                  <a:avLst/>
                </a:prstGeom>
                <a:solidFill>
                  <a:srgbClr val="FEFEF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699" name="Rectangle 651"/>
                <p:cNvSpPr>
                  <a:spLocks noChangeArrowheads="1"/>
                </p:cNvSpPr>
                <p:nvPr/>
              </p:nvSpPr>
              <p:spPr bwMode="auto">
                <a:xfrm>
                  <a:off x="2498" y="768"/>
                  <a:ext cx="37" cy="77"/>
                </a:xfrm>
                <a:prstGeom prst="rect">
                  <a:avLst/>
                </a:prstGeom>
                <a:solidFill>
                  <a:srgbClr val="FEFEF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0" name="Rectangle 652"/>
                <p:cNvSpPr>
                  <a:spLocks noChangeArrowheads="1"/>
                </p:cNvSpPr>
                <p:nvPr/>
              </p:nvSpPr>
              <p:spPr bwMode="auto">
                <a:xfrm>
                  <a:off x="3269" y="768"/>
                  <a:ext cx="37" cy="77"/>
                </a:xfrm>
                <a:prstGeom prst="rect">
                  <a:avLst/>
                </a:prstGeom>
                <a:solidFill>
                  <a:srgbClr val="FEFEF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1" name="Rectangle 653"/>
                <p:cNvSpPr>
                  <a:spLocks noChangeArrowheads="1"/>
                </p:cNvSpPr>
                <p:nvPr/>
              </p:nvSpPr>
              <p:spPr bwMode="auto">
                <a:xfrm>
                  <a:off x="2535" y="768"/>
                  <a:ext cx="734" cy="4"/>
                </a:xfrm>
                <a:prstGeom prst="rect">
                  <a:avLst/>
                </a:prstGeom>
                <a:solidFill>
                  <a:srgbClr val="FEFE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2" name="Rectangle 654"/>
                <p:cNvSpPr>
                  <a:spLocks noChangeArrowheads="1"/>
                </p:cNvSpPr>
                <p:nvPr/>
              </p:nvSpPr>
              <p:spPr bwMode="auto">
                <a:xfrm>
                  <a:off x="2535" y="841"/>
                  <a:ext cx="734" cy="4"/>
                </a:xfrm>
                <a:prstGeom prst="rect">
                  <a:avLst/>
                </a:prstGeom>
                <a:solidFill>
                  <a:srgbClr val="FEFE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3" name="Rectangle 655"/>
                <p:cNvSpPr>
                  <a:spLocks noChangeArrowheads="1"/>
                </p:cNvSpPr>
                <p:nvPr/>
              </p:nvSpPr>
              <p:spPr bwMode="auto">
                <a:xfrm>
                  <a:off x="2535" y="772"/>
                  <a:ext cx="37" cy="69"/>
                </a:xfrm>
                <a:prstGeom prst="rect">
                  <a:avLst/>
                </a:prstGeom>
                <a:solidFill>
                  <a:srgbClr val="FEFE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4" name="Rectangle 656"/>
                <p:cNvSpPr>
                  <a:spLocks noChangeArrowheads="1"/>
                </p:cNvSpPr>
                <p:nvPr/>
              </p:nvSpPr>
              <p:spPr bwMode="auto">
                <a:xfrm>
                  <a:off x="3232" y="772"/>
                  <a:ext cx="37" cy="69"/>
                </a:xfrm>
                <a:prstGeom prst="rect">
                  <a:avLst/>
                </a:prstGeom>
                <a:solidFill>
                  <a:srgbClr val="FEFEF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5" name="Rectangle 657"/>
                <p:cNvSpPr>
                  <a:spLocks noChangeArrowheads="1"/>
                </p:cNvSpPr>
                <p:nvPr/>
              </p:nvSpPr>
              <p:spPr bwMode="auto">
                <a:xfrm>
                  <a:off x="2572" y="772"/>
                  <a:ext cx="660" cy="4"/>
                </a:xfrm>
                <a:prstGeom prst="rect">
                  <a:avLst/>
                </a:prstGeom>
                <a:solidFill>
                  <a:srgbClr val="FEFEF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6" name="Rectangle 658"/>
                <p:cNvSpPr>
                  <a:spLocks noChangeArrowheads="1"/>
                </p:cNvSpPr>
                <p:nvPr/>
              </p:nvSpPr>
              <p:spPr bwMode="auto">
                <a:xfrm>
                  <a:off x="2572" y="838"/>
                  <a:ext cx="660" cy="3"/>
                </a:xfrm>
                <a:prstGeom prst="rect">
                  <a:avLst/>
                </a:prstGeom>
                <a:solidFill>
                  <a:srgbClr val="FEFEF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7" name="Rectangle 659"/>
                <p:cNvSpPr>
                  <a:spLocks noChangeArrowheads="1"/>
                </p:cNvSpPr>
                <p:nvPr/>
              </p:nvSpPr>
              <p:spPr bwMode="auto">
                <a:xfrm>
                  <a:off x="2572" y="776"/>
                  <a:ext cx="36" cy="62"/>
                </a:xfrm>
                <a:prstGeom prst="rect">
                  <a:avLst/>
                </a:prstGeom>
                <a:solidFill>
                  <a:srgbClr val="FEFEF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8" name="Rectangle 660"/>
                <p:cNvSpPr>
                  <a:spLocks noChangeArrowheads="1"/>
                </p:cNvSpPr>
                <p:nvPr/>
              </p:nvSpPr>
              <p:spPr bwMode="auto">
                <a:xfrm>
                  <a:off x="3197" y="776"/>
                  <a:ext cx="35" cy="62"/>
                </a:xfrm>
                <a:prstGeom prst="rect">
                  <a:avLst/>
                </a:prstGeom>
                <a:solidFill>
                  <a:srgbClr val="FEFEF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09" name="Rectangle 661"/>
                <p:cNvSpPr>
                  <a:spLocks noChangeArrowheads="1"/>
                </p:cNvSpPr>
                <p:nvPr/>
              </p:nvSpPr>
              <p:spPr bwMode="auto">
                <a:xfrm>
                  <a:off x="2608" y="776"/>
                  <a:ext cx="589" cy="4"/>
                </a:xfrm>
                <a:prstGeom prst="rect">
                  <a:avLst/>
                </a:prstGeom>
                <a:solidFill>
                  <a:srgbClr val="FEFE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0" name="Rectangle 662"/>
                <p:cNvSpPr>
                  <a:spLocks noChangeArrowheads="1"/>
                </p:cNvSpPr>
                <p:nvPr/>
              </p:nvSpPr>
              <p:spPr bwMode="auto">
                <a:xfrm>
                  <a:off x="2608" y="834"/>
                  <a:ext cx="589" cy="4"/>
                </a:xfrm>
                <a:prstGeom prst="rect">
                  <a:avLst/>
                </a:prstGeom>
                <a:solidFill>
                  <a:srgbClr val="FEFE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1" name="Rectangle 663"/>
                <p:cNvSpPr>
                  <a:spLocks noChangeArrowheads="1"/>
                </p:cNvSpPr>
                <p:nvPr/>
              </p:nvSpPr>
              <p:spPr bwMode="auto">
                <a:xfrm>
                  <a:off x="2608" y="780"/>
                  <a:ext cx="36" cy="54"/>
                </a:xfrm>
                <a:prstGeom prst="rect">
                  <a:avLst/>
                </a:prstGeom>
                <a:solidFill>
                  <a:srgbClr val="FEFE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2" name="Rectangle 664"/>
                <p:cNvSpPr>
                  <a:spLocks noChangeArrowheads="1"/>
                </p:cNvSpPr>
                <p:nvPr/>
              </p:nvSpPr>
              <p:spPr bwMode="auto">
                <a:xfrm>
                  <a:off x="3160" y="780"/>
                  <a:ext cx="37" cy="54"/>
                </a:xfrm>
                <a:prstGeom prst="rect">
                  <a:avLst/>
                </a:prstGeom>
                <a:solidFill>
                  <a:srgbClr val="FEFEF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3" name="Rectangle 665"/>
                <p:cNvSpPr>
                  <a:spLocks noChangeArrowheads="1"/>
                </p:cNvSpPr>
                <p:nvPr/>
              </p:nvSpPr>
              <p:spPr bwMode="auto">
                <a:xfrm>
                  <a:off x="2644" y="780"/>
                  <a:ext cx="516" cy="4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4" name="Rectangle 666"/>
                <p:cNvSpPr>
                  <a:spLocks noChangeArrowheads="1"/>
                </p:cNvSpPr>
                <p:nvPr/>
              </p:nvSpPr>
              <p:spPr bwMode="auto">
                <a:xfrm>
                  <a:off x="2644" y="830"/>
                  <a:ext cx="516" cy="4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5" name="Rectangle 667"/>
                <p:cNvSpPr>
                  <a:spLocks noChangeArrowheads="1"/>
                </p:cNvSpPr>
                <p:nvPr/>
              </p:nvSpPr>
              <p:spPr bwMode="auto">
                <a:xfrm>
                  <a:off x="2644" y="784"/>
                  <a:ext cx="37" cy="46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6" name="Rectangle 668"/>
                <p:cNvSpPr>
                  <a:spLocks noChangeArrowheads="1"/>
                </p:cNvSpPr>
                <p:nvPr/>
              </p:nvSpPr>
              <p:spPr bwMode="auto">
                <a:xfrm>
                  <a:off x="3123" y="784"/>
                  <a:ext cx="37" cy="46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7" name="Rectangle 669"/>
                <p:cNvSpPr>
                  <a:spLocks noChangeArrowheads="1"/>
                </p:cNvSpPr>
                <p:nvPr/>
              </p:nvSpPr>
              <p:spPr bwMode="auto">
                <a:xfrm>
                  <a:off x="2681" y="784"/>
                  <a:ext cx="442" cy="3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8" name="Rectangle 670"/>
                <p:cNvSpPr>
                  <a:spLocks noChangeArrowheads="1"/>
                </p:cNvSpPr>
                <p:nvPr/>
              </p:nvSpPr>
              <p:spPr bwMode="auto">
                <a:xfrm>
                  <a:off x="2681" y="826"/>
                  <a:ext cx="442" cy="4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19" name="Rectangle 671"/>
                <p:cNvSpPr>
                  <a:spLocks noChangeArrowheads="1"/>
                </p:cNvSpPr>
                <p:nvPr/>
              </p:nvSpPr>
              <p:spPr bwMode="auto">
                <a:xfrm>
                  <a:off x="2681" y="787"/>
                  <a:ext cx="37" cy="39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0" name="Rectangle 672"/>
                <p:cNvSpPr>
                  <a:spLocks noChangeArrowheads="1"/>
                </p:cNvSpPr>
                <p:nvPr/>
              </p:nvSpPr>
              <p:spPr bwMode="auto">
                <a:xfrm>
                  <a:off x="3086" y="787"/>
                  <a:ext cx="37" cy="39"/>
                </a:xfrm>
                <a:prstGeom prst="rect">
                  <a:avLst/>
                </a:prstGeom>
                <a:solidFill>
                  <a:srgbClr val="FEFEF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1" name="Rectangle 673"/>
                <p:cNvSpPr>
                  <a:spLocks noChangeArrowheads="1"/>
                </p:cNvSpPr>
                <p:nvPr/>
              </p:nvSpPr>
              <p:spPr bwMode="auto">
                <a:xfrm>
                  <a:off x="2718" y="787"/>
                  <a:ext cx="368" cy="5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2" name="Rectangle 674"/>
                <p:cNvSpPr>
                  <a:spLocks noChangeArrowheads="1"/>
                </p:cNvSpPr>
                <p:nvPr/>
              </p:nvSpPr>
              <p:spPr bwMode="auto">
                <a:xfrm>
                  <a:off x="2718" y="822"/>
                  <a:ext cx="368" cy="4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3" name="Rectangle 675"/>
                <p:cNvSpPr>
                  <a:spLocks noChangeArrowheads="1"/>
                </p:cNvSpPr>
                <p:nvPr/>
              </p:nvSpPr>
              <p:spPr bwMode="auto">
                <a:xfrm>
                  <a:off x="2718" y="792"/>
                  <a:ext cx="37" cy="30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4" name="Rectangle 676"/>
                <p:cNvSpPr>
                  <a:spLocks noChangeArrowheads="1"/>
                </p:cNvSpPr>
                <p:nvPr/>
              </p:nvSpPr>
              <p:spPr bwMode="auto">
                <a:xfrm>
                  <a:off x="3049" y="792"/>
                  <a:ext cx="37" cy="30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5" name="Rectangle 677"/>
                <p:cNvSpPr>
                  <a:spLocks noChangeArrowheads="1"/>
                </p:cNvSpPr>
                <p:nvPr/>
              </p:nvSpPr>
              <p:spPr bwMode="auto">
                <a:xfrm>
                  <a:off x="2755" y="792"/>
                  <a:ext cx="294" cy="3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6" name="Rectangle 678"/>
                <p:cNvSpPr>
                  <a:spLocks noChangeArrowheads="1"/>
                </p:cNvSpPr>
                <p:nvPr/>
              </p:nvSpPr>
              <p:spPr bwMode="auto">
                <a:xfrm>
                  <a:off x="2755" y="818"/>
                  <a:ext cx="294" cy="4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7" name="Rectangle 679"/>
                <p:cNvSpPr>
                  <a:spLocks noChangeArrowheads="1"/>
                </p:cNvSpPr>
                <p:nvPr/>
              </p:nvSpPr>
              <p:spPr bwMode="auto">
                <a:xfrm>
                  <a:off x="2755" y="795"/>
                  <a:ext cx="37" cy="23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8" name="Rectangle 680"/>
                <p:cNvSpPr>
                  <a:spLocks noChangeArrowheads="1"/>
                </p:cNvSpPr>
                <p:nvPr/>
              </p:nvSpPr>
              <p:spPr bwMode="auto">
                <a:xfrm>
                  <a:off x="3012" y="795"/>
                  <a:ext cx="37" cy="23"/>
                </a:xfrm>
                <a:prstGeom prst="rect">
                  <a:avLst/>
                </a:prstGeom>
                <a:solidFill>
                  <a:srgbClr val="FEFEF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29" name="Rectangle 681"/>
                <p:cNvSpPr>
                  <a:spLocks noChangeArrowheads="1"/>
                </p:cNvSpPr>
                <p:nvPr/>
              </p:nvSpPr>
              <p:spPr bwMode="auto">
                <a:xfrm>
                  <a:off x="2792" y="795"/>
                  <a:ext cx="220" cy="4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0" name="Rectangle 682"/>
                <p:cNvSpPr>
                  <a:spLocks noChangeArrowheads="1"/>
                </p:cNvSpPr>
                <p:nvPr/>
              </p:nvSpPr>
              <p:spPr bwMode="auto">
                <a:xfrm>
                  <a:off x="2792" y="814"/>
                  <a:ext cx="220" cy="4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1" name="Rectangle 683"/>
                <p:cNvSpPr>
                  <a:spLocks noChangeArrowheads="1"/>
                </p:cNvSpPr>
                <p:nvPr/>
              </p:nvSpPr>
              <p:spPr bwMode="auto">
                <a:xfrm>
                  <a:off x="2792" y="799"/>
                  <a:ext cx="37" cy="15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2" name="Rectangle 684"/>
                <p:cNvSpPr>
                  <a:spLocks noChangeArrowheads="1"/>
                </p:cNvSpPr>
                <p:nvPr/>
              </p:nvSpPr>
              <p:spPr bwMode="auto">
                <a:xfrm>
                  <a:off x="2975" y="799"/>
                  <a:ext cx="37" cy="15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3" name="Rectangle 685"/>
                <p:cNvSpPr>
                  <a:spLocks noChangeArrowheads="1"/>
                </p:cNvSpPr>
                <p:nvPr/>
              </p:nvSpPr>
              <p:spPr bwMode="auto">
                <a:xfrm>
                  <a:off x="2829" y="799"/>
                  <a:ext cx="146" cy="4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4" name="Rectangle 686"/>
                <p:cNvSpPr>
                  <a:spLocks noChangeArrowheads="1"/>
                </p:cNvSpPr>
                <p:nvPr/>
              </p:nvSpPr>
              <p:spPr bwMode="auto">
                <a:xfrm>
                  <a:off x="2829" y="811"/>
                  <a:ext cx="146" cy="3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5" name="Rectangle 687"/>
                <p:cNvSpPr>
                  <a:spLocks noChangeArrowheads="1"/>
                </p:cNvSpPr>
                <p:nvPr/>
              </p:nvSpPr>
              <p:spPr bwMode="auto">
                <a:xfrm>
                  <a:off x="2829" y="803"/>
                  <a:ext cx="37" cy="8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6" name="Rectangle 688"/>
                <p:cNvSpPr>
                  <a:spLocks noChangeArrowheads="1"/>
                </p:cNvSpPr>
                <p:nvPr/>
              </p:nvSpPr>
              <p:spPr bwMode="auto">
                <a:xfrm>
                  <a:off x="2938" y="803"/>
                  <a:ext cx="37" cy="8"/>
                </a:xfrm>
                <a:prstGeom prst="rect">
                  <a:avLst/>
                </a:prstGeom>
                <a:solidFill>
                  <a:srgbClr val="FEFEF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37" name="Rectangle 689"/>
                <p:cNvSpPr>
                  <a:spLocks noChangeArrowheads="1"/>
                </p:cNvSpPr>
                <p:nvPr/>
              </p:nvSpPr>
              <p:spPr bwMode="auto">
                <a:xfrm>
                  <a:off x="2866" y="803"/>
                  <a:ext cx="72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739" name="Rectangle 691"/>
              <p:cNvSpPr>
                <a:spLocks noChangeArrowheads="1"/>
              </p:cNvSpPr>
              <p:nvPr/>
            </p:nvSpPr>
            <p:spPr bwMode="auto">
              <a:xfrm>
                <a:off x="1138" y="623"/>
                <a:ext cx="3530" cy="370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778" name="Group 730"/>
            <p:cNvGrpSpPr>
              <a:grpSpLocks/>
            </p:cNvGrpSpPr>
            <p:nvPr/>
          </p:nvGrpSpPr>
          <p:grpSpPr bwMode="auto">
            <a:xfrm>
              <a:off x="176" y="527"/>
              <a:ext cx="1253" cy="1931"/>
              <a:chOff x="210" y="549"/>
              <a:chExt cx="1253" cy="1931"/>
            </a:xfrm>
          </p:grpSpPr>
          <p:sp>
            <p:nvSpPr>
              <p:cNvPr id="2743" name="Freeform 695"/>
              <p:cNvSpPr>
                <a:spLocks/>
              </p:cNvSpPr>
              <p:nvPr/>
            </p:nvSpPr>
            <p:spPr bwMode="auto">
              <a:xfrm>
                <a:off x="256" y="591"/>
                <a:ext cx="1207" cy="1889"/>
              </a:xfrm>
              <a:custGeom>
                <a:avLst/>
                <a:gdLst/>
                <a:ahLst/>
                <a:cxnLst>
                  <a:cxn ang="0">
                    <a:pos x="361" y="2"/>
                  </a:cxn>
                  <a:cxn ang="0">
                    <a:pos x="283" y="16"/>
                  </a:cxn>
                  <a:cxn ang="0">
                    <a:pos x="211" y="43"/>
                  </a:cxn>
                  <a:cxn ang="0">
                    <a:pos x="145" y="82"/>
                  </a:cxn>
                  <a:cxn ang="0">
                    <a:pos x="91" y="130"/>
                  </a:cxn>
                  <a:cxn ang="0">
                    <a:pos x="48" y="189"/>
                  </a:cxn>
                  <a:cxn ang="0">
                    <a:pos x="17" y="253"/>
                  </a:cxn>
                  <a:cxn ang="0">
                    <a:pos x="2" y="323"/>
                  </a:cxn>
                  <a:cxn ang="0">
                    <a:pos x="0" y="3418"/>
                  </a:cxn>
                  <a:cxn ang="0">
                    <a:pos x="8" y="3491"/>
                  </a:cxn>
                  <a:cxn ang="0">
                    <a:pos x="31" y="3557"/>
                  </a:cxn>
                  <a:cxn ang="0">
                    <a:pos x="68" y="3619"/>
                  </a:cxn>
                  <a:cxn ang="0">
                    <a:pos x="118" y="3671"/>
                  </a:cxn>
                  <a:cxn ang="0">
                    <a:pos x="176" y="3716"/>
                  </a:cxn>
                  <a:cxn ang="0">
                    <a:pos x="246" y="3749"/>
                  </a:cxn>
                  <a:cxn ang="0">
                    <a:pos x="320" y="3770"/>
                  </a:cxn>
                  <a:cxn ang="0">
                    <a:pos x="402" y="3777"/>
                  </a:cxn>
                  <a:cxn ang="0">
                    <a:pos x="2051" y="3776"/>
                  </a:cxn>
                  <a:cxn ang="0">
                    <a:pos x="2129" y="3762"/>
                  </a:cxn>
                  <a:cxn ang="0">
                    <a:pos x="2202" y="3734"/>
                  </a:cxn>
                  <a:cxn ang="0">
                    <a:pos x="2267" y="3696"/>
                  </a:cxn>
                  <a:cxn ang="0">
                    <a:pos x="2321" y="3647"/>
                  </a:cxn>
                  <a:cxn ang="0">
                    <a:pos x="2364" y="3590"/>
                  </a:cxn>
                  <a:cxn ang="0">
                    <a:pos x="2395" y="3524"/>
                  </a:cxn>
                  <a:cxn ang="0">
                    <a:pos x="2410" y="3454"/>
                  </a:cxn>
                  <a:cxn ang="0">
                    <a:pos x="2412" y="359"/>
                  </a:cxn>
                  <a:cxn ang="0">
                    <a:pos x="2404" y="286"/>
                  </a:cxn>
                  <a:cxn ang="0">
                    <a:pos x="2381" y="220"/>
                  </a:cxn>
                  <a:cxn ang="0">
                    <a:pos x="2344" y="158"/>
                  </a:cxn>
                  <a:cxn ang="0">
                    <a:pos x="2294" y="106"/>
                  </a:cxn>
                  <a:cxn ang="0">
                    <a:pos x="2235" y="61"/>
                  </a:cxn>
                  <a:cxn ang="0">
                    <a:pos x="2166" y="28"/>
                  </a:cxn>
                  <a:cxn ang="0">
                    <a:pos x="2092" y="7"/>
                  </a:cxn>
                  <a:cxn ang="0">
                    <a:pos x="2010" y="0"/>
                  </a:cxn>
                </a:cxnLst>
                <a:rect l="0" t="0" r="r" b="b"/>
                <a:pathLst>
                  <a:path w="2412" h="3777">
                    <a:moveTo>
                      <a:pt x="402" y="0"/>
                    </a:moveTo>
                    <a:lnTo>
                      <a:pt x="361" y="2"/>
                    </a:lnTo>
                    <a:lnTo>
                      <a:pt x="320" y="7"/>
                    </a:lnTo>
                    <a:lnTo>
                      <a:pt x="283" y="16"/>
                    </a:lnTo>
                    <a:lnTo>
                      <a:pt x="246" y="28"/>
                    </a:lnTo>
                    <a:lnTo>
                      <a:pt x="211" y="43"/>
                    </a:lnTo>
                    <a:lnTo>
                      <a:pt x="176" y="61"/>
                    </a:lnTo>
                    <a:lnTo>
                      <a:pt x="145" y="82"/>
                    </a:lnTo>
                    <a:lnTo>
                      <a:pt x="118" y="106"/>
                    </a:lnTo>
                    <a:lnTo>
                      <a:pt x="91" y="130"/>
                    </a:lnTo>
                    <a:lnTo>
                      <a:pt x="68" y="158"/>
                    </a:lnTo>
                    <a:lnTo>
                      <a:pt x="48" y="189"/>
                    </a:lnTo>
                    <a:lnTo>
                      <a:pt x="31" y="220"/>
                    </a:lnTo>
                    <a:lnTo>
                      <a:pt x="17" y="253"/>
                    </a:lnTo>
                    <a:lnTo>
                      <a:pt x="8" y="286"/>
                    </a:lnTo>
                    <a:lnTo>
                      <a:pt x="2" y="323"/>
                    </a:lnTo>
                    <a:lnTo>
                      <a:pt x="0" y="359"/>
                    </a:lnTo>
                    <a:lnTo>
                      <a:pt x="0" y="3418"/>
                    </a:lnTo>
                    <a:lnTo>
                      <a:pt x="2" y="3454"/>
                    </a:lnTo>
                    <a:lnTo>
                      <a:pt x="8" y="3491"/>
                    </a:lnTo>
                    <a:lnTo>
                      <a:pt x="17" y="3524"/>
                    </a:lnTo>
                    <a:lnTo>
                      <a:pt x="31" y="3557"/>
                    </a:lnTo>
                    <a:lnTo>
                      <a:pt x="48" y="3590"/>
                    </a:lnTo>
                    <a:lnTo>
                      <a:pt x="68" y="3619"/>
                    </a:lnTo>
                    <a:lnTo>
                      <a:pt x="91" y="3647"/>
                    </a:lnTo>
                    <a:lnTo>
                      <a:pt x="118" y="3671"/>
                    </a:lnTo>
                    <a:lnTo>
                      <a:pt x="145" y="3696"/>
                    </a:lnTo>
                    <a:lnTo>
                      <a:pt x="176" y="3716"/>
                    </a:lnTo>
                    <a:lnTo>
                      <a:pt x="211" y="3734"/>
                    </a:lnTo>
                    <a:lnTo>
                      <a:pt x="246" y="3749"/>
                    </a:lnTo>
                    <a:lnTo>
                      <a:pt x="283" y="3762"/>
                    </a:lnTo>
                    <a:lnTo>
                      <a:pt x="320" y="3770"/>
                    </a:lnTo>
                    <a:lnTo>
                      <a:pt x="361" y="3776"/>
                    </a:lnTo>
                    <a:lnTo>
                      <a:pt x="402" y="3777"/>
                    </a:lnTo>
                    <a:lnTo>
                      <a:pt x="2010" y="3777"/>
                    </a:lnTo>
                    <a:lnTo>
                      <a:pt x="2051" y="3776"/>
                    </a:lnTo>
                    <a:lnTo>
                      <a:pt x="2092" y="3770"/>
                    </a:lnTo>
                    <a:lnTo>
                      <a:pt x="2129" y="3762"/>
                    </a:lnTo>
                    <a:lnTo>
                      <a:pt x="2166" y="3749"/>
                    </a:lnTo>
                    <a:lnTo>
                      <a:pt x="2202" y="3734"/>
                    </a:lnTo>
                    <a:lnTo>
                      <a:pt x="2235" y="3716"/>
                    </a:lnTo>
                    <a:lnTo>
                      <a:pt x="2267" y="3696"/>
                    </a:lnTo>
                    <a:lnTo>
                      <a:pt x="2294" y="3671"/>
                    </a:lnTo>
                    <a:lnTo>
                      <a:pt x="2321" y="3647"/>
                    </a:lnTo>
                    <a:lnTo>
                      <a:pt x="2344" y="3619"/>
                    </a:lnTo>
                    <a:lnTo>
                      <a:pt x="2364" y="3590"/>
                    </a:lnTo>
                    <a:lnTo>
                      <a:pt x="2381" y="3557"/>
                    </a:lnTo>
                    <a:lnTo>
                      <a:pt x="2395" y="3524"/>
                    </a:lnTo>
                    <a:lnTo>
                      <a:pt x="2404" y="3491"/>
                    </a:lnTo>
                    <a:lnTo>
                      <a:pt x="2410" y="3454"/>
                    </a:lnTo>
                    <a:lnTo>
                      <a:pt x="2412" y="3418"/>
                    </a:lnTo>
                    <a:lnTo>
                      <a:pt x="2412" y="359"/>
                    </a:lnTo>
                    <a:lnTo>
                      <a:pt x="2410" y="323"/>
                    </a:lnTo>
                    <a:lnTo>
                      <a:pt x="2404" y="286"/>
                    </a:lnTo>
                    <a:lnTo>
                      <a:pt x="2395" y="253"/>
                    </a:lnTo>
                    <a:lnTo>
                      <a:pt x="2381" y="220"/>
                    </a:lnTo>
                    <a:lnTo>
                      <a:pt x="2364" y="189"/>
                    </a:lnTo>
                    <a:lnTo>
                      <a:pt x="2344" y="158"/>
                    </a:lnTo>
                    <a:lnTo>
                      <a:pt x="2321" y="130"/>
                    </a:lnTo>
                    <a:lnTo>
                      <a:pt x="2294" y="106"/>
                    </a:lnTo>
                    <a:lnTo>
                      <a:pt x="2267" y="82"/>
                    </a:lnTo>
                    <a:lnTo>
                      <a:pt x="2235" y="61"/>
                    </a:lnTo>
                    <a:lnTo>
                      <a:pt x="2202" y="43"/>
                    </a:lnTo>
                    <a:lnTo>
                      <a:pt x="2166" y="28"/>
                    </a:lnTo>
                    <a:lnTo>
                      <a:pt x="2129" y="16"/>
                    </a:lnTo>
                    <a:lnTo>
                      <a:pt x="2092" y="7"/>
                    </a:lnTo>
                    <a:lnTo>
                      <a:pt x="2051" y="2"/>
                    </a:lnTo>
                    <a:lnTo>
                      <a:pt x="2010" y="0"/>
                    </a:lnTo>
                    <a:lnTo>
                      <a:pt x="40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776" name="Group 728"/>
              <p:cNvGrpSpPr>
                <a:grpSpLocks/>
              </p:cNvGrpSpPr>
              <p:nvPr/>
            </p:nvGrpSpPr>
            <p:grpSpPr bwMode="auto">
              <a:xfrm>
                <a:off x="210" y="549"/>
                <a:ext cx="1206" cy="1889"/>
                <a:chOff x="210" y="549"/>
                <a:chExt cx="1206" cy="1889"/>
              </a:xfrm>
            </p:grpSpPr>
            <p:sp>
              <p:nvSpPr>
                <p:cNvPr id="2744" name="Freeform 696"/>
                <p:cNvSpPr>
                  <a:spLocks/>
                </p:cNvSpPr>
                <p:nvPr/>
              </p:nvSpPr>
              <p:spPr bwMode="auto">
                <a:xfrm>
                  <a:off x="210" y="549"/>
                  <a:ext cx="1206" cy="1889"/>
                </a:xfrm>
                <a:custGeom>
                  <a:avLst/>
                  <a:gdLst/>
                  <a:ahLst/>
                  <a:cxnLst>
                    <a:cxn ang="0">
                      <a:pos x="361" y="1"/>
                    </a:cxn>
                    <a:cxn ang="0">
                      <a:pos x="283" y="15"/>
                    </a:cxn>
                    <a:cxn ang="0">
                      <a:pos x="211" y="43"/>
                    </a:cxn>
                    <a:cxn ang="0">
                      <a:pos x="145" y="81"/>
                    </a:cxn>
                    <a:cxn ang="0">
                      <a:pos x="91" y="130"/>
                    </a:cxn>
                    <a:cxn ang="0">
                      <a:pos x="48" y="189"/>
                    </a:cxn>
                    <a:cxn ang="0">
                      <a:pos x="17" y="253"/>
                    </a:cxn>
                    <a:cxn ang="0">
                      <a:pos x="2" y="323"/>
                    </a:cxn>
                    <a:cxn ang="0">
                      <a:pos x="0" y="3418"/>
                    </a:cxn>
                    <a:cxn ang="0">
                      <a:pos x="7" y="3491"/>
                    </a:cxn>
                    <a:cxn ang="0">
                      <a:pos x="31" y="3556"/>
                    </a:cxn>
                    <a:cxn ang="0">
                      <a:pos x="68" y="3619"/>
                    </a:cxn>
                    <a:cxn ang="0">
                      <a:pos x="118" y="3671"/>
                    </a:cxn>
                    <a:cxn ang="0">
                      <a:pos x="176" y="3716"/>
                    </a:cxn>
                    <a:cxn ang="0">
                      <a:pos x="246" y="3749"/>
                    </a:cxn>
                    <a:cxn ang="0">
                      <a:pos x="320" y="3770"/>
                    </a:cxn>
                    <a:cxn ang="0">
                      <a:pos x="401" y="3777"/>
                    </a:cxn>
                    <a:cxn ang="0">
                      <a:pos x="2051" y="3775"/>
                    </a:cxn>
                    <a:cxn ang="0">
                      <a:pos x="2129" y="3761"/>
                    </a:cxn>
                    <a:cxn ang="0">
                      <a:pos x="2202" y="3734"/>
                    </a:cxn>
                    <a:cxn ang="0">
                      <a:pos x="2266" y="3695"/>
                    </a:cxn>
                    <a:cxn ang="0">
                      <a:pos x="2321" y="3647"/>
                    </a:cxn>
                    <a:cxn ang="0">
                      <a:pos x="2363" y="3589"/>
                    </a:cxn>
                    <a:cxn ang="0">
                      <a:pos x="2394" y="3523"/>
                    </a:cxn>
                    <a:cxn ang="0">
                      <a:pos x="2410" y="3454"/>
                    </a:cxn>
                    <a:cxn ang="0">
                      <a:pos x="2412" y="359"/>
                    </a:cxn>
                    <a:cxn ang="0">
                      <a:pos x="2404" y="286"/>
                    </a:cxn>
                    <a:cxn ang="0">
                      <a:pos x="2381" y="220"/>
                    </a:cxn>
                    <a:cxn ang="0">
                      <a:pos x="2344" y="158"/>
                    </a:cxn>
                    <a:cxn ang="0">
                      <a:pos x="2294" y="106"/>
                    </a:cxn>
                    <a:cxn ang="0">
                      <a:pos x="2235" y="60"/>
                    </a:cxn>
                    <a:cxn ang="0">
                      <a:pos x="2165" y="27"/>
                    </a:cxn>
                    <a:cxn ang="0">
                      <a:pos x="2092" y="7"/>
                    </a:cxn>
                    <a:cxn ang="0">
                      <a:pos x="2010" y="0"/>
                    </a:cxn>
                  </a:cxnLst>
                  <a:rect l="0" t="0" r="r" b="b"/>
                  <a:pathLst>
                    <a:path w="2412" h="3777">
                      <a:moveTo>
                        <a:pt x="401" y="0"/>
                      </a:moveTo>
                      <a:lnTo>
                        <a:pt x="361" y="1"/>
                      </a:lnTo>
                      <a:lnTo>
                        <a:pt x="320" y="7"/>
                      </a:lnTo>
                      <a:lnTo>
                        <a:pt x="283" y="15"/>
                      </a:lnTo>
                      <a:lnTo>
                        <a:pt x="246" y="27"/>
                      </a:lnTo>
                      <a:lnTo>
                        <a:pt x="211" y="43"/>
                      </a:lnTo>
                      <a:lnTo>
                        <a:pt x="176" y="60"/>
                      </a:lnTo>
                      <a:lnTo>
                        <a:pt x="145" y="81"/>
                      </a:lnTo>
                      <a:lnTo>
                        <a:pt x="118" y="106"/>
                      </a:lnTo>
                      <a:lnTo>
                        <a:pt x="91" y="130"/>
                      </a:lnTo>
                      <a:lnTo>
                        <a:pt x="68" y="158"/>
                      </a:lnTo>
                      <a:lnTo>
                        <a:pt x="48" y="189"/>
                      </a:lnTo>
                      <a:lnTo>
                        <a:pt x="31" y="220"/>
                      </a:lnTo>
                      <a:lnTo>
                        <a:pt x="17" y="253"/>
                      </a:lnTo>
                      <a:lnTo>
                        <a:pt x="7" y="286"/>
                      </a:lnTo>
                      <a:lnTo>
                        <a:pt x="2" y="323"/>
                      </a:lnTo>
                      <a:lnTo>
                        <a:pt x="0" y="359"/>
                      </a:lnTo>
                      <a:lnTo>
                        <a:pt x="0" y="3418"/>
                      </a:lnTo>
                      <a:lnTo>
                        <a:pt x="2" y="3454"/>
                      </a:lnTo>
                      <a:lnTo>
                        <a:pt x="7" y="3491"/>
                      </a:lnTo>
                      <a:lnTo>
                        <a:pt x="17" y="3523"/>
                      </a:lnTo>
                      <a:lnTo>
                        <a:pt x="31" y="3556"/>
                      </a:lnTo>
                      <a:lnTo>
                        <a:pt x="48" y="3589"/>
                      </a:lnTo>
                      <a:lnTo>
                        <a:pt x="68" y="3619"/>
                      </a:lnTo>
                      <a:lnTo>
                        <a:pt x="91" y="3647"/>
                      </a:lnTo>
                      <a:lnTo>
                        <a:pt x="118" y="3671"/>
                      </a:lnTo>
                      <a:lnTo>
                        <a:pt x="145" y="3695"/>
                      </a:lnTo>
                      <a:lnTo>
                        <a:pt x="176" y="3716"/>
                      </a:lnTo>
                      <a:lnTo>
                        <a:pt x="211" y="3734"/>
                      </a:lnTo>
                      <a:lnTo>
                        <a:pt x="246" y="3749"/>
                      </a:lnTo>
                      <a:lnTo>
                        <a:pt x="283" y="3761"/>
                      </a:lnTo>
                      <a:lnTo>
                        <a:pt x="320" y="3770"/>
                      </a:lnTo>
                      <a:lnTo>
                        <a:pt x="361" y="3775"/>
                      </a:lnTo>
                      <a:lnTo>
                        <a:pt x="401" y="3777"/>
                      </a:lnTo>
                      <a:lnTo>
                        <a:pt x="2010" y="3777"/>
                      </a:lnTo>
                      <a:lnTo>
                        <a:pt x="2051" y="3775"/>
                      </a:lnTo>
                      <a:lnTo>
                        <a:pt x="2092" y="3770"/>
                      </a:lnTo>
                      <a:lnTo>
                        <a:pt x="2129" y="3761"/>
                      </a:lnTo>
                      <a:lnTo>
                        <a:pt x="2165" y="3749"/>
                      </a:lnTo>
                      <a:lnTo>
                        <a:pt x="2202" y="3734"/>
                      </a:lnTo>
                      <a:lnTo>
                        <a:pt x="2235" y="3716"/>
                      </a:lnTo>
                      <a:lnTo>
                        <a:pt x="2266" y="3695"/>
                      </a:lnTo>
                      <a:lnTo>
                        <a:pt x="2294" y="3671"/>
                      </a:lnTo>
                      <a:lnTo>
                        <a:pt x="2321" y="3647"/>
                      </a:lnTo>
                      <a:lnTo>
                        <a:pt x="2344" y="3619"/>
                      </a:lnTo>
                      <a:lnTo>
                        <a:pt x="2363" y="3589"/>
                      </a:lnTo>
                      <a:lnTo>
                        <a:pt x="2381" y="3556"/>
                      </a:lnTo>
                      <a:lnTo>
                        <a:pt x="2394" y="3523"/>
                      </a:lnTo>
                      <a:lnTo>
                        <a:pt x="2404" y="3491"/>
                      </a:lnTo>
                      <a:lnTo>
                        <a:pt x="2410" y="3454"/>
                      </a:lnTo>
                      <a:lnTo>
                        <a:pt x="2412" y="3418"/>
                      </a:lnTo>
                      <a:lnTo>
                        <a:pt x="2412" y="359"/>
                      </a:lnTo>
                      <a:lnTo>
                        <a:pt x="2410" y="323"/>
                      </a:lnTo>
                      <a:lnTo>
                        <a:pt x="2404" y="286"/>
                      </a:lnTo>
                      <a:lnTo>
                        <a:pt x="2394" y="253"/>
                      </a:lnTo>
                      <a:lnTo>
                        <a:pt x="2381" y="220"/>
                      </a:lnTo>
                      <a:lnTo>
                        <a:pt x="2363" y="189"/>
                      </a:lnTo>
                      <a:lnTo>
                        <a:pt x="2344" y="158"/>
                      </a:lnTo>
                      <a:lnTo>
                        <a:pt x="2321" y="130"/>
                      </a:lnTo>
                      <a:lnTo>
                        <a:pt x="2294" y="106"/>
                      </a:lnTo>
                      <a:lnTo>
                        <a:pt x="2266" y="81"/>
                      </a:lnTo>
                      <a:lnTo>
                        <a:pt x="2235" y="60"/>
                      </a:lnTo>
                      <a:lnTo>
                        <a:pt x="2202" y="43"/>
                      </a:lnTo>
                      <a:lnTo>
                        <a:pt x="2165" y="27"/>
                      </a:lnTo>
                      <a:lnTo>
                        <a:pt x="2129" y="15"/>
                      </a:lnTo>
                      <a:lnTo>
                        <a:pt x="2092" y="7"/>
                      </a:lnTo>
                      <a:lnTo>
                        <a:pt x="2051" y="1"/>
                      </a:lnTo>
                      <a:lnTo>
                        <a:pt x="2010" y="0"/>
                      </a:lnTo>
                      <a:lnTo>
                        <a:pt x="401" y="0"/>
                      </a:lnTo>
                      <a:close/>
                    </a:path>
                  </a:pathLst>
                </a:custGeom>
                <a:solidFill>
                  <a:srgbClr val="FFC5C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45" name="Freeform 697"/>
                <p:cNvSpPr>
                  <a:spLocks/>
                </p:cNvSpPr>
                <p:nvPr/>
              </p:nvSpPr>
              <p:spPr bwMode="auto">
                <a:xfrm>
                  <a:off x="227" y="578"/>
                  <a:ext cx="1170" cy="1830"/>
                </a:xfrm>
                <a:custGeom>
                  <a:avLst/>
                  <a:gdLst/>
                  <a:ahLst/>
                  <a:cxnLst>
                    <a:cxn ang="0">
                      <a:pos x="351" y="2"/>
                    </a:cxn>
                    <a:cxn ang="0">
                      <a:pos x="275" y="16"/>
                    </a:cxn>
                    <a:cxn ang="0">
                      <a:pos x="205" y="42"/>
                    </a:cxn>
                    <a:cxn ang="0">
                      <a:pos x="143" y="80"/>
                    </a:cxn>
                    <a:cxn ang="0">
                      <a:pos x="89" y="128"/>
                    </a:cxn>
                    <a:cxn ang="0">
                      <a:pos x="46" y="184"/>
                    </a:cxn>
                    <a:cxn ang="0">
                      <a:pos x="17" y="246"/>
                    </a:cxn>
                    <a:cxn ang="0">
                      <a:pos x="2" y="314"/>
                    </a:cxn>
                    <a:cxn ang="0">
                      <a:pos x="0" y="3310"/>
                    </a:cxn>
                    <a:cxn ang="0">
                      <a:pos x="7" y="3381"/>
                    </a:cxn>
                    <a:cxn ang="0">
                      <a:pos x="31" y="3446"/>
                    </a:cxn>
                    <a:cxn ang="0">
                      <a:pos x="68" y="3505"/>
                    </a:cxn>
                    <a:cxn ang="0">
                      <a:pos x="114" y="3557"/>
                    </a:cxn>
                    <a:cxn ang="0">
                      <a:pos x="172" y="3600"/>
                    </a:cxn>
                    <a:cxn ang="0">
                      <a:pos x="238" y="3631"/>
                    </a:cxn>
                    <a:cxn ang="0">
                      <a:pos x="312" y="3652"/>
                    </a:cxn>
                    <a:cxn ang="0">
                      <a:pos x="390" y="3659"/>
                    </a:cxn>
                    <a:cxn ang="0">
                      <a:pos x="1987" y="3657"/>
                    </a:cxn>
                    <a:cxn ang="0">
                      <a:pos x="2063" y="3644"/>
                    </a:cxn>
                    <a:cxn ang="0">
                      <a:pos x="2132" y="3618"/>
                    </a:cxn>
                    <a:cxn ang="0">
                      <a:pos x="2194" y="3579"/>
                    </a:cxn>
                    <a:cxn ang="0">
                      <a:pos x="2249" y="3532"/>
                    </a:cxn>
                    <a:cxn ang="0">
                      <a:pos x="2292" y="3477"/>
                    </a:cxn>
                    <a:cxn ang="0">
                      <a:pos x="2321" y="3414"/>
                    </a:cxn>
                    <a:cxn ang="0">
                      <a:pos x="2336" y="3347"/>
                    </a:cxn>
                    <a:cxn ang="0">
                      <a:pos x="2338" y="349"/>
                    </a:cxn>
                    <a:cxn ang="0">
                      <a:pos x="2330" y="279"/>
                    </a:cxn>
                    <a:cxn ang="0">
                      <a:pos x="2307" y="214"/>
                    </a:cxn>
                    <a:cxn ang="0">
                      <a:pos x="2270" y="154"/>
                    </a:cxn>
                    <a:cxn ang="0">
                      <a:pos x="2224" y="102"/>
                    </a:cxn>
                    <a:cxn ang="0">
                      <a:pos x="2165" y="61"/>
                    </a:cxn>
                    <a:cxn ang="0">
                      <a:pos x="2099" y="28"/>
                    </a:cxn>
                    <a:cxn ang="0">
                      <a:pos x="2026" y="7"/>
                    </a:cxn>
                    <a:cxn ang="0">
                      <a:pos x="1948" y="0"/>
                    </a:cxn>
                  </a:cxnLst>
                  <a:rect l="0" t="0" r="r" b="b"/>
                  <a:pathLst>
                    <a:path w="2338" h="3659">
                      <a:moveTo>
                        <a:pt x="390" y="0"/>
                      </a:moveTo>
                      <a:lnTo>
                        <a:pt x="351" y="2"/>
                      </a:lnTo>
                      <a:lnTo>
                        <a:pt x="312" y="7"/>
                      </a:lnTo>
                      <a:lnTo>
                        <a:pt x="275" y="16"/>
                      </a:lnTo>
                      <a:lnTo>
                        <a:pt x="238" y="28"/>
                      </a:lnTo>
                      <a:lnTo>
                        <a:pt x="205" y="42"/>
                      </a:lnTo>
                      <a:lnTo>
                        <a:pt x="172" y="61"/>
                      </a:lnTo>
                      <a:lnTo>
                        <a:pt x="143" y="80"/>
                      </a:lnTo>
                      <a:lnTo>
                        <a:pt x="114" y="102"/>
                      </a:lnTo>
                      <a:lnTo>
                        <a:pt x="89" y="128"/>
                      </a:lnTo>
                      <a:lnTo>
                        <a:pt x="68" y="154"/>
                      </a:lnTo>
                      <a:lnTo>
                        <a:pt x="46" y="184"/>
                      </a:lnTo>
                      <a:lnTo>
                        <a:pt x="31" y="214"/>
                      </a:lnTo>
                      <a:lnTo>
                        <a:pt x="17" y="246"/>
                      </a:lnTo>
                      <a:lnTo>
                        <a:pt x="7" y="279"/>
                      </a:lnTo>
                      <a:lnTo>
                        <a:pt x="2" y="314"/>
                      </a:lnTo>
                      <a:lnTo>
                        <a:pt x="0" y="349"/>
                      </a:lnTo>
                      <a:lnTo>
                        <a:pt x="0" y="3310"/>
                      </a:lnTo>
                      <a:lnTo>
                        <a:pt x="2" y="3347"/>
                      </a:lnTo>
                      <a:lnTo>
                        <a:pt x="7" y="3381"/>
                      </a:lnTo>
                      <a:lnTo>
                        <a:pt x="17" y="3414"/>
                      </a:lnTo>
                      <a:lnTo>
                        <a:pt x="31" y="3446"/>
                      </a:lnTo>
                      <a:lnTo>
                        <a:pt x="46" y="3477"/>
                      </a:lnTo>
                      <a:lnTo>
                        <a:pt x="68" y="3505"/>
                      </a:lnTo>
                      <a:lnTo>
                        <a:pt x="89" y="3532"/>
                      </a:lnTo>
                      <a:lnTo>
                        <a:pt x="114" y="3557"/>
                      </a:lnTo>
                      <a:lnTo>
                        <a:pt x="143" y="3579"/>
                      </a:lnTo>
                      <a:lnTo>
                        <a:pt x="172" y="3600"/>
                      </a:lnTo>
                      <a:lnTo>
                        <a:pt x="205" y="3618"/>
                      </a:lnTo>
                      <a:lnTo>
                        <a:pt x="238" y="3631"/>
                      </a:lnTo>
                      <a:lnTo>
                        <a:pt x="275" y="3644"/>
                      </a:lnTo>
                      <a:lnTo>
                        <a:pt x="312" y="3652"/>
                      </a:lnTo>
                      <a:lnTo>
                        <a:pt x="351" y="3657"/>
                      </a:lnTo>
                      <a:lnTo>
                        <a:pt x="390" y="3659"/>
                      </a:lnTo>
                      <a:lnTo>
                        <a:pt x="1948" y="3659"/>
                      </a:lnTo>
                      <a:lnTo>
                        <a:pt x="1987" y="3657"/>
                      </a:lnTo>
                      <a:lnTo>
                        <a:pt x="2026" y="3652"/>
                      </a:lnTo>
                      <a:lnTo>
                        <a:pt x="2063" y="3644"/>
                      </a:lnTo>
                      <a:lnTo>
                        <a:pt x="2099" y="3631"/>
                      </a:lnTo>
                      <a:lnTo>
                        <a:pt x="2132" y="3618"/>
                      </a:lnTo>
                      <a:lnTo>
                        <a:pt x="2165" y="3600"/>
                      </a:lnTo>
                      <a:lnTo>
                        <a:pt x="2194" y="3579"/>
                      </a:lnTo>
                      <a:lnTo>
                        <a:pt x="2224" y="3557"/>
                      </a:lnTo>
                      <a:lnTo>
                        <a:pt x="2249" y="3532"/>
                      </a:lnTo>
                      <a:lnTo>
                        <a:pt x="2270" y="3505"/>
                      </a:lnTo>
                      <a:lnTo>
                        <a:pt x="2292" y="3477"/>
                      </a:lnTo>
                      <a:lnTo>
                        <a:pt x="2307" y="3446"/>
                      </a:lnTo>
                      <a:lnTo>
                        <a:pt x="2321" y="3414"/>
                      </a:lnTo>
                      <a:lnTo>
                        <a:pt x="2330" y="3381"/>
                      </a:lnTo>
                      <a:lnTo>
                        <a:pt x="2336" y="3347"/>
                      </a:lnTo>
                      <a:lnTo>
                        <a:pt x="2338" y="3310"/>
                      </a:lnTo>
                      <a:lnTo>
                        <a:pt x="2338" y="349"/>
                      </a:lnTo>
                      <a:lnTo>
                        <a:pt x="2336" y="314"/>
                      </a:lnTo>
                      <a:lnTo>
                        <a:pt x="2330" y="279"/>
                      </a:lnTo>
                      <a:lnTo>
                        <a:pt x="2321" y="246"/>
                      </a:lnTo>
                      <a:lnTo>
                        <a:pt x="2307" y="214"/>
                      </a:lnTo>
                      <a:lnTo>
                        <a:pt x="2292" y="184"/>
                      </a:lnTo>
                      <a:lnTo>
                        <a:pt x="2270" y="154"/>
                      </a:lnTo>
                      <a:lnTo>
                        <a:pt x="2249" y="128"/>
                      </a:lnTo>
                      <a:lnTo>
                        <a:pt x="2224" y="102"/>
                      </a:lnTo>
                      <a:lnTo>
                        <a:pt x="2194" y="80"/>
                      </a:lnTo>
                      <a:lnTo>
                        <a:pt x="2165" y="61"/>
                      </a:lnTo>
                      <a:lnTo>
                        <a:pt x="2132" y="42"/>
                      </a:lnTo>
                      <a:lnTo>
                        <a:pt x="2099" y="28"/>
                      </a:lnTo>
                      <a:lnTo>
                        <a:pt x="2063" y="16"/>
                      </a:lnTo>
                      <a:lnTo>
                        <a:pt x="2026" y="7"/>
                      </a:lnTo>
                      <a:lnTo>
                        <a:pt x="1987" y="2"/>
                      </a:lnTo>
                      <a:lnTo>
                        <a:pt x="1948" y="0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FFC5C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46" name="Freeform 698"/>
                <p:cNvSpPr>
                  <a:spLocks/>
                </p:cNvSpPr>
                <p:nvPr/>
              </p:nvSpPr>
              <p:spPr bwMode="auto">
                <a:xfrm>
                  <a:off x="246" y="608"/>
                  <a:ext cx="1132" cy="1770"/>
                </a:xfrm>
                <a:custGeom>
                  <a:avLst/>
                  <a:gdLst/>
                  <a:ahLst/>
                  <a:cxnLst>
                    <a:cxn ang="0">
                      <a:pos x="340" y="2"/>
                    </a:cxn>
                    <a:cxn ang="0">
                      <a:pos x="266" y="16"/>
                    </a:cxn>
                    <a:cxn ang="0">
                      <a:pos x="198" y="42"/>
                    </a:cxn>
                    <a:cxn ang="0">
                      <a:pos x="138" y="78"/>
                    </a:cxn>
                    <a:cxn ang="0">
                      <a:pos x="88" y="123"/>
                    </a:cxn>
                    <a:cxn ang="0">
                      <a:pos x="47" y="177"/>
                    </a:cxn>
                    <a:cxn ang="0">
                      <a:pos x="18" y="238"/>
                    </a:cxn>
                    <a:cxn ang="0">
                      <a:pos x="2" y="302"/>
                    </a:cxn>
                    <a:cxn ang="0">
                      <a:pos x="0" y="3204"/>
                    </a:cxn>
                    <a:cxn ang="0">
                      <a:pos x="8" y="3272"/>
                    </a:cxn>
                    <a:cxn ang="0">
                      <a:pos x="30" y="3335"/>
                    </a:cxn>
                    <a:cxn ang="0">
                      <a:pos x="66" y="3392"/>
                    </a:cxn>
                    <a:cxn ang="0">
                      <a:pos x="111" y="3442"/>
                    </a:cxn>
                    <a:cxn ang="0">
                      <a:pos x="167" y="3484"/>
                    </a:cxn>
                    <a:cxn ang="0">
                      <a:pos x="231" y="3515"/>
                    </a:cxn>
                    <a:cxn ang="0">
                      <a:pos x="303" y="3534"/>
                    </a:cxn>
                    <a:cxn ang="0">
                      <a:pos x="379" y="3541"/>
                    </a:cxn>
                    <a:cxn ang="0">
                      <a:pos x="1926" y="3539"/>
                    </a:cxn>
                    <a:cxn ang="0">
                      <a:pos x="1999" y="3526"/>
                    </a:cxn>
                    <a:cxn ang="0">
                      <a:pos x="2067" y="3499"/>
                    </a:cxn>
                    <a:cxn ang="0">
                      <a:pos x="2127" y="3463"/>
                    </a:cxn>
                    <a:cxn ang="0">
                      <a:pos x="2178" y="3418"/>
                    </a:cxn>
                    <a:cxn ang="0">
                      <a:pos x="2219" y="3364"/>
                    </a:cxn>
                    <a:cxn ang="0">
                      <a:pos x="2248" y="3303"/>
                    </a:cxn>
                    <a:cxn ang="0">
                      <a:pos x="2263" y="3239"/>
                    </a:cxn>
                    <a:cxn ang="0">
                      <a:pos x="2265" y="337"/>
                    </a:cxn>
                    <a:cxn ang="0">
                      <a:pos x="2257" y="269"/>
                    </a:cxn>
                    <a:cxn ang="0">
                      <a:pos x="2236" y="207"/>
                    </a:cxn>
                    <a:cxn ang="0">
                      <a:pos x="2201" y="149"/>
                    </a:cxn>
                    <a:cxn ang="0">
                      <a:pos x="2155" y="99"/>
                    </a:cxn>
                    <a:cxn ang="0">
                      <a:pos x="2098" y="57"/>
                    </a:cxn>
                    <a:cxn ang="0">
                      <a:pos x="2034" y="26"/>
                    </a:cxn>
                    <a:cxn ang="0">
                      <a:pos x="1962" y="7"/>
                    </a:cxn>
                    <a:cxn ang="0">
                      <a:pos x="1887" y="0"/>
                    </a:cxn>
                  </a:cxnLst>
                  <a:rect l="0" t="0" r="r" b="b"/>
                  <a:pathLst>
                    <a:path w="2265" h="3541">
                      <a:moveTo>
                        <a:pt x="379" y="0"/>
                      </a:moveTo>
                      <a:lnTo>
                        <a:pt x="340" y="2"/>
                      </a:lnTo>
                      <a:lnTo>
                        <a:pt x="303" y="7"/>
                      </a:lnTo>
                      <a:lnTo>
                        <a:pt x="266" y="16"/>
                      </a:lnTo>
                      <a:lnTo>
                        <a:pt x="231" y="26"/>
                      </a:lnTo>
                      <a:lnTo>
                        <a:pt x="198" y="42"/>
                      </a:lnTo>
                      <a:lnTo>
                        <a:pt x="167" y="57"/>
                      </a:lnTo>
                      <a:lnTo>
                        <a:pt x="138" y="78"/>
                      </a:lnTo>
                      <a:lnTo>
                        <a:pt x="111" y="99"/>
                      </a:lnTo>
                      <a:lnTo>
                        <a:pt x="88" y="123"/>
                      </a:lnTo>
                      <a:lnTo>
                        <a:pt x="66" y="149"/>
                      </a:lnTo>
                      <a:lnTo>
                        <a:pt x="47" y="177"/>
                      </a:lnTo>
                      <a:lnTo>
                        <a:pt x="30" y="207"/>
                      </a:lnTo>
                      <a:lnTo>
                        <a:pt x="18" y="238"/>
                      </a:lnTo>
                      <a:lnTo>
                        <a:pt x="8" y="269"/>
                      </a:lnTo>
                      <a:lnTo>
                        <a:pt x="2" y="302"/>
                      </a:lnTo>
                      <a:lnTo>
                        <a:pt x="0" y="337"/>
                      </a:lnTo>
                      <a:lnTo>
                        <a:pt x="0" y="3204"/>
                      </a:lnTo>
                      <a:lnTo>
                        <a:pt x="2" y="3239"/>
                      </a:lnTo>
                      <a:lnTo>
                        <a:pt x="8" y="3272"/>
                      </a:lnTo>
                      <a:lnTo>
                        <a:pt x="18" y="3303"/>
                      </a:lnTo>
                      <a:lnTo>
                        <a:pt x="30" y="3335"/>
                      </a:lnTo>
                      <a:lnTo>
                        <a:pt x="47" y="3364"/>
                      </a:lnTo>
                      <a:lnTo>
                        <a:pt x="66" y="3392"/>
                      </a:lnTo>
                      <a:lnTo>
                        <a:pt x="88" y="3418"/>
                      </a:lnTo>
                      <a:lnTo>
                        <a:pt x="111" y="3442"/>
                      </a:lnTo>
                      <a:lnTo>
                        <a:pt x="138" y="3463"/>
                      </a:lnTo>
                      <a:lnTo>
                        <a:pt x="167" y="3484"/>
                      </a:lnTo>
                      <a:lnTo>
                        <a:pt x="198" y="3499"/>
                      </a:lnTo>
                      <a:lnTo>
                        <a:pt x="231" y="3515"/>
                      </a:lnTo>
                      <a:lnTo>
                        <a:pt x="266" y="3526"/>
                      </a:lnTo>
                      <a:lnTo>
                        <a:pt x="303" y="3534"/>
                      </a:lnTo>
                      <a:lnTo>
                        <a:pt x="340" y="3539"/>
                      </a:lnTo>
                      <a:lnTo>
                        <a:pt x="379" y="3541"/>
                      </a:lnTo>
                      <a:lnTo>
                        <a:pt x="1887" y="3541"/>
                      </a:lnTo>
                      <a:lnTo>
                        <a:pt x="1926" y="3539"/>
                      </a:lnTo>
                      <a:lnTo>
                        <a:pt x="1962" y="3534"/>
                      </a:lnTo>
                      <a:lnTo>
                        <a:pt x="1999" y="3526"/>
                      </a:lnTo>
                      <a:lnTo>
                        <a:pt x="2034" y="3515"/>
                      </a:lnTo>
                      <a:lnTo>
                        <a:pt x="2067" y="3499"/>
                      </a:lnTo>
                      <a:lnTo>
                        <a:pt x="2098" y="3484"/>
                      </a:lnTo>
                      <a:lnTo>
                        <a:pt x="2127" y="3463"/>
                      </a:lnTo>
                      <a:lnTo>
                        <a:pt x="2155" y="3442"/>
                      </a:lnTo>
                      <a:lnTo>
                        <a:pt x="2178" y="3418"/>
                      </a:lnTo>
                      <a:lnTo>
                        <a:pt x="2201" y="3392"/>
                      </a:lnTo>
                      <a:lnTo>
                        <a:pt x="2219" y="3364"/>
                      </a:lnTo>
                      <a:lnTo>
                        <a:pt x="2236" y="3335"/>
                      </a:lnTo>
                      <a:lnTo>
                        <a:pt x="2248" y="3303"/>
                      </a:lnTo>
                      <a:lnTo>
                        <a:pt x="2257" y="3272"/>
                      </a:lnTo>
                      <a:lnTo>
                        <a:pt x="2263" y="3239"/>
                      </a:lnTo>
                      <a:lnTo>
                        <a:pt x="2265" y="3204"/>
                      </a:lnTo>
                      <a:lnTo>
                        <a:pt x="2265" y="337"/>
                      </a:lnTo>
                      <a:lnTo>
                        <a:pt x="2263" y="302"/>
                      </a:lnTo>
                      <a:lnTo>
                        <a:pt x="2257" y="269"/>
                      </a:lnTo>
                      <a:lnTo>
                        <a:pt x="2248" y="238"/>
                      </a:lnTo>
                      <a:lnTo>
                        <a:pt x="2236" y="207"/>
                      </a:lnTo>
                      <a:lnTo>
                        <a:pt x="2219" y="177"/>
                      </a:lnTo>
                      <a:lnTo>
                        <a:pt x="2201" y="149"/>
                      </a:lnTo>
                      <a:lnTo>
                        <a:pt x="2178" y="123"/>
                      </a:lnTo>
                      <a:lnTo>
                        <a:pt x="2155" y="99"/>
                      </a:lnTo>
                      <a:lnTo>
                        <a:pt x="2127" y="78"/>
                      </a:lnTo>
                      <a:lnTo>
                        <a:pt x="2098" y="57"/>
                      </a:lnTo>
                      <a:lnTo>
                        <a:pt x="2067" y="42"/>
                      </a:lnTo>
                      <a:lnTo>
                        <a:pt x="2034" y="26"/>
                      </a:lnTo>
                      <a:lnTo>
                        <a:pt x="1999" y="16"/>
                      </a:lnTo>
                      <a:lnTo>
                        <a:pt x="1962" y="7"/>
                      </a:lnTo>
                      <a:lnTo>
                        <a:pt x="1926" y="2"/>
                      </a:lnTo>
                      <a:lnTo>
                        <a:pt x="1887" y="0"/>
                      </a:lnTo>
                      <a:lnTo>
                        <a:pt x="379" y="0"/>
                      </a:lnTo>
                      <a:close/>
                    </a:path>
                  </a:pathLst>
                </a:custGeom>
                <a:solidFill>
                  <a:srgbClr val="FFC6C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47" name="Freeform 699"/>
                <p:cNvSpPr>
                  <a:spLocks/>
                </p:cNvSpPr>
                <p:nvPr/>
              </p:nvSpPr>
              <p:spPr bwMode="auto">
                <a:xfrm>
                  <a:off x="265" y="637"/>
                  <a:ext cx="1094" cy="1712"/>
                </a:xfrm>
                <a:custGeom>
                  <a:avLst/>
                  <a:gdLst/>
                  <a:ahLst/>
                  <a:cxnLst>
                    <a:cxn ang="0">
                      <a:pos x="328" y="2"/>
                    </a:cxn>
                    <a:cxn ang="0">
                      <a:pos x="256" y="16"/>
                    </a:cxn>
                    <a:cxn ang="0">
                      <a:pos x="192" y="40"/>
                    </a:cxn>
                    <a:cxn ang="0">
                      <a:pos x="134" y="75"/>
                    </a:cxn>
                    <a:cxn ang="0">
                      <a:pos x="84" y="120"/>
                    </a:cxn>
                    <a:cxn ang="0">
                      <a:pos x="45" y="172"/>
                    </a:cxn>
                    <a:cxn ang="0">
                      <a:pos x="18" y="229"/>
                    </a:cxn>
                    <a:cxn ang="0">
                      <a:pos x="2" y="293"/>
                    </a:cxn>
                    <a:cxn ang="0">
                      <a:pos x="0" y="3097"/>
                    </a:cxn>
                    <a:cxn ang="0">
                      <a:pos x="8" y="3163"/>
                    </a:cxn>
                    <a:cxn ang="0">
                      <a:pos x="29" y="3224"/>
                    </a:cxn>
                    <a:cxn ang="0">
                      <a:pos x="62" y="3279"/>
                    </a:cxn>
                    <a:cxn ang="0">
                      <a:pos x="107" y="3328"/>
                    </a:cxn>
                    <a:cxn ang="0">
                      <a:pos x="161" y="3368"/>
                    </a:cxn>
                    <a:cxn ang="0">
                      <a:pos x="223" y="3397"/>
                    </a:cxn>
                    <a:cxn ang="0">
                      <a:pos x="291" y="3416"/>
                    </a:cxn>
                    <a:cxn ang="0">
                      <a:pos x="365" y="3423"/>
                    </a:cxn>
                    <a:cxn ang="0">
                      <a:pos x="1859" y="3421"/>
                    </a:cxn>
                    <a:cxn ang="0">
                      <a:pos x="1931" y="3409"/>
                    </a:cxn>
                    <a:cxn ang="0">
                      <a:pos x="1995" y="3383"/>
                    </a:cxn>
                    <a:cxn ang="0">
                      <a:pos x="2054" y="3348"/>
                    </a:cxn>
                    <a:cxn ang="0">
                      <a:pos x="2104" y="3303"/>
                    </a:cxn>
                    <a:cxn ang="0">
                      <a:pos x="2143" y="3251"/>
                    </a:cxn>
                    <a:cxn ang="0">
                      <a:pos x="2172" y="3194"/>
                    </a:cxn>
                    <a:cxn ang="0">
                      <a:pos x="2185" y="3130"/>
                    </a:cxn>
                    <a:cxn ang="0">
                      <a:pos x="2187" y="326"/>
                    </a:cxn>
                    <a:cxn ang="0">
                      <a:pos x="2180" y="260"/>
                    </a:cxn>
                    <a:cxn ang="0">
                      <a:pos x="2158" y="200"/>
                    </a:cxn>
                    <a:cxn ang="0">
                      <a:pos x="2125" y="144"/>
                    </a:cxn>
                    <a:cxn ang="0">
                      <a:pos x="2081" y="96"/>
                    </a:cxn>
                    <a:cxn ang="0">
                      <a:pos x="2026" y="56"/>
                    </a:cxn>
                    <a:cxn ang="0">
                      <a:pos x="1964" y="26"/>
                    </a:cxn>
                    <a:cxn ang="0">
                      <a:pos x="1896" y="7"/>
                    </a:cxn>
                    <a:cxn ang="0">
                      <a:pos x="1823" y="0"/>
                    </a:cxn>
                  </a:cxnLst>
                  <a:rect l="0" t="0" r="r" b="b"/>
                  <a:pathLst>
                    <a:path w="2187" h="3423">
                      <a:moveTo>
                        <a:pt x="365" y="0"/>
                      </a:moveTo>
                      <a:lnTo>
                        <a:pt x="328" y="2"/>
                      </a:lnTo>
                      <a:lnTo>
                        <a:pt x="291" y="7"/>
                      </a:lnTo>
                      <a:lnTo>
                        <a:pt x="256" y="16"/>
                      </a:lnTo>
                      <a:lnTo>
                        <a:pt x="223" y="26"/>
                      </a:lnTo>
                      <a:lnTo>
                        <a:pt x="192" y="40"/>
                      </a:lnTo>
                      <a:lnTo>
                        <a:pt x="161" y="56"/>
                      </a:lnTo>
                      <a:lnTo>
                        <a:pt x="134" y="75"/>
                      </a:lnTo>
                      <a:lnTo>
                        <a:pt x="107" y="96"/>
                      </a:lnTo>
                      <a:lnTo>
                        <a:pt x="84" y="120"/>
                      </a:lnTo>
                      <a:lnTo>
                        <a:pt x="62" y="144"/>
                      </a:lnTo>
                      <a:lnTo>
                        <a:pt x="45" y="172"/>
                      </a:lnTo>
                      <a:lnTo>
                        <a:pt x="29" y="200"/>
                      </a:lnTo>
                      <a:lnTo>
                        <a:pt x="18" y="229"/>
                      </a:lnTo>
                      <a:lnTo>
                        <a:pt x="8" y="260"/>
                      </a:lnTo>
                      <a:lnTo>
                        <a:pt x="2" y="293"/>
                      </a:lnTo>
                      <a:lnTo>
                        <a:pt x="0" y="326"/>
                      </a:lnTo>
                      <a:lnTo>
                        <a:pt x="0" y="3097"/>
                      </a:lnTo>
                      <a:lnTo>
                        <a:pt x="2" y="3130"/>
                      </a:lnTo>
                      <a:lnTo>
                        <a:pt x="8" y="3163"/>
                      </a:lnTo>
                      <a:lnTo>
                        <a:pt x="18" y="3194"/>
                      </a:lnTo>
                      <a:lnTo>
                        <a:pt x="29" y="3224"/>
                      </a:lnTo>
                      <a:lnTo>
                        <a:pt x="45" y="3251"/>
                      </a:lnTo>
                      <a:lnTo>
                        <a:pt x="62" y="3279"/>
                      </a:lnTo>
                      <a:lnTo>
                        <a:pt x="84" y="3303"/>
                      </a:lnTo>
                      <a:lnTo>
                        <a:pt x="107" y="3328"/>
                      </a:lnTo>
                      <a:lnTo>
                        <a:pt x="134" y="3348"/>
                      </a:lnTo>
                      <a:lnTo>
                        <a:pt x="161" y="3368"/>
                      </a:lnTo>
                      <a:lnTo>
                        <a:pt x="192" y="3383"/>
                      </a:lnTo>
                      <a:lnTo>
                        <a:pt x="223" y="3397"/>
                      </a:lnTo>
                      <a:lnTo>
                        <a:pt x="256" y="3409"/>
                      </a:lnTo>
                      <a:lnTo>
                        <a:pt x="291" y="3416"/>
                      </a:lnTo>
                      <a:lnTo>
                        <a:pt x="328" y="3421"/>
                      </a:lnTo>
                      <a:lnTo>
                        <a:pt x="365" y="3423"/>
                      </a:lnTo>
                      <a:lnTo>
                        <a:pt x="1823" y="3423"/>
                      </a:lnTo>
                      <a:lnTo>
                        <a:pt x="1859" y="3421"/>
                      </a:lnTo>
                      <a:lnTo>
                        <a:pt x="1896" y="3416"/>
                      </a:lnTo>
                      <a:lnTo>
                        <a:pt x="1931" y="3409"/>
                      </a:lnTo>
                      <a:lnTo>
                        <a:pt x="1964" y="3397"/>
                      </a:lnTo>
                      <a:lnTo>
                        <a:pt x="1995" y="3383"/>
                      </a:lnTo>
                      <a:lnTo>
                        <a:pt x="2026" y="3368"/>
                      </a:lnTo>
                      <a:lnTo>
                        <a:pt x="2054" y="3348"/>
                      </a:lnTo>
                      <a:lnTo>
                        <a:pt x="2081" y="3328"/>
                      </a:lnTo>
                      <a:lnTo>
                        <a:pt x="2104" y="3303"/>
                      </a:lnTo>
                      <a:lnTo>
                        <a:pt x="2125" y="3279"/>
                      </a:lnTo>
                      <a:lnTo>
                        <a:pt x="2143" y="3251"/>
                      </a:lnTo>
                      <a:lnTo>
                        <a:pt x="2158" y="3224"/>
                      </a:lnTo>
                      <a:lnTo>
                        <a:pt x="2172" y="3194"/>
                      </a:lnTo>
                      <a:lnTo>
                        <a:pt x="2180" y="3163"/>
                      </a:lnTo>
                      <a:lnTo>
                        <a:pt x="2185" y="3130"/>
                      </a:lnTo>
                      <a:lnTo>
                        <a:pt x="2187" y="3097"/>
                      </a:lnTo>
                      <a:lnTo>
                        <a:pt x="2187" y="326"/>
                      </a:lnTo>
                      <a:lnTo>
                        <a:pt x="2185" y="293"/>
                      </a:lnTo>
                      <a:lnTo>
                        <a:pt x="2180" y="260"/>
                      </a:lnTo>
                      <a:lnTo>
                        <a:pt x="2172" y="229"/>
                      </a:lnTo>
                      <a:lnTo>
                        <a:pt x="2158" y="200"/>
                      </a:lnTo>
                      <a:lnTo>
                        <a:pt x="2143" y="172"/>
                      </a:lnTo>
                      <a:lnTo>
                        <a:pt x="2125" y="144"/>
                      </a:lnTo>
                      <a:lnTo>
                        <a:pt x="2104" y="120"/>
                      </a:lnTo>
                      <a:lnTo>
                        <a:pt x="2081" y="96"/>
                      </a:lnTo>
                      <a:lnTo>
                        <a:pt x="2054" y="75"/>
                      </a:lnTo>
                      <a:lnTo>
                        <a:pt x="2026" y="56"/>
                      </a:lnTo>
                      <a:lnTo>
                        <a:pt x="1995" y="40"/>
                      </a:lnTo>
                      <a:lnTo>
                        <a:pt x="1964" y="26"/>
                      </a:lnTo>
                      <a:lnTo>
                        <a:pt x="1931" y="16"/>
                      </a:lnTo>
                      <a:lnTo>
                        <a:pt x="1896" y="7"/>
                      </a:lnTo>
                      <a:lnTo>
                        <a:pt x="1859" y="2"/>
                      </a:lnTo>
                      <a:lnTo>
                        <a:pt x="1823" y="0"/>
                      </a:lnTo>
                      <a:lnTo>
                        <a:pt x="365" y="0"/>
                      </a:lnTo>
                      <a:close/>
                    </a:path>
                  </a:pathLst>
                </a:custGeom>
                <a:solidFill>
                  <a:srgbClr val="FFC7D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48" name="Freeform 700"/>
                <p:cNvSpPr>
                  <a:spLocks/>
                </p:cNvSpPr>
                <p:nvPr/>
              </p:nvSpPr>
              <p:spPr bwMode="auto">
                <a:xfrm>
                  <a:off x="284" y="667"/>
                  <a:ext cx="1056" cy="1652"/>
                </a:xfrm>
                <a:custGeom>
                  <a:avLst/>
                  <a:gdLst/>
                  <a:ahLst/>
                  <a:cxnLst>
                    <a:cxn ang="0">
                      <a:pos x="318" y="2"/>
                    </a:cxn>
                    <a:cxn ang="0">
                      <a:pos x="249" y="14"/>
                    </a:cxn>
                    <a:cxn ang="0">
                      <a:pos x="186" y="38"/>
                    </a:cxn>
                    <a:cxn ang="0">
                      <a:pos x="128" y="73"/>
                    </a:cxn>
                    <a:cxn ang="0">
                      <a:pos x="82" y="115"/>
                    </a:cxn>
                    <a:cxn ang="0">
                      <a:pos x="43" y="167"/>
                    </a:cxn>
                    <a:cxn ang="0">
                      <a:pos x="16" y="222"/>
                    </a:cxn>
                    <a:cxn ang="0">
                      <a:pos x="2" y="285"/>
                    </a:cxn>
                    <a:cxn ang="0">
                      <a:pos x="0" y="2991"/>
                    </a:cxn>
                    <a:cxn ang="0">
                      <a:pos x="8" y="3053"/>
                    </a:cxn>
                    <a:cxn ang="0">
                      <a:pos x="27" y="3112"/>
                    </a:cxn>
                    <a:cxn ang="0">
                      <a:pos x="60" y="3166"/>
                    </a:cxn>
                    <a:cxn ang="0">
                      <a:pos x="105" y="3213"/>
                    </a:cxn>
                    <a:cxn ang="0">
                      <a:pos x="157" y="3251"/>
                    </a:cxn>
                    <a:cxn ang="0">
                      <a:pos x="216" y="3281"/>
                    </a:cxn>
                    <a:cxn ang="0">
                      <a:pos x="283" y="3298"/>
                    </a:cxn>
                    <a:cxn ang="0">
                      <a:pos x="353" y="3305"/>
                    </a:cxn>
                    <a:cxn ang="0">
                      <a:pos x="1797" y="3303"/>
                    </a:cxn>
                    <a:cxn ang="0">
                      <a:pos x="1865" y="3291"/>
                    </a:cxn>
                    <a:cxn ang="0">
                      <a:pos x="1929" y="3267"/>
                    </a:cxn>
                    <a:cxn ang="0">
                      <a:pos x="1985" y="3232"/>
                    </a:cxn>
                    <a:cxn ang="0">
                      <a:pos x="2032" y="3191"/>
                    </a:cxn>
                    <a:cxn ang="0">
                      <a:pos x="2071" y="3140"/>
                    </a:cxn>
                    <a:cxn ang="0">
                      <a:pos x="2098" y="3083"/>
                    </a:cxn>
                    <a:cxn ang="0">
                      <a:pos x="2112" y="3022"/>
                    </a:cxn>
                    <a:cxn ang="0">
                      <a:pos x="2114" y="316"/>
                    </a:cxn>
                    <a:cxn ang="0">
                      <a:pos x="2106" y="253"/>
                    </a:cxn>
                    <a:cxn ang="0">
                      <a:pos x="2086" y="193"/>
                    </a:cxn>
                    <a:cxn ang="0">
                      <a:pos x="2053" y="141"/>
                    </a:cxn>
                    <a:cxn ang="0">
                      <a:pos x="2011" y="94"/>
                    </a:cxn>
                    <a:cxn ang="0">
                      <a:pos x="1958" y="54"/>
                    </a:cxn>
                    <a:cxn ang="0">
                      <a:pos x="1898" y="24"/>
                    </a:cxn>
                    <a:cxn ang="0">
                      <a:pos x="1832" y="7"/>
                    </a:cxn>
                    <a:cxn ang="0">
                      <a:pos x="1762" y="0"/>
                    </a:cxn>
                  </a:cxnLst>
                  <a:rect l="0" t="0" r="r" b="b"/>
                  <a:pathLst>
                    <a:path w="2114" h="3305">
                      <a:moveTo>
                        <a:pt x="353" y="0"/>
                      </a:moveTo>
                      <a:lnTo>
                        <a:pt x="318" y="2"/>
                      </a:lnTo>
                      <a:lnTo>
                        <a:pt x="283" y="7"/>
                      </a:lnTo>
                      <a:lnTo>
                        <a:pt x="249" y="14"/>
                      </a:lnTo>
                      <a:lnTo>
                        <a:pt x="216" y="24"/>
                      </a:lnTo>
                      <a:lnTo>
                        <a:pt x="186" y="38"/>
                      </a:lnTo>
                      <a:lnTo>
                        <a:pt x="157" y="54"/>
                      </a:lnTo>
                      <a:lnTo>
                        <a:pt x="128" y="73"/>
                      </a:lnTo>
                      <a:lnTo>
                        <a:pt x="105" y="94"/>
                      </a:lnTo>
                      <a:lnTo>
                        <a:pt x="82" y="115"/>
                      </a:lnTo>
                      <a:lnTo>
                        <a:pt x="60" y="141"/>
                      </a:lnTo>
                      <a:lnTo>
                        <a:pt x="43" y="167"/>
                      </a:lnTo>
                      <a:lnTo>
                        <a:pt x="27" y="193"/>
                      </a:lnTo>
                      <a:lnTo>
                        <a:pt x="16" y="222"/>
                      </a:lnTo>
                      <a:lnTo>
                        <a:pt x="8" y="253"/>
                      </a:lnTo>
                      <a:lnTo>
                        <a:pt x="2" y="285"/>
                      </a:lnTo>
                      <a:lnTo>
                        <a:pt x="0" y="316"/>
                      </a:lnTo>
                      <a:lnTo>
                        <a:pt x="0" y="2991"/>
                      </a:lnTo>
                      <a:lnTo>
                        <a:pt x="2" y="3022"/>
                      </a:lnTo>
                      <a:lnTo>
                        <a:pt x="8" y="3053"/>
                      </a:lnTo>
                      <a:lnTo>
                        <a:pt x="16" y="3083"/>
                      </a:lnTo>
                      <a:lnTo>
                        <a:pt x="27" y="3112"/>
                      </a:lnTo>
                      <a:lnTo>
                        <a:pt x="43" y="3140"/>
                      </a:lnTo>
                      <a:lnTo>
                        <a:pt x="60" y="3166"/>
                      </a:lnTo>
                      <a:lnTo>
                        <a:pt x="82" y="3191"/>
                      </a:lnTo>
                      <a:lnTo>
                        <a:pt x="105" y="3213"/>
                      </a:lnTo>
                      <a:lnTo>
                        <a:pt x="128" y="3232"/>
                      </a:lnTo>
                      <a:lnTo>
                        <a:pt x="157" y="3251"/>
                      </a:lnTo>
                      <a:lnTo>
                        <a:pt x="186" y="3267"/>
                      </a:lnTo>
                      <a:lnTo>
                        <a:pt x="216" y="3281"/>
                      </a:lnTo>
                      <a:lnTo>
                        <a:pt x="249" y="3291"/>
                      </a:lnTo>
                      <a:lnTo>
                        <a:pt x="283" y="3298"/>
                      </a:lnTo>
                      <a:lnTo>
                        <a:pt x="318" y="3303"/>
                      </a:lnTo>
                      <a:lnTo>
                        <a:pt x="353" y="3305"/>
                      </a:lnTo>
                      <a:lnTo>
                        <a:pt x="1762" y="3305"/>
                      </a:lnTo>
                      <a:lnTo>
                        <a:pt x="1797" y="3303"/>
                      </a:lnTo>
                      <a:lnTo>
                        <a:pt x="1832" y="3298"/>
                      </a:lnTo>
                      <a:lnTo>
                        <a:pt x="1865" y="3291"/>
                      </a:lnTo>
                      <a:lnTo>
                        <a:pt x="1898" y="3281"/>
                      </a:lnTo>
                      <a:lnTo>
                        <a:pt x="1929" y="3267"/>
                      </a:lnTo>
                      <a:lnTo>
                        <a:pt x="1958" y="3251"/>
                      </a:lnTo>
                      <a:lnTo>
                        <a:pt x="1985" y="3232"/>
                      </a:lnTo>
                      <a:lnTo>
                        <a:pt x="2011" y="3213"/>
                      </a:lnTo>
                      <a:lnTo>
                        <a:pt x="2032" y="3191"/>
                      </a:lnTo>
                      <a:lnTo>
                        <a:pt x="2053" y="3166"/>
                      </a:lnTo>
                      <a:lnTo>
                        <a:pt x="2071" y="3140"/>
                      </a:lnTo>
                      <a:lnTo>
                        <a:pt x="2086" y="3112"/>
                      </a:lnTo>
                      <a:lnTo>
                        <a:pt x="2098" y="3083"/>
                      </a:lnTo>
                      <a:lnTo>
                        <a:pt x="2106" y="3053"/>
                      </a:lnTo>
                      <a:lnTo>
                        <a:pt x="2112" y="3022"/>
                      </a:lnTo>
                      <a:lnTo>
                        <a:pt x="2114" y="2991"/>
                      </a:lnTo>
                      <a:lnTo>
                        <a:pt x="2114" y="316"/>
                      </a:lnTo>
                      <a:lnTo>
                        <a:pt x="2112" y="285"/>
                      </a:lnTo>
                      <a:lnTo>
                        <a:pt x="2106" y="253"/>
                      </a:lnTo>
                      <a:lnTo>
                        <a:pt x="2098" y="222"/>
                      </a:lnTo>
                      <a:lnTo>
                        <a:pt x="2086" y="193"/>
                      </a:lnTo>
                      <a:lnTo>
                        <a:pt x="2071" y="167"/>
                      </a:lnTo>
                      <a:lnTo>
                        <a:pt x="2053" y="141"/>
                      </a:lnTo>
                      <a:lnTo>
                        <a:pt x="2032" y="115"/>
                      </a:lnTo>
                      <a:lnTo>
                        <a:pt x="2011" y="94"/>
                      </a:lnTo>
                      <a:lnTo>
                        <a:pt x="1985" y="73"/>
                      </a:lnTo>
                      <a:lnTo>
                        <a:pt x="1958" y="54"/>
                      </a:lnTo>
                      <a:lnTo>
                        <a:pt x="1929" y="38"/>
                      </a:lnTo>
                      <a:lnTo>
                        <a:pt x="1898" y="24"/>
                      </a:lnTo>
                      <a:lnTo>
                        <a:pt x="1865" y="14"/>
                      </a:lnTo>
                      <a:lnTo>
                        <a:pt x="1832" y="7"/>
                      </a:lnTo>
                      <a:lnTo>
                        <a:pt x="1797" y="2"/>
                      </a:lnTo>
                      <a:lnTo>
                        <a:pt x="1762" y="0"/>
                      </a:lnTo>
                      <a:lnTo>
                        <a:pt x="353" y="0"/>
                      </a:lnTo>
                      <a:close/>
                    </a:path>
                  </a:pathLst>
                </a:custGeom>
                <a:solidFill>
                  <a:srgbClr val="FFC8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49" name="Freeform 701"/>
                <p:cNvSpPr>
                  <a:spLocks/>
                </p:cNvSpPr>
                <p:nvPr/>
              </p:nvSpPr>
              <p:spPr bwMode="auto">
                <a:xfrm>
                  <a:off x="303" y="696"/>
                  <a:ext cx="1018" cy="1594"/>
                </a:xfrm>
                <a:custGeom>
                  <a:avLst/>
                  <a:gdLst/>
                  <a:ahLst/>
                  <a:cxnLst>
                    <a:cxn ang="0">
                      <a:pos x="305" y="2"/>
                    </a:cxn>
                    <a:cxn ang="0">
                      <a:pos x="239" y="14"/>
                    </a:cxn>
                    <a:cxn ang="0">
                      <a:pos x="178" y="37"/>
                    </a:cxn>
                    <a:cxn ang="0">
                      <a:pos x="124" y="70"/>
                    </a:cxn>
                    <a:cxn ang="0">
                      <a:pos x="78" y="111"/>
                    </a:cxn>
                    <a:cxn ang="0">
                      <a:pos x="41" y="160"/>
                    </a:cxn>
                    <a:cxn ang="0">
                      <a:pos x="15" y="214"/>
                    </a:cxn>
                    <a:cxn ang="0">
                      <a:pos x="2" y="273"/>
                    </a:cxn>
                    <a:cxn ang="0">
                      <a:pos x="0" y="2883"/>
                    </a:cxn>
                    <a:cxn ang="0">
                      <a:pos x="8" y="2944"/>
                    </a:cxn>
                    <a:cxn ang="0">
                      <a:pos x="27" y="3001"/>
                    </a:cxn>
                    <a:cxn ang="0">
                      <a:pos x="58" y="3053"/>
                    </a:cxn>
                    <a:cxn ang="0">
                      <a:pos x="101" y="3099"/>
                    </a:cxn>
                    <a:cxn ang="0">
                      <a:pos x="149" y="3135"/>
                    </a:cxn>
                    <a:cxn ang="0">
                      <a:pos x="208" y="3163"/>
                    </a:cxn>
                    <a:cxn ang="0">
                      <a:pos x="272" y="3180"/>
                    </a:cxn>
                    <a:cxn ang="0">
                      <a:pos x="340" y="3187"/>
                    </a:cxn>
                    <a:cxn ang="0">
                      <a:pos x="1731" y="3185"/>
                    </a:cxn>
                    <a:cxn ang="0">
                      <a:pos x="1797" y="3173"/>
                    </a:cxn>
                    <a:cxn ang="0">
                      <a:pos x="1857" y="3151"/>
                    </a:cxn>
                    <a:cxn ang="0">
                      <a:pos x="1912" y="3118"/>
                    </a:cxn>
                    <a:cxn ang="0">
                      <a:pos x="1958" y="3076"/>
                    </a:cxn>
                    <a:cxn ang="0">
                      <a:pos x="1995" y="3027"/>
                    </a:cxn>
                    <a:cxn ang="0">
                      <a:pos x="2020" y="2974"/>
                    </a:cxn>
                    <a:cxn ang="0">
                      <a:pos x="2034" y="2915"/>
                    </a:cxn>
                    <a:cxn ang="0">
                      <a:pos x="2036" y="304"/>
                    </a:cxn>
                    <a:cxn ang="0">
                      <a:pos x="2028" y="243"/>
                    </a:cxn>
                    <a:cxn ang="0">
                      <a:pos x="2009" y="186"/>
                    </a:cxn>
                    <a:cxn ang="0">
                      <a:pos x="1978" y="134"/>
                    </a:cxn>
                    <a:cxn ang="0">
                      <a:pos x="1937" y="90"/>
                    </a:cxn>
                    <a:cxn ang="0">
                      <a:pos x="1886" y="52"/>
                    </a:cxn>
                    <a:cxn ang="0">
                      <a:pos x="1828" y="24"/>
                    </a:cxn>
                    <a:cxn ang="0">
                      <a:pos x="1764" y="7"/>
                    </a:cxn>
                    <a:cxn ang="0">
                      <a:pos x="1696" y="0"/>
                    </a:cxn>
                  </a:cxnLst>
                  <a:rect l="0" t="0" r="r" b="b"/>
                  <a:pathLst>
                    <a:path w="2036" h="3187">
                      <a:moveTo>
                        <a:pt x="340" y="0"/>
                      </a:moveTo>
                      <a:lnTo>
                        <a:pt x="305" y="2"/>
                      </a:lnTo>
                      <a:lnTo>
                        <a:pt x="272" y="7"/>
                      </a:lnTo>
                      <a:lnTo>
                        <a:pt x="239" y="14"/>
                      </a:lnTo>
                      <a:lnTo>
                        <a:pt x="208" y="24"/>
                      </a:lnTo>
                      <a:lnTo>
                        <a:pt x="178" y="37"/>
                      </a:lnTo>
                      <a:lnTo>
                        <a:pt x="149" y="52"/>
                      </a:lnTo>
                      <a:lnTo>
                        <a:pt x="124" y="70"/>
                      </a:lnTo>
                      <a:lnTo>
                        <a:pt x="101" y="90"/>
                      </a:lnTo>
                      <a:lnTo>
                        <a:pt x="78" y="111"/>
                      </a:lnTo>
                      <a:lnTo>
                        <a:pt x="58" y="134"/>
                      </a:lnTo>
                      <a:lnTo>
                        <a:pt x="41" y="160"/>
                      </a:lnTo>
                      <a:lnTo>
                        <a:pt x="27" y="186"/>
                      </a:lnTo>
                      <a:lnTo>
                        <a:pt x="15" y="214"/>
                      </a:lnTo>
                      <a:lnTo>
                        <a:pt x="8" y="243"/>
                      </a:lnTo>
                      <a:lnTo>
                        <a:pt x="2" y="273"/>
                      </a:lnTo>
                      <a:lnTo>
                        <a:pt x="0" y="304"/>
                      </a:lnTo>
                      <a:lnTo>
                        <a:pt x="0" y="2883"/>
                      </a:lnTo>
                      <a:lnTo>
                        <a:pt x="2" y="2915"/>
                      </a:lnTo>
                      <a:lnTo>
                        <a:pt x="8" y="2944"/>
                      </a:lnTo>
                      <a:lnTo>
                        <a:pt x="15" y="2974"/>
                      </a:lnTo>
                      <a:lnTo>
                        <a:pt x="27" y="3001"/>
                      </a:lnTo>
                      <a:lnTo>
                        <a:pt x="41" y="3027"/>
                      </a:lnTo>
                      <a:lnTo>
                        <a:pt x="58" y="3053"/>
                      </a:lnTo>
                      <a:lnTo>
                        <a:pt x="78" y="3076"/>
                      </a:lnTo>
                      <a:lnTo>
                        <a:pt x="101" y="3099"/>
                      </a:lnTo>
                      <a:lnTo>
                        <a:pt x="124" y="3118"/>
                      </a:lnTo>
                      <a:lnTo>
                        <a:pt x="149" y="3135"/>
                      </a:lnTo>
                      <a:lnTo>
                        <a:pt x="178" y="3151"/>
                      </a:lnTo>
                      <a:lnTo>
                        <a:pt x="208" y="3163"/>
                      </a:lnTo>
                      <a:lnTo>
                        <a:pt x="239" y="3173"/>
                      </a:lnTo>
                      <a:lnTo>
                        <a:pt x="272" y="3180"/>
                      </a:lnTo>
                      <a:lnTo>
                        <a:pt x="305" y="3185"/>
                      </a:lnTo>
                      <a:lnTo>
                        <a:pt x="340" y="3187"/>
                      </a:lnTo>
                      <a:lnTo>
                        <a:pt x="1696" y="3187"/>
                      </a:lnTo>
                      <a:lnTo>
                        <a:pt x="1731" y="3185"/>
                      </a:lnTo>
                      <a:lnTo>
                        <a:pt x="1764" y="3180"/>
                      </a:lnTo>
                      <a:lnTo>
                        <a:pt x="1797" y="3173"/>
                      </a:lnTo>
                      <a:lnTo>
                        <a:pt x="1828" y="3163"/>
                      </a:lnTo>
                      <a:lnTo>
                        <a:pt x="1857" y="3151"/>
                      </a:lnTo>
                      <a:lnTo>
                        <a:pt x="1886" y="3135"/>
                      </a:lnTo>
                      <a:lnTo>
                        <a:pt x="1912" y="3118"/>
                      </a:lnTo>
                      <a:lnTo>
                        <a:pt x="1937" y="3099"/>
                      </a:lnTo>
                      <a:lnTo>
                        <a:pt x="1958" y="3076"/>
                      </a:lnTo>
                      <a:lnTo>
                        <a:pt x="1978" y="3053"/>
                      </a:lnTo>
                      <a:lnTo>
                        <a:pt x="1995" y="3027"/>
                      </a:lnTo>
                      <a:lnTo>
                        <a:pt x="2009" y="3001"/>
                      </a:lnTo>
                      <a:lnTo>
                        <a:pt x="2020" y="2974"/>
                      </a:lnTo>
                      <a:lnTo>
                        <a:pt x="2028" y="2944"/>
                      </a:lnTo>
                      <a:lnTo>
                        <a:pt x="2034" y="2915"/>
                      </a:lnTo>
                      <a:lnTo>
                        <a:pt x="2036" y="2883"/>
                      </a:lnTo>
                      <a:lnTo>
                        <a:pt x="2036" y="304"/>
                      </a:lnTo>
                      <a:lnTo>
                        <a:pt x="2034" y="273"/>
                      </a:lnTo>
                      <a:lnTo>
                        <a:pt x="2028" y="243"/>
                      </a:lnTo>
                      <a:lnTo>
                        <a:pt x="2020" y="214"/>
                      </a:lnTo>
                      <a:lnTo>
                        <a:pt x="2009" y="186"/>
                      </a:lnTo>
                      <a:lnTo>
                        <a:pt x="1995" y="160"/>
                      </a:lnTo>
                      <a:lnTo>
                        <a:pt x="1978" y="134"/>
                      </a:lnTo>
                      <a:lnTo>
                        <a:pt x="1958" y="111"/>
                      </a:lnTo>
                      <a:lnTo>
                        <a:pt x="1937" y="90"/>
                      </a:lnTo>
                      <a:lnTo>
                        <a:pt x="1912" y="70"/>
                      </a:lnTo>
                      <a:lnTo>
                        <a:pt x="1886" y="52"/>
                      </a:lnTo>
                      <a:lnTo>
                        <a:pt x="1857" y="37"/>
                      </a:lnTo>
                      <a:lnTo>
                        <a:pt x="1828" y="24"/>
                      </a:lnTo>
                      <a:lnTo>
                        <a:pt x="1797" y="14"/>
                      </a:lnTo>
                      <a:lnTo>
                        <a:pt x="1764" y="7"/>
                      </a:lnTo>
                      <a:lnTo>
                        <a:pt x="1731" y="2"/>
                      </a:lnTo>
                      <a:lnTo>
                        <a:pt x="1696" y="0"/>
                      </a:lnTo>
                      <a:lnTo>
                        <a:pt x="340" y="0"/>
                      </a:lnTo>
                      <a:close/>
                    </a:path>
                  </a:pathLst>
                </a:custGeom>
                <a:solidFill>
                  <a:srgbClr val="FFC9D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0" name="Freeform 702"/>
                <p:cNvSpPr>
                  <a:spLocks/>
                </p:cNvSpPr>
                <p:nvPr/>
              </p:nvSpPr>
              <p:spPr bwMode="auto">
                <a:xfrm>
                  <a:off x="321" y="726"/>
                  <a:ext cx="981" cy="1534"/>
                </a:xfrm>
                <a:custGeom>
                  <a:avLst/>
                  <a:gdLst/>
                  <a:ahLst/>
                  <a:cxnLst>
                    <a:cxn ang="0">
                      <a:pos x="295" y="2"/>
                    </a:cxn>
                    <a:cxn ang="0">
                      <a:pos x="231" y="14"/>
                    </a:cxn>
                    <a:cxn ang="0">
                      <a:pos x="173" y="35"/>
                    </a:cxn>
                    <a:cxn ang="0">
                      <a:pos x="120" y="68"/>
                    </a:cxn>
                    <a:cxn ang="0">
                      <a:pos x="76" y="108"/>
                    </a:cxn>
                    <a:cxn ang="0">
                      <a:pos x="39" y="155"/>
                    </a:cxn>
                    <a:cxn ang="0">
                      <a:pos x="15" y="207"/>
                    </a:cxn>
                    <a:cxn ang="0">
                      <a:pos x="2" y="264"/>
                    </a:cxn>
                    <a:cxn ang="0">
                      <a:pos x="0" y="2777"/>
                    </a:cxn>
                    <a:cxn ang="0">
                      <a:pos x="6" y="2836"/>
                    </a:cxn>
                    <a:cxn ang="0">
                      <a:pos x="25" y="2890"/>
                    </a:cxn>
                    <a:cxn ang="0">
                      <a:pos x="56" y="2941"/>
                    </a:cxn>
                    <a:cxn ang="0">
                      <a:pos x="97" y="2984"/>
                    </a:cxn>
                    <a:cxn ang="0">
                      <a:pos x="145" y="3019"/>
                    </a:cxn>
                    <a:cxn ang="0">
                      <a:pos x="200" y="3047"/>
                    </a:cxn>
                    <a:cxn ang="0">
                      <a:pos x="262" y="3064"/>
                    </a:cxn>
                    <a:cxn ang="0">
                      <a:pos x="328" y="3069"/>
                    </a:cxn>
                    <a:cxn ang="0">
                      <a:pos x="1669" y="3067"/>
                    </a:cxn>
                    <a:cxn ang="0">
                      <a:pos x="1733" y="3055"/>
                    </a:cxn>
                    <a:cxn ang="0">
                      <a:pos x="1791" y="3034"/>
                    </a:cxn>
                    <a:cxn ang="0">
                      <a:pos x="1843" y="3001"/>
                    </a:cxn>
                    <a:cxn ang="0">
                      <a:pos x="1886" y="2963"/>
                    </a:cxn>
                    <a:cxn ang="0">
                      <a:pos x="1923" y="2916"/>
                    </a:cxn>
                    <a:cxn ang="0">
                      <a:pos x="1946" y="2864"/>
                    </a:cxn>
                    <a:cxn ang="0">
                      <a:pos x="1960" y="2807"/>
                    </a:cxn>
                    <a:cxn ang="0">
                      <a:pos x="1962" y="293"/>
                    </a:cxn>
                    <a:cxn ang="0">
                      <a:pos x="1956" y="234"/>
                    </a:cxn>
                    <a:cxn ang="0">
                      <a:pos x="1937" y="179"/>
                    </a:cxn>
                    <a:cxn ang="0">
                      <a:pos x="1906" y="130"/>
                    </a:cxn>
                    <a:cxn ang="0">
                      <a:pos x="1867" y="87"/>
                    </a:cxn>
                    <a:cxn ang="0">
                      <a:pos x="1818" y="50"/>
                    </a:cxn>
                    <a:cxn ang="0">
                      <a:pos x="1762" y="23"/>
                    </a:cxn>
                    <a:cxn ang="0">
                      <a:pos x="1702" y="5"/>
                    </a:cxn>
                    <a:cxn ang="0">
                      <a:pos x="1636" y="0"/>
                    </a:cxn>
                  </a:cxnLst>
                  <a:rect l="0" t="0" r="r" b="b"/>
                  <a:pathLst>
                    <a:path w="1962" h="3069">
                      <a:moveTo>
                        <a:pt x="328" y="0"/>
                      </a:moveTo>
                      <a:lnTo>
                        <a:pt x="295" y="2"/>
                      </a:lnTo>
                      <a:lnTo>
                        <a:pt x="262" y="5"/>
                      </a:lnTo>
                      <a:lnTo>
                        <a:pt x="231" y="14"/>
                      </a:lnTo>
                      <a:lnTo>
                        <a:pt x="200" y="23"/>
                      </a:lnTo>
                      <a:lnTo>
                        <a:pt x="173" y="35"/>
                      </a:lnTo>
                      <a:lnTo>
                        <a:pt x="145" y="50"/>
                      </a:lnTo>
                      <a:lnTo>
                        <a:pt x="120" y="68"/>
                      </a:lnTo>
                      <a:lnTo>
                        <a:pt x="97" y="87"/>
                      </a:lnTo>
                      <a:lnTo>
                        <a:pt x="76" y="108"/>
                      </a:lnTo>
                      <a:lnTo>
                        <a:pt x="56" y="130"/>
                      </a:lnTo>
                      <a:lnTo>
                        <a:pt x="39" y="155"/>
                      </a:lnTo>
                      <a:lnTo>
                        <a:pt x="25" y="179"/>
                      </a:lnTo>
                      <a:lnTo>
                        <a:pt x="15" y="207"/>
                      </a:lnTo>
                      <a:lnTo>
                        <a:pt x="6" y="234"/>
                      </a:lnTo>
                      <a:lnTo>
                        <a:pt x="2" y="264"/>
                      </a:lnTo>
                      <a:lnTo>
                        <a:pt x="0" y="293"/>
                      </a:lnTo>
                      <a:lnTo>
                        <a:pt x="0" y="2777"/>
                      </a:lnTo>
                      <a:lnTo>
                        <a:pt x="2" y="2807"/>
                      </a:lnTo>
                      <a:lnTo>
                        <a:pt x="6" y="2836"/>
                      </a:lnTo>
                      <a:lnTo>
                        <a:pt x="15" y="2864"/>
                      </a:lnTo>
                      <a:lnTo>
                        <a:pt x="25" y="2890"/>
                      </a:lnTo>
                      <a:lnTo>
                        <a:pt x="39" y="2916"/>
                      </a:lnTo>
                      <a:lnTo>
                        <a:pt x="56" y="2941"/>
                      </a:lnTo>
                      <a:lnTo>
                        <a:pt x="76" y="2963"/>
                      </a:lnTo>
                      <a:lnTo>
                        <a:pt x="97" y="2984"/>
                      </a:lnTo>
                      <a:lnTo>
                        <a:pt x="120" y="3001"/>
                      </a:lnTo>
                      <a:lnTo>
                        <a:pt x="145" y="3019"/>
                      </a:lnTo>
                      <a:lnTo>
                        <a:pt x="173" y="3034"/>
                      </a:lnTo>
                      <a:lnTo>
                        <a:pt x="200" y="3047"/>
                      </a:lnTo>
                      <a:lnTo>
                        <a:pt x="231" y="3055"/>
                      </a:lnTo>
                      <a:lnTo>
                        <a:pt x="262" y="3064"/>
                      </a:lnTo>
                      <a:lnTo>
                        <a:pt x="295" y="3067"/>
                      </a:lnTo>
                      <a:lnTo>
                        <a:pt x="328" y="3069"/>
                      </a:lnTo>
                      <a:lnTo>
                        <a:pt x="1636" y="3069"/>
                      </a:lnTo>
                      <a:lnTo>
                        <a:pt x="1669" y="3067"/>
                      </a:lnTo>
                      <a:lnTo>
                        <a:pt x="1702" y="3064"/>
                      </a:lnTo>
                      <a:lnTo>
                        <a:pt x="1733" y="3055"/>
                      </a:lnTo>
                      <a:lnTo>
                        <a:pt x="1762" y="3047"/>
                      </a:lnTo>
                      <a:lnTo>
                        <a:pt x="1791" y="3034"/>
                      </a:lnTo>
                      <a:lnTo>
                        <a:pt x="1818" y="3019"/>
                      </a:lnTo>
                      <a:lnTo>
                        <a:pt x="1843" y="3001"/>
                      </a:lnTo>
                      <a:lnTo>
                        <a:pt x="1867" y="2984"/>
                      </a:lnTo>
                      <a:lnTo>
                        <a:pt x="1886" y="2963"/>
                      </a:lnTo>
                      <a:lnTo>
                        <a:pt x="1906" y="2941"/>
                      </a:lnTo>
                      <a:lnTo>
                        <a:pt x="1923" y="2916"/>
                      </a:lnTo>
                      <a:lnTo>
                        <a:pt x="1937" y="2890"/>
                      </a:lnTo>
                      <a:lnTo>
                        <a:pt x="1946" y="2864"/>
                      </a:lnTo>
                      <a:lnTo>
                        <a:pt x="1956" y="2836"/>
                      </a:lnTo>
                      <a:lnTo>
                        <a:pt x="1960" y="2807"/>
                      </a:lnTo>
                      <a:lnTo>
                        <a:pt x="1962" y="2777"/>
                      </a:lnTo>
                      <a:lnTo>
                        <a:pt x="1962" y="293"/>
                      </a:lnTo>
                      <a:lnTo>
                        <a:pt x="1960" y="264"/>
                      </a:lnTo>
                      <a:lnTo>
                        <a:pt x="1956" y="234"/>
                      </a:lnTo>
                      <a:lnTo>
                        <a:pt x="1946" y="207"/>
                      </a:lnTo>
                      <a:lnTo>
                        <a:pt x="1937" y="179"/>
                      </a:lnTo>
                      <a:lnTo>
                        <a:pt x="1923" y="155"/>
                      </a:lnTo>
                      <a:lnTo>
                        <a:pt x="1906" y="130"/>
                      </a:lnTo>
                      <a:lnTo>
                        <a:pt x="1886" y="108"/>
                      </a:lnTo>
                      <a:lnTo>
                        <a:pt x="1867" y="87"/>
                      </a:lnTo>
                      <a:lnTo>
                        <a:pt x="1843" y="68"/>
                      </a:lnTo>
                      <a:lnTo>
                        <a:pt x="1818" y="50"/>
                      </a:lnTo>
                      <a:lnTo>
                        <a:pt x="1791" y="35"/>
                      </a:lnTo>
                      <a:lnTo>
                        <a:pt x="1762" y="23"/>
                      </a:lnTo>
                      <a:lnTo>
                        <a:pt x="1733" y="14"/>
                      </a:lnTo>
                      <a:lnTo>
                        <a:pt x="1702" y="5"/>
                      </a:lnTo>
                      <a:lnTo>
                        <a:pt x="1669" y="2"/>
                      </a:lnTo>
                      <a:lnTo>
                        <a:pt x="1636" y="0"/>
                      </a:lnTo>
                      <a:lnTo>
                        <a:pt x="328" y="0"/>
                      </a:lnTo>
                      <a:close/>
                    </a:path>
                  </a:pathLst>
                </a:custGeom>
                <a:solidFill>
                  <a:srgbClr val="FFCA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1" name="Freeform 703"/>
                <p:cNvSpPr>
                  <a:spLocks/>
                </p:cNvSpPr>
                <p:nvPr/>
              </p:nvSpPr>
              <p:spPr bwMode="auto">
                <a:xfrm>
                  <a:off x="341" y="755"/>
                  <a:ext cx="942" cy="1476"/>
                </a:xfrm>
                <a:custGeom>
                  <a:avLst/>
                  <a:gdLst/>
                  <a:ahLst/>
                  <a:cxnLst>
                    <a:cxn ang="0">
                      <a:pos x="283" y="2"/>
                    </a:cxn>
                    <a:cxn ang="0">
                      <a:pos x="221" y="12"/>
                    </a:cxn>
                    <a:cxn ang="0">
                      <a:pos x="165" y="35"/>
                    </a:cxn>
                    <a:cxn ang="0">
                      <a:pos x="114" y="64"/>
                    </a:cxn>
                    <a:cxn ang="0">
                      <a:pos x="71" y="103"/>
                    </a:cxn>
                    <a:cxn ang="0">
                      <a:pos x="38" y="148"/>
                    </a:cxn>
                    <a:cxn ang="0">
                      <a:pos x="13" y="198"/>
                    </a:cxn>
                    <a:cxn ang="0">
                      <a:pos x="2" y="254"/>
                    </a:cxn>
                    <a:cxn ang="0">
                      <a:pos x="0" y="2670"/>
                    </a:cxn>
                    <a:cxn ang="0">
                      <a:pos x="5" y="2727"/>
                    </a:cxn>
                    <a:cxn ang="0">
                      <a:pos x="25" y="2779"/>
                    </a:cxn>
                    <a:cxn ang="0">
                      <a:pos x="54" y="2826"/>
                    </a:cxn>
                    <a:cxn ang="0">
                      <a:pos x="93" y="2868"/>
                    </a:cxn>
                    <a:cxn ang="0">
                      <a:pos x="139" y="2902"/>
                    </a:cxn>
                    <a:cxn ang="0">
                      <a:pos x="192" y="2928"/>
                    </a:cxn>
                    <a:cxn ang="0">
                      <a:pos x="252" y="2946"/>
                    </a:cxn>
                    <a:cxn ang="0">
                      <a:pos x="314" y="2951"/>
                    </a:cxn>
                    <a:cxn ang="0">
                      <a:pos x="1603" y="2949"/>
                    </a:cxn>
                    <a:cxn ang="0">
                      <a:pos x="1663" y="2939"/>
                    </a:cxn>
                    <a:cxn ang="0">
                      <a:pos x="1719" y="2916"/>
                    </a:cxn>
                    <a:cxn ang="0">
                      <a:pos x="1770" y="2887"/>
                    </a:cxn>
                    <a:cxn ang="0">
                      <a:pos x="1812" y="2849"/>
                    </a:cxn>
                    <a:cxn ang="0">
                      <a:pos x="1845" y="2804"/>
                    </a:cxn>
                    <a:cxn ang="0">
                      <a:pos x="1870" y="2753"/>
                    </a:cxn>
                    <a:cxn ang="0">
                      <a:pos x="1882" y="2699"/>
                    </a:cxn>
                    <a:cxn ang="0">
                      <a:pos x="1884" y="281"/>
                    </a:cxn>
                    <a:cxn ang="0">
                      <a:pos x="1878" y="226"/>
                    </a:cxn>
                    <a:cxn ang="0">
                      <a:pos x="1859" y="172"/>
                    </a:cxn>
                    <a:cxn ang="0">
                      <a:pos x="1830" y="125"/>
                    </a:cxn>
                    <a:cxn ang="0">
                      <a:pos x="1791" y="83"/>
                    </a:cxn>
                    <a:cxn ang="0">
                      <a:pos x="1744" y="49"/>
                    </a:cxn>
                    <a:cxn ang="0">
                      <a:pos x="1692" y="23"/>
                    </a:cxn>
                    <a:cxn ang="0">
                      <a:pos x="1634" y="5"/>
                    </a:cxn>
                    <a:cxn ang="0">
                      <a:pos x="1570" y="0"/>
                    </a:cxn>
                  </a:cxnLst>
                  <a:rect l="0" t="0" r="r" b="b"/>
                  <a:pathLst>
                    <a:path w="1884" h="2951">
                      <a:moveTo>
                        <a:pt x="314" y="0"/>
                      </a:moveTo>
                      <a:lnTo>
                        <a:pt x="283" y="2"/>
                      </a:lnTo>
                      <a:lnTo>
                        <a:pt x="252" y="5"/>
                      </a:lnTo>
                      <a:lnTo>
                        <a:pt x="221" y="12"/>
                      </a:lnTo>
                      <a:lnTo>
                        <a:pt x="192" y="23"/>
                      </a:lnTo>
                      <a:lnTo>
                        <a:pt x="165" y="35"/>
                      </a:lnTo>
                      <a:lnTo>
                        <a:pt x="139" y="49"/>
                      </a:lnTo>
                      <a:lnTo>
                        <a:pt x="114" y="64"/>
                      </a:lnTo>
                      <a:lnTo>
                        <a:pt x="93" y="83"/>
                      </a:lnTo>
                      <a:lnTo>
                        <a:pt x="71" y="103"/>
                      </a:lnTo>
                      <a:lnTo>
                        <a:pt x="54" y="125"/>
                      </a:lnTo>
                      <a:lnTo>
                        <a:pt x="38" y="148"/>
                      </a:lnTo>
                      <a:lnTo>
                        <a:pt x="25" y="172"/>
                      </a:lnTo>
                      <a:lnTo>
                        <a:pt x="13" y="198"/>
                      </a:lnTo>
                      <a:lnTo>
                        <a:pt x="5" y="226"/>
                      </a:lnTo>
                      <a:lnTo>
                        <a:pt x="2" y="254"/>
                      </a:lnTo>
                      <a:lnTo>
                        <a:pt x="0" y="281"/>
                      </a:lnTo>
                      <a:lnTo>
                        <a:pt x="0" y="2670"/>
                      </a:lnTo>
                      <a:lnTo>
                        <a:pt x="2" y="2699"/>
                      </a:lnTo>
                      <a:lnTo>
                        <a:pt x="5" y="2727"/>
                      </a:lnTo>
                      <a:lnTo>
                        <a:pt x="13" y="2753"/>
                      </a:lnTo>
                      <a:lnTo>
                        <a:pt x="25" y="2779"/>
                      </a:lnTo>
                      <a:lnTo>
                        <a:pt x="38" y="2804"/>
                      </a:lnTo>
                      <a:lnTo>
                        <a:pt x="54" y="2826"/>
                      </a:lnTo>
                      <a:lnTo>
                        <a:pt x="71" y="2849"/>
                      </a:lnTo>
                      <a:lnTo>
                        <a:pt x="93" y="2868"/>
                      </a:lnTo>
                      <a:lnTo>
                        <a:pt x="114" y="2887"/>
                      </a:lnTo>
                      <a:lnTo>
                        <a:pt x="139" y="2902"/>
                      </a:lnTo>
                      <a:lnTo>
                        <a:pt x="165" y="2916"/>
                      </a:lnTo>
                      <a:lnTo>
                        <a:pt x="192" y="2928"/>
                      </a:lnTo>
                      <a:lnTo>
                        <a:pt x="221" y="2939"/>
                      </a:lnTo>
                      <a:lnTo>
                        <a:pt x="252" y="2946"/>
                      </a:lnTo>
                      <a:lnTo>
                        <a:pt x="283" y="2949"/>
                      </a:lnTo>
                      <a:lnTo>
                        <a:pt x="314" y="2951"/>
                      </a:lnTo>
                      <a:lnTo>
                        <a:pt x="1570" y="2951"/>
                      </a:lnTo>
                      <a:lnTo>
                        <a:pt x="1603" y="2949"/>
                      </a:lnTo>
                      <a:lnTo>
                        <a:pt x="1634" y="2946"/>
                      </a:lnTo>
                      <a:lnTo>
                        <a:pt x="1663" y="2939"/>
                      </a:lnTo>
                      <a:lnTo>
                        <a:pt x="1692" y="2928"/>
                      </a:lnTo>
                      <a:lnTo>
                        <a:pt x="1719" y="2916"/>
                      </a:lnTo>
                      <a:lnTo>
                        <a:pt x="1744" y="2902"/>
                      </a:lnTo>
                      <a:lnTo>
                        <a:pt x="1770" y="2887"/>
                      </a:lnTo>
                      <a:lnTo>
                        <a:pt x="1791" y="2868"/>
                      </a:lnTo>
                      <a:lnTo>
                        <a:pt x="1812" y="2849"/>
                      </a:lnTo>
                      <a:lnTo>
                        <a:pt x="1830" y="2826"/>
                      </a:lnTo>
                      <a:lnTo>
                        <a:pt x="1845" y="2804"/>
                      </a:lnTo>
                      <a:lnTo>
                        <a:pt x="1859" y="2779"/>
                      </a:lnTo>
                      <a:lnTo>
                        <a:pt x="1870" y="2753"/>
                      </a:lnTo>
                      <a:lnTo>
                        <a:pt x="1878" y="2727"/>
                      </a:lnTo>
                      <a:lnTo>
                        <a:pt x="1882" y="2699"/>
                      </a:lnTo>
                      <a:lnTo>
                        <a:pt x="1884" y="2670"/>
                      </a:lnTo>
                      <a:lnTo>
                        <a:pt x="1884" y="281"/>
                      </a:lnTo>
                      <a:lnTo>
                        <a:pt x="1882" y="254"/>
                      </a:lnTo>
                      <a:lnTo>
                        <a:pt x="1878" y="226"/>
                      </a:lnTo>
                      <a:lnTo>
                        <a:pt x="1870" y="198"/>
                      </a:lnTo>
                      <a:lnTo>
                        <a:pt x="1859" y="172"/>
                      </a:lnTo>
                      <a:lnTo>
                        <a:pt x="1845" y="148"/>
                      </a:lnTo>
                      <a:lnTo>
                        <a:pt x="1830" y="125"/>
                      </a:lnTo>
                      <a:lnTo>
                        <a:pt x="1812" y="103"/>
                      </a:lnTo>
                      <a:lnTo>
                        <a:pt x="1791" y="83"/>
                      </a:lnTo>
                      <a:lnTo>
                        <a:pt x="1770" y="64"/>
                      </a:lnTo>
                      <a:lnTo>
                        <a:pt x="1744" y="49"/>
                      </a:lnTo>
                      <a:lnTo>
                        <a:pt x="1719" y="35"/>
                      </a:lnTo>
                      <a:lnTo>
                        <a:pt x="1692" y="23"/>
                      </a:lnTo>
                      <a:lnTo>
                        <a:pt x="1663" y="12"/>
                      </a:lnTo>
                      <a:lnTo>
                        <a:pt x="1634" y="5"/>
                      </a:lnTo>
                      <a:lnTo>
                        <a:pt x="1603" y="2"/>
                      </a:lnTo>
                      <a:lnTo>
                        <a:pt x="1570" y="0"/>
                      </a:lnTo>
                      <a:lnTo>
                        <a:pt x="314" y="0"/>
                      </a:lnTo>
                      <a:close/>
                    </a:path>
                  </a:pathLst>
                </a:custGeom>
                <a:solidFill>
                  <a:srgbClr val="FFCCD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2" name="Freeform 704"/>
                <p:cNvSpPr>
                  <a:spLocks/>
                </p:cNvSpPr>
                <p:nvPr/>
              </p:nvSpPr>
              <p:spPr bwMode="auto">
                <a:xfrm>
                  <a:off x="359" y="785"/>
                  <a:ext cx="906" cy="1416"/>
                </a:xfrm>
                <a:custGeom>
                  <a:avLst/>
                  <a:gdLst/>
                  <a:ahLst/>
                  <a:cxnLst>
                    <a:cxn ang="0">
                      <a:pos x="271" y="2"/>
                    </a:cxn>
                    <a:cxn ang="0">
                      <a:pos x="213" y="12"/>
                    </a:cxn>
                    <a:cxn ang="0">
                      <a:pos x="159" y="33"/>
                    </a:cxn>
                    <a:cxn ang="0">
                      <a:pos x="110" y="63"/>
                    </a:cxn>
                    <a:cxn ang="0">
                      <a:pos x="69" y="99"/>
                    </a:cxn>
                    <a:cxn ang="0">
                      <a:pos x="36" y="142"/>
                    </a:cxn>
                    <a:cxn ang="0">
                      <a:pos x="13" y="191"/>
                    </a:cxn>
                    <a:cxn ang="0">
                      <a:pos x="1" y="243"/>
                    </a:cxn>
                    <a:cxn ang="0">
                      <a:pos x="0" y="2564"/>
                    </a:cxn>
                    <a:cxn ang="0">
                      <a:pos x="5" y="2618"/>
                    </a:cxn>
                    <a:cxn ang="0">
                      <a:pos x="23" y="2668"/>
                    </a:cxn>
                    <a:cxn ang="0">
                      <a:pos x="52" y="2713"/>
                    </a:cxn>
                    <a:cxn ang="0">
                      <a:pos x="89" y="2753"/>
                    </a:cxn>
                    <a:cxn ang="0">
                      <a:pos x="133" y="2786"/>
                    </a:cxn>
                    <a:cxn ang="0">
                      <a:pos x="184" y="2812"/>
                    </a:cxn>
                    <a:cxn ang="0">
                      <a:pos x="242" y="2828"/>
                    </a:cxn>
                    <a:cxn ang="0">
                      <a:pos x="302" y="2833"/>
                    </a:cxn>
                    <a:cxn ang="0">
                      <a:pos x="1540" y="2831"/>
                    </a:cxn>
                    <a:cxn ang="0">
                      <a:pos x="1599" y="2821"/>
                    </a:cxn>
                    <a:cxn ang="0">
                      <a:pos x="1653" y="2800"/>
                    </a:cxn>
                    <a:cxn ang="0">
                      <a:pos x="1700" y="2771"/>
                    </a:cxn>
                    <a:cxn ang="0">
                      <a:pos x="1740" y="2734"/>
                    </a:cxn>
                    <a:cxn ang="0">
                      <a:pos x="1773" y="2692"/>
                    </a:cxn>
                    <a:cxn ang="0">
                      <a:pos x="1797" y="2644"/>
                    </a:cxn>
                    <a:cxn ang="0">
                      <a:pos x="1808" y="2592"/>
                    </a:cxn>
                    <a:cxn ang="0">
                      <a:pos x="1810" y="271"/>
                    </a:cxn>
                    <a:cxn ang="0">
                      <a:pos x="1804" y="217"/>
                    </a:cxn>
                    <a:cxn ang="0">
                      <a:pos x="1787" y="165"/>
                    </a:cxn>
                    <a:cxn ang="0">
                      <a:pos x="1758" y="120"/>
                    </a:cxn>
                    <a:cxn ang="0">
                      <a:pos x="1721" y="80"/>
                    </a:cxn>
                    <a:cxn ang="0">
                      <a:pos x="1676" y="47"/>
                    </a:cxn>
                    <a:cxn ang="0">
                      <a:pos x="1626" y="21"/>
                    </a:cxn>
                    <a:cxn ang="0">
                      <a:pos x="1570" y="5"/>
                    </a:cxn>
                    <a:cxn ang="0">
                      <a:pos x="1509" y="0"/>
                    </a:cxn>
                  </a:cxnLst>
                  <a:rect l="0" t="0" r="r" b="b"/>
                  <a:pathLst>
                    <a:path w="1810" h="2833">
                      <a:moveTo>
                        <a:pt x="302" y="0"/>
                      </a:moveTo>
                      <a:lnTo>
                        <a:pt x="271" y="2"/>
                      </a:lnTo>
                      <a:lnTo>
                        <a:pt x="242" y="5"/>
                      </a:lnTo>
                      <a:lnTo>
                        <a:pt x="213" y="12"/>
                      </a:lnTo>
                      <a:lnTo>
                        <a:pt x="184" y="21"/>
                      </a:lnTo>
                      <a:lnTo>
                        <a:pt x="159" y="33"/>
                      </a:lnTo>
                      <a:lnTo>
                        <a:pt x="133" y="47"/>
                      </a:lnTo>
                      <a:lnTo>
                        <a:pt x="110" y="63"/>
                      </a:lnTo>
                      <a:lnTo>
                        <a:pt x="89" y="80"/>
                      </a:lnTo>
                      <a:lnTo>
                        <a:pt x="69" y="99"/>
                      </a:lnTo>
                      <a:lnTo>
                        <a:pt x="52" y="120"/>
                      </a:lnTo>
                      <a:lnTo>
                        <a:pt x="36" y="142"/>
                      </a:lnTo>
                      <a:lnTo>
                        <a:pt x="23" y="165"/>
                      </a:lnTo>
                      <a:lnTo>
                        <a:pt x="13" y="191"/>
                      </a:lnTo>
                      <a:lnTo>
                        <a:pt x="5" y="217"/>
                      </a:lnTo>
                      <a:lnTo>
                        <a:pt x="1" y="243"/>
                      </a:lnTo>
                      <a:lnTo>
                        <a:pt x="0" y="271"/>
                      </a:lnTo>
                      <a:lnTo>
                        <a:pt x="0" y="2564"/>
                      </a:lnTo>
                      <a:lnTo>
                        <a:pt x="1" y="2592"/>
                      </a:lnTo>
                      <a:lnTo>
                        <a:pt x="5" y="2618"/>
                      </a:lnTo>
                      <a:lnTo>
                        <a:pt x="13" y="2644"/>
                      </a:lnTo>
                      <a:lnTo>
                        <a:pt x="23" y="2668"/>
                      </a:lnTo>
                      <a:lnTo>
                        <a:pt x="36" y="2692"/>
                      </a:lnTo>
                      <a:lnTo>
                        <a:pt x="52" y="2713"/>
                      </a:lnTo>
                      <a:lnTo>
                        <a:pt x="69" y="2734"/>
                      </a:lnTo>
                      <a:lnTo>
                        <a:pt x="89" y="2753"/>
                      </a:lnTo>
                      <a:lnTo>
                        <a:pt x="110" y="2771"/>
                      </a:lnTo>
                      <a:lnTo>
                        <a:pt x="133" y="2786"/>
                      </a:lnTo>
                      <a:lnTo>
                        <a:pt x="159" y="2800"/>
                      </a:lnTo>
                      <a:lnTo>
                        <a:pt x="184" y="2812"/>
                      </a:lnTo>
                      <a:lnTo>
                        <a:pt x="213" y="2821"/>
                      </a:lnTo>
                      <a:lnTo>
                        <a:pt x="242" y="2828"/>
                      </a:lnTo>
                      <a:lnTo>
                        <a:pt x="271" y="2831"/>
                      </a:lnTo>
                      <a:lnTo>
                        <a:pt x="302" y="2833"/>
                      </a:lnTo>
                      <a:lnTo>
                        <a:pt x="1509" y="2833"/>
                      </a:lnTo>
                      <a:lnTo>
                        <a:pt x="1540" y="2831"/>
                      </a:lnTo>
                      <a:lnTo>
                        <a:pt x="1570" y="2828"/>
                      </a:lnTo>
                      <a:lnTo>
                        <a:pt x="1599" y="2821"/>
                      </a:lnTo>
                      <a:lnTo>
                        <a:pt x="1626" y="2812"/>
                      </a:lnTo>
                      <a:lnTo>
                        <a:pt x="1653" y="2800"/>
                      </a:lnTo>
                      <a:lnTo>
                        <a:pt x="1676" y="2786"/>
                      </a:lnTo>
                      <a:lnTo>
                        <a:pt x="1700" y="2771"/>
                      </a:lnTo>
                      <a:lnTo>
                        <a:pt x="1721" y="2753"/>
                      </a:lnTo>
                      <a:lnTo>
                        <a:pt x="1740" y="2734"/>
                      </a:lnTo>
                      <a:lnTo>
                        <a:pt x="1758" y="2713"/>
                      </a:lnTo>
                      <a:lnTo>
                        <a:pt x="1773" y="2692"/>
                      </a:lnTo>
                      <a:lnTo>
                        <a:pt x="1787" y="2668"/>
                      </a:lnTo>
                      <a:lnTo>
                        <a:pt x="1797" y="2644"/>
                      </a:lnTo>
                      <a:lnTo>
                        <a:pt x="1804" y="2618"/>
                      </a:lnTo>
                      <a:lnTo>
                        <a:pt x="1808" y="2592"/>
                      </a:lnTo>
                      <a:lnTo>
                        <a:pt x="1810" y="2564"/>
                      </a:lnTo>
                      <a:lnTo>
                        <a:pt x="1810" y="271"/>
                      </a:lnTo>
                      <a:lnTo>
                        <a:pt x="1808" y="243"/>
                      </a:lnTo>
                      <a:lnTo>
                        <a:pt x="1804" y="217"/>
                      </a:lnTo>
                      <a:lnTo>
                        <a:pt x="1797" y="191"/>
                      </a:lnTo>
                      <a:lnTo>
                        <a:pt x="1787" y="165"/>
                      </a:lnTo>
                      <a:lnTo>
                        <a:pt x="1773" y="142"/>
                      </a:lnTo>
                      <a:lnTo>
                        <a:pt x="1758" y="120"/>
                      </a:lnTo>
                      <a:lnTo>
                        <a:pt x="1740" y="99"/>
                      </a:lnTo>
                      <a:lnTo>
                        <a:pt x="1721" y="80"/>
                      </a:lnTo>
                      <a:lnTo>
                        <a:pt x="1700" y="63"/>
                      </a:lnTo>
                      <a:lnTo>
                        <a:pt x="1676" y="47"/>
                      </a:lnTo>
                      <a:lnTo>
                        <a:pt x="1653" y="33"/>
                      </a:lnTo>
                      <a:lnTo>
                        <a:pt x="1626" y="21"/>
                      </a:lnTo>
                      <a:lnTo>
                        <a:pt x="1599" y="12"/>
                      </a:lnTo>
                      <a:lnTo>
                        <a:pt x="1570" y="5"/>
                      </a:lnTo>
                      <a:lnTo>
                        <a:pt x="1540" y="2"/>
                      </a:lnTo>
                      <a:lnTo>
                        <a:pt x="1509" y="0"/>
                      </a:lnTo>
                      <a:lnTo>
                        <a:pt x="302" y="0"/>
                      </a:lnTo>
                      <a:close/>
                    </a:path>
                  </a:pathLst>
                </a:custGeom>
                <a:solidFill>
                  <a:srgbClr val="FFCED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3" name="Freeform 705"/>
                <p:cNvSpPr>
                  <a:spLocks/>
                </p:cNvSpPr>
                <p:nvPr/>
              </p:nvSpPr>
              <p:spPr bwMode="auto">
                <a:xfrm>
                  <a:off x="378" y="814"/>
                  <a:ext cx="867" cy="1358"/>
                </a:xfrm>
                <a:custGeom>
                  <a:avLst/>
                  <a:gdLst/>
                  <a:ahLst/>
                  <a:cxnLst>
                    <a:cxn ang="0">
                      <a:pos x="260" y="2"/>
                    </a:cxn>
                    <a:cxn ang="0">
                      <a:pos x="204" y="12"/>
                    </a:cxn>
                    <a:cxn ang="0">
                      <a:pos x="152" y="31"/>
                    </a:cxn>
                    <a:cxn ang="0">
                      <a:pos x="105" y="59"/>
                    </a:cxn>
                    <a:cxn ang="0">
                      <a:pos x="66" y="94"/>
                    </a:cxn>
                    <a:cxn ang="0">
                      <a:pos x="35" y="136"/>
                    </a:cxn>
                    <a:cxn ang="0">
                      <a:pos x="14" y="182"/>
                    </a:cxn>
                    <a:cxn ang="0">
                      <a:pos x="2" y="233"/>
                    </a:cxn>
                    <a:cxn ang="0">
                      <a:pos x="0" y="2456"/>
                    </a:cxn>
                    <a:cxn ang="0">
                      <a:pos x="6" y="2508"/>
                    </a:cxn>
                    <a:cxn ang="0">
                      <a:pos x="24" y="2557"/>
                    </a:cxn>
                    <a:cxn ang="0">
                      <a:pos x="51" y="2600"/>
                    </a:cxn>
                    <a:cxn ang="0">
                      <a:pos x="86" y="2639"/>
                    </a:cxn>
                    <a:cxn ang="0">
                      <a:pos x="128" y="2672"/>
                    </a:cxn>
                    <a:cxn ang="0">
                      <a:pos x="177" y="2694"/>
                    </a:cxn>
                    <a:cxn ang="0">
                      <a:pos x="231" y="2710"/>
                    </a:cxn>
                    <a:cxn ang="0">
                      <a:pos x="290" y="2715"/>
                    </a:cxn>
                    <a:cxn ang="0">
                      <a:pos x="1475" y="2713"/>
                    </a:cxn>
                    <a:cxn ang="0">
                      <a:pos x="1532" y="2703"/>
                    </a:cxn>
                    <a:cxn ang="0">
                      <a:pos x="1584" y="2684"/>
                    </a:cxn>
                    <a:cxn ang="0">
                      <a:pos x="1631" y="2656"/>
                    </a:cxn>
                    <a:cxn ang="0">
                      <a:pos x="1669" y="2621"/>
                    </a:cxn>
                    <a:cxn ang="0">
                      <a:pos x="1700" y="2580"/>
                    </a:cxn>
                    <a:cxn ang="0">
                      <a:pos x="1722" y="2533"/>
                    </a:cxn>
                    <a:cxn ang="0">
                      <a:pos x="1733" y="2482"/>
                    </a:cxn>
                    <a:cxn ang="0">
                      <a:pos x="1735" y="259"/>
                    </a:cxn>
                    <a:cxn ang="0">
                      <a:pos x="1730" y="207"/>
                    </a:cxn>
                    <a:cxn ang="0">
                      <a:pos x="1712" y="158"/>
                    </a:cxn>
                    <a:cxn ang="0">
                      <a:pos x="1687" y="115"/>
                    </a:cxn>
                    <a:cxn ang="0">
                      <a:pos x="1650" y="77"/>
                    </a:cxn>
                    <a:cxn ang="0">
                      <a:pos x="1607" y="45"/>
                    </a:cxn>
                    <a:cxn ang="0">
                      <a:pos x="1559" y="21"/>
                    </a:cxn>
                    <a:cxn ang="0">
                      <a:pos x="1504" y="5"/>
                    </a:cxn>
                    <a:cxn ang="0">
                      <a:pos x="1446" y="0"/>
                    </a:cxn>
                  </a:cxnLst>
                  <a:rect l="0" t="0" r="r" b="b"/>
                  <a:pathLst>
                    <a:path w="1735" h="2715">
                      <a:moveTo>
                        <a:pt x="290" y="0"/>
                      </a:moveTo>
                      <a:lnTo>
                        <a:pt x="260" y="2"/>
                      </a:lnTo>
                      <a:lnTo>
                        <a:pt x="231" y="5"/>
                      </a:lnTo>
                      <a:lnTo>
                        <a:pt x="204" y="12"/>
                      </a:lnTo>
                      <a:lnTo>
                        <a:pt x="177" y="21"/>
                      </a:lnTo>
                      <a:lnTo>
                        <a:pt x="152" y="31"/>
                      </a:lnTo>
                      <a:lnTo>
                        <a:pt x="128" y="45"/>
                      </a:lnTo>
                      <a:lnTo>
                        <a:pt x="105" y="59"/>
                      </a:lnTo>
                      <a:lnTo>
                        <a:pt x="86" y="77"/>
                      </a:lnTo>
                      <a:lnTo>
                        <a:pt x="66" y="94"/>
                      </a:lnTo>
                      <a:lnTo>
                        <a:pt x="51" y="115"/>
                      </a:lnTo>
                      <a:lnTo>
                        <a:pt x="35" y="136"/>
                      </a:lnTo>
                      <a:lnTo>
                        <a:pt x="24" y="158"/>
                      </a:lnTo>
                      <a:lnTo>
                        <a:pt x="14" y="182"/>
                      </a:lnTo>
                      <a:lnTo>
                        <a:pt x="6" y="207"/>
                      </a:lnTo>
                      <a:lnTo>
                        <a:pt x="2" y="233"/>
                      </a:lnTo>
                      <a:lnTo>
                        <a:pt x="0" y="259"/>
                      </a:lnTo>
                      <a:lnTo>
                        <a:pt x="0" y="2456"/>
                      </a:lnTo>
                      <a:lnTo>
                        <a:pt x="2" y="2482"/>
                      </a:lnTo>
                      <a:lnTo>
                        <a:pt x="6" y="2508"/>
                      </a:lnTo>
                      <a:lnTo>
                        <a:pt x="14" y="2533"/>
                      </a:lnTo>
                      <a:lnTo>
                        <a:pt x="24" y="2557"/>
                      </a:lnTo>
                      <a:lnTo>
                        <a:pt x="35" y="2580"/>
                      </a:lnTo>
                      <a:lnTo>
                        <a:pt x="51" y="2600"/>
                      </a:lnTo>
                      <a:lnTo>
                        <a:pt x="66" y="2621"/>
                      </a:lnTo>
                      <a:lnTo>
                        <a:pt x="86" y="2639"/>
                      </a:lnTo>
                      <a:lnTo>
                        <a:pt x="105" y="2656"/>
                      </a:lnTo>
                      <a:lnTo>
                        <a:pt x="128" y="2672"/>
                      </a:lnTo>
                      <a:lnTo>
                        <a:pt x="152" y="2684"/>
                      </a:lnTo>
                      <a:lnTo>
                        <a:pt x="177" y="2694"/>
                      </a:lnTo>
                      <a:lnTo>
                        <a:pt x="204" y="2703"/>
                      </a:lnTo>
                      <a:lnTo>
                        <a:pt x="231" y="2710"/>
                      </a:lnTo>
                      <a:lnTo>
                        <a:pt x="260" y="2713"/>
                      </a:lnTo>
                      <a:lnTo>
                        <a:pt x="290" y="2715"/>
                      </a:lnTo>
                      <a:lnTo>
                        <a:pt x="1446" y="2715"/>
                      </a:lnTo>
                      <a:lnTo>
                        <a:pt x="1475" y="2713"/>
                      </a:lnTo>
                      <a:lnTo>
                        <a:pt x="1504" y="2710"/>
                      </a:lnTo>
                      <a:lnTo>
                        <a:pt x="1532" y="2703"/>
                      </a:lnTo>
                      <a:lnTo>
                        <a:pt x="1559" y="2694"/>
                      </a:lnTo>
                      <a:lnTo>
                        <a:pt x="1584" y="2684"/>
                      </a:lnTo>
                      <a:lnTo>
                        <a:pt x="1607" y="2672"/>
                      </a:lnTo>
                      <a:lnTo>
                        <a:pt x="1631" y="2656"/>
                      </a:lnTo>
                      <a:lnTo>
                        <a:pt x="1650" y="2639"/>
                      </a:lnTo>
                      <a:lnTo>
                        <a:pt x="1669" y="2621"/>
                      </a:lnTo>
                      <a:lnTo>
                        <a:pt x="1687" y="2600"/>
                      </a:lnTo>
                      <a:lnTo>
                        <a:pt x="1700" y="2580"/>
                      </a:lnTo>
                      <a:lnTo>
                        <a:pt x="1712" y="2557"/>
                      </a:lnTo>
                      <a:lnTo>
                        <a:pt x="1722" y="2533"/>
                      </a:lnTo>
                      <a:lnTo>
                        <a:pt x="1730" y="2508"/>
                      </a:lnTo>
                      <a:lnTo>
                        <a:pt x="1733" y="2482"/>
                      </a:lnTo>
                      <a:lnTo>
                        <a:pt x="1735" y="2456"/>
                      </a:lnTo>
                      <a:lnTo>
                        <a:pt x="1735" y="259"/>
                      </a:lnTo>
                      <a:lnTo>
                        <a:pt x="1733" y="233"/>
                      </a:lnTo>
                      <a:lnTo>
                        <a:pt x="1730" y="207"/>
                      </a:lnTo>
                      <a:lnTo>
                        <a:pt x="1722" y="182"/>
                      </a:lnTo>
                      <a:lnTo>
                        <a:pt x="1712" y="158"/>
                      </a:lnTo>
                      <a:lnTo>
                        <a:pt x="1700" y="136"/>
                      </a:lnTo>
                      <a:lnTo>
                        <a:pt x="1687" y="115"/>
                      </a:lnTo>
                      <a:lnTo>
                        <a:pt x="1669" y="94"/>
                      </a:lnTo>
                      <a:lnTo>
                        <a:pt x="1650" y="77"/>
                      </a:lnTo>
                      <a:lnTo>
                        <a:pt x="1631" y="59"/>
                      </a:lnTo>
                      <a:lnTo>
                        <a:pt x="1607" y="45"/>
                      </a:lnTo>
                      <a:lnTo>
                        <a:pt x="1584" y="31"/>
                      </a:lnTo>
                      <a:lnTo>
                        <a:pt x="1559" y="21"/>
                      </a:lnTo>
                      <a:lnTo>
                        <a:pt x="1532" y="12"/>
                      </a:lnTo>
                      <a:lnTo>
                        <a:pt x="1504" y="5"/>
                      </a:lnTo>
                      <a:lnTo>
                        <a:pt x="1475" y="2"/>
                      </a:lnTo>
                      <a:lnTo>
                        <a:pt x="1446" y="0"/>
                      </a:lnTo>
                      <a:lnTo>
                        <a:pt x="290" y="0"/>
                      </a:lnTo>
                      <a:close/>
                    </a:path>
                  </a:pathLst>
                </a:custGeom>
                <a:solidFill>
                  <a:srgbClr val="FFD0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4" name="Freeform 706"/>
                <p:cNvSpPr>
                  <a:spLocks/>
                </p:cNvSpPr>
                <p:nvPr/>
              </p:nvSpPr>
              <p:spPr bwMode="auto">
                <a:xfrm>
                  <a:off x="397" y="844"/>
                  <a:ext cx="830" cy="1298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194" y="11"/>
                    </a:cxn>
                    <a:cxn ang="0">
                      <a:pos x="146" y="30"/>
                    </a:cxn>
                    <a:cxn ang="0">
                      <a:pos x="101" y="57"/>
                    </a:cxn>
                    <a:cxn ang="0">
                      <a:pos x="64" y="90"/>
                    </a:cxn>
                    <a:cxn ang="0">
                      <a:pos x="33" y="130"/>
                    </a:cxn>
                    <a:cxn ang="0">
                      <a:pos x="12" y="174"/>
                    </a:cxn>
                    <a:cxn ang="0">
                      <a:pos x="2" y="222"/>
                    </a:cxn>
                    <a:cxn ang="0">
                      <a:pos x="0" y="2351"/>
                    </a:cxn>
                    <a:cxn ang="0">
                      <a:pos x="6" y="2401"/>
                    </a:cxn>
                    <a:cxn ang="0">
                      <a:pos x="22" y="2446"/>
                    </a:cxn>
                    <a:cxn ang="0">
                      <a:pos x="47" y="2488"/>
                    </a:cxn>
                    <a:cxn ang="0">
                      <a:pos x="82" y="2524"/>
                    </a:cxn>
                    <a:cxn ang="0">
                      <a:pos x="122" y="2555"/>
                    </a:cxn>
                    <a:cxn ang="0">
                      <a:pos x="169" y="2578"/>
                    </a:cxn>
                    <a:cxn ang="0">
                      <a:pos x="221" y="2592"/>
                    </a:cxn>
                    <a:cxn ang="0">
                      <a:pos x="278" y="2597"/>
                    </a:cxn>
                    <a:cxn ang="0">
                      <a:pos x="1411" y="2595"/>
                    </a:cxn>
                    <a:cxn ang="0">
                      <a:pos x="1465" y="2587"/>
                    </a:cxn>
                    <a:cxn ang="0">
                      <a:pos x="1516" y="2567"/>
                    </a:cxn>
                    <a:cxn ang="0">
                      <a:pos x="1559" y="2540"/>
                    </a:cxn>
                    <a:cxn ang="0">
                      <a:pos x="1595" y="2507"/>
                    </a:cxn>
                    <a:cxn ang="0">
                      <a:pos x="1626" y="2469"/>
                    </a:cxn>
                    <a:cxn ang="0">
                      <a:pos x="1648" y="2423"/>
                    </a:cxn>
                    <a:cxn ang="0">
                      <a:pos x="1658" y="2375"/>
                    </a:cxn>
                    <a:cxn ang="0">
                      <a:pos x="1659" y="248"/>
                    </a:cxn>
                    <a:cxn ang="0">
                      <a:pos x="1654" y="198"/>
                    </a:cxn>
                    <a:cxn ang="0">
                      <a:pos x="1638" y="151"/>
                    </a:cxn>
                    <a:cxn ang="0">
                      <a:pos x="1613" y="110"/>
                    </a:cxn>
                    <a:cxn ang="0">
                      <a:pos x="1578" y="73"/>
                    </a:cxn>
                    <a:cxn ang="0">
                      <a:pos x="1537" y="42"/>
                    </a:cxn>
                    <a:cxn ang="0">
                      <a:pos x="1491" y="19"/>
                    </a:cxn>
                    <a:cxn ang="0">
                      <a:pos x="1440" y="5"/>
                    </a:cxn>
                    <a:cxn ang="0">
                      <a:pos x="1384" y="0"/>
                    </a:cxn>
                  </a:cxnLst>
                  <a:rect l="0" t="0" r="r" b="b"/>
                  <a:pathLst>
                    <a:path w="1659" h="2597">
                      <a:moveTo>
                        <a:pt x="278" y="0"/>
                      </a:moveTo>
                      <a:lnTo>
                        <a:pt x="249" y="2"/>
                      </a:lnTo>
                      <a:lnTo>
                        <a:pt x="221" y="5"/>
                      </a:lnTo>
                      <a:lnTo>
                        <a:pt x="194" y="11"/>
                      </a:lnTo>
                      <a:lnTo>
                        <a:pt x="169" y="19"/>
                      </a:lnTo>
                      <a:lnTo>
                        <a:pt x="146" y="30"/>
                      </a:lnTo>
                      <a:lnTo>
                        <a:pt x="122" y="42"/>
                      </a:lnTo>
                      <a:lnTo>
                        <a:pt x="101" y="57"/>
                      </a:lnTo>
                      <a:lnTo>
                        <a:pt x="82" y="73"/>
                      </a:lnTo>
                      <a:lnTo>
                        <a:pt x="64" y="90"/>
                      </a:lnTo>
                      <a:lnTo>
                        <a:pt x="47" y="110"/>
                      </a:lnTo>
                      <a:lnTo>
                        <a:pt x="33" y="130"/>
                      </a:lnTo>
                      <a:lnTo>
                        <a:pt x="22" y="151"/>
                      </a:lnTo>
                      <a:lnTo>
                        <a:pt x="12" y="174"/>
                      </a:lnTo>
                      <a:lnTo>
                        <a:pt x="6" y="198"/>
                      </a:lnTo>
                      <a:lnTo>
                        <a:pt x="2" y="222"/>
                      </a:lnTo>
                      <a:lnTo>
                        <a:pt x="0" y="248"/>
                      </a:lnTo>
                      <a:lnTo>
                        <a:pt x="0" y="2351"/>
                      </a:lnTo>
                      <a:lnTo>
                        <a:pt x="2" y="2375"/>
                      </a:lnTo>
                      <a:lnTo>
                        <a:pt x="6" y="2401"/>
                      </a:lnTo>
                      <a:lnTo>
                        <a:pt x="12" y="2423"/>
                      </a:lnTo>
                      <a:lnTo>
                        <a:pt x="22" y="2446"/>
                      </a:lnTo>
                      <a:lnTo>
                        <a:pt x="33" y="2469"/>
                      </a:lnTo>
                      <a:lnTo>
                        <a:pt x="47" y="2488"/>
                      </a:lnTo>
                      <a:lnTo>
                        <a:pt x="64" y="2507"/>
                      </a:lnTo>
                      <a:lnTo>
                        <a:pt x="82" y="2524"/>
                      </a:lnTo>
                      <a:lnTo>
                        <a:pt x="101" y="2540"/>
                      </a:lnTo>
                      <a:lnTo>
                        <a:pt x="122" y="2555"/>
                      </a:lnTo>
                      <a:lnTo>
                        <a:pt x="146" y="2567"/>
                      </a:lnTo>
                      <a:lnTo>
                        <a:pt x="169" y="2578"/>
                      </a:lnTo>
                      <a:lnTo>
                        <a:pt x="194" y="2587"/>
                      </a:lnTo>
                      <a:lnTo>
                        <a:pt x="221" y="2592"/>
                      </a:lnTo>
                      <a:lnTo>
                        <a:pt x="249" y="2595"/>
                      </a:lnTo>
                      <a:lnTo>
                        <a:pt x="278" y="2597"/>
                      </a:lnTo>
                      <a:lnTo>
                        <a:pt x="1384" y="2597"/>
                      </a:lnTo>
                      <a:lnTo>
                        <a:pt x="1411" y="2595"/>
                      </a:lnTo>
                      <a:lnTo>
                        <a:pt x="1440" y="2592"/>
                      </a:lnTo>
                      <a:lnTo>
                        <a:pt x="1465" y="2587"/>
                      </a:lnTo>
                      <a:lnTo>
                        <a:pt x="1491" y="2578"/>
                      </a:lnTo>
                      <a:lnTo>
                        <a:pt x="1516" y="2567"/>
                      </a:lnTo>
                      <a:lnTo>
                        <a:pt x="1537" y="2555"/>
                      </a:lnTo>
                      <a:lnTo>
                        <a:pt x="1559" y="2540"/>
                      </a:lnTo>
                      <a:lnTo>
                        <a:pt x="1578" y="2524"/>
                      </a:lnTo>
                      <a:lnTo>
                        <a:pt x="1595" y="2507"/>
                      </a:lnTo>
                      <a:lnTo>
                        <a:pt x="1613" y="2488"/>
                      </a:lnTo>
                      <a:lnTo>
                        <a:pt x="1626" y="2469"/>
                      </a:lnTo>
                      <a:lnTo>
                        <a:pt x="1638" y="2446"/>
                      </a:lnTo>
                      <a:lnTo>
                        <a:pt x="1648" y="2423"/>
                      </a:lnTo>
                      <a:lnTo>
                        <a:pt x="1654" y="2401"/>
                      </a:lnTo>
                      <a:lnTo>
                        <a:pt x="1658" y="2375"/>
                      </a:lnTo>
                      <a:lnTo>
                        <a:pt x="1659" y="2351"/>
                      </a:lnTo>
                      <a:lnTo>
                        <a:pt x="1659" y="248"/>
                      </a:lnTo>
                      <a:lnTo>
                        <a:pt x="1658" y="222"/>
                      </a:lnTo>
                      <a:lnTo>
                        <a:pt x="1654" y="198"/>
                      </a:lnTo>
                      <a:lnTo>
                        <a:pt x="1648" y="174"/>
                      </a:lnTo>
                      <a:lnTo>
                        <a:pt x="1638" y="151"/>
                      </a:lnTo>
                      <a:lnTo>
                        <a:pt x="1626" y="130"/>
                      </a:lnTo>
                      <a:lnTo>
                        <a:pt x="1613" y="110"/>
                      </a:lnTo>
                      <a:lnTo>
                        <a:pt x="1595" y="90"/>
                      </a:lnTo>
                      <a:lnTo>
                        <a:pt x="1578" y="73"/>
                      </a:lnTo>
                      <a:lnTo>
                        <a:pt x="1559" y="57"/>
                      </a:lnTo>
                      <a:lnTo>
                        <a:pt x="1537" y="42"/>
                      </a:lnTo>
                      <a:lnTo>
                        <a:pt x="1516" y="30"/>
                      </a:lnTo>
                      <a:lnTo>
                        <a:pt x="1491" y="19"/>
                      </a:lnTo>
                      <a:lnTo>
                        <a:pt x="1465" y="11"/>
                      </a:lnTo>
                      <a:lnTo>
                        <a:pt x="1440" y="5"/>
                      </a:lnTo>
                      <a:lnTo>
                        <a:pt x="1411" y="2"/>
                      </a:lnTo>
                      <a:lnTo>
                        <a:pt x="1384" y="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solidFill>
                  <a:srgbClr val="FFD2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5" name="Freeform 707"/>
                <p:cNvSpPr>
                  <a:spLocks/>
                </p:cNvSpPr>
                <p:nvPr/>
              </p:nvSpPr>
              <p:spPr bwMode="auto">
                <a:xfrm>
                  <a:off x="416" y="873"/>
                  <a:ext cx="791" cy="1239"/>
                </a:xfrm>
                <a:custGeom>
                  <a:avLst/>
                  <a:gdLst/>
                  <a:ahLst/>
                  <a:cxnLst>
                    <a:cxn ang="0">
                      <a:pos x="237" y="2"/>
                    </a:cxn>
                    <a:cxn ang="0">
                      <a:pos x="186" y="11"/>
                    </a:cxn>
                    <a:cxn ang="0">
                      <a:pos x="140" y="30"/>
                    </a:cxn>
                    <a:cxn ang="0">
                      <a:pos x="97" y="54"/>
                    </a:cxn>
                    <a:cxn ang="0">
                      <a:pos x="60" y="87"/>
                    </a:cxn>
                    <a:cxn ang="0">
                      <a:pos x="33" y="125"/>
                    </a:cxn>
                    <a:cxn ang="0">
                      <a:pos x="12" y="167"/>
                    </a:cxn>
                    <a:cxn ang="0">
                      <a:pos x="2" y="212"/>
                    </a:cxn>
                    <a:cxn ang="0">
                      <a:pos x="0" y="2243"/>
                    </a:cxn>
                    <a:cxn ang="0">
                      <a:pos x="6" y="2290"/>
                    </a:cxn>
                    <a:cxn ang="0">
                      <a:pos x="21" y="2335"/>
                    </a:cxn>
                    <a:cxn ang="0">
                      <a:pos x="47" y="2375"/>
                    </a:cxn>
                    <a:cxn ang="0">
                      <a:pos x="78" y="2410"/>
                    </a:cxn>
                    <a:cxn ang="0">
                      <a:pos x="117" y="2439"/>
                    </a:cxn>
                    <a:cxn ang="0">
                      <a:pos x="163" y="2460"/>
                    </a:cxn>
                    <a:cxn ang="0">
                      <a:pos x="212" y="2474"/>
                    </a:cxn>
                    <a:cxn ang="0">
                      <a:pos x="264" y="2479"/>
                    </a:cxn>
                    <a:cxn ang="0">
                      <a:pos x="1347" y="2477"/>
                    </a:cxn>
                    <a:cxn ang="0">
                      <a:pos x="1397" y="2469"/>
                    </a:cxn>
                    <a:cxn ang="0">
                      <a:pos x="1446" y="2451"/>
                    </a:cxn>
                    <a:cxn ang="0">
                      <a:pos x="1487" y="2425"/>
                    </a:cxn>
                    <a:cxn ang="0">
                      <a:pos x="1524" y="2392"/>
                    </a:cxn>
                    <a:cxn ang="0">
                      <a:pos x="1553" y="2356"/>
                    </a:cxn>
                    <a:cxn ang="0">
                      <a:pos x="1572" y="2312"/>
                    </a:cxn>
                    <a:cxn ang="0">
                      <a:pos x="1582" y="2267"/>
                    </a:cxn>
                    <a:cxn ang="0">
                      <a:pos x="1584" y="236"/>
                    </a:cxn>
                    <a:cxn ang="0">
                      <a:pos x="1578" y="189"/>
                    </a:cxn>
                    <a:cxn ang="0">
                      <a:pos x="1562" y="146"/>
                    </a:cxn>
                    <a:cxn ang="0">
                      <a:pos x="1539" y="104"/>
                    </a:cxn>
                    <a:cxn ang="0">
                      <a:pos x="1506" y="70"/>
                    </a:cxn>
                    <a:cxn ang="0">
                      <a:pos x="1467" y="42"/>
                    </a:cxn>
                    <a:cxn ang="0">
                      <a:pos x="1423" y="19"/>
                    </a:cxn>
                    <a:cxn ang="0">
                      <a:pos x="1372" y="5"/>
                    </a:cxn>
                    <a:cxn ang="0">
                      <a:pos x="1320" y="0"/>
                    </a:cxn>
                  </a:cxnLst>
                  <a:rect l="0" t="0" r="r" b="b"/>
                  <a:pathLst>
                    <a:path w="1584" h="2479">
                      <a:moveTo>
                        <a:pt x="264" y="0"/>
                      </a:moveTo>
                      <a:lnTo>
                        <a:pt x="237" y="2"/>
                      </a:lnTo>
                      <a:lnTo>
                        <a:pt x="212" y="5"/>
                      </a:lnTo>
                      <a:lnTo>
                        <a:pt x="186" y="11"/>
                      </a:lnTo>
                      <a:lnTo>
                        <a:pt x="163" y="19"/>
                      </a:lnTo>
                      <a:lnTo>
                        <a:pt x="140" y="30"/>
                      </a:lnTo>
                      <a:lnTo>
                        <a:pt x="117" y="42"/>
                      </a:lnTo>
                      <a:lnTo>
                        <a:pt x="97" y="54"/>
                      </a:lnTo>
                      <a:lnTo>
                        <a:pt x="78" y="70"/>
                      </a:lnTo>
                      <a:lnTo>
                        <a:pt x="60" y="87"/>
                      </a:lnTo>
                      <a:lnTo>
                        <a:pt x="47" y="104"/>
                      </a:lnTo>
                      <a:lnTo>
                        <a:pt x="33" y="125"/>
                      </a:lnTo>
                      <a:lnTo>
                        <a:pt x="21" y="146"/>
                      </a:lnTo>
                      <a:lnTo>
                        <a:pt x="12" y="167"/>
                      </a:lnTo>
                      <a:lnTo>
                        <a:pt x="6" y="189"/>
                      </a:lnTo>
                      <a:lnTo>
                        <a:pt x="2" y="212"/>
                      </a:lnTo>
                      <a:lnTo>
                        <a:pt x="0" y="236"/>
                      </a:lnTo>
                      <a:lnTo>
                        <a:pt x="0" y="2243"/>
                      </a:lnTo>
                      <a:lnTo>
                        <a:pt x="2" y="2267"/>
                      </a:lnTo>
                      <a:lnTo>
                        <a:pt x="6" y="2290"/>
                      </a:lnTo>
                      <a:lnTo>
                        <a:pt x="12" y="2312"/>
                      </a:lnTo>
                      <a:lnTo>
                        <a:pt x="21" y="2335"/>
                      </a:lnTo>
                      <a:lnTo>
                        <a:pt x="33" y="2356"/>
                      </a:lnTo>
                      <a:lnTo>
                        <a:pt x="47" y="2375"/>
                      </a:lnTo>
                      <a:lnTo>
                        <a:pt x="60" y="2392"/>
                      </a:lnTo>
                      <a:lnTo>
                        <a:pt x="78" y="2410"/>
                      </a:lnTo>
                      <a:lnTo>
                        <a:pt x="97" y="2425"/>
                      </a:lnTo>
                      <a:lnTo>
                        <a:pt x="117" y="2439"/>
                      </a:lnTo>
                      <a:lnTo>
                        <a:pt x="140" y="2451"/>
                      </a:lnTo>
                      <a:lnTo>
                        <a:pt x="163" y="2460"/>
                      </a:lnTo>
                      <a:lnTo>
                        <a:pt x="186" y="2469"/>
                      </a:lnTo>
                      <a:lnTo>
                        <a:pt x="212" y="2474"/>
                      </a:lnTo>
                      <a:lnTo>
                        <a:pt x="237" y="2477"/>
                      </a:lnTo>
                      <a:lnTo>
                        <a:pt x="264" y="2479"/>
                      </a:lnTo>
                      <a:lnTo>
                        <a:pt x="1320" y="2479"/>
                      </a:lnTo>
                      <a:lnTo>
                        <a:pt x="1347" y="2477"/>
                      </a:lnTo>
                      <a:lnTo>
                        <a:pt x="1372" y="2474"/>
                      </a:lnTo>
                      <a:lnTo>
                        <a:pt x="1397" y="2469"/>
                      </a:lnTo>
                      <a:lnTo>
                        <a:pt x="1423" y="2460"/>
                      </a:lnTo>
                      <a:lnTo>
                        <a:pt x="1446" y="2451"/>
                      </a:lnTo>
                      <a:lnTo>
                        <a:pt x="1467" y="2439"/>
                      </a:lnTo>
                      <a:lnTo>
                        <a:pt x="1487" y="2425"/>
                      </a:lnTo>
                      <a:lnTo>
                        <a:pt x="1506" y="2410"/>
                      </a:lnTo>
                      <a:lnTo>
                        <a:pt x="1524" y="2392"/>
                      </a:lnTo>
                      <a:lnTo>
                        <a:pt x="1539" y="2375"/>
                      </a:lnTo>
                      <a:lnTo>
                        <a:pt x="1553" y="2356"/>
                      </a:lnTo>
                      <a:lnTo>
                        <a:pt x="1562" y="2335"/>
                      </a:lnTo>
                      <a:lnTo>
                        <a:pt x="1572" y="2312"/>
                      </a:lnTo>
                      <a:lnTo>
                        <a:pt x="1578" y="2290"/>
                      </a:lnTo>
                      <a:lnTo>
                        <a:pt x="1582" y="2267"/>
                      </a:lnTo>
                      <a:lnTo>
                        <a:pt x="1584" y="2243"/>
                      </a:lnTo>
                      <a:lnTo>
                        <a:pt x="1584" y="236"/>
                      </a:lnTo>
                      <a:lnTo>
                        <a:pt x="1582" y="212"/>
                      </a:lnTo>
                      <a:lnTo>
                        <a:pt x="1578" y="189"/>
                      </a:lnTo>
                      <a:lnTo>
                        <a:pt x="1572" y="167"/>
                      </a:lnTo>
                      <a:lnTo>
                        <a:pt x="1562" y="146"/>
                      </a:lnTo>
                      <a:lnTo>
                        <a:pt x="1553" y="125"/>
                      </a:lnTo>
                      <a:lnTo>
                        <a:pt x="1539" y="104"/>
                      </a:lnTo>
                      <a:lnTo>
                        <a:pt x="1524" y="87"/>
                      </a:lnTo>
                      <a:lnTo>
                        <a:pt x="1506" y="70"/>
                      </a:lnTo>
                      <a:lnTo>
                        <a:pt x="1487" y="54"/>
                      </a:lnTo>
                      <a:lnTo>
                        <a:pt x="1467" y="42"/>
                      </a:lnTo>
                      <a:lnTo>
                        <a:pt x="1446" y="30"/>
                      </a:lnTo>
                      <a:lnTo>
                        <a:pt x="1423" y="19"/>
                      </a:lnTo>
                      <a:lnTo>
                        <a:pt x="1397" y="11"/>
                      </a:lnTo>
                      <a:lnTo>
                        <a:pt x="1372" y="5"/>
                      </a:lnTo>
                      <a:lnTo>
                        <a:pt x="1347" y="2"/>
                      </a:lnTo>
                      <a:lnTo>
                        <a:pt x="1320" y="0"/>
                      </a:lnTo>
                      <a:lnTo>
                        <a:pt x="264" y="0"/>
                      </a:lnTo>
                      <a:close/>
                    </a:path>
                  </a:pathLst>
                </a:custGeom>
                <a:solidFill>
                  <a:srgbClr val="FFD5D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6" name="Freeform 708"/>
                <p:cNvSpPr>
                  <a:spLocks/>
                </p:cNvSpPr>
                <p:nvPr/>
              </p:nvSpPr>
              <p:spPr bwMode="auto">
                <a:xfrm>
                  <a:off x="435" y="903"/>
                  <a:ext cx="754" cy="1180"/>
                </a:xfrm>
                <a:custGeom>
                  <a:avLst/>
                  <a:gdLst/>
                  <a:ahLst/>
                  <a:cxnLst>
                    <a:cxn ang="0">
                      <a:pos x="252" y="0"/>
                    </a:cxn>
                    <a:cxn ang="0">
                      <a:pos x="227" y="2"/>
                    </a:cxn>
                    <a:cxn ang="0">
                      <a:pos x="202" y="5"/>
                    </a:cxn>
                    <a:cxn ang="0">
                      <a:pos x="178" y="11"/>
                    </a:cxn>
                    <a:cxn ang="0">
                      <a:pos x="155" y="18"/>
                    </a:cxn>
                    <a:cxn ang="0">
                      <a:pos x="132" y="28"/>
                    </a:cxn>
                    <a:cxn ang="0">
                      <a:pos x="112" y="38"/>
                    </a:cxn>
                    <a:cxn ang="0">
                      <a:pos x="74" y="66"/>
                    </a:cxn>
                    <a:cxn ang="0">
                      <a:pos x="43" y="101"/>
                    </a:cxn>
                    <a:cxn ang="0">
                      <a:pos x="31" y="118"/>
                    </a:cxn>
                    <a:cxn ang="0">
                      <a:pos x="19" y="139"/>
                    </a:cxn>
                    <a:cxn ang="0">
                      <a:pos x="12" y="160"/>
                    </a:cxn>
                    <a:cxn ang="0">
                      <a:pos x="6" y="181"/>
                    </a:cxn>
                    <a:cxn ang="0">
                      <a:pos x="2" y="203"/>
                    </a:cxn>
                    <a:cxn ang="0">
                      <a:pos x="0" y="226"/>
                    </a:cxn>
                    <a:cxn ang="0">
                      <a:pos x="0" y="2137"/>
                    </a:cxn>
                    <a:cxn ang="0">
                      <a:pos x="2" y="2160"/>
                    </a:cxn>
                    <a:cxn ang="0">
                      <a:pos x="6" y="2182"/>
                    </a:cxn>
                    <a:cxn ang="0">
                      <a:pos x="12" y="2203"/>
                    </a:cxn>
                    <a:cxn ang="0">
                      <a:pos x="19" y="2224"/>
                    </a:cxn>
                    <a:cxn ang="0">
                      <a:pos x="31" y="2243"/>
                    </a:cxn>
                    <a:cxn ang="0">
                      <a:pos x="43" y="2262"/>
                    </a:cxn>
                    <a:cxn ang="0">
                      <a:pos x="74" y="2295"/>
                    </a:cxn>
                    <a:cxn ang="0">
                      <a:pos x="112" y="2323"/>
                    </a:cxn>
                    <a:cxn ang="0">
                      <a:pos x="132" y="2333"/>
                    </a:cxn>
                    <a:cxn ang="0">
                      <a:pos x="155" y="2344"/>
                    </a:cxn>
                    <a:cxn ang="0">
                      <a:pos x="178" y="2351"/>
                    </a:cxn>
                    <a:cxn ang="0">
                      <a:pos x="202" y="2356"/>
                    </a:cxn>
                    <a:cxn ang="0">
                      <a:pos x="227" y="2359"/>
                    </a:cxn>
                    <a:cxn ang="0">
                      <a:pos x="252" y="2361"/>
                    </a:cxn>
                    <a:cxn ang="0">
                      <a:pos x="1257" y="2361"/>
                    </a:cxn>
                    <a:cxn ang="0">
                      <a:pos x="1283" y="2359"/>
                    </a:cxn>
                    <a:cxn ang="0">
                      <a:pos x="1308" y="2356"/>
                    </a:cxn>
                    <a:cxn ang="0">
                      <a:pos x="1331" y="2351"/>
                    </a:cxn>
                    <a:cxn ang="0">
                      <a:pos x="1354" y="2344"/>
                    </a:cxn>
                    <a:cxn ang="0">
                      <a:pos x="1376" y="2333"/>
                    </a:cxn>
                    <a:cxn ang="0">
                      <a:pos x="1397" y="2323"/>
                    </a:cxn>
                    <a:cxn ang="0">
                      <a:pos x="1434" y="2295"/>
                    </a:cxn>
                    <a:cxn ang="0">
                      <a:pos x="1465" y="2262"/>
                    </a:cxn>
                    <a:cxn ang="0">
                      <a:pos x="1477" y="2243"/>
                    </a:cxn>
                    <a:cxn ang="0">
                      <a:pos x="1488" y="2224"/>
                    </a:cxn>
                    <a:cxn ang="0">
                      <a:pos x="1496" y="2203"/>
                    </a:cxn>
                    <a:cxn ang="0">
                      <a:pos x="1502" y="2182"/>
                    </a:cxn>
                    <a:cxn ang="0">
                      <a:pos x="1506" y="2160"/>
                    </a:cxn>
                    <a:cxn ang="0">
                      <a:pos x="1508" y="2137"/>
                    </a:cxn>
                    <a:cxn ang="0">
                      <a:pos x="1508" y="226"/>
                    </a:cxn>
                    <a:cxn ang="0">
                      <a:pos x="1506" y="203"/>
                    </a:cxn>
                    <a:cxn ang="0">
                      <a:pos x="1502" y="181"/>
                    </a:cxn>
                    <a:cxn ang="0">
                      <a:pos x="1496" y="160"/>
                    </a:cxn>
                    <a:cxn ang="0">
                      <a:pos x="1488" y="139"/>
                    </a:cxn>
                    <a:cxn ang="0">
                      <a:pos x="1477" y="118"/>
                    </a:cxn>
                    <a:cxn ang="0">
                      <a:pos x="1465" y="101"/>
                    </a:cxn>
                    <a:cxn ang="0">
                      <a:pos x="1434" y="66"/>
                    </a:cxn>
                    <a:cxn ang="0">
                      <a:pos x="1397" y="38"/>
                    </a:cxn>
                    <a:cxn ang="0">
                      <a:pos x="1376" y="28"/>
                    </a:cxn>
                    <a:cxn ang="0">
                      <a:pos x="1354" y="18"/>
                    </a:cxn>
                    <a:cxn ang="0">
                      <a:pos x="1331" y="11"/>
                    </a:cxn>
                    <a:cxn ang="0">
                      <a:pos x="1308" y="5"/>
                    </a:cxn>
                    <a:cxn ang="0">
                      <a:pos x="1283" y="2"/>
                    </a:cxn>
                    <a:cxn ang="0">
                      <a:pos x="1257" y="0"/>
                    </a:cxn>
                    <a:cxn ang="0">
                      <a:pos x="252" y="0"/>
                    </a:cxn>
                  </a:cxnLst>
                  <a:rect l="0" t="0" r="r" b="b"/>
                  <a:pathLst>
                    <a:path w="1508" h="2361">
                      <a:moveTo>
                        <a:pt x="252" y="0"/>
                      </a:moveTo>
                      <a:lnTo>
                        <a:pt x="227" y="2"/>
                      </a:lnTo>
                      <a:lnTo>
                        <a:pt x="202" y="5"/>
                      </a:lnTo>
                      <a:lnTo>
                        <a:pt x="178" y="11"/>
                      </a:lnTo>
                      <a:lnTo>
                        <a:pt x="155" y="18"/>
                      </a:lnTo>
                      <a:lnTo>
                        <a:pt x="132" y="28"/>
                      </a:lnTo>
                      <a:lnTo>
                        <a:pt x="112" y="38"/>
                      </a:lnTo>
                      <a:lnTo>
                        <a:pt x="74" y="66"/>
                      </a:lnTo>
                      <a:lnTo>
                        <a:pt x="43" y="101"/>
                      </a:lnTo>
                      <a:lnTo>
                        <a:pt x="31" y="118"/>
                      </a:lnTo>
                      <a:lnTo>
                        <a:pt x="19" y="139"/>
                      </a:lnTo>
                      <a:lnTo>
                        <a:pt x="12" y="160"/>
                      </a:lnTo>
                      <a:lnTo>
                        <a:pt x="6" y="181"/>
                      </a:lnTo>
                      <a:lnTo>
                        <a:pt x="2" y="203"/>
                      </a:lnTo>
                      <a:lnTo>
                        <a:pt x="0" y="226"/>
                      </a:lnTo>
                      <a:lnTo>
                        <a:pt x="0" y="2137"/>
                      </a:lnTo>
                      <a:lnTo>
                        <a:pt x="2" y="2160"/>
                      </a:lnTo>
                      <a:lnTo>
                        <a:pt x="6" y="2182"/>
                      </a:lnTo>
                      <a:lnTo>
                        <a:pt x="12" y="2203"/>
                      </a:lnTo>
                      <a:lnTo>
                        <a:pt x="19" y="2224"/>
                      </a:lnTo>
                      <a:lnTo>
                        <a:pt x="31" y="2243"/>
                      </a:lnTo>
                      <a:lnTo>
                        <a:pt x="43" y="2262"/>
                      </a:lnTo>
                      <a:lnTo>
                        <a:pt x="74" y="2295"/>
                      </a:lnTo>
                      <a:lnTo>
                        <a:pt x="112" y="2323"/>
                      </a:lnTo>
                      <a:lnTo>
                        <a:pt x="132" y="2333"/>
                      </a:lnTo>
                      <a:lnTo>
                        <a:pt x="155" y="2344"/>
                      </a:lnTo>
                      <a:lnTo>
                        <a:pt x="178" y="2351"/>
                      </a:lnTo>
                      <a:lnTo>
                        <a:pt x="202" y="2356"/>
                      </a:lnTo>
                      <a:lnTo>
                        <a:pt x="227" y="2359"/>
                      </a:lnTo>
                      <a:lnTo>
                        <a:pt x="252" y="2361"/>
                      </a:lnTo>
                      <a:lnTo>
                        <a:pt x="1257" y="2361"/>
                      </a:lnTo>
                      <a:lnTo>
                        <a:pt x="1283" y="2359"/>
                      </a:lnTo>
                      <a:lnTo>
                        <a:pt x="1308" y="2356"/>
                      </a:lnTo>
                      <a:lnTo>
                        <a:pt x="1331" y="2351"/>
                      </a:lnTo>
                      <a:lnTo>
                        <a:pt x="1354" y="2344"/>
                      </a:lnTo>
                      <a:lnTo>
                        <a:pt x="1376" y="2333"/>
                      </a:lnTo>
                      <a:lnTo>
                        <a:pt x="1397" y="2323"/>
                      </a:lnTo>
                      <a:lnTo>
                        <a:pt x="1434" y="2295"/>
                      </a:lnTo>
                      <a:lnTo>
                        <a:pt x="1465" y="2262"/>
                      </a:lnTo>
                      <a:lnTo>
                        <a:pt x="1477" y="2243"/>
                      </a:lnTo>
                      <a:lnTo>
                        <a:pt x="1488" y="2224"/>
                      </a:lnTo>
                      <a:lnTo>
                        <a:pt x="1496" y="2203"/>
                      </a:lnTo>
                      <a:lnTo>
                        <a:pt x="1502" y="2182"/>
                      </a:lnTo>
                      <a:lnTo>
                        <a:pt x="1506" y="2160"/>
                      </a:lnTo>
                      <a:lnTo>
                        <a:pt x="1508" y="2137"/>
                      </a:lnTo>
                      <a:lnTo>
                        <a:pt x="1508" y="226"/>
                      </a:lnTo>
                      <a:lnTo>
                        <a:pt x="1506" y="203"/>
                      </a:lnTo>
                      <a:lnTo>
                        <a:pt x="1502" y="181"/>
                      </a:lnTo>
                      <a:lnTo>
                        <a:pt x="1496" y="160"/>
                      </a:lnTo>
                      <a:lnTo>
                        <a:pt x="1488" y="139"/>
                      </a:lnTo>
                      <a:lnTo>
                        <a:pt x="1477" y="118"/>
                      </a:lnTo>
                      <a:lnTo>
                        <a:pt x="1465" y="101"/>
                      </a:lnTo>
                      <a:lnTo>
                        <a:pt x="1434" y="66"/>
                      </a:lnTo>
                      <a:lnTo>
                        <a:pt x="1397" y="38"/>
                      </a:lnTo>
                      <a:lnTo>
                        <a:pt x="1376" y="28"/>
                      </a:lnTo>
                      <a:lnTo>
                        <a:pt x="1354" y="18"/>
                      </a:lnTo>
                      <a:lnTo>
                        <a:pt x="1331" y="11"/>
                      </a:lnTo>
                      <a:lnTo>
                        <a:pt x="1308" y="5"/>
                      </a:lnTo>
                      <a:lnTo>
                        <a:pt x="1283" y="2"/>
                      </a:lnTo>
                      <a:lnTo>
                        <a:pt x="1257" y="0"/>
                      </a:lnTo>
                      <a:lnTo>
                        <a:pt x="252" y="0"/>
                      </a:lnTo>
                      <a:close/>
                    </a:path>
                  </a:pathLst>
                </a:custGeom>
                <a:solidFill>
                  <a:srgbClr val="FFD8D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7" name="Freeform 709"/>
                <p:cNvSpPr>
                  <a:spLocks/>
                </p:cNvSpPr>
                <p:nvPr/>
              </p:nvSpPr>
              <p:spPr bwMode="auto">
                <a:xfrm>
                  <a:off x="453" y="932"/>
                  <a:ext cx="716" cy="1121"/>
                </a:xfrm>
                <a:custGeom>
                  <a:avLst/>
                  <a:gdLst/>
                  <a:ahLst/>
                  <a:cxnLst>
                    <a:cxn ang="0">
                      <a:pos x="238" y="0"/>
                    </a:cxn>
                    <a:cxn ang="0">
                      <a:pos x="215" y="2"/>
                    </a:cxn>
                    <a:cxn ang="0">
                      <a:pos x="192" y="5"/>
                    </a:cxn>
                    <a:cxn ang="0">
                      <a:pos x="169" y="11"/>
                    </a:cxn>
                    <a:cxn ang="0">
                      <a:pos x="147" y="18"/>
                    </a:cxn>
                    <a:cxn ang="0">
                      <a:pos x="126" y="26"/>
                    </a:cxn>
                    <a:cxn ang="0">
                      <a:pos x="106" y="37"/>
                    </a:cxn>
                    <a:cxn ang="0">
                      <a:pos x="70" y="63"/>
                    </a:cxn>
                    <a:cxn ang="0">
                      <a:pos x="41" y="96"/>
                    </a:cxn>
                    <a:cxn ang="0">
                      <a:pos x="29" y="113"/>
                    </a:cxn>
                    <a:cxn ang="0">
                      <a:pos x="19" y="132"/>
                    </a:cxn>
                    <a:cxn ang="0">
                      <a:pos x="11" y="151"/>
                    </a:cxn>
                    <a:cxn ang="0">
                      <a:pos x="6" y="172"/>
                    </a:cxn>
                    <a:cxn ang="0">
                      <a:pos x="2" y="193"/>
                    </a:cxn>
                    <a:cxn ang="0">
                      <a:pos x="0" y="214"/>
                    </a:cxn>
                    <a:cxn ang="0">
                      <a:pos x="0" y="2029"/>
                    </a:cxn>
                    <a:cxn ang="0">
                      <a:pos x="2" y="2052"/>
                    </a:cxn>
                    <a:cxn ang="0">
                      <a:pos x="6" y="2073"/>
                    </a:cxn>
                    <a:cxn ang="0">
                      <a:pos x="11" y="2094"/>
                    </a:cxn>
                    <a:cxn ang="0">
                      <a:pos x="19" y="2113"/>
                    </a:cxn>
                    <a:cxn ang="0">
                      <a:pos x="29" y="2132"/>
                    </a:cxn>
                    <a:cxn ang="0">
                      <a:pos x="41" y="2149"/>
                    </a:cxn>
                    <a:cxn ang="0">
                      <a:pos x="70" y="2180"/>
                    </a:cxn>
                    <a:cxn ang="0">
                      <a:pos x="106" y="2206"/>
                    </a:cxn>
                    <a:cxn ang="0">
                      <a:pos x="126" y="2217"/>
                    </a:cxn>
                    <a:cxn ang="0">
                      <a:pos x="147" y="2226"/>
                    </a:cxn>
                    <a:cxn ang="0">
                      <a:pos x="169" y="2234"/>
                    </a:cxn>
                    <a:cxn ang="0">
                      <a:pos x="192" y="2239"/>
                    </a:cxn>
                    <a:cxn ang="0">
                      <a:pos x="215" y="2241"/>
                    </a:cxn>
                    <a:cxn ang="0">
                      <a:pos x="238" y="2243"/>
                    </a:cxn>
                    <a:cxn ang="0">
                      <a:pos x="1193" y="2243"/>
                    </a:cxn>
                    <a:cxn ang="0">
                      <a:pos x="1219" y="2241"/>
                    </a:cxn>
                    <a:cxn ang="0">
                      <a:pos x="1242" y="2239"/>
                    </a:cxn>
                    <a:cxn ang="0">
                      <a:pos x="1265" y="2234"/>
                    </a:cxn>
                    <a:cxn ang="0">
                      <a:pos x="1286" y="2226"/>
                    </a:cxn>
                    <a:cxn ang="0">
                      <a:pos x="1308" y="2217"/>
                    </a:cxn>
                    <a:cxn ang="0">
                      <a:pos x="1327" y="2206"/>
                    </a:cxn>
                    <a:cxn ang="0">
                      <a:pos x="1362" y="2180"/>
                    </a:cxn>
                    <a:cxn ang="0">
                      <a:pos x="1391" y="2149"/>
                    </a:cxn>
                    <a:cxn ang="0">
                      <a:pos x="1403" y="2132"/>
                    </a:cxn>
                    <a:cxn ang="0">
                      <a:pos x="1413" y="2113"/>
                    </a:cxn>
                    <a:cxn ang="0">
                      <a:pos x="1422" y="2094"/>
                    </a:cxn>
                    <a:cxn ang="0">
                      <a:pos x="1428" y="2073"/>
                    </a:cxn>
                    <a:cxn ang="0">
                      <a:pos x="1430" y="2052"/>
                    </a:cxn>
                    <a:cxn ang="0">
                      <a:pos x="1432" y="2029"/>
                    </a:cxn>
                    <a:cxn ang="0">
                      <a:pos x="1432" y="214"/>
                    </a:cxn>
                    <a:cxn ang="0">
                      <a:pos x="1430" y="193"/>
                    </a:cxn>
                    <a:cxn ang="0">
                      <a:pos x="1428" y="172"/>
                    </a:cxn>
                    <a:cxn ang="0">
                      <a:pos x="1422" y="151"/>
                    </a:cxn>
                    <a:cxn ang="0">
                      <a:pos x="1413" y="132"/>
                    </a:cxn>
                    <a:cxn ang="0">
                      <a:pos x="1403" y="113"/>
                    </a:cxn>
                    <a:cxn ang="0">
                      <a:pos x="1391" y="96"/>
                    </a:cxn>
                    <a:cxn ang="0">
                      <a:pos x="1362" y="63"/>
                    </a:cxn>
                    <a:cxn ang="0">
                      <a:pos x="1327" y="37"/>
                    </a:cxn>
                    <a:cxn ang="0">
                      <a:pos x="1308" y="26"/>
                    </a:cxn>
                    <a:cxn ang="0">
                      <a:pos x="1286" y="18"/>
                    </a:cxn>
                    <a:cxn ang="0">
                      <a:pos x="1265" y="11"/>
                    </a:cxn>
                    <a:cxn ang="0">
                      <a:pos x="1242" y="5"/>
                    </a:cxn>
                    <a:cxn ang="0">
                      <a:pos x="1219" y="2"/>
                    </a:cxn>
                    <a:cxn ang="0">
                      <a:pos x="1193" y="0"/>
                    </a:cxn>
                    <a:cxn ang="0">
                      <a:pos x="238" y="0"/>
                    </a:cxn>
                  </a:cxnLst>
                  <a:rect l="0" t="0" r="r" b="b"/>
                  <a:pathLst>
                    <a:path w="1432" h="2243">
                      <a:moveTo>
                        <a:pt x="238" y="0"/>
                      </a:moveTo>
                      <a:lnTo>
                        <a:pt x="215" y="2"/>
                      </a:lnTo>
                      <a:lnTo>
                        <a:pt x="192" y="5"/>
                      </a:lnTo>
                      <a:lnTo>
                        <a:pt x="169" y="11"/>
                      </a:lnTo>
                      <a:lnTo>
                        <a:pt x="147" y="18"/>
                      </a:lnTo>
                      <a:lnTo>
                        <a:pt x="126" y="26"/>
                      </a:lnTo>
                      <a:lnTo>
                        <a:pt x="106" y="37"/>
                      </a:lnTo>
                      <a:lnTo>
                        <a:pt x="70" y="63"/>
                      </a:lnTo>
                      <a:lnTo>
                        <a:pt x="41" y="96"/>
                      </a:lnTo>
                      <a:lnTo>
                        <a:pt x="29" y="113"/>
                      </a:lnTo>
                      <a:lnTo>
                        <a:pt x="19" y="132"/>
                      </a:lnTo>
                      <a:lnTo>
                        <a:pt x="11" y="151"/>
                      </a:lnTo>
                      <a:lnTo>
                        <a:pt x="6" y="172"/>
                      </a:lnTo>
                      <a:lnTo>
                        <a:pt x="2" y="193"/>
                      </a:lnTo>
                      <a:lnTo>
                        <a:pt x="0" y="214"/>
                      </a:lnTo>
                      <a:lnTo>
                        <a:pt x="0" y="2029"/>
                      </a:lnTo>
                      <a:lnTo>
                        <a:pt x="2" y="2052"/>
                      </a:lnTo>
                      <a:lnTo>
                        <a:pt x="6" y="2073"/>
                      </a:lnTo>
                      <a:lnTo>
                        <a:pt x="11" y="2094"/>
                      </a:lnTo>
                      <a:lnTo>
                        <a:pt x="19" y="2113"/>
                      </a:lnTo>
                      <a:lnTo>
                        <a:pt x="29" y="2132"/>
                      </a:lnTo>
                      <a:lnTo>
                        <a:pt x="41" y="2149"/>
                      </a:lnTo>
                      <a:lnTo>
                        <a:pt x="70" y="2180"/>
                      </a:lnTo>
                      <a:lnTo>
                        <a:pt x="106" y="2206"/>
                      </a:lnTo>
                      <a:lnTo>
                        <a:pt x="126" y="2217"/>
                      </a:lnTo>
                      <a:lnTo>
                        <a:pt x="147" y="2226"/>
                      </a:lnTo>
                      <a:lnTo>
                        <a:pt x="169" y="2234"/>
                      </a:lnTo>
                      <a:lnTo>
                        <a:pt x="192" y="2239"/>
                      </a:lnTo>
                      <a:lnTo>
                        <a:pt x="215" y="2241"/>
                      </a:lnTo>
                      <a:lnTo>
                        <a:pt x="238" y="2243"/>
                      </a:lnTo>
                      <a:lnTo>
                        <a:pt x="1193" y="2243"/>
                      </a:lnTo>
                      <a:lnTo>
                        <a:pt x="1219" y="2241"/>
                      </a:lnTo>
                      <a:lnTo>
                        <a:pt x="1242" y="2239"/>
                      </a:lnTo>
                      <a:lnTo>
                        <a:pt x="1265" y="2234"/>
                      </a:lnTo>
                      <a:lnTo>
                        <a:pt x="1286" y="2226"/>
                      </a:lnTo>
                      <a:lnTo>
                        <a:pt x="1308" y="2217"/>
                      </a:lnTo>
                      <a:lnTo>
                        <a:pt x="1327" y="2206"/>
                      </a:lnTo>
                      <a:lnTo>
                        <a:pt x="1362" y="2180"/>
                      </a:lnTo>
                      <a:lnTo>
                        <a:pt x="1391" y="2149"/>
                      </a:lnTo>
                      <a:lnTo>
                        <a:pt x="1403" y="2132"/>
                      </a:lnTo>
                      <a:lnTo>
                        <a:pt x="1413" y="2113"/>
                      </a:lnTo>
                      <a:lnTo>
                        <a:pt x="1422" y="2094"/>
                      </a:lnTo>
                      <a:lnTo>
                        <a:pt x="1428" y="2073"/>
                      </a:lnTo>
                      <a:lnTo>
                        <a:pt x="1430" y="2052"/>
                      </a:lnTo>
                      <a:lnTo>
                        <a:pt x="1432" y="2029"/>
                      </a:lnTo>
                      <a:lnTo>
                        <a:pt x="1432" y="214"/>
                      </a:lnTo>
                      <a:lnTo>
                        <a:pt x="1430" y="193"/>
                      </a:lnTo>
                      <a:lnTo>
                        <a:pt x="1428" y="172"/>
                      </a:lnTo>
                      <a:lnTo>
                        <a:pt x="1422" y="151"/>
                      </a:lnTo>
                      <a:lnTo>
                        <a:pt x="1413" y="132"/>
                      </a:lnTo>
                      <a:lnTo>
                        <a:pt x="1403" y="113"/>
                      </a:lnTo>
                      <a:lnTo>
                        <a:pt x="1391" y="96"/>
                      </a:lnTo>
                      <a:lnTo>
                        <a:pt x="1362" y="63"/>
                      </a:lnTo>
                      <a:lnTo>
                        <a:pt x="1327" y="37"/>
                      </a:lnTo>
                      <a:lnTo>
                        <a:pt x="1308" y="26"/>
                      </a:lnTo>
                      <a:lnTo>
                        <a:pt x="1286" y="18"/>
                      </a:lnTo>
                      <a:lnTo>
                        <a:pt x="1265" y="11"/>
                      </a:lnTo>
                      <a:lnTo>
                        <a:pt x="1242" y="5"/>
                      </a:lnTo>
                      <a:lnTo>
                        <a:pt x="1219" y="2"/>
                      </a:lnTo>
                      <a:lnTo>
                        <a:pt x="1193" y="0"/>
                      </a:lnTo>
                      <a:lnTo>
                        <a:pt x="238" y="0"/>
                      </a:lnTo>
                      <a:close/>
                    </a:path>
                  </a:pathLst>
                </a:custGeom>
                <a:solidFill>
                  <a:srgbClr val="FFDB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8" name="Freeform 710"/>
                <p:cNvSpPr>
                  <a:spLocks/>
                </p:cNvSpPr>
                <p:nvPr/>
              </p:nvSpPr>
              <p:spPr bwMode="auto">
                <a:xfrm>
                  <a:off x="473" y="962"/>
                  <a:ext cx="678" cy="1062"/>
                </a:xfrm>
                <a:custGeom>
                  <a:avLst/>
                  <a:gdLst/>
                  <a:ahLst/>
                  <a:cxnLst>
                    <a:cxn ang="0">
                      <a:pos x="227" y="0"/>
                    </a:cxn>
                    <a:cxn ang="0">
                      <a:pos x="203" y="2"/>
                    </a:cxn>
                    <a:cxn ang="0">
                      <a:pos x="182" y="4"/>
                    </a:cxn>
                    <a:cxn ang="0">
                      <a:pos x="159" y="9"/>
                    </a:cxn>
                    <a:cxn ang="0">
                      <a:pos x="139" y="16"/>
                    </a:cxn>
                    <a:cxn ang="0">
                      <a:pos x="100" y="35"/>
                    </a:cxn>
                    <a:cxn ang="0">
                      <a:pos x="67" y="61"/>
                    </a:cxn>
                    <a:cxn ang="0">
                      <a:pos x="38" y="91"/>
                    </a:cxn>
                    <a:cxn ang="0">
                      <a:pos x="17" y="125"/>
                    </a:cxn>
                    <a:cxn ang="0">
                      <a:pos x="9" y="143"/>
                    </a:cxn>
                    <a:cxn ang="0">
                      <a:pos x="3" y="163"/>
                    </a:cxn>
                    <a:cxn ang="0">
                      <a:pos x="2" y="183"/>
                    </a:cxn>
                    <a:cxn ang="0">
                      <a:pos x="0" y="203"/>
                    </a:cxn>
                    <a:cxn ang="0">
                      <a:pos x="0" y="1924"/>
                    </a:cxn>
                    <a:cxn ang="0">
                      <a:pos x="2" y="1944"/>
                    </a:cxn>
                    <a:cxn ang="0">
                      <a:pos x="3" y="1963"/>
                    </a:cxn>
                    <a:cxn ang="0">
                      <a:pos x="9" y="1984"/>
                    </a:cxn>
                    <a:cxn ang="0">
                      <a:pos x="17" y="2002"/>
                    </a:cxn>
                    <a:cxn ang="0">
                      <a:pos x="38" y="2036"/>
                    </a:cxn>
                    <a:cxn ang="0">
                      <a:pos x="67" y="2066"/>
                    </a:cxn>
                    <a:cxn ang="0">
                      <a:pos x="100" y="2090"/>
                    </a:cxn>
                    <a:cxn ang="0">
                      <a:pos x="139" y="2109"/>
                    </a:cxn>
                    <a:cxn ang="0">
                      <a:pos x="159" y="2116"/>
                    </a:cxn>
                    <a:cxn ang="0">
                      <a:pos x="182" y="2121"/>
                    </a:cxn>
                    <a:cxn ang="0">
                      <a:pos x="203" y="2123"/>
                    </a:cxn>
                    <a:cxn ang="0">
                      <a:pos x="227" y="2125"/>
                    </a:cxn>
                    <a:cxn ang="0">
                      <a:pos x="1131" y="2125"/>
                    </a:cxn>
                    <a:cxn ang="0">
                      <a:pos x="1154" y="2123"/>
                    </a:cxn>
                    <a:cxn ang="0">
                      <a:pos x="1176" y="2121"/>
                    </a:cxn>
                    <a:cxn ang="0">
                      <a:pos x="1199" y="2116"/>
                    </a:cxn>
                    <a:cxn ang="0">
                      <a:pos x="1218" y="2109"/>
                    </a:cxn>
                    <a:cxn ang="0">
                      <a:pos x="1257" y="2090"/>
                    </a:cxn>
                    <a:cxn ang="0">
                      <a:pos x="1290" y="2066"/>
                    </a:cxn>
                    <a:cxn ang="0">
                      <a:pos x="1317" y="2036"/>
                    </a:cxn>
                    <a:cxn ang="0">
                      <a:pos x="1339" y="2002"/>
                    </a:cxn>
                    <a:cxn ang="0">
                      <a:pos x="1346" y="1984"/>
                    </a:cxn>
                    <a:cxn ang="0">
                      <a:pos x="1352" y="1963"/>
                    </a:cxn>
                    <a:cxn ang="0">
                      <a:pos x="1354" y="1944"/>
                    </a:cxn>
                    <a:cxn ang="0">
                      <a:pos x="1356" y="1924"/>
                    </a:cxn>
                    <a:cxn ang="0">
                      <a:pos x="1356" y="203"/>
                    </a:cxn>
                    <a:cxn ang="0">
                      <a:pos x="1354" y="183"/>
                    </a:cxn>
                    <a:cxn ang="0">
                      <a:pos x="1352" y="163"/>
                    </a:cxn>
                    <a:cxn ang="0">
                      <a:pos x="1346" y="143"/>
                    </a:cxn>
                    <a:cxn ang="0">
                      <a:pos x="1339" y="125"/>
                    </a:cxn>
                    <a:cxn ang="0">
                      <a:pos x="1317" y="91"/>
                    </a:cxn>
                    <a:cxn ang="0">
                      <a:pos x="1290" y="61"/>
                    </a:cxn>
                    <a:cxn ang="0">
                      <a:pos x="1257" y="35"/>
                    </a:cxn>
                    <a:cxn ang="0">
                      <a:pos x="1218" y="16"/>
                    </a:cxn>
                    <a:cxn ang="0">
                      <a:pos x="1199" y="9"/>
                    </a:cxn>
                    <a:cxn ang="0">
                      <a:pos x="1176" y="4"/>
                    </a:cxn>
                    <a:cxn ang="0">
                      <a:pos x="1154" y="2"/>
                    </a:cxn>
                    <a:cxn ang="0">
                      <a:pos x="1131" y="0"/>
                    </a:cxn>
                    <a:cxn ang="0">
                      <a:pos x="227" y="0"/>
                    </a:cxn>
                  </a:cxnLst>
                  <a:rect l="0" t="0" r="r" b="b"/>
                  <a:pathLst>
                    <a:path w="1356" h="2125">
                      <a:moveTo>
                        <a:pt x="227" y="0"/>
                      </a:moveTo>
                      <a:lnTo>
                        <a:pt x="203" y="2"/>
                      </a:lnTo>
                      <a:lnTo>
                        <a:pt x="182" y="4"/>
                      </a:lnTo>
                      <a:lnTo>
                        <a:pt x="159" y="9"/>
                      </a:lnTo>
                      <a:lnTo>
                        <a:pt x="139" y="16"/>
                      </a:lnTo>
                      <a:lnTo>
                        <a:pt x="100" y="35"/>
                      </a:lnTo>
                      <a:lnTo>
                        <a:pt x="67" y="61"/>
                      </a:lnTo>
                      <a:lnTo>
                        <a:pt x="38" y="91"/>
                      </a:lnTo>
                      <a:lnTo>
                        <a:pt x="17" y="125"/>
                      </a:lnTo>
                      <a:lnTo>
                        <a:pt x="9" y="143"/>
                      </a:lnTo>
                      <a:lnTo>
                        <a:pt x="3" y="163"/>
                      </a:lnTo>
                      <a:lnTo>
                        <a:pt x="2" y="183"/>
                      </a:lnTo>
                      <a:lnTo>
                        <a:pt x="0" y="203"/>
                      </a:lnTo>
                      <a:lnTo>
                        <a:pt x="0" y="1924"/>
                      </a:lnTo>
                      <a:lnTo>
                        <a:pt x="2" y="1944"/>
                      </a:lnTo>
                      <a:lnTo>
                        <a:pt x="3" y="1963"/>
                      </a:lnTo>
                      <a:lnTo>
                        <a:pt x="9" y="1984"/>
                      </a:lnTo>
                      <a:lnTo>
                        <a:pt x="17" y="2002"/>
                      </a:lnTo>
                      <a:lnTo>
                        <a:pt x="38" y="2036"/>
                      </a:lnTo>
                      <a:lnTo>
                        <a:pt x="67" y="2066"/>
                      </a:lnTo>
                      <a:lnTo>
                        <a:pt x="100" y="2090"/>
                      </a:lnTo>
                      <a:lnTo>
                        <a:pt x="139" y="2109"/>
                      </a:lnTo>
                      <a:lnTo>
                        <a:pt x="159" y="2116"/>
                      </a:lnTo>
                      <a:lnTo>
                        <a:pt x="182" y="2121"/>
                      </a:lnTo>
                      <a:lnTo>
                        <a:pt x="203" y="2123"/>
                      </a:lnTo>
                      <a:lnTo>
                        <a:pt x="227" y="2125"/>
                      </a:lnTo>
                      <a:lnTo>
                        <a:pt x="1131" y="2125"/>
                      </a:lnTo>
                      <a:lnTo>
                        <a:pt x="1154" y="2123"/>
                      </a:lnTo>
                      <a:lnTo>
                        <a:pt x="1176" y="2121"/>
                      </a:lnTo>
                      <a:lnTo>
                        <a:pt x="1199" y="2116"/>
                      </a:lnTo>
                      <a:lnTo>
                        <a:pt x="1218" y="2109"/>
                      </a:lnTo>
                      <a:lnTo>
                        <a:pt x="1257" y="2090"/>
                      </a:lnTo>
                      <a:lnTo>
                        <a:pt x="1290" y="2066"/>
                      </a:lnTo>
                      <a:lnTo>
                        <a:pt x="1317" y="2036"/>
                      </a:lnTo>
                      <a:lnTo>
                        <a:pt x="1339" y="2002"/>
                      </a:lnTo>
                      <a:lnTo>
                        <a:pt x="1346" y="1984"/>
                      </a:lnTo>
                      <a:lnTo>
                        <a:pt x="1352" y="1963"/>
                      </a:lnTo>
                      <a:lnTo>
                        <a:pt x="1354" y="1944"/>
                      </a:lnTo>
                      <a:lnTo>
                        <a:pt x="1356" y="1924"/>
                      </a:lnTo>
                      <a:lnTo>
                        <a:pt x="1356" y="203"/>
                      </a:lnTo>
                      <a:lnTo>
                        <a:pt x="1354" y="183"/>
                      </a:lnTo>
                      <a:lnTo>
                        <a:pt x="1352" y="163"/>
                      </a:lnTo>
                      <a:lnTo>
                        <a:pt x="1346" y="143"/>
                      </a:lnTo>
                      <a:lnTo>
                        <a:pt x="1339" y="125"/>
                      </a:lnTo>
                      <a:lnTo>
                        <a:pt x="1317" y="91"/>
                      </a:lnTo>
                      <a:lnTo>
                        <a:pt x="1290" y="61"/>
                      </a:lnTo>
                      <a:lnTo>
                        <a:pt x="1257" y="35"/>
                      </a:lnTo>
                      <a:lnTo>
                        <a:pt x="1218" y="16"/>
                      </a:lnTo>
                      <a:lnTo>
                        <a:pt x="1199" y="9"/>
                      </a:lnTo>
                      <a:lnTo>
                        <a:pt x="1176" y="4"/>
                      </a:lnTo>
                      <a:lnTo>
                        <a:pt x="1154" y="2"/>
                      </a:lnTo>
                      <a:lnTo>
                        <a:pt x="1131" y="0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FFDDE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59" name="Freeform 711"/>
                <p:cNvSpPr>
                  <a:spLocks/>
                </p:cNvSpPr>
                <p:nvPr/>
              </p:nvSpPr>
              <p:spPr bwMode="auto">
                <a:xfrm>
                  <a:off x="491" y="991"/>
                  <a:ext cx="641" cy="1003"/>
                </a:xfrm>
                <a:custGeom>
                  <a:avLst/>
                  <a:gdLst/>
                  <a:ahLst/>
                  <a:cxnLst>
                    <a:cxn ang="0">
                      <a:pos x="214" y="0"/>
                    </a:cxn>
                    <a:cxn ang="0">
                      <a:pos x="193" y="2"/>
                    </a:cxn>
                    <a:cxn ang="0">
                      <a:pos x="171" y="4"/>
                    </a:cxn>
                    <a:cxn ang="0">
                      <a:pos x="152" y="9"/>
                    </a:cxn>
                    <a:cxn ang="0">
                      <a:pos x="132" y="16"/>
                    </a:cxn>
                    <a:cxn ang="0">
                      <a:pos x="96" y="33"/>
                    </a:cxn>
                    <a:cxn ang="0">
                      <a:pos x="64" y="58"/>
                    </a:cxn>
                    <a:cxn ang="0">
                      <a:pos x="37" y="85"/>
                    </a:cxn>
                    <a:cxn ang="0">
                      <a:pos x="18" y="118"/>
                    </a:cxn>
                    <a:cxn ang="0">
                      <a:pos x="10" y="136"/>
                    </a:cxn>
                    <a:cxn ang="0">
                      <a:pos x="4" y="153"/>
                    </a:cxn>
                    <a:cxn ang="0">
                      <a:pos x="2" y="172"/>
                    </a:cxn>
                    <a:cxn ang="0">
                      <a:pos x="0" y="191"/>
                    </a:cxn>
                    <a:cxn ang="0">
                      <a:pos x="0" y="1816"/>
                    </a:cxn>
                    <a:cxn ang="0">
                      <a:pos x="2" y="1835"/>
                    </a:cxn>
                    <a:cxn ang="0">
                      <a:pos x="4" y="1854"/>
                    </a:cxn>
                    <a:cxn ang="0">
                      <a:pos x="10" y="1873"/>
                    </a:cxn>
                    <a:cxn ang="0">
                      <a:pos x="18" y="1891"/>
                    </a:cxn>
                    <a:cxn ang="0">
                      <a:pos x="37" y="1924"/>
                    </a:cxn>
                    <a:cxn ang="0">
                      <a:pos x="64" y="1951"/>
                    </a:cxn>
                    <a:cxn ang="0">
                      <a:pos x="96" y="1974"/>
                    </a:cxn>
                    <a:cxn ang="0">
                      <a:pos x="132" y="1991"/>
                    </a:cxn>
                    <a:cxn ang="0">
                      <a:pos x="152" y="1998"/>
                    </a:cxn>
                    <a:cxn ang="0">
                      <a:pos x="171" y="2003"/>
                    </a:cxn>
                    <a:cxn ang="0">
                      <a:pos x="193" y="2005"/>
                    </a:cxn>
                    <a:cxn ang="0">
                      <a:pos x="214" y="2007"/>
                    </a:cxn>
                    <a:cxn ang="0">
                      <a:pos x="1070" y="2007"/>
                    </a:cxn>
                    <a:cxn ang="0">
                      <a:pos x="1091" y="2005"/>
                    </a:cxn>
                    <a:cxn ang="0">
                      <a:pos x="1112" y="2003"/>
                    </a:cxn>
                    <a:cxn ang="0">
                      <a:pos x="1132" y="1998"/>
                    </a:cxn>
                    <a:cxn ang="0">
                      <a:pos x="1151" y="1991"/>
                    </a:cxn>
                    <a:cxn ang="0">
                      <a:pos x="1188" y="1974"/>
                    </a:cxn>
                    <a:cxn ang="0">
                      <a:pos x="1219" y="1951"/>
                    </a:cxn>
                    <a:cxn ang="0">
                      <a:pos x="1244" y="1924"/>
                    </a:cxn>
                    <a:cxn ang="0">
                      <a:pos x="1264" y="1891"/>
                    </a:cxn>
                    <a:cxn ang="0">
                      <a:pos x="1272" y="1873"/>
                    </a:cxn>
                    <a:cxn ang="0">
                      <a:pos x="1277" y="1854"/>
                    </a:cxn>
                    <a:cxn ang="0">
                      <a:pos x="1279" y="1835"/>
                    </a:cxn>
                    <a:cxn ang="0">
                      <a:pos x="1281" y="1816"/>
                    </a:cxn>
                    <a:cxn ang="0">
                      <a:pos x="1281" y="191"/>
                    </a:cxn>
                    <a:cxn ang="0">
                      <a:pos x="1279" y="172"/>
                    </a:cxn>
                    <a:cxn ang="0">
                      <a:pos x="1277" y="153"/>
                    </a:cxn>
                    <a:cxn ang="0">
                      <a:pos x="1272" y="136"/>
                    </a:cxn>
                    <a:cxn ang="0">
                      <a:pos x="1264" y="118"/>
                    </a:cxn>
                    <a:cxn ang="0">
                      <a:pos x="1244" y="85"/>
                    </a:cxn>
                    <a:cxn ang="0">
                      <a:pos x="1219" y="58"/>
                    </a:cxn>
                    <a:cxn ang="0">
                      <a:pos x="1188" y="33"/>
                    </a:cxn>
                    <a:cxn ang="0">
                      <a:pos x="1151" y="16"/>
                    </a:cxn>
                    <a:cxn ang="0">
                      <a:pos x="1132" y="9"/>
                    </a:cxn>
                    <a:cxn ang="0">
                      <a:pos x="1112" y="4"/>
                    </a:cxn>
                    <a:cxn ang="0">
                      <a:pos x="1091" y="2"/>
                    </a:cxn>
                    <a:cxn ang="0">
                      <a:pos x="1070" y="0"/>
                    </a:cxn>
                    <a:cxn ang="0">
                      <a:pos x="214" y="0"/>
                    </a:cxn>
                  </a:cxnLst>
                  <a:rect l="0" t="0" r="r" b="b"/>
                  <a:pathLst>
                    <a:path w="1281" h="2007">
                      <a:moveTo>
                        <a:pt x="214" y="0"/>
                      </a:moveTo>
                      <a:lnTo>
                        <a:pt x="193" y="2"/>
                      </a:lnTo>
                      <a:lnTo>
                        <a:pt x="171" y="4"/>
                      </a:lnTo>
                      <a:lnTo>
                        <a:pt x="152" y="9"/>
                      </a:lnTo>
                      <a:lnTo>
                        <a:pt x="132" y="16"/>
                      </a:lnTo>
                      <a:lnTo>
                        <a:pt x="96" y="33"/>
                      </a:lnTo>
                      <a:lnTo>
                        <a:pt x="64" y="58"/>
                      </a:lnTo>
                      <a:lnTo>
                        <a:pt x="37" y="85"/>
                      </a:lnTo>
                      <a:lnTo>
                        <a:pt x="18" y="118"/>
                      </a:lnTo>
                      <a:lnTo>
                        <a:pt x="10" y="136"/>
                      </a:lnTo>
                      <a:lnTo>
                        <a:pt x="4" y="153"/>
                      </a:lnTo>
                      <a:lnTo>
                        <a:pt x="2" y="172"/>
                      </a:lnTo>
                      <a:lnTo>
                        <a:pt x="0" y="191"/>
                      </a:lnTo>
                      <a:lnTo>
                        <a:pt x="0" y="1816"/>
                      </a:lnTo>
                      <a:lnTo>
                        <a:pt x="2" y="1835"/>
                      </a:lnTo>
                      <a:lnTo>
                        <a:pt x="4" y="1854"/>
                      </a:lnTo>
                      <a:lnTo>
                        <a:pt x="10" y="1873"/>
                      </a:lnTo>
                      <a:lnTo>
                        <a:pt x="18" y="1891"/>
                      </a:lnTo>
                      <a:lnTo>
                        <a:pt x="37" y="1924"/>
                      </a:lnTo>
                      <a:lnTo>
                        <a:pt x="64" y="1951"/>
                      </a:lnTo>
                      <a:lnTo>
                        <a:pt x="96" y="1974"/>
                      </a:lnTo>
                      <a:lnTo>
                        <a:pt x="132" y="1991"/>
                      </a:lnTo>
                      <a:lnTo>
                        <a:pt x="152" y="1998"/>
                      </a:lnTo>
                      <a:lnTo>
                        <a:pt x="171" y="2003"/>
                      </a:lnTo>
                      <a:lnTo>
                        <a:pt x="193" y="2005"/>
                      </a:lnTo>
                      <a:lnTo>
                        <a:pt x="214" y="2007"/>
                      </a:lnTo>
                      <a:lnTo>
                        <a:pt x="1070" y="2007"/>
                      </a:lnTo>
                      <a:lnTo>
                        <a:pt x="1091" y="2005"/>
                      </a:lnTo>
                      <a:lnTo>
                        <a:pt x="1112" y="2003"/>
                      </a:lnTo>
                      <a:lnTo>
                        <a:pt x="1132" y="1998"/>
                      </a:lnTo>
                      <a:lnTo>
                        <a:pt x="1151" y="1991"/>
                      </a:lnTo>
                      <a:lnTo>
                        <a:pt x="1188" y="1974"/>
                      </a:lnTo>
                      <a:lnTo>
                        <a:pt x="1219" y="1951"/>
                      </a:lnTo>
                      <a:lnTo>
                        <a:pt x="1244" y="1924"/>
                      </a:lnTo>
                      <a:lnTo>
                        <a:pt x="1264" y="1891"/>
                      </a:lnTo>
                      <a:lnTo>
                        <a:pt x="1272" y="1873"/>
                      </a:lnTo>
                      <a:lnTo>
                        <a:pt x="1277" y="1854"/>
                      </a:lnTo>
                      <a:lnTo>
                        <a:pt x="1279" y="1835"/>
                      </a:lnTo>
                      <a:lnTo>
                        <a:pt x="1281" y="1816"/>
                      </a:lnTo>
                      <a:lnTo>
                        <a:pt x="1281" y="191"/>
                      </a:lnTo>
                      <a:lnTo>
                        <a:pt x="1279" y="172"/>
                      </a:lnTo>
                      <a:lnTo>
                        <a:pt x="1277" y="153"/>
                      </a:lnTo>
                      <a:lnTo>
                        <a:pt x="1272" y="136"/>
                      </a:lnTo>
                      <a:lnTo>
                        <a:pt x="1264" y="118"/>
                      </a:lnTo>
                      <a:lnTo>
                        <a:pt x="1244" y="85"/>
                      </a:lnTo>
                      <a:lnTo>
                        <a:pt x="1219" y="58"/>
                      </a:lnTo>
                      <a:lnTo>
                        <a:pt x="1188" y="33"/>
                      </a:lnTo>
                      <a:lnTo>
                        <a:pt x="1151" y="16"/>
                      </a:lnTo>
                      <a:lnTo>
                        <a:pt x="1132" y="9"/>
                      </a:lnTo>
                      <a:lnTo>
                        <a:pt x="1112" y="4"/>
                      </a:lnTo>
                      <a:lnTo>
                        <a:pt x="1091" y="2"/>
                      </a:lnTo>
                      <a:lnTo>
                        <a:pt x="1070" y="0"/>
                      </a:lnTo>
                      <a:lnTo>
                        <a:pt x="214" y="0"/>
                      </a:lnTo>
                      <a:close/>
                    </a:path>
                  </a:pathLst>
                </a:custGeom>
                <a:solidFill>
                  <a:srgbClr val="FFE1E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0" name="Freeform 712"/>
                <p:cNvSpPr>
                  <a:spLocks/>
                </p:cNvSpPr>
                <p:nvPr/>
              </p:nvSpPr>
              <p:spPr bwMode="auto">
                <a:xfrm>
                  <a:off x="511" y="1021"/>
                  <a:ext cx="603" cy="944"/>
                </a:xfrm>
                <a:custGeom>
                  <a:avLst/>
                  <a:gdLst/>
                  <a:ahLst/>
                  <a:cxnLst>
                    <a:cxn ang="0">
                      <a:pos x="202" y="0"/>
                    </a:cxn>
                    <a:cxn ang="0">
                      <a:pos x="181" y="2"/>
                    </a:cxn>
                    <a:cxn ang="0">
                      <a:pos x="161" y="4"/>
                    </a:cxn>
                    <a:cxn ang="0">
                      <a:pos x="124" y="14"/>
                    </a:cxn>
                    <a:cxn ang="0">
                      <a:pos x="90" y="32"/>
                    </a:cxn>
                    <a:cxn ang="0">
                      <a:pos x="60" y="54"/>
                    </a:cxn>
                    <a:cxn ang="0">
                      <a:pos x="35" y="80"/>
                    </a:cxn>
                    <a:cxn ang="0">
                      <a:pos x="16" y="111"/>
                    </a:cxn>
                    <a:cxn ang="0">
                      <a:pos x="4" y="144"/>
                    </a:cxn>
                    <a:cxn ang="0">
                      <a:pos x="2" y="162"/>
                    </a:cxn>
                    <a:cxn ang="0">
                      <a:pos x="0" y="181"/>
                    </a:cxn>
                    <a:cxn ang="0">
                      <a:pos x="0" y="1710"/>
                    </a:cxn>
                    <a:cxn ang="0">
                      <a:pos x="2" y="1729"/>
                    </a:cxn>
                    <a:cxn ang="0">
                      <a:pos x="4" y="1747"/>
                    </a:cxn>
                    <a:cxn ang="0">
                      <a:pos x="16" y="1780"/>
                    </a:cxn>
                    <a:cxn ang="0">
                      <a:pos x="35" y="1811"/>
                    </a:cxn>
                    <a:cxn ang="0">
                      <a:pos x="60" y="1837"/>
                    </a:cxn>
                    <a:cxn ang="0">
                      <a:pos x="90" y="1858"/>
                    </a:cxn>
                    <a:cxn ang="0">
                      <a:pos x="124" y="1875"/>
                    </a:cxn>
                    <a:cxn ang="0">
                      <a:pos x="161" y="1885"/>
                    </a:cxn>
                    <a:cxn ang="0">
                      <a:pos x="181" y="1889"/>
                    </a:cxn>
                    <a:cxn ang="0">
                      <a:pos x="202" y="1889"/>
                    </a:cxn>
                    <a:cxn ang="0">
                      <a:pos x="1006" y="1889"/>
                    </a:cxn>
                    <a:cxn ang="0">
                      <a:pos x="1027" y="1889"/>
                    </a:cxn>
                    <a:cxn ang="0">
                      <a:pos x="1046" y="1885"/>
                    </a:cxn>
                    <a:cxn ang="0">
                      <a:pos x="1083" y="1875"/>
                    </a:cxn>
                    <a:cxn ang="0">
                      <a:pos x="1118" y="1858"/>
                    </a:cxn>
                    <a:cxn ang="0">
                      <a:pos x="1147" y="1837"/>
                    </a:cxn>
                    <a:cxn ang="0">
                      <a:pos x="1172" y="1811"/>
                    </a:cxn>
                    <a:cxn ang="0">
                      <a:pos x="1192" y="1780"/>
                    </a:cxn>
                    <a:cxn ang="0">
                      <a:pos x="1203" y="1747"/>
                    </a:cxn>
                    <a:cxn ang="0">
                      <a:pos x="1205" y="1729"/>
                    </a:cxn>
                    <a:cxn ang="0">
                      <a:pos x="1207" y="1710"/>
                    </a:cxn>
                    <a:cxn ang="0">
                      <a:pos x="1207" y="181"/>
                    </a:cxn>
                    <a:cxn ang="0">
                      <a:pos x="1205" y="162"/>
                    </a:cxn>
                    <a:cxn ang="0">
                      <a:pos x="1203" y="144"/>
                    </a:cxn>
                    <a:cxn ang="0">
                      <a:pos x="1192" y="111"/>
                    </a:cxn>
                    <a:cxn ang="0">
                      <a:pos x="1172" y="80"/>
                    </a:cxn>
                    <a:cxn ang="0">
                      <a:pos x="1147" y="54"/>
                    </a:cxn>
                    <a:cxn ang="0">
                      <a:pos x="1118" y="32"/>
                    </a:cxn>
                    <a:cxn ang="0">
                      <a:pos x="1083" y="14"/>
                    </a:cxn>
                    <a:cxn ang="0">
                      <a:pos x="1046" y="4"/>
                    </a:cxn>
                    <a:cxn ang="0">
                      <a:pos x="1027" y="2"/>
                    </a:cxn>
                    <a:cxn ang="0">
                      <a:pos x="1006" y="0"/>
                    </a:cxn>
                    <a:cxn ang="0">
                      <a:pos x="202" y="0"/>
                    </a:cxn>
                  </a:cxnLst>
                  <a:rect l="0" t="0" r="r" b="b"/>
                  <a:pathLst>
                    <a:path w="1207" h="1889">
                      <a:moveTo>
                        <a:pt x="202" y="0"/>
                      </a:moveTo>
                      <a:lnTo>
                        <a:pt x="181" y="2"/>
                      </a:lnTo>
                      <a:lnTo>
                        <a:pt x="161" y="4"/>
                      </a:lnTo>
                      <a:lnTo>
                        <a:pt x="124" y="14"/>
                      </a:lnTo>
                      <a:lnTo>
                        <a:pt x="90" y="32"/>
                      </a:lnTo>
                      <a:lnTo>
                        <a:pt x="60" y="54"/>
                      </a:lnTo>
                      <a:lnTo>
                        <a:pt x="35" y="80"/>
                      </a:lnTo>
                      <a:lnTo>
                        <a:pt x="16" y="111"/>
                      </a:lnTo>
                      <a:lnTo>
                        <a:pt x="4" y="144"/>
                      </a:lnTo>
                      <a:lnTo>
                        <a:pt x="2" y="162"/>
                      </a:lnTo>
                      <a:lnTo>
                        <a:pt x="0" y="181"/>
                      </a:lnTo>
                      <a:lnTo>
                        <a:pt x="0" y="1710"/>
                      </a:lnTo>
                      <a:lnTo>
                        <a:pt x="2" y="1729"/>
                      </a:lnTo>
                      <a:lnTo>
                        <a:pt x="4" y="1747"/>
                      </a:lnTo>
                      <a:lnTo>
                        <a:pt x="16" y="1780"/>
                      </a:lnTo>
                      <a:lnTo>
                        <a:pt x="35" y="1811"/>
                      </a:lnTo>
                      <a:lnTo>
                        <a:pt x="60" y="1837"/>
                      </a:lnTo>
                      <a:lnTo>
                        <a:pt x="90" y="1858"/>
                      </a:lnTo>
                      <a:lnTo>
                        <a:pt x="124" y="1875"/>
                      </a:lnTo>
                      <a:lnTo>
                        <a:pt x="161" y="1885"/>
                      </a:lnTo>
                      <a:lnTo>
                        <a:pt x="181" y="1889"/>
                      </a:lnTo>
                      <a:lnTo>
                        <a:pt x="202" y="1889"/>
                      </a:lnTo>
                      <a:lnTo>
                        <a:pt x="1006" y="1889"/>
                      </a:lnTo>
                      <a:lnTo>
                        <a:pt x="1027" y="1889"/>
                      </a:lnTo>
                      <a:lnTo>
                        <a:pt x="1046" y="1885"/>
                      </a:lnTo>
                      <a:lnTo>
                        <a:pt x="1083" y="1875"/>
                      </a:lnTo>
                      <a:lnTo>
                        <a:pt x="1118" y="1858"/>
                      </a:lnTo>
                      <a:lnTo>
                        <a:pt x="1147" y="1837"/>
                      </a:lnTo>
                      <a:lnTo>
                        <a:pt x="1172" y="1811"/>
                      </a:lnTo>
                      <a:lnTo>
                        <a:pt x="1192" y="1780"/>
                      </a:lnTo>
                      <a:lnTo>
                        <a:pt x="1203" y="1747"/>
                      </a:lnTo>
                      <a:lnTo>
                        <a:pt x="1205" y="1729"/>
                      </a:lnTo>
                      <a:lnTo>
                        <a:pt x="1207" y="1710"/>
                      </a:lnTo>
                      <a:lnTo>
                        <a:pt x="1207" y="181"/>
                      </a:lnTo>
                      <a:lnTo>
                        <a:pt x="1205" y="162"/>
                      </a:lnTo>
                      <a:lnTo>
                        <a:pt x="1203" y="144"/>
                      </a:lnTo>
                      <a:lnTo>
                        <a:pt x="1192" y="111"/>
                      </a:lnTo>
                      <a:lnTo>
                        <a:pt x="1172" y="80"/>
                      </a:lnTo>
                      <a:lnTo>
                        <a:pt x="1147" y="54"/>
                      </a:lnTo>
                      <a:lnTo>
                        <a:pt x="1118" y="32"/>
                      </a:lnTo>
                      <a:lnTo>
                        <a:pt x="1083" y="14"/>
                      </a:lnTo>
                      <a:lnTo>
                        <a:pt x="1046" y="4"/>
                      </a:lnTo>
                      <a:lnTo>
                        <a:pt x="1027" y="2"/>
                      </a:lnTo>
                      <a:lnTo>
                        <a:pt x="1006" y="0"/>
                      </a:lnTo>
                      <a:lnTo>
                        <a:pt x="202" y="0"/>
                      </a:lnTo>
                      <a:close/>
                    </a:path>
                  </a:pathLst>
                </a:custGeom>
                <a:solidFill>
                  <a:srgbClr val="FFE4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1" name="Freeform 713"/>
                <p:cNvSpPr>
                  <a:spLocks/>
                </p:cNvSpPr>
                <p:nvPr/>
              </p:nvSpPr>
              <p:spPr bwMode="auto">
                <a:xfrm>
                  <a:off x="529" y="1050"/>
                  <a:ext cx="567" cy="886"/>
                </a:xfrm>
                <a:custGeom>
                  <a:avLst/>
                  <a:gdLst/>
                  <a:ahLst/>
                  <a:cxnLst>
                    <a:cxn ang="0">
                      <a:pos x="190" y="0"/>
                    </a:cxn>
                    <a:cxn ang="0">
                      <a:pos x="171" y="2"/>
                    </a:cxn>
                    <a:cxn ang="0">
                      <a:pos x="152" y="4"/>
                    </a:cxn>
                    <a:cxn ang="0">
                      <a:pos x="117" y="14"/>
                    </a:cxn>
                    <a:cxn ang="0">
                      <a:pos x="84" y="30"/>
                    </a:cxn>
                    <a:cxn ang="0">
                      <a:pos x="56" y="51"/>
                    </a:cxn>
                    <a:cxn ang="0">
                      <a:pos x="33" y="75"/>
                    </a:cxn>
                    <a:cxn ang="0">
                      <a:pos x="16" y="104"/>
                    </a:cxn>
                    <a:cxn ang="0">
                      <a:pos x="4" y="136"/>
                    </a:cxn>
                    <a:cxn ang="0">
                      <a:pos x="2" y="153"/>
                    </a:cxn>
                    <a:cxn ang="0">
                      <a:pos x="0" y="170"/>
                    </a:cxn>
                    <a:cxn ang="0">
                      <a:pos x="0" y="1604"/>
                    </a:cxn>
                    <a:cxn ang="0">
                      <a:pos x="2" y="1622"/>
                    </a:cxn>
                    <a:cxn ang="0">
                      <a:pos x="4" y="1637"/>
                    </a:cxn>
                    <a:cxn ang="0">
                      <a:pos x="16" y="1670"/>
                    </a:cxn>
                    <a:cxn ang="0">
                      <a:pos x="33" y="1698"/>
                    </a:cxn>
                    <a:cxn ang="0">
                      <a:pos x="56" y="1722"/>
                    </a:cxn>
                    <a:cxn ang="0">
                      <a:pos x="84" y="1743"/>
                    </a:cxn>
                    <a:cxn ang="0">
                      <a:pos x="117" y="1759"/>
                    </a:cxn>
                    <a:cxn ang="0">
                      <a:pos x="152" y="1769"/>
                    </a:cxn>
                    <a:cxn ang="0">
                      <a:pos x="171" y="1773"/>
                    </a:cxn>
                    <a:cxn ang="0">
                      <a:pos x="190" y="1773"/>
                    </a:cxn>
                    <a:cxn ang="0">
                      <a:pos x="943" y="1773"/>
                    </a:cxn>
                    <a:cxn ang="0">
                      <a:pos x="963" y="1773"/>
                    </a:cxn>
                    <a:cxn ang="0">
                      <a:pos x="982" y="1769"/>
                    </a:cxn>
                    <a:cxn ang="0">
                      <a:pos x="1017" y="1759"/>
                    </a:cxn>
                    <a:cxn ang="0">
                      <a:pos x="1050" y="1743"/>
                    </a:cxn>
                    <a:cxn ang="0">
                      <a:pos x="1077" y="1722"/>
                    </a:cxn>
                    <a:cxn ang="0">
                      <a:pos x="1100" y="1698"/>
                    </a:cxn>
                    <a:cxn ang="0">
                      <a:pos x="1118" y="1670"/>
                    </a:cxn>
                    <a:cxn ang="0">
                      <a:pos x="1130" y="1637"/>
                    </a:cxn>
                    <a:cxn ang="0">
                      <a:pos x="1133" y="1622"/>
                    </a:cxn>
                    <a:cxn ang="0">
                      <a:pos x="1133" y="1604"/>
                    </a:cxn>
                    <a:cxn ang="0">
                      <a:pos x="1133" y="170"/>
                    </a:cxn>
                    <a:cxn ang="0">
                      <a:pos x="1133" y="153"/>
                    </a:cxn>
                    <a:cxn ang="0">
                      <a:pos x="1130" y="136"/>
                    </a:cxn>
                    <a:cxn ang="0">
                      <a:pos x="1118" y="104"/>
                    </a:cxn>
                    <a:cxn ang="0">
                      <a:pos x="1100" y="75"/>
                    </a:cxn>
                    <a:cxn ang="0">
                      <a:pos x="1077" y="51"/>
                    </a:cxn>
                    <a:cxn ang="0">
                      <a:pos x="1050" y="30"/>
                    </a:cxn>
                    <a:cxn ang="0">
                      <a:pos x="1017" y="14"/>
                    </a:cxn>
                    <a:cxn ang="0">
                      <a:pos x="982" y="4"/>
                    </a:cxn>
                    <a:cxn ang="0">
                      <a:pos x="963" y="2"/>
                    </a:cxn>
                    <a:cxn ang="0">
                      <a:pos x="943" y="0"/>
                    </a:cxn>
                    <a:cxn ang="0">
                      <a:pos x="190" y="0"/>
                    </a:cxn>
                  </a:cxnLst>
                  <a:rect l="0" t="0" r="r" b="b"/>
                  <a:pathLst>
                    <a:path w="1133" h="1773">
                      <a:moveTo>
                        <a:pt x="190" y="0"/>
                      </a:moveTo>
                      <a:lnTo>
                        <a:pt x="171" y="2"/>
                      </a:lnTo>
                      <a:lnTo>
                        <a:pt x="152" y="4"/>
                      </a:lnTo>
                      <a:lnTo>
                        <a:pt x="117" y="14"/>
                      </a:lnTo>
                      <a:lnTo>
                        <a:pt x="84" y="30"/>
                      </a:lnTo>
                      <a:lnTo>
                        <a:pt x="56" y="51"/>
                      </a:lnTo>
                      <a:lnTo>
                        <a:pt x="33" y="75"/>
                      </a:lnTo>
                      <a:lnTo>
                        <a:pt x="16" y="104"/>
                      </a:lnTo>
                      <a:lnTo>
                        <a:pt x="4" y="136"/>
                      </a:lnTo>
                      <a:lnTo>
                        <a:pt x="2" y="153"/>
                      </a:lnTo>
                      <a:lnTo>
                        <a:pt x="0" y="170"/>
                      </a:lnTo>
                      <a:lnTo>
                        <a:pt x="0" y="1604"/>
                      </a:lnTo>
                      <a:lnTo>
                        <a:pt x="2" y="1622"/>
                      </a:lnTo>
                      <a:lnTo>
                        <a:pt x="4" y="1637"/>
                      </a:lnTo>
                      <a:lnTo>
                        <a:pt x="16" y="1670"/>
                      </a:lnTo>
                      <a:lnTo>
                        <a:pt x="33" y="1698"/>
                      </a:lnTo>
                      <a:lnTo>
                        <a:pt x="56" y="1722"/>
                      </a:lnTo>
                      <a:lnTo>
                        <a:pt x="84" y="1743"/>
                      </a:lnTo>
                      <a:lnTo>
                        <a:pt x="117" y="1759"/>
                      </a:lnTo>
                      <a:lnTo>
                        <a:pt x="152" y="1769"/>
                      </a:lnTo>
                      <a:lnTo>
                        <a:pt x="171" y="1773"/>
                      </a:lnTo>
                      <a:lnTo>
                        <a:pt x="190" y="1773"/>
                      </a:lnTo>
                      <a:lnTo>
                        <a:pt x="943" y="1773"/>
                      </a:lnTo>
                      <a:lnTo>
                        <a:pt x="963" y="1773"/>
                      </a:lnTo>
                      <a:lnTo>
                        <a:pt x="982" y="1769"/>
                      </a:lnTo>
                      <a:lnTo>
                        <a:pt x="1017" y="1759"/>
                      </a:lnTo>
                      <a:lnTo>
                        <a:pt x="1050" y="1743"/>
                      </a:lnTo>
                      <a:lnTo>
                        <a:pt x="1077" y="1722"/>
                      </a:lnTo>
                      <a:lnTo>
                        <a:pt x="1100" y="1698"/>
                      </a:lnTo>
                      <a:lnTo>
                        <a:pt x="1118" y="1670"/>
                      </a:lnTo>
                      <a:lnTo>
                        <a:pt x="1130" y="1637"/>
                      </a:lnTo>
                      <a:lnTo>
                        <a:pt x="1133" y="1622"/>
                      </a:lnTo>
                      <a:lnTo>
                        <a:pt x="1133" y="1604"/>
                      </a:lnTo>
                      <a:lnTo>
                        <a:pt x="1133" y="170"/>
                      </a:lnTo>
                      <a:lnTo>
                        <a:pt x="1133" y="153"/>
                      </a:lnTo>
                      <a:lnTo>
                        <a:pt x="1130" y="136"/>
                      </a:lnTo>
                      <a:lnTo>
                        <a:pt x="1118" y="104"/>
                      </a:lnTo>
                      <a:lnTo>
                        <a:pt x="1100" y="75"/>
                      </a:lnTo>
                      <a:lnTo>
                        <a:pt x="1077" y="51"/>
                      </a:lnTo>
                      <a:lnTo>
                        <a:pt x="1050" y="30"/>
                      </a:lnTo>
                      <a:lnTo>
                        <a:pt x="1017" y="14"/>
                      </a:lnTo>
                      <a:lnTo>
                        <a:pt x="982" y="4"/>
                      </a:lnTo>
                      <a:lnTo>
                        <a:pt x="963" y="2"/>
                      </a:lnTo>
                      <a:lnTo>
                        <a:pt x="943" y="0"/>
                      </a:lnTo>
                      <a:lnTo>
                        <a:pt x="190" y="0"/>
                      </a:lnTo>
                      <a:close/>
                    </a:path>
                  </a:pathLst>
                </a:custGeom>
                <a:solidFill>
                  <a:srgbClr val="FFE7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2" name="Freeform 714"/>
                <p:cNvSpPr>
                  <a:spLocks/>
                </p:cNvSpPr>
                <p:nvPr/>
              </p:nvSpPr>
              <p:spPr bwMode="auto">
                <a:xfrm>
                  <a:off x="548" y="1080"/>
                  <a:ext cx="528" cy="827"/>
                </a:xfrm>
                <a:custGeom>
                  <a:avLst/>
                  <a:gdLst/>
                  <a:ahLst/>
                  <a:cxnLst>
                    <a:cxn ang="0">
                      <a:pos x="177" y="0"/>
                    </a:cxn>
                    <a:cxn ang="0">
                      <a:pos x="142" y="4"/>
                    </a:cxn>
                    <a:cxn ang="0">
                      <a:pos x="109" y="12"/>
                    </a:cxn>
                    <a:cxn ang="0">
                      <a:pos x="78" y="28"/>
                    </a:cxn>
                    <a:cxn ang="0">
                      <a:pos x="52" y="47"/>
                    </a:cxn>
                    <a:cxn ang="0">
                      <a:pos x="31" y="70"/>
                    </a:cxn>
                    <a:cxn ang="0">
                      <a:pos x="14" y="98"/>
                    </a:cxn>
                    <a:cxn ang="0">
                      <a:pos x="4" y="127"/>
                    </a:cxn>
                    <a:cxn ang="0">
                      <a:pos x="0" y="158"/>
                    </a:cxn>
                    <a:cxn ang="0">
                      <a:pos x="0" y="1497"/>
                    </a:cxn>
                    <a:cxn ang="0">
                      <a:pos x="4" y="1528"/>
                    </a:cxn>
                    <a:cxn ang="0">
                      <a:pos x="14" y="1557"/>
                    </a:cxn>
                    <a:cxn ang="0">
                      <a:pos x="31" y="1585"/>
                    </a:cxn>
                    <a:cxn ang="0">
                      <a:pos x="52" y="1608"/>
                    </a:cxn>
                    <a:cxn ang="0">
                      <a:pos x="78" y="1627"/>
                    </a:cxn>
                    <a:cxn ang="0">
                      <a:pos x="109" y="1642"/>
                    </a:cxn>
                    <a:cxn ang="0">
                      <a:pos x="142" y="1651"/>
                    </a:cxn>
                    <a:cxn ang="0">
                      <a:pos x="177" y="1655"/>
                    </a:cxn>
                    <a:cxn ang="0">
                      <a:pos x="881" y="1655"/>
                    </a:cxn>
                    <a:cxn ang="0">
                      <a:pos x="916" y="1651"/>
                    </a:cxn>
                    <a:cxn ang="0">
                      <a:pos x="949" y="1642"/>
                    </a:cxn>
                    <a:cxn ang="0">
                      <a:pos x="980" y="1627"/>
                    </a:cxn>
                    <a:cxn ang="0">
                      <a:pos x="1005" y="1608"/>
                    </a:cxn>
                    <a:cxn ang="0">
                      <a:pos x="1027" y="1585"/>
                    </a:cxn>
                    <a:cxn ang="0">
                      <a:pos x="1044" y="1557"/>
                    </a:cxn>
                    <a:cxn ang="0">
                      <a:pos x="1054" y="1528"/>
                    </a:cxn>
                    <a:cxn ang="0">
                      <a:pos x="1058" y="1497"/>
                    </a:cxn>
                    <a:cxn ang="0">
                      <a:pos x="1058" y="158"/>
                    </a:cxn>
                    <a:cxn ang="0">
                      <a:pos x="1054" y="127"/>
                    </a:cxn>
                    <a:cxn ang="0">
                      <a:pos x="1044" y="98"/>
                    </a:cxn>
                    <a:cxn ang="0">
                      <a:pos x="1027" y="70"/>
                    </a:cxn>
                    <a:cxn ang="0">
                      <a:pos x="1005" y="47"/>
                    </a:cxn>
                    <a:cxn ang="0">
                      <a:pos x="980" y="28"/>
                    </a:cxn>
                    <a:cxn ang="0">
                      <a:pos x="949" y="12"/>
                    </a:cxn>
                    <a:cxn ang="0">
                      <a:pos x="916" y="4"/>
                    </a:cxn>
                    <a:cxn ang="0">
                      <a:pos x="881" y="0"/>
                    </a:cxn>
                    <a:cxn ang="0">
                      <a:pos x="177" y="0"/>
                    </a:cxn>
                  </a:cxnLst>
                  <a:rect l="0" t="0" r="r" b="b"/>
                  <a:pathLst>
                    <a:path w="1058" h="1655">
                      <a:moveTo>
                        <a:pt x="177" y="0"/>
                      </a:moveTo>
                      <a:lnTo>
                        <a:pt x="142" y="4"/>
                      </a:lnTo>
                      <a:lnTo>
                        <a:pt x="109" y="12"/>
                      </a:lnTo>
                      <a:lnTo>
                        <a:pt x="78" y="28"/>
                      </a:lnTo>
                      <a:lnTo>
                        <a:pt x="52" y="47"/>
                      </a:lnTo>
                      <a:lnTo>
                        <a:pt x="31" y="70"/>
                      </a:lnTo>
                      <a:lnTo>
                        <a:pt x="14" y="98"/>
                      </a:lnTo>
                      <a:lnTo>
                        <a:pt x="4" y="127"/>
                      </a:lnTo>
                      <a:lnTo>
                        <a:pt x="0" y="158"/>
                      </a:lnTo>
                      <a:lnTo>
                        <a:pt x="0" y="1497"/>
                      </a:lnTo>
                      <a:lnTo>
                        <a:pt x="4" y="1528"/>
                      </a:lnTo>
                      <a:lnTo>
                        <a:pt x="14" y="1557"/>
                      </a:lnTo>
                      <a:lnTo>
                        <a:pt x="31" y="1585"/>
                      </a:lnTo>
                      <a:lnTo>
                        <a:pt x="52" y="1608"/>
                      </a:lnTo>
                      <a:lnTo>
                        <a:pt x="78" y="1627"/>
                      </a:lnTo>
                      <a:lnTo>
                        <a:pt x="109" y="1642"/>
                      </a:lnTo>
                      <a:lnTo>
                        <a:pt x="142" y="1651"/>
                      </a:lnTo>
                      <a:lnTo>
                        <a:pt x="177" y="1655"/>
                      </a:lnTo>
                      <a:lnTo>
                        <a:pt x="881" y="1655"/>
                      </a:lnTo>
                      <a:lnTo>
                        <a:pt x="916" y="1651"/>
                      </a:lnTo>
                      <a:lnTo>
                        <a:pt x="949" y="1642"/>
                      </a:lnTo>
                      <a:lnTo>
                        <a:pt x="980" y="1627"/>
                      </a:lnTo>
                      <a:lnTo>
                        <a:pt x="1005" y="1608"/>
                      </a:lnTo>
                      <a:lnTo>
                        <a:pt x="1027" y="1585"/>
                      </a:lnTo>
                      <a:lnTo>
                        <a:pt x="1044" y="1557"/>
                      </a:lnTo>
                      <a:lnTo>
                        <a:pt x="1054" y="1528"/>
                      </a:lnTo>
                      <a:lnTo>
                        <a:pt x="1058" y="1497"/>
                      </a:lnTo>
                      <a:lnTo>
                        <a:pt x="1058" y="158"/>
                      </a:lnTo>
                      <a:lnTo>
                        <a:pt x="1054" y="127"/>
                      </a:lnTo>
                      <a:lnTo>
                        <a:pt x="1044" y="98"/>
                      </a:lnTo>
                      <a:lnTo>
                        <a:pt x="1027" y="70"/>
                      </a:lnTo>
                      <a:lnTo>
                        <a:pt x="1005" y="47"/>
                      </a:lnTo>
                      <a:lnTo>
                        <a:pt x="980" y="28"/>
                      </a:lnTo>
                      <a:lnTo>
                        <a:pt x="949" y="12"/>
                      </a:lnTo>
                      <a:lnTo>
                        <a:pt x="916" y="4"/>
                      </a:lnTo>
                      <a:lnTo>
                        <a:pt x="881" y="0"/>
                      </a:lnTo>
                      <a:lnTo>
                        <a:pt x="177" y="0"/>
                      </a:lnTo>
                      <a:close/>
                    </a:path>
                  </a:pathLst>
                </a:custGeom>
                <a:solidFill>
                  <a:srgbClr val="FFE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3" name="Freeform 715"/>
                <p:cNvSpPr>
                  <a:spLocks/>
                </p:cNvSpPr>
                <p:nvPr/>
              </p:nvSpPr>
              <p:spPr bwMode="auto">
                <a:xfrm>
                  <a:off x="567" y="1109"/>
                  <a:ext cx="491" cy="768"/>
                </a:xfrm>
                <a:custGeom>
                  <a:avLst/>
                  <a:gdLst/>
                  <a:ahLst/>
                  <a:cxnLst>
                    <a:cxn ang="0">
                      <a:pos x="165" y="0"/>
                    </a:cxn>
                    <a:cxn ang="0">
                      <a:pos x="132" y="4"/>
                    </a:cxn>
                    <a:cxn ang="0">
                      <a:pos x="101" y="12"/>
                    </a:cxn>
                    <a:cxn ang="0">
                      <a:pos x="72" y="26"/>
                    </a:cxn>
                    <a:cxn ang="0">
                      <a:pos x="48" y="44"/>
                    </a:cxn>
                    <a:cxn ang="0">
                      <a:pos x="29" y="65"/>
                    </a:cxn>
                    <a:cxn ang="0">
                      <a:pos x="13" y="91"/>
                    </a:cxn>
                    <a:cxn ang="0">
                      <a:pos x="4" y="118"/>
                    </a:cxn>
                    <a:cxn ang="0">
                      <a:pos x="0" y="148"/>
                    </a:cxn>
                    <a:cxn ang="0">
                      <a:pos x="0" y="1391"/>
                    </a:cxn>
                    <a:cxn ang="0">
                      <a:pos x="4" y="1420"/>
                    </a:cxn>
                    <a:cxn ang="0">
                      <a:pos x="13" y="1448"/>
                    </a:cxn>
                    <a:cxn ang="0">
                      <a:pos x="29" y="1472"/>
                    </a:cxn>
                    <a:cxn ang="0">
                      <a:pos x="48" y="1493"/>
                    </a:cxn>
                    <a:cxn ang="0">
                      <a:pos x="72" y="1512"/>
                    </a:cxn>
                    <a:cxn ang="0">
                      <a:pos x="101" y="1524"/>
                    </a:cxn>
                    <a:cxn ang="0">
                      <a:pos x="132" y="1533"/>
                    </a:cxn>
                    <a:cxn ang="0">
                      <a:pos x="165" y="1537"/>
                    </a:cxn>
                    <a:cxn ang="0">
                      <a:pos x="819" y="1537"/>
                    </a:cxn>
                    <a:cxn ang="0">
                      <a:pos x="852" y="1533"/>
                    </a:cxn>
                    <a:cxn ang="0">
                      <a:pos x="883" y="1524"/>
                    </a:cxn>
                    <a:cxn ang="0">
                      <a:pos x="910" y="1512"/>
                    </a:cxn>
                    <a:cxn ang="0">
                      <a:pos x="933" y="1493"/>
                    </a:cxn>
                    <a:cxn ang="0">
                      <a:pos x="955" y="1472"/>
                    </a:cxn>
                    <a:cxn ang="0">
                      <a:pos x="968" y="1448"/>
                    </a:cxn>
                    <a:cxn ang="0">
                      <a:pos x="978" y="1420"/>
                    </a:cxn>
                    <a:cxn ang="0">
                      <a:pos x="982" y="1391"/>
                    </a:cxn>
                    <a:cxn ang="0">
                      <a:pos x="982" y="148"/>
                    </a:cxn>
                    <a:cxn ang="0">
                      <a:pos x="978" y="118"/>
                    </a:cxn>
                    <a:cxn ang="0">
                      <a:pos x="968" y="91"/>
                    </a:cxn>
                    <a:cxn ang="0">
                      <a:pos x="955" y="65"/>
                    </a:cxn>
                    <a:cxn ang="0">
                      <a:pos x="933" y="44"/>
                    </a:cxn>
                    <a:cxn ang="0">
                      <a:pos x="910" y="26"/>
                    </a:cxn>
                    <a:cxn ang="0">
                      <a:pos x="883" y="12"/>
                    </a:cxn>
                    <a:cxn ang="0">
                      <a:pos x="852" y="4"/>
                    </a:cxn>
                    <a:cxn ang="0">
                      <a:pos x="819" y="0"/>
                    </a:cxn>
                    <a:cxn ang="0">
                      <a:pos x="165" y="0"/>
                    </a:cxn>
                  </a:cxnLst>
                  <a:rect l="0" t="0" r="r" b="b"/>
                  <a:pathLst>
                    <a:path w="982" h="1537">
                      <a:moveTo>
                        <a:pt x="165" y="0"/>
                      </a:moveTo>
                      <a:lnTo>
                        <a:pt x="132" y="4"/>
                      </a:lnTo>
                      <a:lnTo>
                        <a:pt x="101" y="12"/>
                      </a:lnTo>
                      <a:lnTo>
                        <a:pt x="72" y="26"/>
                      </a:lnTo>
                      <a:lnTo>
                        <a:pt x="48" y="44"/>
                      </a:lnTo>
                      <a:lnTo>
                        <a:pt x="29" y="65"/>
                      </a:lnTo>
                      <a:lnTo>
                        <a:pt x="13" y="91"/>
                      </a:lnTo>
                      <a:lnTo>
                        <a:pt x="4" y="118"/>
                      </a:lnTo>
                      <a:lnTo>
                        <a:pt x="0" y="148"/>
                      </a:lnTo>
                      <a:lnTo>
                        <a:pt x="0" y="1391"/>
                      </a:lnTo>
                      <a:lnTo>
                        <a:pt x="4" y="1420"/>
                      </a:lnTo>
                      <a:lnTo>
                        <a:pt x="13" y="1448"/>
                      </a:lnTo>
                      <a:lnTo>
                        <a:pt x="29" y="1472"/>
                      </a:lnTo>
                      <a:lnTo>
                        <a:pt x="48" y="1493"/>
                      </a:lnTo>
                      <a:lnTo>
                        <a:pt x="72" y="1512"/>
                      </a:lnTo>
                      <a:lnTo>
                        <a:pt x="101" y="1524"/>
                      </a:lnTo>
                      <a:lnTo>
                        <a:pt x="132" y="1533"/>
                      </a:lnTo>
                      <a:lnTo>
                        <a:pt x="165" y="1537"/>
                      </a:lnTo>
                      <a:lnTo>
                        <a:pt x="819" y="1537"/>
                      </a:lnTo>
                      <a:lnTo>
                        <a:pt x="852" y="1533"/>
                      </a:lnTo>
                      <a:lnTo>
                        <a:pt x="883" y="1524"/>
                      </a:lnTo>
                      <a:lnTo>
                        <a:pt x="910" y="1512"/>
                      </a:lnTo>
                      <a:lnTo>
                        <a:pt x="933" y="1493"/>
                      </a:lnTo>
                      <a:lnTo>
                        <a:pt x="955" y="1472"/>
                      </a:lnTo>
                      <a:lnTo>
                        <a:pt x="968" y="1448"/>
                      </a:lnTo>
                      <a:lnTo>
                        <a:pt x="978" y="1420"/>
                      </a:lnTo>
                      <a:lnTo>
                        <a:pt x="982" y="1391"/>
                      </a:lnTo>
                      <a:lnTo>
                        <a:pt x="982" y="148"/>
                      </a:lnTo>
                      <a:lnTo>
                        <a:pt x="978" y="118"/>
                      </a:lnTo>
                      <a:lnTo>
                        <a:pt x="968" y="91"/>
                      </a:lnTo>
                      <a:lnTo>
                        <a:pt x="955" y="65"/>
                      </a:lnTo>
                      <a:lnTo>
                        <a:pt x="933" y="44"/>
                      </a:lnTo>
                      <a:lnTo>
                        <a:pt x="910" y="26"/>
                      </a:lnTo>
                      <a:lnTo>
                        <a:pt x="883" y="12"/>
                      </a:lnTo>
                      <a:lnTo>
                        <a:pt x="852" y="4"/>
                      </a:lnTo>
                      <a:lnTo>
                        <a:pt x="819" y="0"/>
                      </a:lnTo>
                      <a:lnTo>
                        <a:pt x="165" y="0"/>
                      </a:lnTo>
                      <a:close/>
                    </a:path>
                  </a:pathLst>
                </a:custGeom>
                <a:solidFill>
                  <a:srgbClr val="FFECE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4" name="Freeform 716"/>
                <p:cNvSpPr>
                  <a:spLocks/>
                </p:cNvSpPr>
                <p:nvPr/>
              </p:nvSpPr>
              <p:spPr bwMode="auto">
                <a:xfrm>
                  <a:off x="585" y="1139"/>
                  <a:ext cx="453" cy="709"/>
                </a:xfrm>
                <a:custGeom>
                  <a:avLst/>
                  <a:gdLst/>
                  <a:ahLst/>
                  <a:cxnLst>
                    <a:cxn ang="0">
                      <a:pos x="151" y="0"/>
                    </a:cxn>
                    <a:cxn ang="0">
                      <a:pos x="120" y="4"/>
                    </a:cxn>
                    <a:cxn ang="0">
                      <a:pos x="93" y="11"/>
                    </a:cxn>
                    <a:cxn ang="0">
                      <a:pos x="66" y="23"/>
                    </a:cxn>
                    <a:cxn ang="0">
                      <a:pos x="44" y="40"/>
                    </a:cxn>
                    <a:cxn ang="0">
                      <a:pos x="25" y="59"/>
                    </a:cxn>
                    <a:cxn ang="0">
                      <a:pos x="11" y="84"/>
                    </a:cxn>
                    <a:cxn ang="0">
                      <a:pos x="4" y="108"/>
                    </a:cxn>
                    <a:cxn ang="0">
                      <a:pos x="0" y="136"/>
                    </a:cxn>
                    <a:cxn ang="0">
                      <a:pos x="0" y="1283"/>
                    </a:cxn>
                    <a:cxn ang="0">
                      <a:pos x="4" y="1311"/>
                    </a:cxn>
                    <a:cxn ang="0">
                      <a:pos x="11" y="1335"/>
                    </a:cxn>
                    <a:cxn ang="0">
                      <a:pos x="25" y="1360"/>
                    </a:cxn>
                    <a:cxn ang="0">
                      <a:pos x="44" y="1379"/>
                    </a:cxn>
                    <a:cxn ang="0">
                      <a:pos x="66" y="1396"/>
                    </a:cxn>
                    <a:cxn ang="0">
                      <a:pos x="93" y="1408"/>
                    </a:cxn>
                    <a:cxn ang="0">
                      <a:pos x="120" y="1415"/>
                    </a:cxn>
                    <a:cxn ang="0">
                      <a:pos x="151" y="1419"/>
                    </a:cxn>
                    <a:cxn ang="0">
                      <a:pos x="755" y="1419"/>
                    </a:cxn>
                    <a:cxn ang="0">
                      <a:pos x="786" y="1415"/>
                    </a:cxn>
                    <a:cxn ang="0">
                      <a:pos x="813" y="1408"/>
                    </a:cxn>
                    <a:cxn ang="0">
                      <a:pos x="840" y="1396"/>
                    </a:cxn>
                    <a:cxn ang="0">
                      <a:pos x="861" y="1379"/>
                    </a:cxn>
                    <a:cxn ang="0">
                      <a:pos x="881" y="1360"/>
                    </a:cxn>
                    <a:cxn ang="0">
                      <a:pos x="894" y="1335"/>
                    </a:cxn>
                    <a:cxn ang="0">
                      <a:pos x="902" y="1311"/>
                    </a:cxn>
                    <a:cxn ang="0">
                      <a:pos x="906" y="1283"/>
                    </a:cxn>
                    <a:cxn ang="0">
                      <a:pos x="906" y="136"/>
                    </a:cxn>
                    <a:cxn ang="0">
                      <a:pos x="902" y="108"/>
                    </a:cxn>
                    <a:cxn ang="0">
                      <a:pos x="894" y="84"/>
                    </a:cxn>
                    <a:cxn ang="0">
                      <a:pos x="881" y="59"/>
                    </a:cxn>
                    <a:cxn ang="0">
                      <a:pos x="861" y="40"/>
                    </a:cxn>
                    <a:cxn ang="0">
                      <a:pos x="840" y="23"/>
                    </a:cxn>
                    <a:cxn ang="0">
                      <a:pos x="813" y="11"/>
                    </a:cxn>
                    <a:cxn ang="0">
                      <a:pos x="786" y="4"/>
                    </a:cxn>
                    <a:cxn ang="0">
                      <a:pos x="755" y="0"/>
                    </a:cxn>
                    <a:cxn ang="0">
                      <a:pos x="151" y="0"/>
                    </a:cxn>
                  </a:cxnLst>
                  <a:rect l="0" t="0" r="r" b="b"/>
                  <a:pathLst>
                    <a:path w="906" h="1419">
                      <a:moveTo>
                        <a:pt x="151" y="0"/>
                      </a:moveTo>
                      <a:lnTo>
                        <a:pt x="120" y="4"/>
                      </a:lnTo>
                      <a:lnTo>
                        <a:pt x="93" y="11"/>
                      </a:lnTo>
                      <a:lnTo>
                        <a:pt x="66" y="23"/>
                      </a:lnTo>
                      <a:lnTo>
                        <a:pt x="44" y="40"/>
                      </a:lnTo>
                      <a:lnTo>
                        <a:pt x="25" y="59"/>
                      </a:lnTo>
                      <a:lnTo>
                        <a:pt x="11" y="84"/>
                      </a:lnTo>
                      <a:lnTo>
                        <a:pt x="4" y="108"/>
                      </a:lnTo>
                      <a:lnTo>
                        <a:pt x="0" y="136"/>
                      </a:lnTo>
                      <a:lnTo>
                        <a:pt x="0" y="1283"/>
                      </a:lnTo>
                      <a:lnTo>
                        <a:pt x="4" y="1311"/>
                      </a:lnTo>
                      <a:lnTo>
                        <a:pt x="11" y="1335"/>
                      </a:lnTo>
                      <a:lnTo>
                        <a:pt x="25" y="1360"/>
                      </a:lnTo>
                      <a:lnTo>
                        <a:pt x="44" y="1379"/>
                      </a:lnTo>
                      <a:lnTo>
                        <a:pt x="66" y="1396"/>
                      </a:lnTo>
                      <a:lnTo>
                        <a:pt x="93" y="1408"/>
                      </a:lnTo>
                      <a:lnTo>
                        <a:pt x="120" y="1415"/>
                      </a:lnTo>
                      <a:lnTo>
                        <a:pt x="151" y="1419"/>
                      </a:lnTo>
                      <a:lnTo>
                        <a:pt x="755" y="1419"/>
                      </a:lnTo>
                      <a:lnTo>
                        <a:pt x="786" y="1415"/>
                      </a:lnTo>
                      <a:lnTo>
                        <a:pt x="813" y="1408"/>
                      </a:lnTo>
                      <a:lnTo>
                        <a:pt x="840" y="1396"/>
                      </a:lnTo>
                      <a:lnTo>
                        <a:pt x="861" y="1379"/>
                      </a:lnTo>
                      <a:lnTo>
                        <a:pt x="881" y="1360"/>
                      </a:lnTo>
                      <a:lnTo>
                        <a:pt x="894" y="1335"/>
                      </a:lnTo>
                      <a:lnTo>
                        <a:pt x="902" y="1311"/>
                      </a:lnTo>
                      <a:lnTo>
                        <a:pt x="906" y="1283"/>
                      </a:lnTo>
                      <a:lnTo>
                        <a:pt x="906" y="136"/>
                      </a:lnTo>
                      <a:lnTo>
                        <a:pt x="902" y="108"/>
                      </a:lnTo>
                      <a:lnTo>
                        <a:pt x="894" y="84"/>
                      </a:lnTo>
                      <a:lnTo>
                        <a:pt x="881" y="59"/>
                      </a:lnTo>
                      <a:lnTo>
                        <a:pt x="861" y="40"/>
                      </a:lnTo>
                      <a:lnTo>
                        <a:pt x="840" y="23"/>
                      </a:lnTo>
                      <a:lnTo>
                        <a:pt x="813" y="11"/>
                      </a:lnTo>
                      <a:lnTo>
                        <a:pt x="786" y="4"/>
                      </a:lnTo>
                      <a:lnTo>
                        <a:pt x="755" y="0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FFEFF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5" name="Freeform 717"/>
                <p:cNvSpPr>
                  <a:spLocks/>
                </p:cNvSpPr>
                <p:nvPr/>
              </p:nvSpPr>
              <p:spPr bwMode="auto">
                <a:xfrm>
                  <a:off x="605" y="1168"/>
                  <a:ext cx="415" cy="650"/>
                </a:xfrm>
                <a:custGeom>
                  <a:avLst/>
                  <a:gdLst/>
                  <a:ahLst/>
                  <a:cxnLst>
                    <a:cxn ang="0">
                      <a:pos x="139" y="0"/>
                    </a:cxn>
                    <a:cxn ang="0">
                      <a:pos x="110" y="2"/>
                    </a:cxn>
                    <a:cxn ang="0">
                      <a:pos x="85" y="11"/>
                    </a:cxn>
                    <a:cxn ang="0">
                      <a:pos x="62" y="21"/>
                    </a:cxn>
                    <a:cxn ang="0">
                      <a:pos x="40" y="37"/>
                    </a:cxn>
                    <a:cxn ang="0">
                      <a:pos x="23" y="56"/>
                    </a:cxn>
                    <a:cxn ang="0">
                      <a:pos x="11" y="77"/>
                    </a:cxn>
                    <a:cxn ang="0">
                      <a:pos x="1" y="99"/>
                    </a:cxn>
                    <a:cxn ang="0">
                      <a:pos x="0" y="125"/>
                    </a:cxn>
                    <a:cxn ang="0">
                      <a:pos x="0" y="1177"/>
                    </a:cxn>
                    <a:cxn ang="0">
                      <a:pos x="1" y="1202"/>
                    </a:cxn>
                    <a:cxn ang="0">
                      <a:pos x="11" y="1226"/>
                    </a:cxn>
                    <a:cxn ang="0">
                      <a:pos x="23" y="1247"/>
                    </a:cxn>
                    <a:cxn ang="0">
                      <a:pos x="40" y="1264"/>
                    </a:cxn>
                    <a:cxn ang="0">
                      <a:pos x="62" y="1280"/>
                    </a:cxn>
                    <a:cxn ang="0">
                      <a:pos x="85" y="1290"/>
                    </a:cxn>
                    <a:cxn ang="0">
                      <a:pos x="110" y="1299"/>
                    </a:cxn>
                    <a:cxn ang="0">
                      <a:pos x="139" y="1301"/>
                    </a:cxn>
                    <a:cxn ang="0">
                      <a:pos x="692" y="1301"/>
                    </a:cxn>
                    <a:cxn ang="0">
                      <a:pos x="719" y="1299"/>
                    </a:cxn>
                    <a:cxn ang="0">
                      <a:pos x="747" y="1290"/>
                    </a:cxn>
                    <a:cxn ang="0">
                      <a:pos x="770" y="1280"/>
                    </a:cxn>
                    <a:cxn ang="0">
                      <a:pos x="789" y="1264"/>
                    </a:cxn>
                    <a:cxn ang="0">
                      <a:pos x="807" y="1247"/>
                    </a:cxn>
                    <a:cxn ang="0">
                      <a:pos x="818" y="1226"/>
                    </a:cxn>
                    <a:cxn ang="0">
                      <a:pos x="828" y="1202"/>
                    </a:cxn>
                    <a:cxn ang="0">
                      <a:pos x="830" y="1177"/>
                    </a:cxn>
                    <a:cxn ang="0">
                      <a:pos x="830" y="125"/>
                    </a:cxn>
                    <a:cxn ang="0">
                      <a:pos x="828" y="99"/>
                    </a:cxn>
                    <a:cxn ang="0">
                      <a:pos x="818" y="77"/>
                    </a:cxn>
                    <a:cxn ang="0">
                      <a:pos x="807" y="56"/>
                    </a:cxn>
                    <a:cxn ang="0">
                      <a:pos x="789" y="37"/>
                    </a:cxn>
                    <a:cxn ang="0">
                      <a:pos x="770" y="21"/>
                    </a:cxn>
                    <a:cxn ang="0">
                      <a:pos x="747" y="11"/>
                    </a:cxn>
                    <a:cxn ang="0">
                      <a:pos x="719" y="2"/>
                    </a:cxn>
                    <a:cxn ang="0">
                      <a:pos x="692" y="0"/>
                    </a:cxn>
                    <a:cxn ang="0">
                      <a:pos x="139" y="0"/>
                    </a:cxn>
                  </a:cxnLst>
                  <a:rect l="0" t="0" r="r" b="b"/>
                  <a:pathLst>
                    <a:path w="830" h="1301">
                      <a:moveTo>
                        <a:pt x="139" y="0"/>
                      </a:moveTo>
                      <a:lnTo>
                        <a:pt x="110" y="2"/>
                      </a:lnTo>
                      <a:lnTo>
                        <a:pt x="85" y="11"/>
                      </a:lnTo>
                      <a:lnTo>
                        <a:pt x="62" y="21"/>
                      </a:lnTo>
                      <a:lnTo>
                        <a:pt x="40" y="37"/>
                      </a:lnTo>
                      <a:lnTo>
                        <a:pt x="23" y="56"/>
                      </a:lnTo>
                      <a:lnTo>
                        <a:pt x="11" y="77"/>
                      </a:lnTo>
                      <a:lnTo>
                        <a:pt x="1" y="99"/>
                      </a:lnTo>
                      <a:lnTo>
                        <a:pt x="0" y="125"/>
                      </a:lnTo>
                      <a:lnTo>
                        <a:pt x="0" y="1177"/>
                      </a:lnTo>
                      <a:lnTo>
                        <a:pt x="1" y="1202"/>
                      </a:lnTo>
                      <a:lnTo>
                        <a:pt x="11" y="1226"/>
                      </a:lnTo>
                      <a:lnTo>
                        <a:pt x="23" y="1247"/>
                      </a:lnTo>
                      <a:lnTo>
                        <a:pt x="40" y="1264"/>
                      </a:lnTo>
                      <a:lnTo>
                        <a:pt x="62" y="1280"/>
                      </a:lnTo>
                      <a:lnTo>
                        <a:pt x="85" y="1290"/>
                      </a:lnTo>
                      <a:lnTo>
                        <a:pt x="110" y="1299"/>
                      </a:lnTo>
                      <a:lnTo>
                        <a:pt x="139" y="1301"/>
                      </a:lnTo>
                      <a:lnTo>
                        <a:pt x="692" y="1301"/>
                      </a:lnTo>
                      <a:lnTo>
                        <a:pt x="719" y="1299"/>
                      </a:lnTo>
                      <a:lnTo>
                        <a:pt x="747" y="1290"/>
                      </a:lnTo>
                      <a:lnTo>
                        <a:pt x="770" y="1280"/>
                      </a:lnTo>
                      <a:lnTo>
                        <a:pt x="789" y="1264"/>
                      </a:lnTo>
                      <a:lnTo>
                        <a:pt x="807" y="1247"/>
                      </a:lnTo>
                      <a:lnTo>
                        <a:pt x="818" y="1226"/>
                      </a:lnTo>
                      <a:lnTo>
                        <a:pt x="828" y="1202"/>
                      </a:lnTo>
                      <a:lnTo>
                        <a:pt x="830" y="1177"/>
                      </a:lnTo>
                      <a:lnTo>
                        <a:pt x="830" y="125"/>
                      </a:lnTo>
                      <a:lnTo>
                        <a:pt x="828" y="99"/>
                      </a:lnTo>
                      <a:lnTo>
                        <a:pt x="818" y="77"/>
                      </a:lnTo>
                      <a:lnTo>
                        <a:pt x="807" y="56"/>
                      </a:lnTo>
                      <a:lnTo>
                        <a:pt x="789" y="37"/>
                      </a:lnTo>
                      <a:lnTo>
                        <a:pt x="770" y="21"/>
                      </a:lnTo>
                      <a:lnTo>
                        <a:pt x="747" y="11"/>
                      </a:lnTo>
                      <a:lnTo>
                        <a:pt x="719" y="2"/>
                      </a:lnTo>
                      <a:lnTo>
                        <a:pt x="692" y="0"/>
                      </a:lnTo>
                      <a:lnTo>
                        <a:pt x="139" y="0"/>
                      </a:lnTo>
                      <a:close/>
                    </a:path>
                  </a:pathLst>
                </a:custGeom>
                <a:solidFill>
                  <a:srgbClr val="FFF1F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6" name="Freeform 718"/>
                <p:cNvSpPr>
                  <a:spLocks/>
                </p:cNvSpPr>
                <p:nvPr/>
              </p:nvSpPr>
              <p:spPr bwMode="auto">
                <a:xfrm>
                  <a:off x="623" y="1198"/>
                  <a:ext cx="378" cy="591"/>
                </a:xfrm>
                <a:custGeom>
                  <a:avLst/>
                  <a:gdLst/>
                  <a:ahLst/>
                  <a:cxnLst>
                    <a:cxn ang="0">
                      <a:pos x="127" y="0"/>
                    </a:cxn>
                    <a:cxn ang="0">
                      <a:pos x="101" y="2"/>
                    </a:cxn>
                    <a:cxn ang="0">
                      <a:pos x="78" y="9"/>
                    </a:cxn>
                    <a:cxn ang="0">
                      <a:pos x="57" y="19"/>
                    </a:cxn>
                    <a:cxn ang="0">
                      <a:pos x="37" y="33"/>
                    </a:cxn>
                    <a:cxn ang="0">
                      <a:pos x="22" y="51"/>
                    </a:cxn>
                    <a:cxn ang="0">
                      <a:pos x="10" y="70"/>
                    </a:cxn>
                    <a:cxn ang="0">
                      <a:pos x="2" y="91"/>
                    </a:cxn>
                    <a:cxn ang="0">
                      <a:pos x="0" y="113"/>
                    </a:cxn>
                    <a:cxn ang="0">
                      <a:pos x="0" y="1070"/>
                    </a:cxn>
                    <a:cxn ang="0">
                      <a:pos x="2" y="1092"/>
                    </a:cxn>
                    <a:cxn ang="0">
                      <a:pos x="10" y="1113"/>
                    </a:cxn>
                    <a:cxn ang="0">
                      <a:pos x="22" y="1132"/>
                    </a:cxn>
                    <a:cxn ang="0">
                      <a:pos x="37" y="1150"/>
                    </a:cxn>
                    <a:cxn ang="0">
                      <a:pos x="57" y="1163"/>
                    </a:cxn>
                    <a:cxn ang="0">
                      <a:pos x="78" y="1174"/>
                    </a:cxn>
                    <a:cxn ang="0">
                      <a:pos x="101" y="1181"/>
                    </a:cxn>
                    <a:cxn ang="0">
                      <a:pos x="127" y="1183"/>
                    </a:cxn>
                    <a:cxn ang="0">
                      <a:pos x="629" y="1183"/>
                    </a:cxn>
                    <a:cxn ang="0">
                      <a:pos x="654" y="1181"/>
                    </a:cxn>
                    <a:cxn ang="0">
                      <a:pos x="678" y="1174"/>
                    </a:cxn>
                    <a:cxn ang="0">
                      <a:pos x="699" y="1163"/>
                    </a:cxn>
                    <a:cxn ang="0">
                      <a:pos x="718" y="1150"/>
                    </a:cxn>
                    <a:cxn ang="0">
                      <a:pos x="734" y="1132"/>
                    </a:cxn>
                    <a:cxn ang="0">
                      <a:pos x="746" y="1113"/>
                    </a:cxn>
                    <a:cxn ang="0">
                      <a:pos x="753" y="1092"/>
                    </a:cxn>
                    <a:cxn ang="0">
                      <a:pos x="755" y="1070"/>
                    </a:cxn>
                    <a:cxn ang="0">
                      <a:pos x="755" y="113"/>
                    </a:cxn>
                    <a:cxn ang="0">
                      <a:pos x="753" y="91"/>
                    </a:cxn>
                    <a:cxn ang="0">
                      <a:pos x="746" y="70"/>
                    </a:cxn>
                    <a:cxn ang="0">
                      <a:pos x="734" y="51"/>
                    </a:cxn>
                    <a:cxn ang="0">
                      <a:pos x="718" y="33"/>
                    </a:cxn>
                    <a:cxn ang="0">
                      <a:pos x="699" y="19"/>
                    </a:cxn>
                    <a:cxn ang="0">
                      <a:pos x="678" y="9"/>
                    </a:cxn>
                    <a:cxn ang="0">
                      <a:pos x="654" y="2"/>
                    </a:cxn>
                    <a:cxn ang="0">
                      <a:pos x="629" y="0"/>
                    </a:cxn>
                    <a:cxn ang="0">
                      <a:pos x="127" y="0"/>
                    </a:cxn>
                  </a:cxnLst>
                  <a:rect l="0" t="0" r="r" b="b"/>
                  <a:pathLst>
                    <a:path w="755" h="1183">
                      <a:moveTo>
                        <a:pt x="127" y="0"/>
                      </a:moveTo>
                      <a:lnTo>
                        <a:pt x="101" y="2"/>
                      </a:lnTo>
                      <a:lnTo>
                        <a:pt x="78" y="9"/>
                      </a:lnTo>
                      <a:lnTo>
                        <a:pt x="57" y="19"/>
                      </a:lnTo>
                      <a:lnTo>
                        <a:pt x="37" y="33"/>
                      </a:lnTo>
                      <a:lnTo>
                        <a:pt x="22" y="51"/>
                      </a:lnTo>
                      <a:lnTo>
                        <a:pt x="10" y="70"/>
                      </a:lnTo>
                      <a:lnTo>
                        <a:pt x="2" y="91"/>
                      </a:lnTo>
                      <a:lnTo>
                        <a:pt x="0" y="113"/>
                      </a:lnTo>
                      <a:lnTo>
                        <a:pt x="0" y="1070"/>
                      </a:lnTo>
                      <a:lnTo>
                        <a:pt x="2" y="1092"/>
                      </a:lnTo>
                      <a:lnTo>
                        <a:pt x="10" y="1113"/>
                      </a:lnTo>
                      <a:lnTo>
                        <a:pt x="22" y="1132"/>
                      </a:lnTo>
                      <a:lnTo>
                        <a:pt x="37" y="1150"/>
                      </a:lnTo>
                      <a:lnTo>
                        <a:pt x="57" y="1163"/>
                      </a:lnTo>
                      <a:lnTo>
                        <a:pt x="78" y="1174"/>
                      </a:lnTo>
                      <a:lnTo>
                        <a:pt x="101" y="1181"/>
                      </a:lnTo>
                      <a:lnTo>
                        <a:pt x="127" y="1183"/>
                      </a:lnTo>
                      <a:lnTo>
                        <a:pt x="629" y="1183"/>
                      </a:lnTo>
                      <a:lnTo>
                        <a:pt x="654" y="1181"/>
                      </a:lnTo>
                      <a:lnTo>
                        <a:pt x="678" y="1174"/>
                      </a:lnTo>
                      <a:lnTo>
                        <a:pt x="699" y="1163"/>
                      </a:lnTo>
                      <a:lnTo>
                        <a:pt x="718" y="1150"/>
                      </a:lnTo>
                      <a:lnTo>
                        <a:pt x="734" y="1132"/>
                      </a:lnTo>
                      <a:lnTo>
                        <a:pt x="746" y="1113"/>
                      </a:lnTo>
                      <a:lnTo>
                        <a:pt x="753" y="1092"/>
                      </a:lnTo>
                      <a:lnTo>
                        <a:pt x="755" y="1070"/>
                      </a:lnTo>
                      <a:lnTo>
                        <a:pt x="755" y="113"/>
                      </a:lnTo>
                      <a:lnTo>
                        <a:pt x="753" y="91"/>
                      </a:lnTo>
                      <a:lnTo>
                        <a:pt x="746" y="70"/>
                      </a:lnTo>
                      <a:lnTo>
                        <a:pt x="734" y="51"/>
                      </a:lnTo>
                      <a:lnTo>
                        <a:pt x="718" y="33"/>
                      </a:lnTo>
                      <a:lnTo>
                        <a:pt x="699" y="19"/>
                      </a:lnTo>
                      <a:lnTo>
                        <a:pt x="678" y="9"/>
                      </a:lnTo>
                      <a:lnTo>
                        <a:pt x="654" y="2"/>
                      </a:lnTo>
                      <a:lnTo>
                        <a:pt x="629" y="0"/>
                      </a:lnTo>
                      <a:lnTo>
                        <a:pt x="127" y="0"/>
                      </a:lnTo>
                      <a:close/>
                    </a:path>
                  </a:pathLst>
                </a:custGeom>
                <a:solidFill>
                  <a:srgbClr val="FFF3F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7" name="Freeform 719"/>
                <p:cNvSpPr>
                  <a:spLocks/>
                </p:cNvSpPr>
                <p:nvPr/>
              </p:nvSpPr>
              <p:spPr bwMode="auto">
                <a:xfrm>
                  <a:off x="643" y="1227"/>
                  <a:ext cx="339" cy="532"/>
                </a:xfrm>
                <a:custGeom>
                  <a:avLst/>
                  <a:gdLst/>
                  <a:ahLst/>
                  <a:cxnLst>
                    <a:cxn ang="0">
                      <a:pos x="115" y="0"/>
                    </a:cxn>
                    <a:cxn ang="0">
                      <a:pos x="91" y="2"/>
                    </a:cxn>
                    <a:cxn ang="0">
                      <a:pos x="70" y="9"/>
                    </a:cxn>
                    <a:cxn ang="0">
                      <a:pos x="51" y="18"/>
                    </a:cxn>
                    <a:cxn ang="0">
                      <a:pos x="35" y="32"/>
                    </a:cxn>
                    <a:cxn ang="0">
                      <a:pos x="20" y="46"/>
                    </a:cxn>
                    <a:cxn ang="0">
                      <a:pos x="10" y="63"/>
                    </a:cxn>
                    <a:cxn ang="0">
                      <a:pos x="2" y="82"/>
                    </a:cxn>
                    <a:cxn ang="0">
                      <a:pos x="0" y="103"/>
                    </a:cxn>
                    <a:cxn ang="0">
                      <a:pos x="0" y="964"/>
                    </a:cxn>
                    <a:cxn ang="0">
                      <a:pos x="2" y="985"/>
                    </a:cxn>
                    <a:cxn ang="0">
                      <a:pos x="10" y="1004"/>
                    </a:cxn>
                    <a:cxn ang="0">
                      <a:pos x="20" y="1019"/>
                    </a:cxn>
                    <a:cxn ang="0">
                      <a:pos x="35" y="1035"/>
                    </a:cxn>
                    <a:cxn ang="0">
                      <a:pos x="51" y="1047"/>
                    </a:cxn>
                    <a:cxn ang="0">
                      <a:pos x="70" y="1056"/>
                    </a:cxn>
                    <a:cxn ang="0">
                      <a:pos x="91" y="1063"/>
                    </a:cxn>
                    <a:cxn ang="0">
                      <a:pos x="115" y="1064"/>
                    </a:cxn>
                    <a:cxn ang="0">
                      <a:pos x="567" y="1064"/>
                    </a:cxn>
                    <a:cxn ang="0">
                      <a:pos x="590" y="1063"/>
                    </a:cxn>
                    <a:cxn ang="0">
                      <a:pos x="612" y="1056"/>
                    </a:cxn>
                    <a:cxn ang="0">
                      <a:pos x="629" y="1047"/>
                    </a:cxn>
                    <a:cxn ang="0">
                      <a:pos x="646" y="1035"/>
                    </a:cxn>
                    <a:cxn ang="0">
                      <a:pos x="660" y="1019"/>
                    </a:cxn>
                    <a:cxn ang="0">
                      <a:pos x="670" y="1004"/>
                    </a:cxn>
                    <a:cxn ang="0">
                      <a:pos x="677" y="985"/>
                    </a:cxn>
                    <a:cxn ang="0">
                      <a:pos x="679" y="964"/>
                    </a:cxn>
                    <a:cxn ang="0">
                      <a:pos x="679" y="103"/>
                    </a:cxn>
                    <a:cxn ang="0">
                      <a:pos x="677" y="82"/>
                    </a:cxn>
                    <a:cxn ang="0">
                      <a:pos x="670" y="63"/>
                    </a:cxn>
                    <a:cxn ang="0">
                      <a:pos x="660" y="46"/>
                    </a:cxn>
                    <a:cxn ang="0">
                      <a:pos x="646" y="32"/>
                    </a:cxn>
                    <a:cxn ang="0">
                      <a:pos x="629" y="18"/>
                    </a:cxn>
                    <a:cxn ang="0">
                      <a:pos x="612" y="9"/>
                    </a:cxn>
                    <a:cxn ang="0">
                      <a:pos x="590" y="2"/>
                    </a:cxn>
                    <a:cxn ang="0">
                      <a:pos x="567" y="0"/>
                    </a:cxn>
                    <a:cxn ang="0">
                      <a:pos x="115" y="0"/>
                    </a:cxn>
                  </a:cxnLst>
                  <a:rect l="0" t="0" r="r" b="b"/>
                  <a:pathLst>
                    <a:path w="679" h="1064">
                      <a:moveTo>
                        <a:pt x="115" y="0"/>
                      </a:moveTo>
                      <a:lnTo>
                        <a:pt x="91" y="2"/>
                      </a:lnTo>
                      <a:lnTo>
                        <a:pt x="70" y="9"/>
                      </a:lnTo>
                      <a:lnTo>
                        <a:pt x="51" y="18"/>
                      </a:lnTo>
                      <a:lnTo>
                        <a:pt x="35" y="32"/>
                      </a:lnTo>
                      <a:lnTo>
                        <a:pt x="20" y="46"/>
                      </a:lnTo>
                      <a:lnTo>
                        <a:pt x="10" y="63"/>
                      </a:lnTo>
                      <a:lnTo>
                        <a:pt x="2" y="82"/>
                      </a:lnTo>
                      <a:lnTo>
                        <a:pt x="0" y="103"/>
                      </a:lnTo>
                      <a:lnTo>
                        <a:pt x="0" y="964"/>
                      </a:lnTo>
                      <a:lnTo>
                        <a:pt x="2" y="985"/>
                      </a:lnTo>
                      <a:lnTo>
                        <a:pt x="10" y="1004"/>
                      </a:lnTo>
                      <a:lnTo>
                        <a:pt x="20" y="1019"/>
                      </a:lnTo>
                      <a:lnTo>
                        <a:pt x="35" y="1035"/>
                      </a:lnTo>
                      <a:lnTo>
                        <a:pt x="51" y="1047"/>
                      </a:lnTo>
                      <a:lnTo>
                        <a:pt x="70" y="1056"/>
                      </a:lnTo>
                      <a:lnTo>
                        <a:pt x="91" y="1063"/>
                      </a:lnTo>
                      <a:lnTo>
                        <a:pt x="115" y="1064"/>
                      </a:lnTo>
                      <a:lnTo>
                        <a:pt x="567" y="1064"/>
                      </a:lnTo>
                      <a:lnTo>
                        <a:pt x="590" y="1063"/>
                      </a:lnTo>
                      <a:lnTo>
                        <a:pt x="612" y="1056"/>
                      </a:lnTo>
                      <a:lnTo>
                        <a:pt x="629" y="1047"/>
                      </a:lnTo>
                      <a:lnTo>
                        <a:pt x="646" y="1035"/>
                      </a:lnTo>
                      <a:lnTo>
                        <a:pt x="660" y="1019"/>
                      </a:lnTo>
                      <a:lnTo>
                        <a:pt x="670" y="1004"/>
                      </a:lnTo>
                      <a:lnTo>
                        <a:pt x="677" y="985"/>
                      </a:lnTo>
                      <a:lnTo>
                        <a:pt x="679" y="964"/>
                      </a:lnTo>
                      <a:lnTo>
                        <a:pt x="679" y="103"/>
                      </a:lnTo>
                      <a:lnTo>
                        <a:pt x="677" y="82"/>
                      </a:lnTo>
                      <a:lnTo>
                        <a:pt x="670" y="63"/>
                      </a:lnTo>
                      <a:lnTo>
                        <a:pt x="660" y="46"/>
                      </a:lnTo>
                      <a:lnTo>
                        <a:pt x="646" y="32"/>
                      </a:lnTo>
                      <a:lnTo>
                        <a:pt x="629" y="18"/>
                      </a:lnTo>
                      <a:lnTo>
                        <a:pt x="612" y="9"/>
                      </a:lnTo>
                      <a:lnTo>
                        <a:pt x="590" y="2"/>
                      </a:lnTo>
                      <a:lnTo>
                        <a:pt x="567" y="0"/>
                      </a:lnTo>
                      <a:lnTo>
                        <a:pt x="115" y="0"/>
                      </a:lnTo>
                      <a:close/>
                    </a:path>
                  </a:pathLst>
                </a:custGeom>
                <a:solidFill>
                  <a:srgbClr val="FFF5F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8" name="Freeform 720"/>
                <p:cNvSpPr>
                  <a:spLocks/>
                </p:cNvSpPr>
                <p:nvPr/>
              </p:nvSpPr>
              <p:spPr bwMode="auto">
                <a:xfrm>
                  <a:off x="661" y="1257"/>
                  <a:ext cx="302" cy="473"/>
                </a:xfrm>
                <a:custGeom>
                  <a:avLst/>
                  <a:gdLst/>
                  <a:ahLst/>
                  <a:cxnLst>
                    <a:cxn ang="0">
                      <a:pos x="101" y="0"/>
                    </a:cxn>
                    <a:cxn ang="0">
                      <a:pos x="82" y="2"/>
                    </a:cxn>
                    <a:cxn ang="0">
                      <a:pos x="62" y="7"/>
                    </a:cxn>
                    <a:cxn ang="0">
                      <a:pos x="45" y="16"/>
                    </a:cxn>
                    <a:cxn ang="0">
                      <a:pos x="31" y="28"/>
                    </a:cxn>
                    <a:cxn ang="0">
                      <a:pos x="18" y="40"/>
                    </a:cxn>
                    <a:cxn ang="0">
                      <a:pos x="8" y="56"/>
                    </a:cxn>
                    <a:cxn ang="0">
                      <a:pos x="2" y="73"/>
                    </a:cxn>
                    <a:cxn ang="0">
                      <a:pos x="0" y="91"/>
                    </a:cxn>
                    <a:cxn ang="0">
                      <a:pos x="0" y="856"/>
                    </a:cxn>
                    <a:cxn ang="0">
                      <a:pos x="2" y="875"/>
                    </a:cxn>
                    <a:cxn ang="0">
                      <a:pos x="8" y="891"/>
                    </a:cxn>
                    <a:cxn ang="0">
                      <a:pos x="18" y="907"/>
                    </a:cxn>
                    <a:cxn ang="0">
                      <a:pos x="31" y="920"/>
                    </a:cxn>
                    <a:cxn ang="0">
                      <a:pos x="45" y="931"/>
                    </a:cxn>
                    <a:cxn ang="0">
                      <a:pos x="62" y="940"/>
                    </a:cxn>
                    <a:cxn ang="0">
                      <a:pos x="82" y="945"/>
                    </a:cxn>
                    <a:cxn ang="0">
                      <a:pos x="101" y="946"/>
                    </a:cxn>
                    <a:cxn ang="0">
                      <a:pos x="503" y="946"/>
                    </a:cxn>
                    <a:cxn ang="0">
                      <a:pos x="524" y="945"/>
                    </a:cxn>
                    <a:cxn ang="0">
                      <a:pos x="542" y="940"/>
                    </a:cxn>
                    <a:cxn ang="0">
                      <a:pos x="559" y="931"/>
                    </a:cxn>
                    <a:cxn ang="0">
                      <a:pos x="575" y="920"/>
                    </a:cxn>
                    <a:cxn ang="0">
                      <a:pos x="586" y="907"/>
                    </a:cxn>
                    <a:cxn ang="0">
                      <a:pos x="596" y="891"/>
                    </a:cxn>
                    <a:cxn ang="0">
                      <a:pos x="602" y="875"/>
                    </a:cxn>
                    <a:cxn ang="0">
                      <a:pos x="604" y="856"/>
                    </a:cxn>
                    <a:cxn ang="0">
                      <a:pos x="604" y="91"/>
                    </a:cxn>
                    <a:cxn ang="0">
                      <a:pos x="602" y="73"/>
                    </a:cxn>
                    <a:cxn ang="0">
                      <a:pos x="596" y="56"/>
                    </a:cxn>
                    <a:cxn ang="0">
                      <a:pos x="586" y="40"/>
                    </a:cxn>
                    <a:cxn ang="0">
                      <a:pos x="575" y="28"/>
                    </a:cxn>
                    <a:cxn ang="0">
                      <a:pos x="559" y="16"/>
                    </a:cxn>
                    <a:cxn ang="0">
                      <a:pos x="542" y="7"/>
                    </a:cxn>
                    <a:cxn ang="0">
                      <a:pos x="524" y="2"/>
                    </a:cxn>
                    <a:cxn ang="0">
                      <a:pos x="503" y="0"/>
                    </a:cxn>
                    <a:cxn ang="0">
                      <a:pos x="101" y="0"/>
                    </a:cxn>
                  </a:cxnLst>
                  <a:rect l="0" t="0" r="r" b="b"/>
                  <a:pathLst>
                    <a:path w="604" h="946">
                      <a:moveTo>
                        <a:pt x="101" y="0"/>
                      </a:moveTo>
                      <a:lnTo>
                        <a:pt x="82" y="2"/>
                      </a:lnTo>
                      <a:lnTo>
                        <a:pt x="62" y="7"/>
                      </a:lnTo>
                      <a:lnTo>
                        <a:pt x="45" y="16"/>
                      </a:lnTo>
                      <a:lnTo>
                        <a:pt x="31" y="28"/>
                      </a:lnTo>
                      <a:lnTo>
                        <a:pt x="18" y="40"/>
                      </a:lnTo>
                      <a:lnTo>
                        <a:pt x="8" y="56"/>
                      </a:lnTo>
                      <a:lnTo>
                        <a:pt x="2" y="73"/>
                      </a:lnTo>
                      <a:lnTo>
                        <a:pt x="0" y="91"/>
                      </a:lnTo>
                      <a:lnTo>
                        <a:pt x="0" y="856"/>
                      </a:lnTo>
                      <a:lnTo>
                        <a:pt x="2" y="875"/>
                      </a:lnTo>
                      <a:lnTo>
                        <a:pt x="8" y="891"/>
                      </a:lnTo>
                      <a:lnTo>
                        <a:pt x="18" y="907"/>
                      </a:lnTo>
                      <a:lnTo>
                        <a:pt x="31" y="920"/>
                      </a:lnTo>
                      <a:lnTo>
                        <a:pt x="45" y="931"/>
                      </a:lnTo>
                      <a:lnTo>
                        <a:pt x="62" y="940"/>
                      </a:lnTo>
                      <a:lnTo>
                        <a:pt x="82" y="945"/>
                      </a:lnTo>
                      <a:lnTo>
                        <a:pt x="101" y="946"/>
                      </a:lnTo>
                      <a:lnTo>
                        <a:pt x="503" y="946"/>
                      </a:lnTo>
                      <a:lnTo>
                        <a:pt x="524" y="945"/>
                      </a:lnTo>
                      <a:lnTo>
                        <a:pt x="542" y="940"/>
                      </a:lnTo>
                      <a:lnTo>
                        <a:pt x="559" y="931"/>
                      </a:lnTo>
                      <a:lnTo>
                        <a:pt x="575" y="920"/>
                      </a:lnTo>
                      <a:lnTo>
                        <a:pt x="586" y="907"/>
                      </a:lnTo>
                      <a:lnTo>
                        <a:pt x="596" y="891"/>
                      </a:lnTo>
                      <a:lnTo>
                        <a:pt x="602" y="875"/>
                      </a:lnTo>
                      <a:lnTo>
                        <a:pt x="604" y="856"/>
                      </a:lnTo>
                      <a:lnTo>
                        <a:pt x="604" y="91"/>
                      </a:lnTo>
                      <a:lnTo>
                        <a:pt x="602" y="73"/>
                      </a:lnTo>
                      <a:lnTo>
                        <a:pt x="596" y="56"/>
                      </a:lnTo>
                      <a:lnTo>
                        <a:pt x="586" y="40"/>
                      </a:lnTo>
                      <a:lnTo>
                        <a:pt x="575" y="28"/>
                      </a:lnTo>
                      <a:lnTo>
                        <a:pt x="559" y="16"/>
                      </a:lnTo>
                      <a:lnTo>
                        <a:pt x="542" y="7"/>
                      </a:lnTo>
                      <a:lnTo>
                        <a:pt x="524" y="2"/>
                      </a:lnTo>
                      <a:lnTo>
                        <a:pt x="503" y="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FFF7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69" name="Freeform 721"/>
                <p:cNvSpPr>
                  <a:spLocks/>
                </p:cNvSpPr>
                <p:nvPr/>
              </p:nvSpPr>
              <p:spPr bwMode="auto">
                <a:xfrm>
                  <a:off x="679" y="1286"/>
                  <a:ext cx="265" cy="414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72" y="2"/>
                    </a:cxn>
                    <a:cxn ang="0">
                      <a:pos x="54" y="7"/>
                    </a:cxn>
                    <a:cxn ang="0">
                      <a:pos x="39" y="14"/>
                    </a:cxn>
                    <a:cxn ang="0">
                      <a:pos x="27" y="25"/>
                    </a:cxn>
                    <a:cxn ang="0">
                      <a:pos x="15" y="35"/>
                    </a:cxn>
                    <a:cxn ang="0">
                      <a:pos x="8" y="49"/>
                    </a:cxn>
                    <a:cxn ang="0">
                      <a:pos x="2" y="65"/>
                    </a:cxn>
                    <a:cxn ang="0">
                      <a:pos x="0" y="80"/>
                    </a:cxn>
                    <a:cxn ang="0">
                      <a:pos x="0" y="750"/>
                    </a:cxn>
                    <a:cxn ang="0">
                      <a:pos x="2" y="766"/>
                    </a:cxn>
                    <a:cxn ang="0">
                      <a:pos x="8" y="782"/>
                    </a:cxn>
                    <a:cxn ang="0">
                      <a:pos x="15" y="794"/>
                    </a:cxn>
                    <a:cxn ang="0">
                      <a:pos x="27" y="806"/>
                    </a:cxn>
                    <a:cxn ang="0">
                      <a:pos x="39" y="815"/>
                    </a:cxn>
                    <a:cxn ang="0">
                      <a:pos x="54" y="823"/>
                    </a:cxn>
                    <a:cxn ang="0">
                      <a:pos x="72" y="827"/>
                    </a:cxn>
                    <a:cxn ang="0">
                      <a:pos x="89" y="828"/>
                    </a:cxn>
                    <a:cxn ang="0">
                      <a:pos x="442" y="828"/>
                    </a:cxn>
                    <a:cxn ang="0">
                      <a:pos x="460" y="827"/>
                    </a:cxn>
                    <a:cxn ang="0">
                      <a:pos x="477" y="823"/>
                    </a:cxn>
                    <a:cxn ang="0">
                      <a:pos x="491" y="815"/>
                    </a:cxn>
                    <a:cxn ang="0">
                      <a:pos x="505" y="806"/>
                    </a:cxn>
                    <a:cxn ang="0">
                      <a:pos x="514" y="794"/>
                    </a:cxn>
                    <a:cxn ang="0">
                      <a:pos x="524" y="782"/>
                    </a:cxn>
                    <a:cxn ang="0">
                      <a:pos x="528" y="766"/>
                    </a:cxn>
                    <a:cxn ang="0">
                      <a:pos x="530" y="750"/>
                    </a:cxn>
                    <a:cxn ang="0">
                      <a:pos x="530" y="80"/>
                    </a:cxn>
                    <a:cxn ang="0">
                      <a:pos x="528" y="65"/>
                    </a:cxn>
                    <a:cxn ang="0">
                      <a:pos x="524" y="49"/>
                    </a:cxn>
                    <a:cxn ang="0">
                      <a:pos x="514" y="35"/>
                    </a:cxn>
                    <a:cxn ang="0">
                      <a:pos x="505" y="25"/>
                    </a:cxn>
                    <a:cxn ang="0">
                      <a:pos x="491" y="14"/>
                    </a:cxn>
                    <a:cxn ang="0">
                      <a:pos x="477" y="7"/>
                    </a:cxn>
                    <a:cxn ang="0">
                      <a:pos x="460" y="2"/>
                    </a:cxn>
                    <a:cxn ang="0">
                      <a:pos x="442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530" h="828">
                      <a:moveTo>
                        <a:pt x="89" y="0"/>
                      </a:moveTo>
                      <a:lnTo>
                        <a:pt x="72" y="2"/>
                      </a:lnTo>
                      <a:lnTo>
                        <a:pt x="54" y="7"/>
                      </a:lnTo>
                      <a:lnTo>
                        <a:pt x="39" y="14"/>
                      </a:lnTo>
                      <a:lnTo>
                        <a:pt x="27" y="25"/>
                      </a:lnTo>
                      <a:lnTo>
                        <a:pt x="15" y="35"/>
                      </a:lnTo>
                      <a:lnTo>
                        <a:pt x="8" y="49"/>
                      </a:lnTo>
                      <a:lnTo>
                        <a:pt x="2" y="65"/>
                      </a:lnTo>
                      <a:lnTo>
                        <a:pt x="0" y="80"/>
                      </a:lnTo>
                      <a:lnTo>
                        <a:pt x="0" y="750"/>
                      </a:lnTo>
                      <a:lnTo>
                        <a:pt x="2" y="766"/>
                      </a:lnTo>
                      <a:lnTo>
                        <a:pt x="8" y="782"/>
                      </a:lnTo>
                      <a:lnTo>
                        <a:pt x="15" y="794"/>
                      </a:lnTo>
                      <a:lnTo>
                        <a:pt x="27" y="806"/>
                      </a:lnTo>
                      <a:lnTo>
                        <a:pt x="39" y="815"/>
                      </a:lnTo>
                      <a:lnTo>
                        <a:pt x="54" y="823"/>
                      </a:lnTo>
                      <a:lnTo>
                        <a:pt x="72" y="827"/>
                      </a:lnTo>
                      <a:lnTo>
                        <a:pt x="89" y="828"/>
                      </a:lnTo>
                      <a:lnTo>
                        <a:pt x="442" y="828"/>
                      </a:lnTo>
                      <a:lnTo>
                        <a:pt x="460" y="827"/>
                      </a:lnTo>
                      <a:lnTo>
                        <a:pt x="477" y="823"/>
                      </a:lnTo>
                      <a:lnTo>
                        <a:pt x="491" y="815"/>
                      </a:lnTo>
                      <a:lnTo>
                        <a:pt x="505" y="806"/>
                      </a:lnTo>
                      <a:lnTo>
                        <a:pt x="514" y="794"/>
                      </a:lnTo>
                      <a:lnTo>
                        <a:pt x="524" y="782"/>
                      </a:lnTo>
                      <a:lnTo>
                        <a:pt x="528" y="766"/>
                      </a:lnTo>
                      <a:lnTo>
                        <a:pt x="530" y="750"/>
                      </a:lnTo>
                      <a:lnTo>
                        <a:pt x="530" y="80"/>
                      </a:lnTo>
                      <a:lnTo>
                        <a:pt x="528" y="65"/>
                      </a:lnTo>
                      <a:lnTo>
                        <a:pt x="524" y="49"/>
                      </a:lnTo>
                      <a:lnTo>
                        <a:pt x="514" y="35"/>
                      </a:lnTo>
                      <a:lnTo>
                        <a:pt x="505" y="25"/>
                      </a:lnTo>
                      <a:lnTo>
                        <a:pt x="491" y="14"/>
                      </a:lnTo>
                      <a:lnTo>
                        <a:pt x="477" y="7"/>
                      </a:lnTo>
                      <a:lnTo>
                        <a:pt x="460" y="2"/>
                      </a:lnTo>
                      <a:lnTo>
                        <a:pt x="442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FFF9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70" name="Freeform 722"/>
                <p:cNvSpPr>
                  <a:spLocks/>
                </p:cNvSpPr>
                <p:nvPr/>
              </p:nvSpPr>
              <p:spPr bwMode="auto">
                <a:xfrm>
                  <a:off x="699" y="1316"/>
                  <a:ext cx="226" cy="35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0" y="2"/>
                    </a:cxn>
                    <a:cxn ang="0">
                      <a:pos x="46" y="6"/>
                    </a:cxn>
                    <a:cxn ang="0">
                      <a:pos x="33" y="13"/>
                    </a:cxn>
                    <a:cxn ang="0">
                      <a:pos x="23" y="21"/>
                    </a:cxn>
                    <a:cxn ang="0">
                      <a:pos x="13" y="30"/>
                    </a:cxn>
                    <a:cxn ang="0">
                      <a:pos x="6" y="42"/>
                    </a:cxn>
                    <a:cxn ang="0">
                      <a:pos x="2" y="54"/>
                    </a:cxn>
                    <a:cxn ang="0">
                      <a:pos x="0" y="68"/>
                    </a:cxn>
                    <a:cxn ang="0">
                      <a:pos x="0" y="643"/>
                    </a:cxn>
                    <a:cxn ang="0">
                      <a:pos x="2" y="657"/>
                    </a:cxn>
                    <a:cxn ang="0">
                      <a:pos x="6" y="669"/>
                    </a:cxn>
                    <a:cxn ang="0">
                      <a:pos x="13" y="681"/>
                    </a:cxn>
                    <a:cxn ang="0">
                      <a:pos x="23" y="691"/>
                    </a:cxn>
                    <a:cxn ang="0">
                      <a:pos x="33" y="698"/>
                    </a:cxn>
                    <a:cxn ang="0">
                      <a:pos x="46" y="705"/>
                    </a:cxn>
                    <a:cxn ang="0">
                      <a:pos x="60" y="709"/>
                    </a:cxn>
                    <a:cxn ang="0">
                      <a:pos x="75" y="710"/>
                    </a:cxn>
                    <a:cxn ang="0">
                      <a:pos x="376" y="710"/>
                    </a:cxn>
                    <a:cxn ang="0">
                      <a:pos x="392" y="709"/>
                    </a:cxn>
                    <a:cxn ang="0">
                      <a:pos x="405" y="705"/>
                    </a:cxn>
                    <a:cxn ang="0">
                      <a:pos x="419" y="698"/>
                    </a:cxn>
                    <a:cxn ang="0">
                      <a:pos x="431" y="691"/>
                    </a:cxn>
                    <a:cxn ang="0">
                      <a:pos x="438" y="681"/>
                    </a:cxn>
                    <a:cxn ang="0">
                      <a:pos x="446" y="669"/>
                    </a:cxn>
                    <a:cxn ang="0">
                      <a:pos x="450" y="657"/>
                    </a:cxn>
                    <a:cxn ang="0">
                      <a:pos x="452" y="643"/>
                    </a:cxn>
                    <a:cxn ang="0">
                      <a:pos x="452" y="68"/>
                    </a:cxn>
                    <a:cxn ang="0">
                      <a:pos x="450" y="54"/>
                    </a:cxn>
                    <a:cxn ang="0">
                      <a:pos x="446" y="42"/>
                    </a:cxn>
                    <a:cxn ang="0">
                      <a:pos x="438" y="30"/>
                    </a:cxn>
                    <a:cxn ang="0">
                      <a:pos x="431" y="21"/>
                    </a:cxn>
                    <a:cxn ang="0">
                      <a:pos x="419" y="13"/>
                    </a:cxn>
                    <a:cxn ang="0">
                      <a:pos x="405" y="6"/>
                    </a:cxn>
                    <a:cxn ang="0">
                      <a:pos x="392" y="2"/>
                    </a:cxn>
                    <a:cxn ang="0">
                      <a:pos x="376" y="0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452" h="710">
                      <a:moveTo>
                        <a:pt x="75" y="0"/>
                      </a:moveTo>
                      <a:lnTo>
                        <a:pt x="60" y="2"/>
                      </a:lnTo>
                      <a:lnTo>
                        <a:pt x="46" y="6"/>
                      </a:lnTo>
                      <a:lnTo>
                        <a:pt x="33" y="13"/>
                      </a:lnTo>
                      <a:lnTo>
                        <a:pt x="23" y="21"/>
                      </a:lnTo>
                      <a:lnTo>
                        <a:pt x="13" y="30"/>
                      </a:lnTo>
                      <a:lnTo>
                        <a:pt x="6" y="42"/>
                      </a:lnTo>
                      <a:lnTo>
                        <a:pt x="2" y="54"/>
                      </a:lnTo>
                      <a:lnTo>
                        <a:pt x="0" y="68"/>
                      </a:lnTo>
                      <a:lnTo>
                        <a:pt x="0" y="643"/>
                      </a:lnTo>
                      <a:lnTo>
                        <a:pt x="2" y="657"/>
                      </a:lnTo>
                      <a:lnTo>
                        <a:pt x="6" y="669"/>
                      </a:lnTo>
                      <a:lnTo>
                        <a:pt x="13" y="681"/>
                      </a:lnTo>
                      <a:lnTo>
                        <a:pt x="23" y="691"/>
                      </a:lnTo>
                      <a:lnTo>
                        <a:pt x="33" y="698"/>
                      </a:lnTo>
                      <a:lnTo>
                        <a:pt x="46" y="705"/>
                      </a:lnTo>
                      <a:lnTo>
                        <a:pt x="60" y="709"/>
                      </a:lnTo>
                      <a:lnTo>
                        <a:pt x="75" y="710"/>
                      </a:lnTo>
                      <a:lnTo>
                        <a:pt x="376" y="710"/>
                      </a:lnTo>
                      <a:lnTo>
                        <a:pt x="392" y="709"/>
                      </a:lnTo>
                      <a:lnTo>
                        <a:pt x="405" y="705"/>
                      </a:lnTo>
                      <a:lnTo>
                        <a:pt x="419" y="698"/>
                      </a:lnTo>
                      <a:lnTo>
                        <a:pt x="431" y="691"/>
                      </a:lnTo>
                      <a:lnTo>
                        <a:pt x="438" y="681"/>
                      </a:lnTo>
                      <a:lnTo>
                        <a:pt x="446" y="669"/>
                      </a:lnTo>
                      <a:lnTo>
                        <a:pt x="450" y="657"/>
                      </a:lnTo>
                      <a:lnTo>
                        <a:pt x="452" y="643"/>
                      </a:lnTo>
                      <a:lnTo>
                        <a:pt x="452" y="68"/>
                      </a:lnTo>
                      <a:lnTo>
                        <a:pt x="450" y="54"/>
                      </a:lnTo>
                      <a:lnTo>
                        <a:pt x="446" y="42"/>
                      </a:lnTo>
                      <a:lnTo>
                        <a:pt x="438" y="30"/>
                      </a:lnTo>
                      <a:lnTo>
                        <a:pt x="431" y="21"/>
                      </a:lnTo>
                      <a:lnTo>
                        <a:pt x="419" y="13"/>
                      </a:lnTo>
                      <a:lnTo>
                        <a:pt x="405" y="6"/>
                      </a:lnTo>
                      <a:lnTo>
                        <a:pt x="392" y="2"/>
                      </a:lnTo>
                      <a:lnTo>
                        <a:pt x="376" y="0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FFFA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71" name="Freeform 723"/>
                <p:cNvSpPr>
                  <a:spLocks/>
                </p:cNvSpPr>
                <p:nvPr/>
              </p:nvSpPr>
              <p:spPr bwMode="auto">
                <a:xfrm>
                  <a:off x="717" y="1345"/>
                  <a:ext cx="190" cy="296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50" y="2"/>
                    </a:cxn>
                    <a:cxn ang="0">
                      <a:pos x="38" y="6"/>
                    </a:cxn>
                    <a:cxn ang="0">
                      <a:pos x="29" y="11"/>
                    </a:cxn>
                    <a:cxn ang="0">
                      <a:pos x="19" y="18"/>
                    </a:cxn>
                    <a:cxn ang="0">
                      <a:pos x="11" y="27"/>
                    </a:cxn>
                    <a:cxn ang="0">
                      <a:pos x="5" y="35"/>
                    </a:cxn>
                    <a:cxn ang="0">
                      <a:pos x="2" y="46"/>
                    </a:cxn>
                    <a:cxn ang="0">
                      <a:pos x="0" y="58"/>
                    </a:cxn>
                    <a:cxn ang="0">
                      <a:pos x="0" y="537"/>
                    </a:cxn>
                    <a:cxn ang="0">
                      <a:pos x="2" y="549"/>
                    </a:cxn>
                    <a:cxn ang="0">
                      <a:pos x="5" y="559"/>
                    </a:cxn>
                    <a:cxn ang="0">
                      <a:pos x="11" y="568"/>
                    </a:cxn>
                    <a:cxn ang="0">
                      <a:pos x="19" y="577"/>
                    </a:cxn>
                    <a:cxn ang="0">
                      <a:pos x="29" y="584"/>
                    </a:cxn>
                    <a:cxn ang="0">
                      <a:pos x="38" y="589"/>
                    </a:cxn>
                    <a:cxn ang="0">
                      <a:pos x="50" y="591"/>
                    </a:cxn>
                    <a:cxn ang="0">
                      <a:pos x="64" y="592"/>
                    </a:cxn>
                    <a:cxn ang="0">
                      <a:pos x="316" y="592"/>
                    </a:cxn>
                    <a:cxn ang="0">
                      <a:pos x="330" y="591"/>
                    </a:cxn>
                    <a:cxn ang="0">
                      <a:pos x="341" y="589"/>
                    </a:cxn>
                    <a:cxn ang="0">
                      <a:pos x="351" y="584"/>
                    </a:cxn>
                    <a:cxn ang="0">
                      <a:pos x="361" y="577"/>
                    </a:cxn>
                    <a:cxn ang="0">
                      <a:pos x="368" y="568"/>
                    </a:cxn>
                    <a:cxn ang="0">
                      <a:pos x="374" y="559"/>
                    </a:cxn>
                    <a:cxn ang="0">
                      <a:pos x="376" y="549"/>
                    </a:cxn>
                    <a:cxn ang="0">
                      <a:pos x="378" y="537"/>
                    </a:cxn>
                    <a:cxn ang="0">
                      <a:pos x="378" y="58"/>
                    </a:cxn>
                    <a:cxn ang="0">
                      <a:pos x="376" y="46"/>
                    </a:cxn>
                    <a:cxn ang="0">
                      <a:pos x="374" y="35"/>
                    </a:cxn>
                    <a:cxn ang="0">
                      <a:pos x="368" y="27"/>
                    </a:cxn>
                    <a:cxn ang="0">
                      <a:pos x="361" y="18"/>
                    </a:cxn>
                    <a:cxn ang="0">
                      <a:pos x="351" y="11"/>
                    </a:cxn>
                    <a:cxn ang="0">
                      <a:pos x="341" y="6"/>
                    </a:cxn>
                    <a:cxn ang="0">
                      <a:pos x="330" y="2"/>
                    </a:cxn>
                    <a:cxn ang="0">
                      <a:pos x="316" y="0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378" h="592">
                      <a:moveTo>
                        <a:pt x="64" y="0"/>
                      </a:moveTo>
                      <a:lnTo>
                        <a:pt x="50" y="2"/>
                      </a:lnTo>
                      <a:lnTo>
                        <a:pt x="38" y="6"/>
                      </a:lnTo>
                      <a:lnTo>
                        <a:pt x="29" y="11"/>
                      </a:lnTo>
                      <a:lnTo>
                        <a:pt x="19" y="18"/>
                      </a:lnTo>
                      <a:lnTo>
                        <a:pt x="11" y="27"/>
                      </a:lnTo>
                      <a:lnTo>
                        <a:pt x="5" y="35"/>
                      </a:lnTo>
                      <a:lnTo>
                        <a:pt x="2" y="46"/>
                      </a:lnTo>
                      <a:lnTo>
                        <a:pt x="0" y="58"/>
                      </a:lnTo>
                      <a:lnTo>
                        <a:pt x="0" y="537"/>
                      </a:lnTo>
                      <a:lnTo>
                        <a:pt x="2" y="549"/>
                      </a:lnTo>
                      <a:lnTo>
                        <a:pt x="5" y="559"/>
                      </a:lnTo>
                      <a:lnTo>
                        <a:pt x="11" y="568"/>
                      </a:lnTo>
                      <a:lnTo>
                        <a:pt x="19" y="577"/>
                      </a:lnTo>
                      <a:lnTo>
                        <a:pt x="29" y="584"/>
                      </a:lnTo>
                      <a:lnTo>
                        <a:pt x="38" y="589"/>
                      </a:lnTo>
                      <a:lnTo>
                        <a:pt x="50" y="591"/>
                      </a:lnTo>
                      <a:lnTo>
                        <a:pt x="64" y="592"/>
                      </a:lnTo>
                      <a:lnTo>
                        <a:pt x="316" y="592"/>
                      </a:lnTo>
                      <a:lnTo>
                        <a:pt x="330" y="591"/>
                      </a:lnTo>
                      <a:lnTo>
                        <a:pt x="341" y="589"/>
                      </a:lnTo>
                      <a:lnTo>
                        <a:pt x="351" y="584"/>
                      </a:lnTo>
                      <a:lnTo>
                        <a:pt x="361" y="577"/>
                      </a:lnTo>
                      <a:lnTo>
                        <a:pt x="368" y="568"/>
                      </a:lnTo>
                      <a:lnTo>
                        <a:pt x="374" y="559"/>
                      </a:lnTo>
                      <a:lnTo>
                        <a:pt x="376" y="549"/>
                      </a:lnTo>
                      <a:lnTo>
                        <a:pt x="378" y="537"/>
                      </a:lnTo>
                      <a:lnTo>
                        <a:pt x="378" y="58"/>
                      </a:lnTo>
                      <a:lnTo>
                        <a:pt x="376" y="46"/>
                      </a:lnTo>
                      <a:lnTo>
                        <a:pt x="374" y="35"/>
                      </a:lnTo>
                      <a:lnTo>
                        <a:pt x="368" y="27"/>
                      </a:lnTo>
                      <a:lnTo>
                        <a:pt x="361" y="18"/>
                      </a:lnTo>
                      <a:lnTo>
                        <a:pt x="351" y="11"/>
                      </a:lnTo>
                      <a:lnTo>
                        <a:pt x="341" y="6"/>
                      </a:lnTo>
                      <a:lnTo>
                        <a:pt x="330" y="2"/>
                      </a:lnTo>
                      <a:lnTo>
                        <a:pt x="316" y="0"/>
                      </a:lnTo>
                      <a:lnTo>
                        <a:pt x="64" y="0"/>
                      </a:lnTo>
                      <a:close/>
                    </a:path>
                  </a:pathLst>
                </a:custGeom>
                <a:solidFill>
                  <a:srgbClr val="FFFB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72" name="Freeform 724"/>
                <p:cNvSpPr>
                  <a:spLocks/>
                </p:cNvSpPr>
                <p:nvPr/>
              </p:nvSpPr>
              <p:spPr bwMode="auto">
                <a:xfrm>
                  <a:off x="737" y="1375"/>
                  <a:ext cx="150" cy="237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41" y="1"/>
                    </a:cxn>
                    <a:cxn ang="0">
                      <a:pos x="31" y="3"/>
                    </a:cxn>
                    <a:cxn ang="0">
                      <a:pos x="16" y="13"/>
                    </a:cxn>
                    <a:cxn ang="0">
                      <a:pos x="4" y="27"/>
                    </a:cxn>
                    <a:cxn ang="0">
                      <a:pos x="2" y="36"/>
                    </a:cxn>
                    <a:cxn ang="0">
                      <a:pos x="0" y="45"/>
                    </a:cxn>
                    <a:cxn ang="0">
                      <a:pos x="0" y="428"/>
                    </a:cxn>
                    <a:cxn ang="0">
                      <a:pos x="2" y="437"/>
                    </a:cxn>
                    <a:cxn ang="0">
                      <a:pos x="4" y="446"/>
                    </a:cxn>
                    <a:cxn ang="0">
                      <a:pos x="16" y="461"/>
                    </a:cxn>
                    <a:cxn ang="0">
                      <a:pos x="31" y="470"/>
                    </a:cxn>
                    <a:cxn ang="0">
                      <a:pos x="41" y="473"/>
                    </a:cxn>
                    <a:cxn ang="0">
                      <a:pos x="51" y="473"/>
                    </a:cxn>
                    <a:cxn ang="0">
                      <a:pos x="251" y="473"/>
                    </a:cxn>
                    <a:cxn ang="0">
                      <a:pos x="260" y="473"/>
                    </a:cxn>
                    <a:cxn ang="0">
                      <a:pos x="270" y="470"/>
                    </a:cxn>
                    <a:cxn ang="0">
                      <a:pos x="288" y="461"/>
                    </a:cxn>
                    <a:cxn ang="0">
                      <a:pos x="297" y="446"/>
                    </a:cxn>
                    <a:cxn ang="0">
                      <a:pos x="301" y="437"/>
                    </a:cxn>
                    <a:cxn ang="0">
                      <a:pos x="301" y="428"/>
                    </a:cxn>
                    <a:cxn ang="0">
                      <a:pos x="301" y="45"/>
                    </a:cxn>
                    <a:cxn ang="0">
                      <a:pos x="301" y="36"/>
                    </a:cxn>
                    <a:cxn ang="0">
                      <a:pos x="297" y="27"/>
                    </a:cxn>
                    <a:cxn ang="0">
                      <a:pos x="288" y="13"/>
                    </a:cxn>
                    <a:cxn ang="0">
                      <a:pos x="270" y="3"/>
                    </a:cxn>
                    <a:cxn ang="0">
                      <a:pos x="260" y="1"/>
                    </a:cxn>
                    <a:cxn ang="0">
                      <a:pos x="251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301" h="473">
                      <a:moveTo>
                        <a:pt x="51" y="0"/>
                      </a:moveTo>
                      <a:lnTo>
                        <a:pt x="41" y="1"/>
                      </a:lnTo>
                      <a:lnTo>
                        <a:pt x="31" y="3"/>
                      </a:lnTo>
                      <a:lnTo>
                        <a:pt x="16" y="13"/>
                      </a:lnTo>
                      <a:lnTo>
                        <a:pt x="4" y="27"/>
                      </a:lnTo>
                      <a:lnTo>
                        <a:pt x="2" y="36"/>
                      </a:lnTo>
                      <a:lnTo>
                        <a:pt x="0" y="45"/>
                      </a:lnTo>
                      <a:lnTo>
                        <a:pt x="0" y="428"/>
                      </a:lnTo>
                      <a:lnTo>
                        <a:pt x="2" y="437"/>
                      </a:lnTo>
                      <a:lnTo>
                        <a:pt x="4" y="446"/>
                      </a:lnTo>
                      <a:lnTo>
                        <a:pt x="16" y="461"/>
                      </a:lnTo>
                      <a:lnTo>
                        <a:pt x="31" y="470"/>
                      </a:lnTo>
                      <a:lnTo>
                        <a:pt x="41" y="473"/>
                      </a:lnTo>
                      <a:lnTo>
                        <a:pt x="51" y="473"/>
                      </a:lnTo>
                      <a:lnTo>
                        <a:pt x="251" y="473"/>
                      </a:lnTo>
                      <a:lnTo>
                        <a:pt x="260" y="473"/>
                      </a:lnTo>
                      <a:lnTo>
                        <a:pt x="270" y="470"/>
                      </a:lnTo>
                      <a:lnTo>
                        <a:pt x="288" y="461"/>
                      </a:lnTo>
                      <a:lnTo>
                        <a:pt x="297" y="446"/>
                      </a:lnTo>
                      <a:lnTo>
                        <a:pt x="301" y="437"/>
                      </a:lnTo>
                      <a:lnTo>
                        <a:pt x="301" y="428"/>
                      </a:lnTo>
                      <a:lnTo>
                        <a:pt x="301" y="45"/>
                      </a:lnTo>
                      <a:lnTo>
                        <a:pt x="301" y="36"/>
                      </a:lnTo>
                      <a:lnTo>
                        <a:pt x="297" y="27"/>
                      </a:lnTo>
                      <a:lnTo>
                        <a:pt x="288" y="13"/>
                      </a:lnTo>
                      <a:lnTo>
                        <a:pt x="270" y="3"/>
                      </a:lnTo>
                      <a:lnTo>
                        <a:pt x="260" y="1"/>
                      </a:lnTo>
                      <a:lnTo>
                        <a:pt x="251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FFFC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73" name="Freeform 725"/>
                <p:cNvSpPr>
                  <a:spLocks/>
                </p:cNvSpPr>
                <p:nvPr/>
              </p:nvSpPr>
              <p:spPr bwMode="auto">
                <a:xfrm>
                  <a:off x="755" y="1404"/>
                  <a:ext cx="114" cy="178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4" y="3"/>
                    </a:cxn>
                    <a:cxn ang="0">
                      <a:pos x="12" y="10"/>
                    </a:cxn>
                    <a:cxn ang="0">
                      <a:pos x="4" y="20"/>
                    </a:cxn>
                    <a:cxn ang="0">
                      <a:pos x="0" y="34"/>
                    </a:cxn>
                    <a:cxn ang="0">
                      <a:pos x="0" y="322"/>
                    </a:cxn>
                    <a:cxn ang="0">
                      <a:pos x="4" y="336"/>
                    </a:cxn>
                    <a:cxn ang="0">
                      <a:pos x="12" y="347"/>
                    </a:cxn>
                    <a:cxn ang="0">
                      <a:pos x="24" y="354"/>
                    </a:cxn>
                    <a:cxn ang="0">
                      <a:pos x="39" y="355"/>
                    </a:cxn>
                    <a:cxn ang="0">
                      <a:pos x="190" y="355"/>
                    </a:cxn>
                    <a:cxn ang="0">
                      <a:pos x="206" y="354"/>
                    </a:cxn>
                    <a:cxn ang="0">
                      <a:pos x="218" y="347"/>
                    </a:cxn>
                    <a:cxn ang="0">
                      <a:pos x="225" y="336"/>
                    </a:cxn>
                    <a:cxn ang="0">
                      <a:pos x="227" y="322"/>
                    </a:cxn>
                    <a:cxn ang="0">
                      <a:pos x="227" y="34"/>
                    </a:cxn>
                    <a:cxn ang="0">
                      <a:pos x="225" y="20"/>
                    </a:cxn>
                    <a:cxn ang="0">
                      <a:pos x="218" y="10"/>
                    </a:cxn>
                    <a:cxn ang="0">
                      <a:pos x="206" y="3"/>
                    </a:cxn>
                    <a:cxn ang="0">
                      <a:pos x="190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227" h="355">
                      <a:moveTo>
                        <a:pt x="39" y="0"/>
                      </a:moveTo>
                      <a:lnTo>
                        <a:pt x="24" y="3"/>
                      </a:lnTo>
                      <a:lnTo>
                        <a:pt x="12" y="10"/>
                      </a:lnTo>
                      <a:lnTo>
                        <a:pt x="4" y="20"/>
                      </a:lnTo>
                      <a:lnTo>
                        <a:pt x="0" y="34"/>
                      </a:lnTo>
                      <a:lnTo>
                        <a:pt x="0" y="322"/>
                      </a:lnTo>
                      <a:lnTo>
                        <a:pt x="4" y="336"/>
                      </a:lnTo>
                      <a:lnTo>
                        <a:pt x="12" y="347"/>
                      </a:lnTo>
                      <a:lnTo>
                        <a:pt x="24" y="354"/>
                      </a:lnTo>
                      <a:lnTo>
                        <a:pt x="39" y="355"/>
                      </a:lnTo>
                      <a:lnTo>
                        <a:pt x="190" y="355"/>
                      </a:lnTo>
                      <a:lnTo>
                        <a:pt x="206" y="354"/>
                      </a:lnTo>
                      <a:lnTo>
                        <a:pt x="218" y="347"/>
                      </a:lnTo>
                      <a:lnTo>
                        <a:pt x="225" y="336"/>
                      </a:lnTo>
                      <a:lnTo>
                        <a:pt x="227" y="322"/>
                      </a:lnTo>
                      <a:lnTo>
                        <a:pt x="227" y="34"/>
                      </a:lnTo>
                      <a:lnTo>
                        <a:pt x="225" y="20"/>
                      </a:lnTo>
                      <a:lnTo>
                        <a:pt x="218" y="10"/>
                      </a:lnTo>
                      <a:lnTo>
                        <a:pt x="206" y="3"/>
                      </a:lnTo>
                      <a:lnTo>
                        <a:pt x="190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FF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74" name="Freeform 726"/>
                <p:cNvSpPr>
                  <a:spLocks/>
                </p:cNvSpPr>
                <p:nvPr/>
              </p:nvSpPr>
              <p:spPr bwMode="auto">
                <a:xfrm>
                  <a:off x="775" y="1434"/>
                  <a:ext cx="74" cy="119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6" y="1"/>
                    </a:cxn>
                    <a:cxn ang="0">
                      <a:pos x="8" y="6"/>
                    </a:cxn>
                    <a:cxn ang="0">
                      <a:pos x="2" y="13"/>
                    </a:cxn>
                    <a:cxn ang="0">
                      <a:pos x="0" y="24"/>
                    </a:cxn>
                    <a:cxn ang="0">
                      <a:pos x="0" y="215"/>
                    </a:cxn>
                    <a:cxn ang="0">
                      <a:pos x="2" y="223"/>
                    </a:cxn>
                    <a:cxn ang="0">
                      <a:pos x="8" y="232"/>
                    </a:cxn>
                    <a:cxn ang="0">
                      <a:pos x="16" y="236"/>
                    </a:cxn>
                    <a:cxn ang="0">
                      <a:pos x="25" y="237"/>
                    </a:cxn>
                    <a:cxn ang="0">
                      <a:pos x="126" y="237"/>
                    </a:cxn>
                    <a:cxn ang="0">
                      <a:pos x="136" y="236"/>
                    </a:cxn>
                    <a:cxn ang="0">
                      <a:pos x="144" y="232"/>
                    </a:cxn>
                    <a:cxn ang="0">
                      <a:pos x="148" y="223"/>
                    </a:cxn>
                    <a:cxn ang="0">
                      <a:pos x="150" y="215"/>
                    </a:cxn>
                    <a:cxn ang="0">
                      <a:pos x="150" y="24"/>
                    </a:cxn>
                    <a:cxn ang="0">
                      <a:pos x="148" y="13"/>
                    </a:cxn>
                    <a:cxn ang="0">
                      <a:pos x="144" y="6"/>
                    </a:cxn>
                    <a:cxn ang="0">
                      <a:pos x="136" y="1"/>
                    </a:cxn>
                    <a:cxn ang="0">
                      <a:pos x="126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150" h="237">
                      <a:moveTo>
                        <a:pt x="25" y="0"/>
                      </a:moveTo>
                      <a:lnTo>
                        <a:pt x="16" y="1"/>
                      </a:lnTo>
                      <a:lnTo>
                        <a:pt x="8" y="6"/>
                      </a:lnTo>
                      <a:lnTo>
                        <a:pt x="2" y="13"/>
                      </a:lnTo>
                      <a:lnTo>
                        <a:pt x="0" y="24"/>
                      </a:lnTo>
                      <a:lnTo>
                        <a:pt x="0" y="215"/>
                      </a:lnTo>
                      <a:lnTo>
                        <a:pt x="2" y="223"/>
                      </a:lnTo>
                      <a:lnTo>
                        <a:pt x="8" y="232"/>
                      </a:lnTo>
                      <a:lnTo>
                        <a:pt x="16" y="236"/>
                      </a:lnTo>
                      <a:lnTo>
                        <a:pt x="25" y="237"/>
                      </a:lnTo>
                      <a:lnTo>
                        <a:pt x="126" y="237"/>
                      </a:lnTo>
                      <a:lnTo>
                        <a:pt x="136" y="236"/>
                      </a:lnTo>
                      <a:lnTo>
                        <a:pt x="144" y="232"/>
                      </a:lnTo>
                      <a:lnTo>
                        <a:pt x="148" y="223"/>
                      </a:lnTo>
                      <a:lnTo>
                        <a:pt x="150" y="215"/>
                      </a:lnTo>
                      <a:lnTo>
                        <a:pt x="150" y="24"/>
                      </a:lnTo>
                      <a:lnTo>
                        <a:pt x="148" y="13"/>
                      </a:lnTo>
                      <a:lnTo>
                        <a:pt x="144" y="6"/>
                      </a:lnTo>
                      <a:lnTo>
                        <a:pt x="136" y="1"/>
                      </a:lnTo>
                      <a:lnTo>
                        <a:pt x="126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FF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75" name="Freeform 727"/>
                <p:cNvSpPr>
                  <a:spLocks/>
                </p:cNvSpPr>
                <p:nvPr/>
              </p:nvSpPr>
              <p:spPr bwMode="auto">
                <a:xfrm>
                  <a:off x="793" y="1463"/>
                  <a:ext cx="38" cy="60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8" y="1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109"/>
                    </a:cxn>
                    <a:cxn ang="0">
                      <a:pos x="2" y="112"/>
                    </a:cxn>
                    <a:cxn ang="0">
                      <a:pos x="4" y="116"/>
                    </a:cxn>
                    <a:cxn ang="0">
                      <a:pos x="8" y="119"/>
                    </a:cxn>
                    <a:cxn ang="0">
                      <a:pos x="14" y="119"/>
                    </a:cxn>
                    <a:cxn ang="0">
                      <a:pos x="64" y="119"/>
                    </a:cxn>
                    <a:cxn ang="0">
                      <a:pos x="70" y="119"/>
                    </a:cxn>
                    <a:cxn ang="0">
                      <a:pos x="74" y="116"/>
                    </a:cxn>
                    <a:cxn ang="0">
                      <a:pos x="76" y="109"/>
                    </a:cxn>
                    <a:cxn ang="0">
                      <a:pos x="76" y="12"/>
                    </a:cxn>
                    <a:cxn ang="0">
                      <a:pos x="74" y="3"/>
                    </a:cxn>
                    <a:cxn ang="0">
                      <a:pos x="70" y="1"/>
                    </a:cxn>
                    <a:cxn ang="0">
                      <a:pos x="64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76" h="119">
                      <a:moveTo>
                        <a:pt x="14" y="0"/>
                      </a:move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109"/>
                      </a:lnTo>
                      <a:lnTo>
                        <a:pt x="2" y="112"/>
                      </a:lnTo>
                      <a:lnTo>
                        <a:pt x="4" y="116"/>
                      </a:lnTo>
                      <a:lnTo>
                        <a:pt x="8" y="119"/>
                      </a:lnTo>
                      <a:lnTo>
                        <a:pt x="14" y="119"/>
                      </a:lnTo>
                      <a:lnTo>
                        <a:pt x="64" y="119"/>
                      </a:lnTo>
                      <a:lnTo>
                        <a:pt x="70" y="119"/>
                      </a:lnTo>
                      <a:lnTo>
                        <a:pt x="74" y="116"/>
                      </a:lnTo>
                      <a:lnTo>
                        <a:pt x="76" y="109"/>
                      </a:lnTo>
                      <a:lnTo>
                        <a:pt x="76" y="12"/>
                      </a:lnTo>
                      <a:lnTo>
                        <a:pt x="74" y="3"/>
                      </a:lnTo>
                      <a:lnTo>
                        <a:pt x="70" y="1"/>
                      </a:lnTo>
                      <a:lnTo>
                        <a:pt x="64" y="0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rgbClr val="FF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777" name="Freeform 729"/>
              <p:cNvSpPr>
                <a:spLocks/>
              </p:cNvSpPr>
              <p:nvPr/>
            </p:nvSpPr>
            <p:spPr bwMode="auto">
              <a:xfrm>
                <a:off x="210" y="549"/>
                <a:ext cx="1206" cy="1889"/>
              </a:xfrm>
              <a:custGeom>
                <a:avLst/>
                <a:gdLst/>
                <a:ahLst/>
                <a:cxnLst>
                  <a:cxn ang="0">
                    <a:pos x="361" y="1"/>
                  </a:cxn>
                  <a:cxn ang="0">
                    <a:pos x="283" y="15"/>
                  </a:cxn>
                  <a:cxn ang="0">
                    <a:pos x="211" y="43"/>
                  </a:cxn>
                  <a:cxn ang="0">
                    <a:pos x="145" y="81"/>
                  </a:cxn>
                  <a:cxn ang="0">
                    <a:pos x="91" y="130"/>
                  </a:cxn>
                  <a:cxn ang="0">
                    <a:pos x="48" y="189"/>
                  </a:cxn>
                  <a:cxn ang="0">
                    <a:pos x="17" y="253"/>
                  </a:cxn>
                  <a:cxn ang="0">
                    <a:pos x="2" y="323"/>
                  </a:cxn>
                  <a:cxn ang="0">
                    <a:pos x="0" y="3418"/>
                  </a:cxn>
                  <a:cxn ang="0">
                    <a:pos x="7" y="3491"/>
                  </a:cxn>
                  <a:cxn ang="0">
                    <a:pos x="31" y="3556"/>
                  </a:cxn>
                  <a:cxn ang="0">
                    <a:pos x="68" y="3619"/>
                  </a:cxn>
                  <a:cxn ang="0">
                    <a:pos x="118" y="3671"/>
                  </a:cxn>
                  <a:cxn ang="0">
                    <a:pos x="176" y="3716"/>
                  </a:cxn>
                  <a:cxn ang="0">
                    <a:pos x="246" y="3749"/>
                  </a:cxn>
                  <a:cxn ang="0">
                    <a:pos x="320" y="3770"/>
                  </a:cxn>
                  <a:cxn ang="0">
                    <a:pos x="401" y="3777"/>
                  </a:cxn>
                  <a:cxn ang="0">
                    <a:pos x="2051" y="3775"/>
                  </a:cxn>
                  <a:cxn ang="0">
                    <a:pos x="2129" y="3761"/>
                  </a:cxn>
                  <a:cxn ang="0">
                    <a:pos x="2202" y="3734"/>
                  </a:cxn>
                  <a:cxn ang="0">
                    <a:pos x="2266" y="3695"/>
                  </a:cxn>
                  <a:cxn ang="0">
                    <a:pos x="2321" y="3647"/>
                  </a:cxn>
                  <a:cxn ang="0">
                    <a:pos x="2363" y="3589"/>
                  </a:cxn>
                  <a:cxn ang="0">
                    <a:pos x="2394" y="3523"/>
                  </a:cxn>
                  <a:cxn ang="0">
                    <a:pos x="2410" y="3454"/>
                  </a:cxn>
                  <a:cxn ang="0">
                    <a:pos x="2412" y="359"/>
                  </a:cxn>
                  <a:cxn ang="0">
                    <a:pos x="2404" y="286"/>
                  </a:cxn>
                  <a:cxn ang="0">
                    <a:pos x="2381" y="220"/>
                  </a:cxn>
                  <a:cxn ang="0">
                    <a:pos x="2344" y="158"/>
                  </a:cxn>
                  <a:cxn ang="0">
                    <a:pos x="2294" y="106"/>
                  </a:cxn>
                  <a:cxn ang="0">
                    <a:pos x="2235" y="60"/>
                  </a:cxn>
                  <a:cxn ang="0">
                    <a:pos x="2165" y="27"/>
                  </a:cxn>
                  <a:cxn ang="0">
                    <a:pos x="2092" y="7"/>
                  </a:cxn>
                  <a:cxn ang="0">
                    <a:pos x="2010" y="0"/>
                  </a:cxn>
                </a:cxnLst>
                <a:rect l="0" t="0" r="r" b="b"/>
                <a:pathLst>
                  <a:path w="2412" h="3777">
                    <a:moveTo>
                      <a:pt x="401" y="0"/>
                    </a:moveTo>
                    <a:lnTo>
                      <a:pt x="361" y="1"/>
                    </a:lnTo>
                    <a:lnTo>
                      <a:pt x="320" y="7"/>
                    </a:lnTo>
                    <a:lnTo>
                      <a:pt x="283" y="15"/>
                    </a:lnTo>
                    <a:lnTo>
                      <a:pt x="246" y="27"/>
                    </a:lnTo>
                    <a:lnTo>
                      <a:pt x="211" y="43"/>
                    </a:lnTo>
                    <a:lnTo>
                      <a:pt x="176" y="60"/>
                    </a:lnTo>
                    <a:lnTo>
                      <a:pt x="145" y="81"/>
                    </a:lnTo>
                    <a:lnTo>
                      <a:pt x="118" y="106"/>
                    </a:lnTo>
                    <a:lnTo>
                      <a:pt x="91" y="130"/>
                    </a:lnTo>
                    <a:lnTo>
                      <a:pt x="68" y="158"/>
                    </a:lnTo>
                    <a:lnTo>
                      <a:pt x="48" y="189"/>
                    </a:lnTo>
                    <a:lnTo>
                      <a:pt x="31" y="220"/>
                    </a:lnTo>
                    <a:lnTo>
                      <a:pt x="17" y="253"/>
                    </a:lnTo>
                    <a:lnTo>
                      <a:pt x="7" y="286"/>
                    </a:lnTo>
                    <a:lnTo>
                      <a:pt x="2" y="323"/>
                    </a:lnTo>
                    <a:lnTo>
                      <a:pt x="0" y="359"/>
                    </a:lnTo>
                    <a:lnTo>
                      <a:pt x="0" y="3418"/>
                    </a:lnTo>
                    <a:lnTo>
                      <a:pt x="2" y="3454"/>
                    </a:lnTo>
                    <a:lnTo>
                      <a:pt x="7" y="3491"/>
                    </a:lnTo>
                    <a:lnTo>
                      <a:pt x="17" y="3523"/>
                    </a:lnTo>
                    <a:lnTo>
                      <a:pt x="31" y="3556"/>
                    </a:lnTo>
                    <a:lnTo>
                      <a:pt x="48" y="3589"/>
                    </a:lnTo>
                    <a:lnTo>
                      <a:pt x="68" y="3619"/>
                    </a:lnTo>
                    <a:lnTo>
                      <a:pt x="91" y="3647"/>
                    </a:lnTo>
                    <a:lnTo>
                      <a:pt x="118" y="3671"/>
                    </a:lnTo>
                    <a:lnTo>
                      <a:pt x="145" y="3695"/>
                    </a:lnTo>
                    <a:lnTo>
                      <a:pt x="176" y="3716"/>
                    </a:lnTo>
                    <a:lnTo>
                      <a:pt x="211" y="3734"/>
                    </a:lnTo>
                    <a:lnTo>
                      <a:pt x="246" y="3749"/>
                    </a:lnTo>
                    <a:lnTo>
                      <a:pt x="283" y="3761"/>
                    </a:lnTo>
                    <a:lnTo>
                      <a:pt x="320" y="3770"/>
                    </a:lnTo>
                    <a:lnTo>
                      <a:pt x="361" y="3775"/>
                    </a:lnTo>
                    <a:lnTo>
                      <a:pt x="401" y="3777"/>
                    </a:lnTo>
                    <a:lnTo>
                      <a:pt x="2010" y="3777"/>
                    </a:lnTo>
                    <a:lnTo>
                      <a:pt x="2051" y="3775"/>
                    </a:lnTo>
                    <a:lnTo>
                      <a:pt x="2092" y="3770"/>
                    </a:lnTo>
                    <a:lnTo>
                      <a:pt x="2129" y="3761"/>
                    </a:lnTo>
                    <a:lnTo>
                      <a:pt x="2165" y="3749"/>
                    </a:lnTo>
                    <a:lnTo>
                      <a:pt x="2202" y="3734"/>
                    </a:lnTo>
                    <a:lnTo>
                      <a:pt x="2235" y="3716"/>
                    </a:lnTo>
                    <a:lnTo>
                      <a:pt x="2266" y="3695"/>
                    </a:lnTo>
                    <a:lnTo>
                      <a:pt x="2294" y="3671"/>
                    </a:lnTo>
                    <a:lnTo>
                      <a:pt x="2321" y="3647"/>
                    </a:lnTo>
                    <a:lnTo>
                      <a:pt x="2344" y="3619"/>
                    </a:lnTo>
                    <a:lnTo>
                      <a:pt x="2363" y="3589"/>
                    </a:lnTo>
                    <a:lnTo>
                      <a:pt x="2381" y="3556"/>
                    </a:lnTo>
                    <a:lnTo>
                      <a:pt x="2394" y="3523"/>
                    </a:lnTo>
                    <a:lnTo>
                      <a:pt x="2404" y="3491"/>
                    </a:lnTo>
                    <a:lnTo>
                      <a:pt x="2410" y="3454"/>
                    </a:lnTo>
                    <a:lnTo>
                      <a:pt x="2412" y="3418"/>
                    </a:lnTo>
                    <a:lnTo>
                      <a:pt x="2412" y="359"/>
                    </a:lnTo>
                    <a:lnTo>
                      <a:pt x="2410" y="323"/>
                    </a:lnTo>
                    <a:lnTo>
                      <a:pt x="2404" y="286"/>
                    </a:lnTo>
                    <a:lnTo>
                      <a:pt x="2394" y="253"/>
                    </a:lnTo>
                    <a:lnTo>
                      <a:pt x="2381" y="220"/>
                    </a:lnTo>
                    <a:lnTo>
                      <a:pt x="2363" y="189"/>
                    </a:lnTo>
                    <a:lnTo>
                      <a:pt x="2344" y="158"/>
                    </a:lnTo>
                    <a:lnTo>
                      <a:pt x="2321" y="130"/>
                    </a:lnTo>
                    <a:lnTo>
                      <a:pt x="2294" y="106"/>
                    </a:lnTo>
                    <a:lnTo>
                      <a:pt x="2266" y="81"/>
                    </a:lnTo>
                    <a:lnTo>
                      <a:pt x="2235" y="60"/>
                    </a:lnTo>
                    <a:lnTo>
                      <a:pt x="2202" y="43"/>
                    </a:lnTo>
                    <a:lnTo>
                      <a:pt x="2165" y="27"/>
                    </a:lnTo>
                    <a:lnTo>
                      <a:pt x="2129" y="15"/>
                    </a:lnTo>
                    <a:lnTo>
                      <a:pt x="2092" y="7"/>
                    </a:lnTo>
                    <a:lnTo>
                      <a:pt x="2051" y="1"/>
                    </a:lnTo>
                    <a:lnTo>
                      <a:pt x="2010" y="0"/>
                    </a:lnTo>
                    <a:lnTo>
                      <a:pt x="401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79" name="Rectangle 731"/>
            <p:cNvSpPr>
              <a:spLocks noChangeArrowheads="1"/>
            </p:cNvSpPr>
            <p:nvPr/>
          </p:nvSpPr>
          <p:spPr bwMode="auto">
            <a:xfrm>
              <a:off x="297" y="1298"/>
              <a:ext cx="95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/>
                <a:t>Proveedores</a:t>
              </a:r>
              <a:endParaRPr lang="es-ES"/>
            </a:p>
          </p:txBody>
        </p:sp>
        <p:sp>
          <p:nvSpPr>
            <p:cNvPr id="2781" name="Rectangle 733"/>
            <p:cNvSpPr>
              <a:spLocks noChangeArrowheads="1"/>
            </p:cNvSpPr>
            <p:nvPr/>
          </p:nvSpPr>
          <p:spPr bwMode="auto">
            <a:xfrm>
              <a:off x="3391" y="978"/>
              <a:ext cx="77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808080"/>
                  </a:solidFill>
                </a:rPr>
                <a:t>        Customer</a:t>
              </a:r>
              <a:endParaRPr lang="es-ES"/>
            </a:p>
          </p:txBody>
        </p:sp>
        <p:grpSp>
          <p:nvGrpSpPr>
            <p:cNvPr id="2818" name="Group 770"/>
            <p:cNvGrpSpPr>
              <a:grpSpLocks/>
            </p:cNvGrpSpPr>
            <p:nvPr/>
          </p:nvGrpSpPr>
          <p:grpSpPr bwMode="auto">
            <a:xfrm>
              <a:off x="2925" y="618"/>
              <a:ext cx="1715" cy="706"/>
              <a:chOff x="2672" y="666"/>
              <a:chExt cx="1715" cy="706"/>
            </a:xfrm>
          </p:grpSpPr>
          <p:sp>
            <p:nvSpPr>
              <p:cNvPr id="2783" name="Freeform 735"/>
              <p:cNvSpPr>
                <a:spLocks/>
              </p:cNvSpPr>
              <p:nvPr/>
            </p:nvSpPr>
            <p:spPr bwMode="auto">
              <a:xfrm>
                <a:off x="2718" y="707"/>
                <a:ext cx="1669" cy="665"/>
              </a:xfrm>
              <a:custGeom>
                <a:avLst/>
                <a:gdLst/>
                <a:ahLst/>
                <a:cxnLst>
                  <a:cxn ang="0">
                    <a:pos x="0" y="664"/>
                  </a:cxn>
                  <a:cxn ang="0">
                    <a:pos x="3338" y="1329"/>
                  </a:cxn>
                  <a:cxn ang="0">
                    <a:pos x="3338" y="0"/>
                  </a:cxn>
                  <a:cxn ang="0">
                    <a:pos x="0" y="664"/>
                  </a:cxn>
                </a:cxnLst>
                <a:rect l="0" t="0" r="r" b="b"/>
                <a:pathLst>
                  <a:path w="3338" h="1329">
                    <a:moveTo>
                      <a:pt x="0" y="664"/>
                    </a:moveTo>
                    <a:lnTo>
                      <a:pt x="3338" y="1329"/>
                    </a:lnTo>
                    <a:lnTo>
                      <a:pt x="3338" y="0"/>
                    </a:lnTo>
                    <a:lnTo>
                      <a:pt x="0" y="664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816" name="Group 768"/>
              <p:cNvGrpSpPr>
                <a:grpSpLocks/>
              </p:cNvGrpSpPr>
              <p:nvPr/>
            </p:nvGrpSpPr>
            <p:grpSpPr bwMode="auto">
              <a:xfrm>
                <a:off x="2672" y="666"/>
                <a:ext cx="1669" cy="664"/>
                <a:chOff x="2672" y="666"/>
                <a:chExt cx="1669" cy="664"/>
              </a:xfrm>
            </p:grpSpPr>
            <p:sp>
              <p:nvSpPr>
                <p:cNvPr id="2784" name="Freeform 736"/>
                <p:cNvSpPr>
                  <a:spLocks/>
                </p:cNvSpPr>
                <p:nvPr/>
              </p:nvSpPr>
              <p:spPr bwMode="auto">
                <a:xfrm>
                  <a:off x="2672" y="666"/>
                  <a:ext cx="1669" cy="664"/>
                </a:xfrm>
                <a:custGeom>
                  <a:avLst/>
                  <a:gdLst/>
                  <a:ahLst/>
                  <a:cxnLst>
                    <a:cxn ang="0">
                      <a:pos x="0" y="665"/>
                    </a:cxn>
                    <a:cxn ang="0">
                      <a:pos x="3338" y="1330"/>
                    </a:cxn>
                    <a:cxn ang="0">
                      <a:pos x="3338" y="0"/>
                    </a:cxn>
                    <a:cxn ang="0">
                      <a:pos x="0" y="665"/>
                    </a:cxn>
                  </a:cxnLst>
                  <a:rect l="0" t="0" r="r" b="b"/>
                  <a:pathLst>
                    <a:path w="3338" h="1330">
                      <a:moveTo>
                        <a:pt x="0" y="665"/>
                      </a:moveTo>
                      <a:lnTo>
                        <a:pt x="3338" y="1330"/>
                      </a:lnTo>
                      <a:lnTo>
                        <a:pt x="3338" y="0"/>
                      </a:lnTo>
                      <a:lnTo>
                        <a:pt x="0" y="665"/>
                      </a:lnTo>
                      <a:close/>
                    </a:path>
                  </a:pathLst>
                </a:custGeom>
                <a:solidFill>
                  <a:srgbClr val="C8FEC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85" name="Freeform 737"/>
                <p:cNvSpPr>
                  <a:spLocks/>
                </p:cNvSpPr>
                <p:nvPr/>
              </p:nvSpPr>
              <p:spPr bwMode="auto">
                <a:xfrm>
                  <a:off x="2696" y="674"/>
                  <a:ext cx="1618" cy="646"/>
                </a:xfrm>
                <a:custGeom>
                  <a:avLst/>
                  <a:gdLst/>
                  <a:ahLst/>
                  <a:cxnLst>
                    <a:cxn ang="0">
                      <a:pos x="0" y="645"/>
                    </a:cxn>
                    <a:cxn ang="0">
                      <a:pos x="3237" y="1291"/>
                    </a:cxn>
                    <a:cxn ang="0">
                      <a:pos x="3237" y="0"/>
                    </a:cxn>
                    <a:cxn ang="0">
                      <a:pos x="0" y="645"/>
                    </a:cxn>
                  </a:cxnLst>
                  <a:rect l="0" t="0" r="r" b="b"/>
                  <a:pathLst>
                    <a:path w="3237" h="1291">
                      <a:moveTo>
                        <a:pt x="0" y="645"/>
                      </a:moveTo>
                      <a:lnTo>
                        <a:pt x="3237" y="1291"/>
                      </a:lnTo>
                      <a:lnTo>
                        <a:pt x="3237" y="0"/>
                      </a:lnTo>
                      <a:lnTo>
                        <a:pt x="0" y="645"/>
                      </a:lnTo>
                      <a:close/>
                    </a:path>
                  </a:pathLst>
                </a:custGeom>
                <a:solidFill>
                  <a:srgbClr val="C8FEC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86" name="Freeform 738"/>
                <p:cNvSpPr>
                  <a:spLocks/>
                </p:cNvSpPr>
                <p:nvPr/>
              </p:nvSpPr>
              <p:spPr bwMode="auto">
                <a:xfrm>
                  <a:off x="2722" y="685"/>
                  <a:ext cx="1566" cy="625"/>
                </a:xfrm>
                <a:custGeom>
                  <a:avLst/>
                  <a:gdLst/>
                  <a:ahLst/>
                  <a:cxnLst>
                    <a:cxn ang="0">
                      <a:pos x="0" y="624"/>
                    </a:cxn>
                    <a:cxn ang="0">
                      <a:pos x="3132" y="1249"/>
                    </a:cxn>
                    <a:cxn ang="0">
                      <a:pos x="3132" y="0"/>
                    </a:cxn>
                    <a:cxn ang="0">
                      <a:pos x="0" y="624"/>
                    </a:cxn>
                  </a:cxnLst>
                  <a:rect l="0" t="0" r="r" b="b"/>
                  <a:pathLst>
                    <a:path w="3132" h="1249">
                      <a:moveTo>
                        <a:pt x="0" y="624"/>
                      </a:moveTo>
                      <a:lnTo>
                        <a:pt x="3132" y="1249"/>
                      </a:lnTo>
                      <a:lnTo>
                        <a:pt x="3132" y="0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solidFill>
                  <a:srgbClr val="C9FEC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87" name="Freeform 739"/>
                <p:cNvSpPr>
                  <a:spLocks/>
                </p:cNvSpPr>
                <p:nvPr/>
              </p:nvSpPr>
              <p:spPr bwMode="auto">
                <a:xfrm>
                  <a:off x="2748" y="695"/>
                  <a:ext cx="1514" cy="604"/>
                </a:xfrm>
                <a:custGeom>
                  <a:avLst/>
                  <a:gdLst/>
                  <a:ahLst/>
                  <a:cxnLst>
                    <a:cxn ang="0">
                      <a:pos x="0" y="604"/>
                    </a:cxn>
                    <a:cxn ang="0">
                      <a:pos x="3028" y="1208"/>
                    </a:cxn>
                    <a:cxn ang="0">
                      <a:pos x="3028" y="0"/>
                    </a:cxn>
                    <a:cxn ang="0">
                      <a:pos x="0" y="604"/>
                    </a:cxn>
                  </a:cxnLst>
                  <a:rect l="0" t="0" r="r" b="b"/>
                  <a:pathLst>
                    <a:path w="3028" h="1208">
                      <a:moveTo>
                        <a:pt x="0" y="604"/>
                      </a:moveTo>
                      <a:lnTo>
                        <a:pt x="3028" y="1208"/>
                      </a:lnTo>
                      <a:lnTo>
                        <a:pt x="3028" y="0"/>
                      </a:lnTo>
                      <a:lnTo>
                        <a:pt x="0" y="604"/>
                      </a:lnTo>
                      <a:close/>
                    </a:path>
                  </a:pathLst>
                </a:custGeom>
                <a:solidFill>
                  <a:srgbClr val="C9FEC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88" name="Freeform 740"/>
                <p:cNvSpPr>
                  <a:spLocks/>
                </p:cNvSpPr>
                <p:nvPr/>
              </p:nvSpPr>
              <p:spPr bwMode="auto">
                <a:xfrm>
                  <a:off x="2774" y="706"/>
                  <a:ext cx="1462" cy="583"/>
                </a:xfrm>
                <a:custGeom>
                  <a:avLst/>
                  <a:gdLst/>
                  <a:ahLst/>
                  <a:cxnLst>
                    <a:cxn ang="0">
                      <a:pos x="0" y="583"/>
                    </a:cxn>
                    <a:cxn ang="0">
                      <a:pos x="2923" y="1167"/>
                    </a:cxn>
                    <a:cxn ang="0">
                      <a:pos x="2923" y="0"/>
                    </a:cxn>
                    <a:cxn ang="0">
                      <a:pos x="0" y="583"/>
                    </a:cxn>
                  </a:cxnLst>
                  <a:rect l="0" t="0" r="r" b="b"/>
                  <a:pathLst>
                    <a:path w="2923" h="1167">
                      <a:moveTo>
                        <a:pt x="0" y="583"/>
                      </a:moveTo>
                      <a:lnTo>
                        <a:pt x="2923" y="1167"/>
                      </a:lnTo>
                      <a:lnTo>
                        <a:pt x="2923" y="0"/>
                      </a:lnTo>
                      <a:lnTo>
                        <a:pt x="0" y="583"/>
                      </a:lnTo>
                      <a:close/>
                    </a:path>
                  </a:pathLst>
                </a:custGeom>
                <a:solidFill>
                  <a:srgbClr val="CAFEC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89" name="Freeform 741"/>
                <p:cNvSpPr>
                  <a:spLocks/>
                </p:cNvSpPr>
                <p:nvPr/>
              </p:nvSpPr>
              <p:spPr bwMode="auto">
                <a:xfrm>
                  <a:off x="2801" y="716"/>
                  <a:ext cx="1409" cy="562"/>
                </a:xfrm>
                <a:custGeom>
                  <a:avLst/>
                  <a:gdLst/>
                  <a:ahLst/>
                  <a:cxnLst>
                    <a:cxn ang="0">
                      <a:pos x="0" y="562"/>
                    </a:cxn>
                    <a:cxn ang="0">
                      <a:pos x="2818" y="1125"/>
                    </a:cxn>
                    <a:cxn ang="0">
                      <a:pos x="2818" y="0"/>
                    </a:cxn>
                    <a:cxn ang="0">
                      <a:pos x="0" y="562"/>
                    </a:cxn>
                  </a:cxnLst>
                  <a:rect l="0" t="0" r="r" b="b"/>
                  <a:pathLst>
                    <a:path w="2818" h="1125">
                      <a:moveTo>
                        <a:pt x="0" y="562"/>
                      </a:moveTo>
                      <a:lnTo>
                        <a:pt x="2818" y="1125"/>
                      </a:lnTo>
                      <a:lnTo>
                        <a:pt x="2818" y="0"/>
                      </a:lnTo>
                      <a:lnTo>
                        <a:pt x="0" y="562"/>
                      </a:lnTo>
                      <a:close/>
                    </a:path>
                  </a:pathLst>
                </a:custGeom>
                <a:solidFill>
                  <a:srgbClr val="CCFE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0" name="Freeform 742"/>
                <p:cNvSpPr>
                  <a:spLocks/>
                </p:cNvSpPr>
                <p:nvPr/>
              </p:nvSpPr>
              <p:spPr bwMode="auto">
                <a:xfrm>
                  <a:off x="2827" y="726"/>
                  <a:ext cx="1356" cy="542"/>
                </a:xfrm>
                <a:custGeom>
                  <a:avLst/>
                  <a:gdLst/>
                  <a:ahLst/>
                  <a:cxnLst>
                    <a:cxn ang="0">
                      <a:pos x="0" y="541"/>
                    </a:cxn>
                    <a:cxn ang="0">
                      <a:pos x="2713" y="1083"/>
                    </a:cxn>
                    <a:cxn ang="0">
                      <a:pos x="2713" y="0"/>
                    </a:cxn>
                    <a:cxn ang="0">
                      <a:pos x="0" y="541"/>
                    </a:cxn>
                  </a:cxnLst>
                  <a:rect l="0" t="0" r="r" b="b"/>
                  <a:pathLst>
                    <a:path w="2713" h="1083">
                      <a:moveTo>
                        <a:pt x="0" y="541"/>
                      </a:moveTo>
                      <a:lnTo>
                        <a:pt x="2713" y="1083"/>
                      </a:lnTo>
                      <a:lnTo>
                        <a:pt x="2713" y="0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CDFEC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1" name="Freeform 743"/>
                <p:cNvSpPr>
                  <a:spLocks/>
                </p:cNvSpPr>
                <p:nvPr/>
              </p:nvSpPr>
              <p:spPr bwMode="auto">
                <a:xfrm>
                  <a:off x="2853" y="737"/>
                  <a:ext cx="1304" cy="521"/>
                </a:xfrm>
                <a:custGeom>
                  <a:avLst/>
                  <a:gdLst/>
                  <a:ahLst/>
                  <a:cxnLst>
                    <a:cxn ang="0">
                      <a:pos x="0" y="520"/>
                    </a:cxn>
                    <a:cxn ang="0">
                      <a:pos x="2608" y="1041"/>
                    </a:cxn>
                    <a:cxn ang="0">
                      <a:pos x="2608" y="0"/>
                    </a:cxn>
                    <a:cxn ang="0">
                      <a:pos x="0" y="520"/>
                    </a:cxn>
                  </a:cxnLst>
                  <a:rect l="0" t="0" r="r" b="b"/>
                  <a:pathLst>
                    <a:path w="2608" h="1041">
                      <a:moveTo>
                        <a:pt x="0" y="520"/>
                      </a:moveTo>
                      <a:lnTo>
                        <a:pt x="2608" y="1041"/>
                      </a:lnTo>
                      <a:lnTo>
                        <a:pt x="2608" y="0"/>
                      </a:lnTo>
                      <a:lnTo>
                        <a:pt x="0" y="520"/>
                      </a:lnTo>
                      <a:close/>
                    </a:path>
                  </a:pathLst>
                </a:custGeom>
                <a:solidFill>
                  <a:srgbClr val="CEF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2" name="Freeform 744"/>
                <p:cNvSpPr>
                  <a:spLocks/>
                </p:cNvSpPr>
                <p:nvPr/>
              </p:nvSpPr>
              <p:spPr bwMode="auto">
                <a:xfrm>
                  <a:off x="2879" y="747"/>
                  <a:ext cx="1252" cy="500"/>
                </a:xfrm>
                <a:custGeom>
                  <a:avLst/>
                  <a:gdLst/>
                  <a:ahLst/>
                  <a:cxnLst>
                    <a:cxn ang="0">
                      <a:pos x="0" y="500"/>
                    </a:cxn>
                    <a:cxn ang="0">
                      <a:pos x="2504" y="1000"/>
                    </a:cxn>
                    <a:cxn ang="0">
                      <a:pos x="2504" y="0"/>
                    </a:cxn>
                    <a:cxn ang="0">
                      <a:pos x="0" y="500"/>
                    </a:cxn>
                  </a:cxnLst>
                  <a:rect l="0" t="0" r="r" b="b"/>
                  <a:pathLst>
                    <a:path w="2504" h="1000">
                      <a:moveTo>
                        <a:pt x="0" y="500"/>
                      </a:moveTo>
                      <a:lnTo>
                        <a:pt x="2504" y="1000"/>
                      </a:lnTo>
                      <a:lnTo>
                        <a:pt x="2504" y="0"/>
                      </a:lnTo>
                      <a:lnTo>
                        <a:pt x="0" y="500"/>
                      </a:lnTo>
                      <a:close/>
                    </a:path>
                  </a:pathLst>
                </a:custGeom>
                <a:solidFill>
                  <a:srgbClr val="D0FED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3" name="Freeform 745"/>
                <p:cNvSpPr>
                  <a:spLocks/>
                </p:cNvSpPr>
                <p:nvPr/>
              </p:nvSpPr>
              <p:spPr bwMode="auto">
                <a:xfrm>
                  <a:off x="2904" y="758"/>
                  <a:ext cx="1201" cy="479"/>
                </a:xfrm>
                <a:custGeom>
                  <a:avLst/>
                  <a:gdLst/>
                  <a:ahLst/>
                  <a:cxnLst>
                    <a:cxn ang="0">
                      <a:pos x="0" y="479"/>
                    </a:cxn>
                    <a:cxn ang="0">
                      <a:pos x="2401" y="959"/>
                    </a:cxn>
                    <a:cxn ang="0">
                      <a:pos x="2401" y="0"/>
                    </a:cxn>
                    <a:cxn ang="0">
                      <a:pos x="0" y="479"/>
                    </a:cxn>
                  </a:cxnLst>
                  <a:rect l="0" t="0" r="r" b="b"/>
                  <a:pathLst>
                    <a:path w="2401" h="959">
                      <a:moveTo>
                        <a:pt x="0" y="479"/>
                      </a:moveTo>
                      <a:lnTo>
                        <a:pt x="2401" y="959"/>
                      </a:lnTo>
                      <a:lnTo>
                        <a:pt x="2401" y="0"/>
                      </a:lnTo>
                      <a:lnTo>
                        <a:pt x="0" y="479"/>
                      </a:lnTo>
                      <a:close/>
                    </a:path>
                  </a:pathLst>
                </a:custGeom>
                <a:solidFill>
                  <a:srgbClr val="D2FED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4" name="Freeform 746"/>
                <p:cNvSpPr>
                  <a:spLocks/>
                </p:cNvSpPr>
                <p:nvPr/>
              </p:nvSpPr>
              <p:spPr bwMode="auto">
                <a:xfrm>
                  <a:off x="2931" y="768"/>
                  <a:ext cx="1148" cy="458"/>
                </a:xfrm>
                <a:custGeom>
                  <a:avLst/>
                  <a:gdLst/>
                  <a:ahLst/>
                  <a:cxnLst>
                    <a:cxn ang="0">
                      <a:pos x="0" y="458"/>
                    </a:cxn>
                    <a:cxn ang="0">
                      <a:pos x="2296" y="917"/>
                    </a:cxn>
                    <a:cxn ang="0">
                      <a:pos x="2296" y="0"/>
                    </a:cxn>
                    <a:cxn ang="0">
                      <a:pos x="0" y="458"/>
                    </a:cxn>
                  </a:cxnLst>
                  <a:rect l="0" t="0" r="r" b="b"/>
                  <a:pathLst>
                    <a:path w="2296" h="917">
                      <a:moveTo>
                        <a:pt x="0" y="458"/>
                      </a:moveTo>
                      <a:lnTo>
                        <a:pt x="2296" y="917"/>
                      </a:lnTo>
                      <a:lnTo>
                        <a:pt x="2296" y="0"/>
                      </a:lnTo>
                      <a:lnTo>
                        <a:pt x="0" y="458"/>
                      </a:lnTo>
                      <a:close/>
                    </a:path>
                  </a:pathLst>
                </a:custGeom>
                <a:solidFill>
                  <a:srgbClr val="D5FED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5" name="Freeform 747"/>
                <p:cNvSpPr>
                  <a:spLocks/>
                </p:cNvSpPr>
                <p:nvPr/>
              </p:nvSpPr>
              <p:spPr bwMode="auto">
                <a:xfrm>
                  <a:off x="2957" y="778"/>
                  <a:ext cx="1096" cy="438"/>
                </a:xfrm>
                <a:custGeom>
                  <a:avLst/>
                  <a:gdLst/>
                  <a:ahLst/>
                  <a:cxnLst>
                    <a:cxn ang="0">
                      <a:pos x="0" y="437"/>
                    </a:cxn>
                    <a:cxn ang="0">
                      <a:pos x="2193" y="875"/>
                    </a:cxn>
                    <a:cxn ang="0">
                      <a:pos x="2193" y="0"/>
                    </a:cxn>
                    <a:cxn ang="0">
                      <a:pos x="0" y="437"/>
                    </a:cxn>
                  </a:cxnLst>
                  <a:rect l="0" t="0" r="r" b="b"/>
                  <a:pathLst>
                    <a:path w="2193" h="875">
                      <a:moveTo>
                        <a:pt x="0" y="437"/>
                      </a:moveTo>
                      <a:lnTo>
                        <a:pt x="2193" y="875"/>
                      </a:lnTo>
                      <a:lnTo>
                        <a:pt x="2193" y="0"/>
                      </a:lnTo>
                      <a:lnTo>
                        <a:pt x="0" y="437"/>
                      </a:lnTo>
                      <a:close/>
                    </a:path>
                  </a:pathLst>
                </a:custGeom>
                <a:solidFill>
                  <a:srgbClr val="D7FED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6" name="Freeform 748"/>
                <p:cNvSpPr>
                  <a:spLocks/>
                </p:cNvSpPr>
                <p:nvPr/>
              </p:nvSpPr>
              <p:spPr bwMode="auto">
                <a:xfrm>
                  <a:off x="2983" y="789"/>
                  <a:ext cx="1044" cy="417"/>
                </a:xfrm>
                <a:custGeom>
                  <a:avLst/>
                  <a:gdLst/>
                  <a:ahLst/>
                  <a:cxnLst>
                    <a:cxn ang="0">
                      <a:pos x="0" y="416"/>
                    </a:cxn>
                    <a:cxn ang="0">
                      <a:pos x="2088" y="833"/>
                    </a:cxn>
                    <a:cxn ang="0">
                      <a:pos x="2088" y="0"/>
                    </a:cxn>
                    <a:cxn ang="0">
                      <a:pos x="0" y="416"/>
                    </a:cxn>
                  </a:cxnLst>
                  <a:rect l="0" t="0" r="r" b="b"/>
                  <a:pathLst>
                    <a:path w="2088" h="833">
                      <a:moveTo>
                        <a:pt x="0" y="416"/>
                      </a:moveTo>
                      <a:lnTo>
                        <a:pt x="2088" y="833"/>
                      </a:lnTo>
                      <a:lnTo>
                        <a:pt x="2088" y="0"/>
                      </a:lnTo>
                      <a:lnTo>
                        <a:pt x="0" y="416"/>
                      </a:lnTo>
                      <a:close/>
                    </a:path>
                  </a:pathLst>
                </a:custGeom>
                <a:solidFill>
                  <a:srgbClr val="DAFE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7" name="Freeform 749"/>
                <p:cNvSpPr>
                  <a:spLocks/>
                </p:cNvSpPr>
                <p:nvPr/>
              </p:nvSpPr>
              <p:spPr bwMode="auto">
                <a:xfrm>
                  <a:off x="3009" y="799"/>
                  <a:ext cx="992" cy="396"/>
                </a:xfrm>
                <a:custGeom>
                  <a:avLst/>
                  <a:gdLst/>
                  <a:ahLst/>
                  <a:cxnLst>
                    <a:cxn ang="0">
                      <a:pos x="0" y="395"/>
                    </a:cxn>
                    <a:cxn ang="0">
                      <a:pos x="1983" y="791"/>
                    </a:cxn>
                    <a:cxn ang="0">
                      <a:pos x="1983" y="0"/>
                    </a:cxn>
                    <a:cxn ang="0">
                      <a:pos x="0" y="395"/>
                    </a:cxn>
                  </a:cxnLst>
                  <a:rect l="0" t="0" r="r" b="b"/>
                  <a:pathLst>
                    <a:path w="1983" h="791">
                      <a:moveTo>
                        <a:pt x="0" y="395"/>
                      </a:moveTo>
                      <a:lnTo>
                        <a:pt x="1983" y="791"/>
                      </a:lnTo>
                      <a:lnTo>
                        <a:pt x="1983" y="0"/>
                      </a:lnTo>
                      <a:lnTo>
                        <a:pt x="0" y="395"/>
                      </a:lnTo>
                      <a:close/>
                    </a:path>
                  </a:pathLst>
                </a:custGeom>
                <a:solidFill>
                  <a:srgbClr val="DCFED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8" name="Freeform 750"/>
                <p:cNvSpPr>
                  <a:spLocks/>
                </p:cNvSpPr>
                <p:nvPr/>
              </p:nvSpPr>
              <p:spPr bwMode="auto">
                <a:xfrm>
                  <a:off x="3035" y="810"/>
                  <a:ext cx="940" cy="375"/>
                </a:xfrm>
                <a:custGeom>
                  <a:avLst/>
                  <a:gdLst/>
                  <a:ahLst/>
                  <a:cxnLst>
                    <a:cxn ang="0">
                      <a:pos x="0" y="375"/>
                    </a:cxn>
                    <a:cxn ang="0">
                      <a:pos x="1878" y="750"/>
                    </a:cxn>
                    <a:cxn ang="0">
                      <a:pos x="1878" y="0"/>
                    </a:cxn>
                    <a:cxn ang="0">
                      <a:pos x="0" y="375"/>
                    </a:cxn>
                  </a:cxnLst>
                  <a:rect l="0" t="0" r="r" b="b"/>
                  <a:pathLst>
                    <a:path w="1878" h="750">
                      <a:moveTo>
                        <a:pt x="0" y="375"/>
                      </a:moveTo>
                      <a:lnTo>
                        <a:pt x="1878" y="750"/>
                      </a:lnTo>
                      <a:lnTo>
                        <a:pt x="1878" y="0"/>
                      </a:lnTo>
                      <a:lnTo>
                        <a:pt x="0" y="375"/>
                      </a:lnTo>
                      <a:close/>
                    </a:path>
                  </a:pathLst>
                </a:custGeom>
                <a:solidFill>
                  <a:srgbClr val="DFFE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799" name="Freeform 751"/>
                <p:cNvSpPr>
                  <a:spLocks/>
                </p:cNvSpPr>
                <p:nvPr/>
              </p:nvSpPr>
              <p:spPr bwMode="auto">
                <a:xfrm>
                  <a:off x="3062" y="820"/>
                  <a:ext cx="887" cy="354"/>
                </a:xfrm>
                <a:custGeom>
                  <a:avLst/>
                  <a:gdLst/>
                  <a:ahLst/>
                  <a:cxnLst>
                    <a:cxn ang="0">
                      <a:pos x="0" y="354"/>
                    </a:cxn>
                    <a:cxn ang="0">
                      <a:pos x="1774" y="709"/>
                    </a:cxn>
                    <a:cxn ang="0">
                      <a:pos x="1774" y="0"/>
                    </a:cxn>
                    <a:cxn ang="0">
                      <a:pos x="0" y="354"/>
                    </a:cxn>
                  </a:cxnLst>
                  <a:rect l="0" t="0" r="r" b="b"/>
                  <a:pathLst>
                    <a:path w="1774" h="709">
                      <a:moveTo>
                        <a:pt x="0" y="354"/>
                      </a:moveTo>
                      <a:lnTo>
                        <a:pt x="1774" y="709"/>
                      </a:lnTo>
                      <a:lnTo>
                        <a:pt x="1774" y="0"/>
                      </a:lnTo>
                      <a:lnTo>
                        <a:pt x="0" y="354"/>
                      </a:lnTo>
                      <a:close/>
                    </a:path>
                  </a:pathLst>
                </a:custGeom>
                <a:solidFill>
                  <a:srgbClr val="E2FEE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0" name="Freeform 752"/>
                <p:cNvSpPr>
                  <a:spLocks/>
                </p:cNvSpPr>
                <p:nvPr/>
              </p:nvSpPr>
              <p:spPr bwMode="auto">
                <a:xfrm>
                  <a:off x="3088" y="831"/>
                  <a:ext cx="834" cy="333"/>
                </a:xfrm>
                <a:custGeom>
                  <a:avLst/>
                  <a:gdLst/>
                  <a:ahLst/>
                  <a:cxnLst>
                    <a:cxn ang="0">
                      <a:pos x="0" y="333"/>
                    </a:cxn>
                    <a:cxn ang="0">
                      <a:pos x="1669" y="667"/>
                    </a:cxn>
                    <a:cxn ang="0">
                      <a:pos x="1669" y="0"/>
                    </a:cxn>
                    <a:cxn ang="0">
                      <a:pos x="0" y="333"/>
                    </a:cxn>
                  </a:cxnLst>
                  <a:rect l="0" t="0" r="r" b="b"/>
                  <a:pathLst>
                    <a:path w="1669" h="667">
                      <a:moveTo>
                        <a:pt x="0" y="333"/>
                      </a:moveTo>
                      <a:lnTo>
                        <a:pt x="1669" y="667"/>
                      </a:lnTo>
                      <a:lnTo>
                        <a:pt x="1669" y="0"/>
                      </a:lnTo>
                      <a:lnTo>
                        <a:pt x="0" y="333"/>
                      </a:lnTo>
                      <a:close/>
                    </a:path>
                  </a:pathLst>
                </a:custGeom>
                <a:solidFill>
                  <a:srgbClr val="E5FEE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1" name="Freeform 753"/>
                <p:cNvSpPr>
                  <a:spLocks/>
                </p:cNvSpPr>
                <p:nvPr/>
              </p:nvSpPr>
              <p:spPr bwMode="auto">
                <a:xfrm>
                  <a:off x="3113" y="841"/>
                  <a:ext cx="783" cy="312"/>
                </a:xfrm>
                <a:custGeom>
                  <a:avLst/>
                  <a:gdLst/>
                  <a:ahLst/>
                  <a:cxnLst>
                    <a:cxn ang="0">
                      <a:pos x="0" y="312"/>
                    </a:cxn>
                    <a:cxn ang="0">
                      <a:pos x="1566" y="625"/>
                    </a:cxn>
                    <a:cxn ang="0">
                      <a:pos x="1566" y="0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1566" h="625">
                      <a:moveTo>
                        <a:pt x="0" y="312"/>
                      </a:moveTo>
                      <a:lnTo>
                        <a:pt x="1566" y="625"/>
                      </a:lnTo>
                      <a:lnTo>
                        <a:pt x="1566" y="0"/>
                      </a:lnTo>
                      <a:lnTo>
                        <a:pt x="0" y="312"/>
                      </a:lnTo>
                      <a:close/>
                    </a:path>
                  </a:pathLst>
                </a:custGeom>
                <a:solidFill>
                  <a:srgbClr val="E8FE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2" name="Freeform 754"/>
                <p:cNvSpPr>
                  <a:spLocks/>
                </p:cNvSpPr>
                <p:nvPr/>
              </p:nvSpPr>
              <p:spPr bwMode="auto">
                <a:xfrm>
                  <a:off x="3139" y="851"/>
                  <a:ext cx="731" cy="292"/>
                </a:xfrm>
                <a:custGeom>
                  <a:avLst/>
                  <a:gdLst/>
                  <a:ahLst/>
                  <a:cxnLst>
                    <a:cxn ang="0">
                      <a:pos x="0" y="291"/>
                    </a:cxn>
                    <a:cxn ang="0">
                      <a:pos x="1461" y="583"/>
                    </a:cxn>
                    <a:cxn ang="0">
                      <a:pos x="1461" y="0"/>
                    </a:cxn>
                    <a:cxn ang="0">
                      <a:pos x="0" y="291"/>
                    </a:cxn>
                  </a:cxnLst>
                  <a:rect l="0" t="0" r="r" b="b"/>
                  <a:pathLst>
                    <a:path w="1461" h="583">
                      <a:moveTo>
                        <a:pt x="0" y="291"/>
                      </a:moveTo>
                      <a:lnTo>
                        <a:pt x="1461" y="583"/>
                      </a:lnTo>
                      <a:lnTo>
                        <a:pt x="1461" y="0"/>
                      </a:lnTo>
                      <a:lnTo>
                        <a:pt x="0" y="291"/>
                      </a:lnTo>
                      <a:close/>
                    </a:path>
                  </a:pathLst>
                </a:custGeom>
                <a:solidFill>
                  <a:srgbClr val="EAFE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3" name="Freeform 755"/>
                <p:cNvSpPr>
                  <a:spLocks/>
                </p:cNvSpPr>
                <p:nvPr/>
              </p:nvSpPr>
              <p:spPr bwMode="auto">
                <a:xfrm>
                  <a:off x="3165" y="862"/>
                  <a:ext cx="679" cy="271"/>
                </a:xfrm>
                <a:custGeom>
                  <a:avLst/>
                  <a:gdLst/>
                  <a:ahLst/>
                  <a:cxnLst>
                    <a:cxn ang="0">
                      <a:pos x="0" y="270"/>
                    </a:cxn>
                    <a:cxn ang="0">
                      <a:pos x="1356" y="541"/>
                    </a:cxn>
                    <a:cxn ang="0">
                      <a:pos x="1356" y="0"/>
                    </a:cxn>
                    <a:cxn ang="0">
                      <a:pos x="0" y="270"/>
                    </a:cxn>
                  </a:cxnLst>
                  <a:rect l="0" t="0" r="r" b="b"/>
                  <a:pathLst>
                    <a:path w="1356" h="541">
                      <a:moveTo>
                        <a:pt x="0" y="270"/>
                      </a:moveTo>
                      <a:lnTo>
                        <a:pt x="1356" y="541"/>
                      </a:lnTo>
                      <a:lnTo>
                        <a:pt x="1356" y="0"/>
                      </a:lnTo>
                      <a:lnTo>
                        <a:pt x="0" y="270"/>
                      </a:lnTo>
                      <a:close/>
                    </a:path>
                  </a:pathLst>
                </a:custGeom>
                <a:solidFill>
                  <a:srgbClr val="EDFE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4" name="Freeform 756"/>
                <p:cNvSpPr>
                  <a:spLocks/>
                </p:cNvSpPr>
                <p:nvPr/>
              </p:nvSpPr>
              <p:spPr bwMode="auto">
                <a:xfrm>
                  <a:off x="3192" y="872"/>
                  <a:ext cx="626" cy="250"/>
                </a:xfrm>
                <a:custGeom>
                  <a:avLst/>
                  <a:gdLst/>
                  <a:ahLst/>
                  <a:cxnLst>
                    <a:cxn ang="0">
                      <a:pos x="0" y="250"/>
                    </a:cxn>
                    <a:cxn ang="0">
                      <a:pos x="1252" y="500"/>
                    </a:cxn>
                    <a:cxn ang="0">
                      <a:pos x="1252" y="0"/>
                    </a:cxn>
                    <a:cxn ang="0">
                      <a:pos x="0" y="250"/>
                    </a:cxn>
                  </a:cxnLst>
                  <a:rect l="0" t="0" r="r" b="b"/>
                  <a:pathLst>
                    <a:path w="1252" h="500">
                      <a:moveTo>
                        <a:pt x="0" y="250"/>
                      </a:moveTo>
                      <a:lnTo>
                        <a:pt x="1252" y="500"/>
                      </a:lnTo>
                      <a:lnTo>
                        <a:pt x="1252" y="0"/>
                      </a:lnTo>
                      <a:lnTo>
                        <a:pt x="0" y="250"/>
                      </a:lnTo>
                      <a:close/>
                    </a:path>
                  </a:pathLst>
                </a:custGeom>
                <a:solidFill>
                  <a:srgbClr val="F0FE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5" name="Freeform 757"/>
                <p:cNvSpPr>
                  <a:spLocks/>
                </p:cNvSpPr>
                <p:nvPr/>
              </p:nvSpPr>
              <p:spPr bwMode="auto">
                <a:xfrm>
                  <a:off x="3218" y="883"/>
                  <a:ext cx="573" cy="229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1147" y="459"/>
                    </a:cxn>
                    <a:cxn ang="0">
                      <a:pos x="1147" y="0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1147" h="459">
                      <a:moveTo>
                        <a:pt x="0" y="229"/>
                      </a:moveTo>
                      <a:lnTo>
                        <a:pt x="1147" y="459"/>
                      </a:lnTo>
                      <a:lnTo>
                        <a:pt x="1147" y="0"/>
                      </a:lnTo>
                      <a:lnTo>
                        <a:pt x="0" y="229"/>
                      </a:lnTo>
                      <a:close/>
                    </a:path>
                  </a:pathLst>
                </a:custGeom>
                <a:solidFill>
                  <a:srgbClr val="F2FE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6" name="Freeform 758"/>
                <p:cNvSpPr>
                  <a:spLocks/>
                </p:cNvSpPr>
                <p:nvPr/>
              </p:nvSpPr>
              <p:spPr bwMode="auto">
                <a:xfrm>
                  <a:off x="3244" y="893"/>
                  <a:ext cx="522" cy="208"/>
                </a:xfrm>
                <a:custGeom>
                  <a:avLst/>
                  <a:gdLst/>
                  <a:ahLst/>
                  <a:cxnLst>
                    <a:cxn ang="0">
                      <a:pos x="0" y="208"/>
                    </a:cxn>
                    <a:cxn ang="0">
                      <a:pos x="1044" y="417"/>
                    </a:cxn>
                    <a:cxn ang="0">
                      <a:pos x="1044" y="0"/>
                    </a:cxn>
                    <a:cxn ang="0">
                      <a:pos x="0" y="208"/>
                    </a:cxn>
                  </a:cxnLst>
                  <a:rect l="0" t="0" r="r" b="b"/>
                  <a:pathLst>
                    <a:path w="1044" h="417">
                      <a:moveTo>
                        <a:pt x="0" y="208"/>
                      </a:moveTo>
                      <a:lnTo>
                        <a:pt x="1044" y="417"/>
                      </a:lnTo>
                      <a:lnTo>
                        <a:pt x="1044" y="0"/>
                      </a:lnTo>
                      <a:lnTo>
                        <a:pt x="0" y="208"/>
                      </a:lnTo>
                      <a:close/>
                    </a:path>
                  </a:pathLst>
                </a:custGeom>
                <a:solidFill>
                  <a:srgbClr val="F4FE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7" name="Freeform 759"/>
                <p:cNvSpPr>
                  <a:spLocks/>
                </p:cNvSpPr>
                <p:nvPr/>
              </p:nvSpPr>
              <p:spPr bwMode="auto">
                <a:xfrm>
                  <a:off x="3270" y="903"/>
                  <a:ext cx="470" cy="188"/>
                </a:xfrm>
                <a:custGeom>
                  <a:avLst/>
                  <a:gdLst/>
                  <a:ahLst/>
                  <a:cxnLst>
                    <a:cxn ang="0">
                      <a:pos x="0" y="187"/>
                    </a:cxn>
                    <a:cxn ang="0">
                      <a:pos x="939" y="375"/>
                    </a:cxn>
                    <a:cxn ang="0">
                      <a:pos x="939" y="0"/>
                    </a:cxn>
                    <a:cxn ang="0">
                      <a:pos x="0" y="187"/>
                    </a:cxn>
                  </a:cxnLst>
                  <a:rect l="0" t="0" r="r" b="b"/>
                  <a:pathLst>
                    <a:path w="939" h="375">
                      <a:moveTo>
                        <a:pt x="0" y="187"/>
                      </a:moveTo>
                      <a:lnTo>
                        <a:pt x="939" y="375"/>
                      </a:lnTo>
                      <a:lnTo>
                        <a:pt x="939" y="0"/>
                      </a:lnTo>
                      <a:lnTo>
                        <a:pt x="0" y="187"/>
                      </a:lnTo>
                      <a:close/>
                    </a:path>
                  </a:pathLst>
                </a:custGeom>
                <a:solidFill>
                  <a:srgbClr val="F6FEF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8" name="Freeform 760"/>
                <p:cNvSpPr>
                  <a:spLocks/>
                </p:cNvSpPr>
                <p:nvPr/>
              </p:nvSpPr>
              <p:spPr bwMode="auto">
                <a:xfrm>
                  <a:off x="3296" y="914"/>
                  <a:ext cx="418" cy="167"/>
                </a:xfrm>
                <a:custGeom>
                  <a:avLst/>
                  <a:gdLst/>
                  <a:ahLst/>
                  <a:cxnLst>
                    <a:cxn ang="0">
                      <a:pos x="0" y="166"/>
                    </a:cxn>
                    <a:cxn ang="0">
                      <a:pos x="834" y="333"/>
                    </a:cxn>
                    <a:cxn ang="0">
                      <a:pos x="834" y="0"/>
                    </a:cxn>
                    <a:cxn ang="0">
                      <a:pos x="0" y="166"/>
                    </a:cxn>
                  </a:cxnLst>
                  <a:rect l="0" t="0" r="r" b="b"/>
                  <a:pathLst>
                    <a:path w="834" h="333">
                      <a:moveTo>
                        <a:pt x="0" y="166"/>
                      </a:moveTo>
                      <a:lnTo>
                        <a:pt x="834" y="333"/>
                      </a:lnTo>
                      <a:lnTo>
                        <a:pt x="834" y="0"/>
                      </a:lnTo>
                      <a:lnTo>
                        <a:pt x="0" y="166"/>
                      </a:lnTo>
                      <a:close/>
                    </a:path>
                  </a:pathLst>
                </a:custGeom>
                <a:solidFill>
                  <a:srgbClr val="F8FE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09" name="Freeform 761"/>
                <p:cNvSpPr>
                  <a:spLocks/>
                </p:cNvSpPr>
                <p:nvPr/>
              </p:nvSpPr>
              <p:spPr bwMode="auto">
                <a:xfrm>
                  <a:off x="3322" y="924"/>
                  <a:ext cx="366" cy="146"/>
                </a:xfrm>
                <a:custGeom>
                  <a:avLst/>
                  <a:gdLst/>
                  <a:ahLst/>
                  <a:cxnLst>
                    <a:cxn ang="0">
                      <a:pos x="0" y="145"/>
                    </a:cxn>
                    <a:cxn ang="0">
                      <a:pos x="732" y="291"/>
                    </a:cxn>
                    <a:cxn ang="0">
                      <a:pos x="732" y="0"/>
                    </a:cxn>
                    <a:cxn ang="0">
                      <a:pos x="0" y="145"/>
                    </a:cxn>
                  </a:cxnLst>
                  <a:rect l="0" t="0" r="r" b="b"/>
                  <a:pathLst>
                    <a:path w="732" h="291">
                      <a:moveTo>
                        <a:pt x="0" y="145"/>
                      </a:moveTo>
                      <a:lnTo>
                        <a:pt x="732" y="291"/>
                      </a:lnTo>
                      <a:lnTo>
                        <a:pt x="732" y="0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F9FE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10" name="Freeform 762"/>
                <p:cNvSpPr>
                  <a:spLocks/>
                </p:cNvSpPr>
                <p:nvPr/>
              </p:nvSpPr>
              <p:spPr bwMode="auto">
                <a:xfrm>
                  <a:off x="3348" y="935"/>
                  <a:ext cx="313" cy="125"/>
                </a:xfrm>
                <a:custGeom>
                  <a:avLst/>
                  <a:gdLst/>
                  <a:ahLst/>
                  <a:cxnLst>
                    <a:cxn ang="0">
                      <a:pos x="0" y="125"/>
                    </a:cxn>
                    <a:cxn ang="0">
                      <a:pos x="627" y="250"/>
                    </a:cxn>
                    <a:cxn ang="0">
                      <a:pos x="627" y="0"/>
                    </a:cxn>
                    <a:cxn ang="0">
                      <a:pos x="0" y="125"/>
                    </a:cxn>
                  </a:cxnLst>
                  <a:rect l="0" t="0" r="r" b="b"/>
                  <a:pathLst>
                    <a:path w="627" h="250">
                      <a:moveTo>
                        <a:pt x="0" y="125"/>
                      </a:moveTo>
                      <a:lnTo>
                        <a:pt x="627" y="250"/>
                      </a:lnTo>
                      <a:lnTo>
                        <a:pt x="627" y="0"/>
                      </a:lnTo>
                      <a:lnTo>
                        <a:pt x="0" y="125"/>
                      </a:lnTo>
                      <a:close/>
                    </a:path>
                  </a:pathLst>
                </a:custGeom>
                <a:solidFill>
                  <a:srgbClr val="FAFE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11" name="Freeform 763"/>
                <p:cNvSpPr>
                  <a:spLocks/>
                </p:cNvSpPr>
                <p:nvPr/>
              </p:nvSpPr>
              <p:spPr bwMode="auto">
                <a:xfrm>
                  <a:off x="3374" y="945"/>
                  <a:ext cx="261" cy="104"/>
                </a:xfrm>
                <a:custGeom>
                  <a:avLst/>
                  <a:gdLst/>
                  <a:ahLst/>
                  <a:cxnLst>
                    <a:cxn ang="0">
                      <a:pos x="0" y="104"/>
                    </a:cxn>
                    <a:cxn ang="0">
                      <a:pos x="522" y="209"/>
                    </a:cxn>
                    <a:cxn ang="0">
                      <a:pos x="522" y="0"/>
                    </a:cxn>
                    <a:cxn ang="0">
                      <a:pos x="0" y="104"/>
                    </a:cxn>
                  </a:cxnLst>
                  <a:rect l="0" t="0" r="r" b="b"/>
                  <a:pathLst>
                    <a:path w="522" h="209">
                      <a:moveTo>
                        <a:pt x="0" y="104"/>
                      </a:moveTo>
                      <a:lnTo>
                        <a:pt x="522" y="209"/>
                      </a:lnTo>
                      <a:lnTo>
                        <a:pt x="522" y="0"/>
                      </a:lnTo>
                      <a:lnTo>
                        <a:pt x="0" y="104"/>
                      </a:lnTo>
                      <a:close/>
                    </a:path>
                  </a:pathLst>
                </a:custGeom>
                <a:solidFill>
                  <a:srgbClr val="FBFE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12" name="Freeform 764"/>
                <p:cNvSpPr>
                  <a:spLocks/>
                </p:cNvSpPr>
                <p:nvPr/>
              </p:nvSpPr>
              <p:spPr bwMode="auto">
                <a:xfrm>
                  <a:off x="3400" y="956"/>
                  <a:ext cx="209" cy="83"/>
                </a:xfrm>
                <a:custGeom>
                  <a:avLst/>
                  <a:gdLst/>
                  <a:ahLst/>
                  <a:cxnLst>
                    <a:cxn ang="0">
                      <a:pos x="0" y="83"/>
                    </a:cxn>
                    <a:cxn ang="0">
                      <a:pos x="417" y="167"/>
                    </a:cxn>
                    <a:cxn ang="0">
                      <a:pos x="417" y="0"/>
                    </a:cxn>
                    <a:cxn ang="0">
                      <a:pos x="0" y="83"/>
                    </a:cxn>
                  </a:cxnLst>
                  <a:rect l="0" t="0" r="r" b="b"/>
                  <a:pathLst>
                    <a:path w="417" h="167">
                      <a:moveTo>
                        <a:pt x="0" y="83"/>
                      </a:moveTo>
                      <a:lnTo>
                        <a:pt x="417" y="167"/>
                      </a:lnTo>
                      <a:lnTo>
                        <a:pt x="417" y="0"/>
                      </a:lnTo>
                      <a:lnTo>
                        <a:pt x="0" y="83"/>
                      </a:lnTo>
                      <a:close/>
                    </a:path>
                  </a:pathLst>
                </a:custGeom>
                <a:solidFill>
                  <a:srgbClr val="FCFE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13" name="Freeform 765"/>
                <p:cNvSpPr>
                  <a:spLocks/>
                </p:cNvSpPr>
                <p:nvPr/>
              </p:nvSpPr>
              <p:spPr bwMode="auto">
                <a:xfrm>
                  <a:off x="3426" y="966"/>
                  <a:ext cx="157" cy="62"/>
                </a:xfrm>
                <a:custGeom>
                  <a:avLst/>
                  <a:gdLst/>
                  <a:ahLst/>
                  <a:cxnLst>
                    <a:cxn ang="0">
                      <a:pos x="0" y="62"/>
                    </a:cxn>
                    <a:cxn ang="0">
                      <a:pos x="312" y="125"/>
                    </a:cxn>
                    <a:cxn ang="0">
                      <a:pos x="312" y="0"/>
                    </a:cxn>
                    <a:cxn ang="0">
                      <a:pos x="0" y="62"/>
                    </a:cxn>
                  </a:cxnLst>
                  <a:rect l="0" t="0" r="r" b="b"/>
                  <a:pathLst>
                    <a:path w="312" h="125">
                      <a:moveTo>
                        <a:pt x="0" y="62"/>
                      </a:moveTo>
                      <a:lnTo>
                        <a:pt x="312" y="125"/>
                      </a:lnTo>
                      <a:lnTo>
                        <a:pt x="312" y="0"/>
                      </a:lnTo>
                      <a:lnTo>
                        <a:pt x="0" y="62"/>
                      </a:lnTo>
                      <a:close/>
                    </a:path>
                  </a:pathLst>
                </a:custGeom>
                <a:solidFill>
                  <a:srgbClr val="FDFE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14" name="Freeform 766"/>
                <p:cNvSpPr>
                  <a:spLocks/>
                </p:cNvSpPr>
                <p:nvPr/>
              </p:nvSpPr>
              <p:spPr bwMode="auto">
                <a:xfrm>
                  <a:off x="3453" y="976"/>
                  <a:ext cx="104" cy="42"/>
                </a:xfrm>
                <a:custGeom>
                  <a:avLst/>
                  <a:gdLst/>
                  <a:ahLst/>
                  <a:cxnLst>
                    <a:cxn ang="0">
                      <a:pos x="0" y="41"/>
                    </a:cxn>
                    <a:cxn ang="0">
                      <a:pos x="208" y="83"/>
                    </a:cxn>
                    <a:cxn ang="0">
                      <a:pos x="208" y="0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208" h="83">
                      <a:moveTo>
                        <a:pt x="0" y="41"/>
                      </a:moveTo>
                      <a:lnTo>
                        <a:pt x="208" y="83"/>
                      </a:lnTo>
                      <a:lnTo>
                        <a:pt x="208" y="0"/>
                      </a:lnTo>
                      <a:lnTo>
                        <a:pt x="0" y="41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15" name="Freeform 767"/>
                <p:cNvSpPr>
                  <a:spLocks/>
                </p:cNvSpPr>
                <p:nvPr/>
              </p:nvSpPr>
              <p:spPr bwMode="auto">
                <a:xfrm>
                  <a:off x="3479" y="987"/>
                  <a:ext cx="51" cy="21"/>
                </a:xfrm>
                <a:custGeom>
                  <a:avLst/>
                  <a:gdLst/>
                  <a:ahLst/>
                  <a:cxnLst>
                    <a:cxn ang="0">
                      <a:pos x="0" y="20"/>
                    </a:cxn>
                    <a:cxn ang="0">
                      <a:pos x="103" y="41"/>
                    </a:cxn>
                    <a:cxn ang="0">
                      <a:pos x="103" y="0"/>
                    </a:cxn>
                    <a:cxn ang="0">
                      <a:pos x="0" y="20"/>
                    </a:cxn>
                  </a:cxnLst>
                  <a:rect l="0" t="0" r="r" b="b"/>
                  <a:pathLst>
                    <a:path w="103" h="41">
                      <a:moveTo>
                        <a:pt x="0" y="20"/>
                      </a:moveTo>
                      <a:lnTo>
                        <a:pt x="103" y="41"/>
                      </a:lnTo>
                      <a:lnTo>
                        <a:pt x="103" y="0"/>
                      </a:lnTo>
                      <a:lnTo>
                        <a:pt x="0" y="2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817" name="Freeform 769"/>
              <p:cNvSpPr>
                <a:spLocks/>
              </p:cNvSpPr>
              <p:nvPr/>
            </p:nvSpPr>
            <p:spPr bwMode="auto">
              <a:xfrm>
                <a:off x="2672" y="666"/>
                <a:ext cx="1669" cy="664"/>
              </a:xfrm>
              <a:custGeom>
                <a:avLst/>
                <a:gdLst/>
                <a:ahLst/>
                <a:cxnLst>
                  <a:cxn ang="0">
                    <a:pos x="0" y="665"/>
                  </a:cxn>
                  <a:cxn ang="0">
                    <a:pos x="3338" y="1330"/>
                  </a:cxn>
                  <a:cxn ang="0">
                    <a:pos x="3338" y="0"/>
                  </a:cxn>
                  <a:cxn ang="0">
                    <a:pos x="0" y="665"/>
                  </a:cxn>
                </a:cxnLst>
                <a:rect l="0" t="0" r="r" b="b"/>
                <a:pathLst>
                  <a:path w="3338" h="1330">
                    <a:moveTo>
                      <a:pt x="0" y="665"/>
                    </a:moveTo>
                    <a:lnTo>
                      <a:pt x="3338" y="1330"/>
                    </a:lnTo>
                    <a:lnTo>
                      <a:pt x="3338" y="0"/>
                    </a:lnTo>
                    <a:lnTo>
                      <a:pt x="0" y="66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874" name="Group 826"/>
            <p:cNvGrpSpPr>
              <a:grpSpLocks/>
            </p:cNvGrpSpPr>
            <p:nvPr/>
          </p:nvGrpSpPr>
          <p:grpSpPr bwMode="auto">
            <a:xfrm>
              <a:off x="340" y="2750"/>
              <a:ext cx="5106" cy="211"/>
              <a:chOff x="350" y="2552"/>
              <a:chExt cx="5106" cy="211"/>
            </a:xfrm>
          </p:grpSpPr>
          <p:sp>
            <p:nvSpPr>
              <p:cNvPr id="2823" name="Freeform 775"/>
              <p:cNvSpPr>
                <a:spLocks/>
              </p:cNvSpPr>
              <p:nvPr/>
            </p:nvSpPr>
            <p:spPr bwMode="auto">
              <a:xfrm>
                <a:off x="396" y="2593"/>
                <a:ext cx="5060" cy="170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51" y="1"/>
                  </a:cxn>
                  <a:cxn ang="0">
                    <a:pos x="39" y="5"/>
                  </a:cxn>
                  <a:cxn ang="0">
                    <a:pos x="27" y="10"/>
                  </a:cxn>
                  <a:cxn ang="0">
                    <a:pos x="20" y="17"/>
                  </a:cxn>
                  <a:cxn ang="0">
                    <a:pos x="12" y="24"/>
                  </a:cxn>
                  <a:cxn ang="0">
                    <a:pos x="6" y="34"/>
                  </a:cxn>
                  <a:cxn ang="0">
                    <a:pos x="2" y="45"/>
                  </a:cxn>
                  <a:cxn ang="0">
                    <a:pos x="0" y="55"/>
                  </a:cxn>
                  <a:cxn ang="0">
                    <a:pos x="0" y="283"/>
                  </a:cxn>
                  <a:cxn ang="0">
                    <a:pos x="2" y="293"/>
                  </a:cxn>
                  <a:cxn ang="0">
                    <a:pos x="6" y="303"/>
                  </a:cxn>
                  <a:cxn ang="0">
                    <a:pos x="12" y="314"/>
                  </a:cxn>
                  <a:cxn ang="0">
                    <a:pos x="20" y="321"/>
                  </a:cxn>
                  <a:cxn ang="0">
                    <a:pos x="27" y="328"/>
                  </a:cxn>
                  <a:cxn ang="0">
                    <a:pos x="39" y="333"/>
                  </a:cxn>
                  <a:cxn ang="0">
                    <a:pos x="51" y="336"/>
                  </a:cxn>
                  <a:cxn ang="0">
                    <a:pos x="62" y="338"/>
                  </a:cxn>
                  <a:cxn ang="0">
                    <a:pos x="10059" y="338"/>
                  </a:cxn>
                  <a:cxn ang="0">
                    <a:pos x="10070" y="336"/>
                  </a:cxn>
                  <a:cxn ang="0">
                    <a:pos x="10082" y="333"/>
                  </a:cxn>
                  <a:cxn ang="0">
                    <a:pos x="10094" y="328"/>
                  </a:cxn>
                  <a:cxn ang="0">
                    <a:pos x="10101" y="321"/>
                  </a:cxn>
                  <a:cxn ang="0">
                    <a:pos x="10109" y="314"/>
                  </a:cxn>
                  <a:cxn ang="0">
                    <a:pos x="10115" y="303"/>
                  </a:cxn>
                  <a:cxn ang="0">
                    <a:pos x="10119" y="293"/>
                  </a:cxn>
                  <a:cxn ang="0">
                    <a:pos x="10121" y="283"/>
                  </a:cxn>
                  <a:cxn ang="0">
                    <a:pos x="10121" y="55"/>
                  </a:cxn>
                  <a:cxn ang="0">
                    <a:pos x="10119" y="45"/>
                  </a:cxn>
                  <a:cxn ang="0">
                    <a:pos x="10115" y="34"/>
                  </a:cxn>
                  <a:cxn ang="0">
                    <a:pos x="10109" y="24"/>
                  </a:cxn>
                  <a:cxn ang="0">
                    <a:pos x="10101" y="17"/>
                  </a:cxn>
                  <a:cxn ang="0">
                    <a:pos x="10094" y="10"/>
                  </a:cxn>
                  <a:cxn ang="0">
                    <a:pos x="10082" y="5"/>
                  </a:cxn>
                  <a:cxn ang="0">
                    <a:pos x="10070" y="1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8">
                    <a:moveTo>
                      <a:pt x="62" y="0"/>
                    </a:moveTo>
                    <a:lnTo>
                      <a:pt x="51" y="1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20" y="17"/>
                    </a:lnTo>
                    <a:lnTo>
                      <a:pt x="12" y="24"/>
                    </a:lnTo>
                    <a:lnTo>
                      <a:pt x="6" y="34"/>
                    </a:lnTo>
                    <a:lnTo>
                      <a:pt x="2" y="45"/>
                    </a:lnTo>
                    <a:lnTo>
                      <a:pt x="0" y="55"/>
                    </a:lnTo>
                    <a:lnTo>
                      <a:pt x="0" y="283"/>
                    </a:lnTo>
                    <a:lnTo>
                      <a:pt x="2" y="293"/>
                    </a:lnTo>
                    <a:lnTo>
                      <a:pt x="6" y="303"/>
                    </a:lnTo>
                    <a:lnTo>
                      <a:pt x="12" y="314"/>
                    </a:lnTo>
                    <a:lnTo>
                      <a:pt x="20" y="321"/>
                    </a:lnTo>
                    <a:lnTo>
                      <a:pt x="27" y="328"/>
                    </a:lnTo>
                    <a:lnTo>
                      <a:pt x="39" y="333"/>
                    </a:lnTo>
                    <a:lnTo>
                      <a:pt x="51" y="336"/>
                    </a:lnTo>
                    <a:lnTo>
                      <a:pt x="62" y="338"/>
                    </a:lnTo>
                    <a:lnTo>
                      <a:pt x="10059" y="338"/>
                    </a:lnTo>
                    <a:lnTo>
                      <a:pt x="10070" y="336"/>
                    </a:lnTo>
                    <a:lnTo>
                      <a:pt x="10082" y="333"/>
                    </a:lnTo>
                    <a:lnTo>
                      <a:pt x="10094" y="328"/>
                    </a:lnTo>
                    <a:lnTo>
                      <a:pt x="10101" y="321"/>
                    </a:lnTo>
                    <a:lnTo>
                      <a:pt x="10109" y="314"/>
                    </a:lnTo>
                    <a:lnTo>
                      <a:pt x="10115" y="303"/>
                    </a:lnTo>
                    <a:lnTo>
                      <a:pt x="10119" y="293"/>
                    </a:lnTo>
                    <a:lnTo>
                      <a:pt x="10121" y="283"/>
                    </a:lnTo>
                    <a:lnTo>
                      <a:pt x="10121" y="55"/>
                    </a:lnTo>
                    <a:lnTo>
                      <a:pt x="10119" y="45"/>
                    </a:lnTo>
                    <a:lnTo>
                      <a:pt x="10115" y="34"/>
                    </a:lnTo>
                    <a:lnTo>
                      <a:pt x="10109" y="24"/>
                    </a:lnTo>
                    <a:lnTo>
                      <a:pt x="10101" y="17"/>
                    </a:lnTo>
                    <a:lnTo>
                      <a:pt x="10094" y="10"/>
                    </a:lnTo>
                    <a:lnTo>
                      <a:pt x="10082" y="5"/>
                    </a:lnTo>
                    <a:lnTo>
                      <a:pt x="10070" y="1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872" name="Group 824"/>
              <p:cNvGrpSpPr>
                <a:grpSpLocks/>
              </p:cNvGrpSpPr>
              <p:nvPr/>
            </p:nvGrpSpPr>
            <p:grpSpPr bwMode="auto">
              <a:xfrm>
                <a:off x="350" y="2552"/>
                <a:ext cx="5060" cy="169"/>
                <a:chOff x="350" y="2552"/>
                <a:chExt cx="5060" cy="169"/>
              </a:xfrm>
            </p:grpSpPr>
            <p:sp>
              <p:nvSpPr>
                <p:cNvPr id="2824" name="Freeform 776"/>
                <p:cNvSpPr>
                  <a:spLocks/>
                </p:cNvSpPr>
                <p:nvPr/>
              </p:nvSpPr>
              <p:spPr bwMode="auto">
                <a:xfrm>
                  <a:off x="350" y="2552"/>
                  <a:ext cx="5060" cy="169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1" y="2"/>
                    </a:cxn>
                    <a:cxn ang="0">
                      <a:pos x="39" y="6"/>
                    </a:cxn>
                    <a:cxn ang="0">
                      <a:pos x="27" y="11"/>
                    </a:cxn>
                    <a:cxn ang="0">
                      <a:pos x="20" y="18"/>
                    </a:cxn>
                    <a:cxn ang="0">
                      <a:pos x="12" y="25"/>
                    </a:cxn>
                    <a:cxn ang="0">
                      <a:pos x="6" y="35"/>
                    </a:cxn>
                    <a:cxn ang="0">
                      <a:pos x="2" y="45"/>
                    </a:cxn>
                    <a:cxn ang="0">
                      <a:pos x="0" y="56"/>
                    </a:cxn>
                    <a:cxn ang="0">
                      <a:pos x="0" y="283"/>
                    </a:cxn>
                    <a:cxn ang="0">
                      <a:pos x="2" y="294"/>
                    </a:cxn>
                    <a:cxn ang="0">
                      <a:pos x="6" y="304"/>
                    </a:cxn>
                    <a:cxn ang="0">
                      <a:pos x="12" y="315"/>
                    </a:cxn>
                    <a:cxn ang="0">
                      <a:pos x="20" y="321"/>
                    </a:cxn>
                    <a:cxn ang="0">
                      <a:pos x="27" y="328"/>
                    </a:cxn>
                    <a:cxn ang="0">
                      <a:pos x="39" y="334"/>
                    </a:cxn>
                    <a:cxn ang="0">
                      <a:pos x="51" y="337"/>
                    </a:cxn>
                    <a:cxn ang="0">
                      <a:pos x="62" y="339"/>
                    </a:cxn>
                    <a:cxn ang="0">
                      <a:pos x="10059" y="339"/>
                    </a:cxn>
                    <a:cxn ang="0">
                      <a:pos x="10070" y="337"/>
                    </a:cxn>
                    <a:cxn ang="0">
                      <a:pos x="10082" y="334"/>
                    </a:cxn>
                    <a:cxn ang="0">
                      <a:pos x="10094" y="328"/>
                    </a:cxn>
                    <a:cxn ang="0">
                      <a:pos x="10101" y="321"/>
                    </a:cxn>
                    <a:cxn ang="0">
                      <a:pos x="10109" y="315"/>
                    </a:cxn>
                    <a:cxn ang="0">
                      <a:pos x="10115" y="304"/>
                    </a:cxn>
                    <a:cxn ang="0">
                      <a:pos x="10119" y="294"/>
                    </a:cxn>
                    <a:cxn ang="0">
                      <a:pos x="10121" y="283"/>
                    </a:cxn>
                    <a:cxn ang="0">
                      <a:pos x="10121" y="56"/>
                    </a:cxn>
                    <a:cxn ang="0">
                      <a:pos x="10119" y="45"/>
                    </a:cxn>
                    <a:cxn ang="0">
                      <a:pos x="10115" y="35"/>
                    </a:cxn>
                    <a:cxn ang="0">
                      <a:pos x="10109" y="25"/>
                    </a:cxn>
                    <a:cxn ang="0">
                      <a:pos x="10101" y="18"/>
                    </a:cxn>
                    <a:cxn ang="0">
                      <a:pos x="10094" y="11"/>
                    </a:cxn>
                    <a:cxn ang="0">
                      <a:pos x="10082" y="6"/>
                    </a:cxn>
                    <a:cxn ang="0">
                      <a:pos x="10070" y="2"/>
                    </a:cxn>
                    <a:cxn ang="0">
                      <a:pos x="1005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10121" h="339">
                      <a:moveTo>
                        <a:pt x="62" y="0"/>
                      </a:moveTo>
                      <a:lnTo>
                        <a:pt x="51" y="2"/>
                      </a:lnTo>
                      <a:lnTo>
                        <a:pt x="39" y="6"/>
                      </a:lnTo>
                      <a:lnTo>
                        <a:pt x="27" y="11"/>
                      </a:lnTo>
                      <a:lnTo>
                        <a:pt x="20" y="18"/>
                      </a:lnTo>
                      <a:lnTo>
                        <a:pt x="12" y="25"/>
                      </a:lnTo>
                      <a:lnTo>
                        <a:pt x="6" y="35"/>
                      </a:lnTo>
                      <a:lnTo>
                        <a:pt x="2" y="45"/>
                      </a:lnTo>
                      <a:lnTo>
                        <a:pt x="0" y="56"/>
                      </a:lnTo>
                      <a:lnTo>
                        <a:pt x="0" y="283"/>
                      </a:lnTo>
                      <a:lnTo>
                        <a:pt x="2" y="294"/>
                      </a:lnTo>
                      <a:lnTo>
                        <a:pt x="6" y="304"/>
                      </a:lnTo>
                      <a:lnTo>
                        <a:pt x="12" y="315"/>
                      </a:lnTo>
                      <a:lnTo>
                        <a:pt x="20" y="321"/>
                      </a:lnTo>
                      <a:lnTo>
                        <a:pt x="27" y="328"/>
                      </a:lnTo>
                      <a:lnTo>
                        <a:pt x="39" y="334"/>
                      </a:lnTo>
                      <a:lnTo>
                        <a:pt x="51" y="337"/>
                      </a:lnTo>
                      <a:lnTo>
                        <a:pt x="62" y="339"/>
                      </a:lnTo>
                      <a:lnTo>
                        <a:pt x="10059" y="339"/>
                      </a:lnTo>
                      <a:lnTo>
                        <a:pt x="10070" y="337"/>
                      </a:lnTo>
                      <a:lnTo>
                        <a:pt x="10082" y="334"/>
                      </a:lnTo>
                      <a:lnTo>
                        <a:pt x="10094" y="328"/>
                      </a:lnTo>
                      <a:lnTo>
                        <a:pt x="10101" y="321"/>
                      </a:lnTo>
                      <a:lnTo>
                        <a:pt x="10109" y="315"/>
                      </a:lnTo>
                      <a:lnTo>
                        <a:pt x="10115" y="304"/>
                      </a:lnTo>
                      <a:lnTo>
                        <a:pt x="10119" y="294"/>
                      </a:lnTo>
                      <a:lnTo>
                        <a:pt x="10121" y="283"/>
                      </a:lnTo>
                      <a:lnTo>
                        <a:pt x="10121" y="56"/>
                      </a:lnTo>
                      <a:lnTo>
                        <a:pt x="10119" y="45"/>
                      </a:lnTo>
                      <a:lnTo>
                        <a:pt x="10115" y="35"/>
                      </a:lnTo>
                      <a:lnTo>
                        <a:pt x="10109" y="25"/>
                      </a:lnTo>
                      <a:lnTo>
                        <a:pt x="10101" y="18"/>
                      </a:lnTo>
                      <a:lnTo>
                        <a:pt x="10094" y="11"/>
                      </a:lnTo>
                      <a:lnTo>
                        <a:pt x="10082" y="6"/>
                      </a:lnTo>
                      <a:lnTo>
                        <a:pt x="10070" y="2"/>
                      </a:lnTo>
                      <a:lnTo>
                        <a:pt x="1005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25" name="Freeform 777"/>
                <p:cNvSpPr>
                  <a:spLocks/>
                </p:cNvSpPr>
                <p:nvPr/>
              </p:nvSpPr>
              <p:spPr bwMode="auto">
                <a:xfrm>
                  <a:off x="401" y="2553"/>
                  <a:ext cx="4956" cy="165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0" y="2"/>
                    </a:cxn>
                    <a:cxn ang="0">
                      <a:pos x="39" y="5"/>
                    </a:cxn>
                    <a:cxn ang="0">
                      <a:pos x="27" y="10"/>
                    </a:cxn>
                    <a:cxn ang="0">
                      <a:pos x="19" y="17"/>
                    </a:cxn>
                    <a:cxn ang="0">
                      <a:pos x="12" y="24"/>
                    </a:cxn>
                    <a:cxn ang="0">
                      <a:pos x="6" y="35"/>
                    </a:cxn>
                    <a:cxn ang="0">
                      <a:pos x="2" y="45"/>
                    </a:cxn>
                    <a:cxn ang="0">
                      <a:pos x="0" y="56"/>
                    </a:cxn>
                    <a:cxn ang="0">
                      <a:pos x="0" y="276"/>
                    </a:cxn>
                    <a:cxn ang="0">
                      <a:pos x="2" y="286"/>
                    </a:cxn>
                    <a:cxn ang="0">
                      <a:pos x="6" y="297"/>
                    </a:cxn>
                    <a:cxn ang="0">
                      <a:pos x="12" y="307"/>
                    </a:cxn>
                    <a:cxn ang="0">
                      <a:pos x="19" y="314"/>
                    </a:cxn>
                    <a:cxn ang="0">
                      <a:pos x="27" y="321"/>
                    </a:cxn>
                    <a:cxn ang="0">
                      <a:pos x="39" y="326"/>
                    </a:cxn>
                    <a:cxn ang="0">
                      <a:pos x="50" y="330"/>
                    </a:cxn>
                    <a:cxn ang="0">
                      <a:pos x="62" y="332"/>
                    </a:cxn>
                    <a:cxn ang="0">
                      <a:pos x="9849" y="332"/>
                    </a:cxn>
                    <a:cxn ang="0">
                      <a:pos x="9861" y="330"/>
                    </a:cxn>
                    <a:cxn ang="0">
                      <a:pos x="9872" y="326"/>
                    </a:cxn>
                    <a:cxn ang="0">
                      <a:pos x="9884" y="321"/>
                    </a:cxn>
                    <a:cxn ang="0">
                      <a:pos x="9892" y="314"/>
                    </a:cxn>
                    <a:cxn ang="0">
                      <a:pos x="9899" y="307"/>
                    </a:cxn>
                    <a:cxn ang="0">
                      <a:pos x="9905" y="297"/>
                    </a:cxn>
                    <a:cxn ang="0">
                      <a:pos x="9909" y="286"/>
                    </a:cxn>
                    <a:cxn ang="0">
                      <a:pos x="9911" y="276"/>
                    </a:cxn>
                    <a:cxn ang="0">
                      <a:pos x="9911" y="56"/>
                    </a:cxn>
                    <a:cxn ang="0">
                      <a:pos x="9909" y="45"/>
                    </a:cxn>
                    <a:cxn ang="0">
                      <a:pos x="9905" y="35"/>
                    </a:cxn>
                    <a:cxn ang="0">
                      <a:pos x="9899" y="24"/>
                    </a:cxn>
                    <a:cxn ang="0">
                      <a:pos x="9892" y="17"/>
                    </a:cxn>
                    <a:cxn ang="0">
                      <a:pos x="9884" y="10"/>
                    </a:cxn>
                    <a:cxn ang="0">
                      <a:pos x="9872" y="5"/>
                    </a:cxn>
                    <a:cxn ang="0">
                      <a:pos x="9861" y="2"/>
                    </a:cxn>
                    <a:cxn ang="0">
                      <a:pos x="984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9911" h="332">
                      <a:moveTo>
                        <a:pt x="62" y="0"/>
                      </a:moveTo>
                      <a:lnTo>
                        <a:pt x="50" y="2"/>
                      </a:lnTo>
                      <a:lnTo>
                        <a:pt x="39" y="5"/>
                      </a:lnTo>
                      <a:lnTo>
                        <a:pt x="27" y="10"/>
                      </a:lnTo>
                      <a:lnTo>
                        <a:pt x="19" y="17"/>
                      </a:lnTo>
                      <a:lnTo>
                        <a:pt x="12" y="24"/>
                      </a:lnTo>
                      <a:lnTo>
                        <a:pt x="6" y="35"/>
                      </a:lnTo>
                      <a:lnTo>
                        <a:pt x="2" y="45"/>
                      </a:lnTo>
                      <a:lnTo>
                        <a:pt x="0" y="56"/>
                      </a:lnTo>
                      <a:lnTo>
                        <a:pt x="0" y="276"/>
                      </a:lnTo>
                      <a:lnTo>
                        <a:pt x="2" y="286"/>
                      </a:lnTo>
                      <a:lnTo>
                        <a:pt x="6" y="297"/>
                      </a:lnTo>
                      <a:lnTo>
                        <a:pt x="12" y="307"/>
                      </a:lnTo>
                      <a:lnTo>
                        <a:pt x="19" y="314"/>
                      </a:lnTo>
                      <a:lnTo>
                        <a:pt x="27" y="321"/>
                      </a:lnTo>
                      <a:lnTo>
                        <a:pt x="39" y="326"/>
                      </a:lnTo>
                      <a:lnTo>
                        <a:pt x="50" y="330"/>
                      </a:lnTo>
                      <a:lnTo>
                        <a:pt x="62" y="332"/>
                      </a:lnTo>
                      <a:lnTo>
                        <a:pt x="9849" y="332"/>
                      </a:lnTo>
                      <a:lnTo>
                        <a:pt x="9861" y="330"/>
                      </a:lnTo>
                      <a:lnTo>
                        <a:pt x="9872" y="326"/>
                      </a:lnTo>
                      <a:lnTo>
                        <a:pt x="9884" y="321"/>
                      </a:lnTo>
                      <a:lnTo>
                        <a:pt x="9892" y="314"/>
                      </a:lnTo>
                      <a:lnTo>
                        <a:pt x="9899" y="307"/>
                      </a:lnTo>
                      <a:lnTo>
                        <a:pt x="9905" y="297"/>
                      </a:lnTo>
                      <a:lnTo>
                        <a:pt x="9909" y="286"/>
                      </a:lnTo>
                      <a:lnTo>
                        <a:pt x="9911" y="276"/>
                      </a:lnTo>
                      <a:lnTo>
                        <a:pt x="9911" y="56"/>
                      </a:lnTo>
                      <a:lnTo>
                        <a:pt x="9909" y="45"/>
                      </a:lnTo>
                      <a:lnTo>
                        <a:pt x="9905" y="35"/>
                      </a:lnTo>
                      <a:lnTo>
                        <a:pt x="9899" y="24"/>
                      </a:lnTo>
                      <a:lnTo>
                        <a:pt x="9892" y="17"/>
                      </a:lnTo>
                      <a:lnTo>
                        <a:pt x="9884" y="10"/>
                      </a:lnTo>
                      <a:lnTo>
                        <a:pt x="9872" y="5"/>
                      </a:lnTo>
                      <a:lnTo>
                        <a:pt x="9861" y="2"/>
                      </a:lnTo>
                      <a:lnTo>
                        <a:pt x="984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26" name="Freeform 778"/>
                <p:cNvSpPr>
                  <a:spLocks/>
                </p:cNvSpPr>
                <p:nvPr/>
              </p:nvSpPr>
              <p:spPr bwMode="auto">
                <a:xfrm>
                  <a:off x="453" y="2554"/>
                  <a:ext cx="4851" cy="163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48" y="1"/>
                    </a:cxn>
                    <a:cxn ang="0">
                      <a:pos x="37" y="5"/>
                    </a:cxn>
                    <a:cxn ang="0">
                      <a:pos x="27" y="10"/>
                    </a:cxn>
                    <a:cxn ang="0">
                      <a:pos x="19" y="17"/>
                    </a:cxn>
                    <a:cxn ang="0">
                      <a:pos x="11" y="24"/>
                    </a:cxn>
                    <a:cxn ang="0">
                      <a:pos x="6" y="33"/>
                    </a:cxn>
                    <a:cxn ang="0">
                      <a:pos x="2" y="43"/>
                    </a:cxn>
                    <a:cxn ang="0">
                      <a:pos x="0" y="53"/>
                    </a:cxn>
                    <a:cxn ang="0">
                      <a:pos x="0" y="270"/>
                    </a:cxn>
                    <a:cxn ang="0">
                      <a:pos x="2" y="281"/>
                    </a:cxn>
                    <a:cxn ang="0">
                      <a:pos x="6" y="291"/>
                    </a:cxn>
                    <a:cxn ang="0">
                      <a:pos x="11" y="300"/>
                    </a:cxn>
                    <a:cxn ang="0">
                      <a:pos x="19" y="309"/>
                    </a:cxn>
                    <a:cxn ang="0">
                      <a:pos x="27" y="314"/>
                    </a:cxn>
                    <a:cxn ang="0">
                      <a:pos x="37" y="319"/>
                    </a:cxn>
                    <a:cxn ang="0">
                      <a:pos x="48" y="322"/>
                    </a:cxn>
                    <a:cxn ang="0">
                      <a:pos x="60" y="324"/>
                    </a:cxn>
                    <a:cxn ang="0">
                      <a:pos x="9641" y="324"/>
                    </a:cxn>
                    <a:cxn ang="0">
                      <a:pos x="9653" y="322"/>
                    </a:cxn>
                    <a:cxn ang="0">
                      <a:pos x="9664" y="319"/>
                    </a:cxn>
                    <a:cxn ang="0">
                      <a:pos x="9674" y="314"/>
                    </a:cxn>
                    <a:cxn ang="0">
                      <a:pos x="9684" y="309"/>
                    </a:cxn>
                    <a:cxn ang="0">
                      <a:pos x="9690" y="300"/>
                    </a:cxn>
                    <a:cxn ang="0">
                      <a:pos x="9695" y="291"/>
                    </a:cxn>
                    <a:cxn ang="0">
                      <a:pos x="9699" y="281"/>
                    </a:cxn>
                    <a:cxn ang="0">
                      <a:pos x="9701" y="270"/>
                    </a:cxn>
                    <a:cxn ang="0">
                      <a:pos x="9701" y="53"/>
                    </a:cxn>
                    <a:cxn ang="0">
                      <a:pos x="9699" y="43"/>
                    </a:cxn>
                    <a:cxn ang="0">
                      <a:pos x="9695" y="33"/>
                    </a:cxn>
                    <a:cxn ang="0">
                      <a:pos x="9690" y="24"/>
                    </a:cxn>
                    <a:cxn ang="0">
                      <a:pos x="9684" y="17"/>
                    </a:cxn>
                    <a:cxn ang="0">
                      <a:pos x="9674" y="10"/>
                    </a:cxn>
                    <a:cxn ang="0">
                      <a:pos x="9664" y="5"/>
                    </a:cxn>
                    <a:cxn ang="0">
                      <a:pos x="9653" y="1"/>
                    </a:cxn>
                    <a:cxn ang="0">
                      <a:pos x="9641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9701" h="324">
                      <a:moveTo>
                        <a:pt x="60" y="0"/>
                      </a:moveTo>
                      <a:lnTo>
                        <a:pt x="48" y="1"/>
                      </a:lnTo>
                      <a:lnTo>
                        <a:pt x="37" y="5"/>
                      </a:lnTo>
                      <a:lnTo>
                        <a:pt x="27" y="10"/>
                      </a:lnTo>
                      <a:lnTo>
                        <a:pt x="19" y="17"/>
                      </a:lnTo>
                      <a:lnTo>
                        <a:pt x="11" y="24"/>
                      </a:lnTo>
                      <a:lnTo>
                        <a:pt x="6" y="33"/>
                      </a:lnTo>
                      <a:lnTo>
                        <a:pt x="2" y="43"/>
                      </a:lnTo>
                      <a:lnTo>
                        <a:pt x="0" y="53"/>
                      </a:lnTo>
                      <a:lnTo>
                        <a:pt x="0" y="270"/>
                      </a:lnTo>
                      <a:lnTo>
                        <a:pt x="2" y="281"/>
                      </a:lnTo>
                      <a:lnTo>
                        <a:pt x="6" y="291"/>
                      </a:lnTo>
                      <a:lnTo>
                        <a:pt x="11" y="300"/>
                      </a:lnTo>
                      <a:lnTo>
                        <a:pt x="19" y="309"/>
                      </a:lnTo>
                      <a:lnTo>
                        <a:pt x="27" y="314"/>
                      </a:lnTo>
                      <a:lnTo>
                        <a:pt x="37" y="319"/>
                      </a:lnTo>
                      <a:lnTo>
                        <a:pt x="48" y="322"/>
                      </a:lnTo>
                      <a:lnTo>
                        <a:pt x="60" y="324"/>
                      </a:lnTo>
                      <a:lnTo>
                        <a:pt x="9641" y="324"/>
                      </a:lnTo>
                      <a:lnTo>
                        <a:pt x="9653" y="322"/>
                      </a:lnTo>
                      <a:lnTo>
                        <a:pt x="9664" y="319"/>
                      </a:lnTo>
                      <a:lnTo>
                        <a:pt x="9674" y="314"/>
                      </a:lnTo>
                      <a:lnTo>
                        <a:pt x="9684" y="309"/>
                      </a:lnTo>
                      <a:lnTo>
                        <a:pt x="9690" y="300"/>
                      </a:lnTo>
                      <a:lnTo>
                        <a:pt x="9695" y="291"/>
                      </a:lnTo>
                      <a:lnTo>
                        <a:pt x="9699" y="281"/>
                      </a:lnTo>
                      <a:lnTo>
                        <a:pt x="9701" y="270"/>
                      </a:lnTo>
                      <a:lnTo>
                        <a:pt x="9701" y="53"/>
                      </a:lnTo>
                      <a:lnTo>
                        <a:pt x="9699" y="43"/>
                      </a:lnTo>
                      <a:lnTo>
                        <a:pt x="9695" y="33"/>
                      </a:lnTo>
                      <a:lnTo>
                        <a:pt x="9690" y="24"/>
                      </a:lnTo>
                      <a:lnTo>
                        <a:pt x="9684" y="17"/>
                      </a:lnTo>
                      <a:lnTo>
                        <a:pt x="9674" y="10"/>
                      </a:lnTo>
                      <a:lnTo>
                        <a:pt x="9664" y="5"/>
                      </a:lnTo>
                      <a:lnTo>
                        <a:pt x="9653" y="1"/>
                      </a:lnTo>
                      <a:lnTo>
                        <a:pt x="9641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27" name="Freeform 779"/>
                <p:cNvSpPr>
                  <a:spLocks/>
                </p:cNvSpPr>
                <p:nvPr/>
              </p:nvSpPr>
              <p:spPr bwMode="auto">
                <a:xfrm>
                  <a:off x="507" y="2556"/>
                  <a:ext cx="4744" cy="159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7" y="5"/>
                    </a:cxn>
                    <a:cxn ang="0">
                      <a:pos x="28" y="10"/>
                    </a:cxn>
                    <a:cxn ang="0">
                      <a:pos x="18" y="16"/>
                    </a:cxn>
                    <a:cxn ang="0">
                      <a:pos x="12" y="24"/>
                    </a:cxn>
                    <a:cxn ang="0">
                      <a:pos x="6" y="33"/>
                    </a:cxn>
                    <a:cxn ang="0">
                      <a:pos x="2" y="42"/>
                    </a:cxn>
                    <a:cxn ang="0">
                      <a:pos x="0" y="52"/>
                    </a:cxn>
                    <a:cxn ang="0">
                      <a:pos x="0" y="266"/>
                    </a:cxn>
                    <a:cxn ang="0">
                      <a:pos x="2" y="276"/>
                    </a:cxn>
                    <a:cxn ang="0">
                      <a:pos x="6" y="285"/>
                    </a:cxn>
                    <a:cxn ang="0">
                      <a:pos x="12" y="295"/>
                    </a:cxn>
                    <a:cxn ang="0">
                      <a:pos x="18" y="302"/>
                    </a:cxn>
                    <a:cxn ang="0">
                      <a:pos x="28" y="309"/>
                    </a:cxn>
                    <a:cxn ang="0">
                      <a:pos x="37" y="314"/>
                    </a:cxn>
                    <a:cxn ang="0">
                      <a:pos x="47" y="316"/>
                    </a:cxn>
                    <a:cxn ang="0">
                      <a:pos x="59" y="318"/>
                    </a:cxn>
                    <a:cxn ang="0">
                      <a:pos x="9430" y="318"/>
                    </a:cxn>
                    <a:cxn ang="0">
                      <a:pos x="9442" y="316"/>
                    </a:cxn>
                    <a:cxn ang="0">
                      <a:pos x="9452" y="314"/>
                    </a:cxn>
                    <a:cxn ang="0">
                      <a:pos x="9463" y="309"/>
                    </a:cxn>
                    <a:cxn ang="0">
                      <a:pos x="9471" y="302"/>
                    </a:cxn>
                    <a:cxn ang="0">
                      <a:pos x="9479" y="295"/>
                    </a:cxn>
                    <a:cxn ang="0">
                      <a:pos x="9485" y="285"/>
                    </a:cxn>
                    <a:cxn ang="0">
                      <a:pos x="9487" y="276"/>
                    </a:cxn>
                    <a:cxn ang="0">
                      <a:pos x="9488" y="266"/>
                    </a:cxn>
                    <a:cxn ang="0">
                      <a:pos x="9488" y="52"/>
                    </a:cxn>
                    <a:cxn ang="0">
                      <a:pos x="9487" y="42"/>
                    </a:cxn>
                    <a:cxn ang="0">
                      <a:pos x="9485" y="33"/>
                    </a:cxn>
                    <a:cxn ang="0">
                      <a:pos x="9479" y="24"/>
                    </a:cxn>
                    <a:cxn ang="0">
                      <a:pos x="9471" y="16"/>
                    </a:cxn>
                    <a:cxn ang="0">
                      <a:pos x="9463" y="10"/>
                    </a:cxn>
                    <a:cxn ang="0">
                      <a:pos x="9452" y="5"/>
                    </a:cxn>
                    <a:cxn ang="0">
                      <a:pos x="9442" y="2"/>
                    </a:cxn>
                    <a:cxn ang="0">
                      <a:pos x="943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488" h="318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7" y="5"/>
                      </a:lnTo>
                      <a:lnTo>
                        <a:pt x="28" y="10"/>
                      </a:lnTo>
                      <a:lnTo>
                        <a:pt x="18" y="16"/>
                      </a:lnTo>
                      <a:lnTo>
                        <a:pt x="12" y="24"/>
                      </a:lnTo>
                      <a:lnTo>
                        <a:pt x="6" y="33"/>
                      </a:lnTo>
                      <a:lnTo>
                        <a:pt x="2" y="42"/>
                      </a:lnTo>
                      <a:lnTo>
                        <a:pt x="0" y="52"/>
                      </a:lnTo>
                      <a:lnTo>
                        <a:pt x="0" y="266"/>
                      </a:lnTo>
                      <a:lnTo>
                        <a:pt x="2" y="276"/>
                      </a:lnTo>
                      <a:lnTo>
                        <a:pt x="6" y="285"/>
                      </a:lnTo>
                      <a:lnTo>
                        <a:pt x="12" y="295"/>
                      </a:lnTo>
                      <a:lnTo>
                        <a:pt x="18" y="302"/>
                      </a:lnTo>
                      <a:lnTo>
                        <a:pt x="28" y="309"/>
                      </a:lnTo>
                      <a:lnTo>
                        <a:pt x="37" y="314"/>
                      </a:lnTo>
                      <a:lnTo>
                        <a:pt x="47" y="316"/>
                      </a:lnTo>
                      <a:lnTo>
                        <a:pt x="59" y="318"/>
                      </a:lnTo>
                      <a:lnTo>
                        <a:pt x="9430" y="318"/>
                      </a:lnTo>
                      <a:lnTo>
                        <a:pt x="9442" y="316"/>
                      </a:lnTo>
                      <a:lnTo>
                        <a:pt x="9452" y="314"/>
                      </a:lnTo>
                      <a:lnTo>
                        <a:pt x="9463" y="309"/>
                      </a:lnTo>
                      <a:lnTo>
                        <a:pt x="9471" y="302"/>
                      </a:lnTo>
                      <a:lnTo>
                        <a:pt x="9479" y="295"/>
                      </a:lnTo>
                      <a:lnTo>
                        <a:pt x="9485" y="285"/>
                      </a:lnTo>
                      <a:lnTo>
                        <a:pt x="9487" y="276"/>
                      </a:lnTo>
                      <a:lnTo>
                        <a:pt x="9488" y="266"/>
                      </a:lnTo>
                      <a:lnTo>
                        <a:pt x="9488" y="52"/>
                      </a:lnTo>
                      <a:lnTo>
                        <a:pt x="9487" y="42"/>
                      </a:lnTo>
                      <a:lnTo>
                        <a:pt x="9485" y="33"/>
                      </a:lnTo>
                      <a:lnTo>
                        <a:pt x="9479" y="24"/>
                      </a:lnTo>
                      <a:lnTo>
                        <a:pt x="9471" y="16"/>
                      </a:lnTo>
                      <a:lnTo>
                        <a:pt x="9463" y="10"/>
                      </a:lnTo>
                      <a:lnTo>
                        <a:pt x="9452" y="5"/>
                      </a:lnTo>
                      <a:lnTo>
                        <a:pt x="9442" y="2"/>
                      </a:lnTo>
                      <a:lnTo>
                        <a:pt x="943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3B3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28" name="Freeform 780"/>
                <p:cNvSpPr>
                  <a:spLocks/>
                </p:cNvSpPr>
                <p:nvPr/>
              </p:nvSpPr>
              <p:spPr bwMode="auto">
                <a:xfrm>
                  <a:off x="559" y="2558"/>
                  <a:ext cx="4639" cy="155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7" y="4"/>
                    </a:cxn>
                    <a:cxn ang="0">
                      <a:pos x="27" y="9"/>
                    </a:cxn>
                    <a:cxn ang="0">
                      <a:pos x="18" y="16"/>
                    </a:cxn>
                    <a:cxn ang="0">
                      <a:pos x="10" y="25"/>
                    </a:cxn>
                    <a:cxn ang="0">
                      <a:pos x="4" y="33"/>
                    </a:cxn>
                    <a:cxn ang="0">
                      <a:pos x="2" y="42"/>
                    </a:cxn>
                    <a:cxn ang="0">
                      <a:pos x="0" y="53"/>
                    </a:cxn>
                    <a:cxn ang="0">
                      <a:pos x="0" y="259"/>
                    </a:cxn>
                    <a:cxn ang="0">
                      <a:pos x="2" y="270"/>
                    </a:cxn>
                    <a:cxn ang="0">
                      <a:pos x="4" y="278"/>
                    </a:cxn>
                    <a:cxn ang="0">
                      <a:pos x="10" y="289"/>
                    </a:cxn>
                    <a:cxn ang="0">
                      <a:pos x="18" y="296"/>
                    </a:cxn>
                    <a:cxn ang="0">
                      <a:pos x="27" y="303"/>
                    </a:cxn>
                    <a:cxn ang="0">
                      <a:pos x="37" y="308"/>
                    </a:cxn>
                    <a:cxn ang="0">
                      <a:pos x="47" y="309"/>
                    </a:cxn>
                    <a:cxn ang="0">
                      <a:pos x="59" y="311"/>
                    </a:cxn>
                    <a:cxn ang="0">
                      <a:pos x="9220" y="311"/>
                    </a:cxn>
                    <a:cxn ang="0">
                      <a:pos x="9232" y="309"/>
                    </a:cxn>
                    <a:cxn ang="0">
                      <a:pos x="9242" y="308"/>
                    </a:cxn>
                    <a:cxn ang="0">
                      <a:pos x="9253" y="303"/>
                    </a:cxn>
                    <a:cxn ang="0">
                      <a:pos x="9261" y="296"/>
                    </a:cxn>
                    <a:cxn ang="0">
                      <a:pos x="9269" y="289"/>
                    </a:cxn>
                    <a:cxn ang="0">
                      <a:pos x="9275" y="278"/>
                    </a:cxn>
                    <a:cxn ang="0">
                      <a:pos x="9277" y="270"/>
                    </a:cxn>
                    <a:cxn ang="0">
                      <a:pos x="9279" y="259"/>
                    </a:cxn>
                    <a:cxn ang="0">
                      <a:pos x="9279" y="53"/>
                    </a:cxn>
                    <a:cxn ang="0">
                      <a:pos x="9277" y="42"/>
                    </a:cxn>
                    <a:cxn ang="0">
                      <a:pos x="9275" y="33"/>
                    </a:cxn>
                    <a:cxn ang="0">
                      <a:pos x="9269" y="25"/>
                    </a:cxn>
                    <a:cxn ang="0">
                      <a:pos x="9261" y="16"/>
                    </a:cxn>
                    <a:cxn ang="0">
                      <a:pos x="9253" y="9"/>
                    </a:cxn>
                    <a:cxn ang="0">
                      <a:pos x="9242" y="4"/>
                    </a:cxn>
                    <a:cxn ang="0">
                      <a:pos x="9232" y="2"/>
                    </a:cxn>
                    <a:cxn ang="0">
                      <a:pos x="922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279" h="311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7" y="4"/>
                      </a:lnTo>
                      <a:lnTo>
                        <a:pt x="27" y="9"/>
                      </a:lnTo>
                      <a:lnTo>
                        <a:pt x="18" y="16"/>
                      </a:lnTo>
                      <a:lnTo>
                        <a:pt x="10" y="25"/>
                      </a:lnTo>
                      <a:lnTo>
                        <a:pt x="4" y="33"/>
                      </a:lnTo>
                      <a:lnTo>
                        <a:pt x="2" y="42"/>
                      </a:lnTo>
                      <a:lnTo>
                        <a:pt x="0" y="53"/>
                      </a:lnTo>
                      <a:lnTo>
                        <a:pt x="0" y="259"/>
                      </a:lnTo>
                      <a:lnTo>
                        <a:pt x="2" y="270"/>
                      </a:lnTo>
                      <a:lnTo>
                        <a:pt x="4" y="278"/>
                      </a:lnTo>
                      <a:lnTo>
                        <a:pt x="10" y="289"/>
                      </a:lnTo>
                      <a:lnTo>
                        <a:pt x="18" y="296"/>
                      </a:lnTo>
                      <a:lnTo>
                        <a:pt x="27" y="303"/>
                      </a:lnTo>
                      <a:lnTo>
                        <a:pt x="37" y="308"/>
                      </a:lnTo>
                      <a:lnTo>
                        <a:pt x="47" y="309"/>
                      </a:lnTo>
                      <a:lnTo>
                        <a:pt x="59" y="311"/>
                      </a:lnTo>
                      <a:lnTo>
                        <a:pt x="9220" y="311"/>
                      </a:lnTo>
                      <a:lnTo>
                        <a:pt x="9232" y="309"/>
                      </a:lnTo>
                      <a:lnTo>
                        <a:pt x="9242" y="308"/>
                      </a:lnTo>
                      <a:lnTo>
                        <a:pt x="9253" y="303"/>
                      </a:lnTo>
                      <a:lnTo>
                        <a:pt x="9261" y="296"/>
                      </a:lnTo>
                      <a:lnTo>
                        <a:pt x="9269" y="289"/>
                      </a:lnTo>
                      <a:lnTo>
                        <a:pt x="9275" y="278"/>
                      </a:lnTo>
                      <a:lnTo>
                        <a:pt x="9277" y="270"/>
                      </a:lnTo>
                      <a:lnTo>
                        <a:pt x="9279" y="259"/>
                      </a:lnTo>
                      <a:lnTo>
                        <a:pt x="9279" y="53"/>
                      </a:lnTo>
                      <a:lnTo>
                        <a:pt x="9277" y="42"/>
                      </a:lnTo>
                      <a:lnTo>
                        <a:pt x="9275" y="33"/>
                      </a:lnTo>
                      <a:lnTo>
                        <a:pt x="9269" y="25"/>
                      </a:lnTo>
                      <a:lnTo>
                        <a:pt x="9261" y="16"/>
                      </a:lnTo>
                      <a:lnTo>
                        <a:pt x="9253" y="9"/>
                      </a:lnTo>
                      <a:lnTo>
                        <a:pt x="9242" y="4"/>
                      </a:lnTo>
                      <a:lnTo>
                        <a:pt x="9232" y="2"/>
                      </a:lnTo>
                      <a:lnTo>
                        <a:pt x="922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4B4B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29" name="Freeform 781"/>
                <p:cNvSpPr>
                  <a:spLocks/>
                </p:cNvSpPr>
                <p:nvPr/>
              </p:nvSpPr>
              <p:spPr bwMode="auto">
                <a:xfrm>
                  <a:off x="612" y="2559"/>
                  <a:ext cx="4534" cy="152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45" y="2"/>
                    </a:cxn>
                    <a:cxn ang="0">
                      <a:pos x="35" y="3"/>
                    </a:cxn>
                    <a:cxn ang="0">
                      <a:pos x="25" y="9"/>
                    </a:cxn>
                    <a:cxn ang="0">
                      <a:pos x="18" y="16"/>
                    </a:cxn>
                    <a:cxn ang="0">
                      <a:pos x="10" y="23"/>
                    </a:cxn>
                    <a:cxn ang="0">
                      <a:pos x="4" y="31"/>
                    </a:cxn>
                    <a:cxn ang="0">
                      <a:pos x="2" y="40"/>
                    </a:cxn>
                    <a:cxn ang="0">
                      <a:pos x="0" y="50"/>
                    </a:cxn>
                    <a:cxn ang="0">
                      <a:pos x="0" y="253"/>
                    </a:cxn>
                    <a:cxn ang="0">
                      <a:pos x="2" y="264"/>
                    </a:cxn>
                    <a:cxn ang="0">
                      <a:pos x="4" y="272"/>
                    </a:cxn>
                    <a:cxn ang="0">
                      <a:pos x="10" y="281"/>
                    </a:cxn>
                    <a:cxn ang="0">
                      <a:pos x="18" y="288"/>
                    </a:cxn>
                    <a:cxn ang="0">
                      <a:pos x="25" y="295"/>
                    </a:cxn>
                    <a:cxn ang="0">
                      <a:pos x="35" y="300"/>
                    </a:cxn>
                    <a:cxn ang="0">
                      <a:pos x="45" y="302"/>
                    </a:cxn>
                    <a:cxn ang="0">
                      <a:pos x="56" y="304"/>
                    </a:cxn>
                    <a:cxn ang="0">
                      <a:pos x="9013" y="304"/>
                    </a:cxn>
                    <a:cxn ang="0">
                      <a:pos x="9024" y="302"/>
                    </a:cxn>
                    <a:cxn ang="0">
                      <a:pos x="9034" y="300"/>
                    </a:cxn>
                    <a:cxn ang="0">
                      <a:pos x="9044" y="295"/>
                    </a:cxn>
                    <a:cxn ang="0">
                      <a:pos x="9051" y="288"/>
                    </a:cxn>
                    <a:cxn ang="0">
                      <a:pos x="9059" y="281"/>
                    </a:cxn>
                    <a:cxn ang="0">
                      <a:pos x="9065" y="272"/>
                    </a:cxn>
                    <a:cxn ang="0">
                      <a:pos x="9067" y="264"/>
                    </a:cxn>
                    <a:cxn ang="0">
                      <a:pos x="9069" y="253"/>
                    </a:cxn>
                    <a:cxn ang="0">
                      <a:pos x="9069" y="50"/>
                    </a:cxn>
                    <a:cxn ang="0">
                      <a:pos x="9067" y="40"/>
                    </a:cxn>
                    <a:cxn ang="0">
                      <a:pos x="9065" y="31"/>
                    </a:cxn>
                    <a:cxn ang="0">
                      <a:pos x="9059" y="23"/>
                    </a:cxn>
                    <a:cxn ang="0">
                      <a:pos x="9051" y="16"/>
                    </a:cxn>
                    <a:cxn ang="0">
                      <a:pos x="9044" y="9"/>
                    </a:cxn>
                    <a:cxn ang="0">
                      <a:pos x="9034" y="3"/>
                    </a:cxn>
                    <a:cxn ang="0">
                      <a:pos x="9024" y="2"/>
                    </a:cxn>
                    <a:cxn ang="0">
                      <a:pos x="9013" y="0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9069" h="304">
                      <a:moveTo>
                        <a:pt x="56" y="0"/>
                      </a:moveTo>
                      <a:lnTo>
                        <a:pt x="45" y="2"/>
                      </a:lnTo>
                      <a:lnTo>
                        <a:pt x="35" y="3"/>
                      </a:lnTo>
                      <a:lnTo>
                        <a:pt x="25" y="9"/>
                      </a:lnTo>
                      <a:lnTo>
                        <a:pt x="18" y="16"/>
                      </a:lnTo>
                      <a:lnTo>
                        <a:pt x="10" y="23"/>
                      </a:lnTo>
                      <a:lnTo>
                        <a:pt x="4" y="31"/>
                      </a:lnTo>
                      <a:lnTo>
                        <a:pt x="2" y="40"/>
                      </a:lnTo>
                      <a:lnTo>
                        <a:pt x="0" y="50"/>
                      </a:lnTo>
                      <a:lnTo>
                        <a:pt x="0" y="253"/>
                      </a:lnTo>
                      <a:lnTo>
                        <a:pt x="2" y="264"/>
                      </a:lnTo>
                      <a:lnTo>
                        <a:pt x="4" y="272"/>
                      </a:lnTo>
                      <a:lnTo>
                        <a:pt x="10" y="281"/>
                      </a:lnTo>
                      <a:lnTo>
                        <a:pt x="18" y="288"/>
                      </a:lnTo>
                      <a:lnTo>
                        <a:pt x="25" y="295"/>
                      </a:lnTo>
                      <a:lnTo>
                        <a:pt x="35" y="300"/>
                      </a:lnTo>
                      <a:lnTo>
                        <a:pt x="45" y="302"/>
                      </a:lnTo>
                      <a:lnTo>
                        <a:pt x="56" y="304"/>
                      </a:lnTo>
                      <a:lnTo>
                        <a:pt x="9013" y="304"/>
                      </a:lnTo>
                      <a:lnTo>
                        <a:pt x="9024" y="302"/>
                      </a:lnTo>
                      <a:lnTo>
                        <a:pt x="9034" y="300"/>
                      </a:lnTo>
                      <a:lnTo>
                        <a:pt x="9044" y="295"/>
                      </a:lnTo>
                      <a:lnTo>
                        <a:pt x="9051" y="288"/>
                      </a:lnTo>
                      <a:lnTo>
                        <a:pt x="9059" y="281"/>
                      </a:lnTo>
                      <a:lnTo>
                        <a:pt x="9065" y="272"/>
                      </a:lnTo>
                      <a:lnTo>
                        <a:pt x="9067" y="264"/>
                      </a:lnTo>
                      <a:lnTo>
                        <a:pt x="9069" y="253"/>
                      </a:lnTo>
                      <a:lnTo>
                        <a:pt x="9069" y="50"/>
                      </a:lnTo>
                      <a:lnTo>
                        <a:pt x="9067" y="40"/>
                      </a:lnTo>
                      <a:lnTo>
                        <a:pt x="9065" y="31"/>
                      </a:lnTo>
                      <a:lnTo>
                        <a:pt x="9059" y="23"/>
                      </a:lnTo>
                      <a:lnTo>
                        <a:pt x="9051" y="16"/>
                      </a:lnTo>
                      <a:lnTo>
                        <a:pt x="9044" y="9"/>
                      </a:lnTo>
                      <a:lnTo>
                        <a:pt x="9034" y="3"/>
                      </a:lnTo>
                      <a:lnTo>
                        <a:pt x="9024" y="2"/>
                      </a:lnTo>
                      <a:lnTo>
                        <a:pt x="9013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B5B5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0" name="Freeform 782"/>
                <p:cNvSpPr>
                  <a:spLocks/>
                </p:cNvSpPr>
                <p:nvPr/>
              </p:nvSpPr>
              <p:spPr bwMode="auto">
                <a:xfrm>
                  <a:off x="665" y="2561"/>
                  <a:ext cx="4428" cy="149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2"/>
                    </a:cxn>
                    <a:cxn ang="0">
                      <a:pos x="35" y="4"/>
                    </a:cxn>
                    <a:cxn ang="0">
                      <a:pos x="17" y="16"/>
                    </a:cxn>
                    <a:cxn ang="0">
                      <a:pos x="4" y="32"/>
                    </a:cxn>
                    <a:cxn ang="0">
                      <a:pos x="2" y="40"/>
                    </a:cxn>
                    <a:cxn ang="0">
                      <a:pos x="0" y="49"/>
                    </a:cxn>
                    <a:cxn ang="0">
                      <a:pos x="0" y="249"/>
                    </a:cxn>
                    <a:cxn ang="0">
                      <a:pos x="2" y="259"/>
                    </a:cxn>
                    <a:cxn ang="0">
                      <a:pos x="4" y="268"/>
                    </a:cxn>
                    <a:cxn ang="0">
                      <a:pos x="17" y="283"/>
                    </a:cxn>
                    <a:cxn ang="0">
                      <a:pos x="35" y="294"/>
                    </a:cxn>
                    <a:cxn ang="0">
                      <a:pos x="44" y="296"/>
                    </a:cxn>
                    <a:cxn ang="0">
                      <a:pos x="54" y="297"/>
                    </a:cxn>
                    <a:cxn ang="0">
                      <a:pos x="8801" y="297"/>
                    </a:cxn>
                    <a:cxn ang="0">
                      <a:pos x="8812" y="296"/>
                    </a:cxn>
                    <a:cxn ang="0">
                      <a:pos x="8822" y="294"/>
                    </a:cxn>
                    <a:cxn ang="0">
                      <a:pos x="8840" y="283"/>
                    </a:cxn>
                    <a:cxn ang="0">
                      <a:pos x="8851" y="268"/>
                    </a:cxn>
                    <a:cxn ang="0">
                      <a:pos x="8853" y="259"/>
                    </a:cxn>
                    <a:cxn ang="0">
                      <a:pos x="8855" y="249"/>
                    </a:cxn>
                    <a:cxn ang="0">
                      <a:pos x="8855" y="49"/>
                    </a:cxn>
                    <a:cxn ang="0">
                      <a:pos x="8853" y="40"/>
                    </a:cxn>
                    <a:cxn ang="0">
                      <a:pos x="8851" y="32"/>
                    </a:cxn>
                    <a:cxn ang="0">
                      <a:pos x="8840" y="16"/>
                    </a:cxn>
                    <a:cxn ang="0">
                      <a:pos x="8822" y="4"/>
                    </a:cxn>
                    <a:cxn ang="0">
                      <a:pos x="8812" y="2"/>
                    </a:cxn>
                    <a:cxn ang="0">
                      <a:pos x="880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855" h="297">
                      <a:moveTo>
                        <a:pt x="54" y="0"/>
                      </a:moveTo>
                      <a:lnTo>
                        <a:pt x="44" y="2"/>
                      </a:lnTo>
                      <a:lnTo>
                        <a:pt x="35" y="4"/>
                      </a:lnTo>
                      <a:lnTo>
                        <a:pt x="17" y="16"/>
                      </a:lnTo>
                      <a:lnTo>
                        <a:pt x="4" y="32"/>
                      </a:lnTo>
                      <a:lnTo>
                        <a:pt x="2" y="40"/>
                      </a:lnTo>
                      <a:lnTo>
                        <a:pt x="0" y="49"/>
                      </a:lnTo>
                      <a:lnTo>
                        <a:pt x="0" y="249"/>
                      </a:lnTo>
                      <a:lnTo>
                        <a:pt x="2" y="259"/>
                      </a:lnTo>
                      <a:lnTo>
                        <a:pt x="4" y="268"/>
                      </a:lnTo>
                      <a:lnTo>
                        <a:pt x="17" y="283"/>
                      </a:lnTo>
                      <a:lnTo>
                        <a:pt x="35" y="294"/>
                      </a:lnTo>
                      <a:lnTo>
                        <a:pt x="44" y="296"/>
                      </a:lnTo>
                      <a:lnTo>
                        <a:pt x="54" y="297"/>
                      </a:lnTo>
                      <a:lnTo>
                        <a:pt x="8801" y="297"/>
                      </a:lnTo>
                      <a:lnTo>
                        <a:pt x="8812" y="296"/>
                      </a:lnTo>
                      <a:lnTo>
                        <a:pt x="8822" y="294"/>
                      </a:lnTo>
                      <a:lnTo>
                        <a:pt x="8840" y="283"/>
                      </a:lnTo>
                      <a:lnTo>
                        <a:pt x="8851" y="268"/>
                      </a:lnTo>
                      <a:lnTo>
                        <a:pt x="8853" y="259"/>
                      </a:lnTo>
                      <a:lnTo>
                        <a:pt x="8855" y="249"/>
                      </a:lnTo>
                      <a:lnTo>
                        <a:pt x="8855" y="49"/>
                      </a:lnTo>
                      <a:lnTo>
                        <a:pt x="8853" y="40"/>
                      </a:lnTo>
                      <a:lnTo>
                        <a:pt x="8851" y="32"/>
                      </a:lnTo>
                      <a:lnTo>
                        <a:pt x="8840" y="16"/>
                      </a:lnTo>
                      <a:lnTo>
                        <a:pt x="8822" y="4"/>
                      </a:lnTo>
                      <a:lnTo>
                        <a:pt x="8812" y="2"/>
                      </a:lnTo>
                      <a:lnTo>
                        <a:pt x="880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1" name="Freeform 783"/>
                <p:cNvSpPr>
                  <a:spLocks/>
                </p:cNvSpPr>
                <p:nvPr/>
              </p:nvSpPr>
              <p:spPr bwMode="auto">
                <a:xfrm>
                  <a:off x="717" y="2563"/>
                  <a:ext cx="4323" cy="145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2"/>
                    </a:cxn>
                    <a:cxn ang="0">
                      <a:pos x="33" y="3"/>
                    </a:cxn>
                    <a:cxn ang="0">
                      <a:pos x="15" y="14"/>
                    </a:cxn>
                    <a:cxn ang="0">
                      <a:pos x="4" y="29"/>
                    </a:cxn>
                    <a:cxn ang="0">
                      <a:pos x="2" y="40"/>
                    </a:cxn>
                    <a:cxn ang="0">
                      <a:pos x="0" y="48"/>
                    </a:cxn>
                    <a:cxn ang="0">
                      <a:pos x="0" y="243"/>
                    </a:cxn>
                    <a:cxn ang="0">
                      <a:pos x="2" y="252"/>
                    </a:cxn>
                    <a:cxn ang="0">
                      <a:pos x="4" y="260"/>
                    </a:cxn>
                    <a:cxn ang="0">
                      <a:pos x="15" y="276"/>
                    </a:cxn>
                    <a:cxn ang="0">
                      <a:pos x="33" y="286"/>
                    </a:cxn>
                    <a:cxn ang="0">
                      <a:pos x="44" y="288"/>
                    </a:cxn>
                    <a:cxn ang="0">
                      <a:pos x="54" y="290"/>
                    </a:cxn>
                    <a:cxn ang="0">
                      <a:pos x="8591" y="290"/>
                    </a:cxn>
                    <a:cxn ang="0">
                      <a:pos x="8603" y="288"/>
                    </a:cxn>
                    <a:cxn ang="0">
                      <a:pos x="8612" y="286"/>
                    </a:cxn>
                    <a:cxn ang="0">
                      <a:pos x="8630" y="276"/>
                    </a:cxn>
                    <a:cxn ang="0">
                      <a:pos x="8641" y="260"/>
                    </a:cxn>
                    <a:cxn ang="0">
                      <a:pos x="8643" y="252"/>
                    </a:cxn>
                    <a:cxn ang="0">
                      <a:pos x="8645" y="243"/>
                    </a:cxn>
                    <a:cxn ang="0">
                      <a:pos x="8645" y="48"/>
                    </a:cxn>
                    <a:cxn ang="0">
                      <a:pos x="8643" y="40"/>
                    </a:cxn>
                    <a:cxn ang="0">
                      <a:pos x="8641" y="29"/>
                    </a:cxn>
                    <a:cxn ang="0">
                      <a:pos x="8630" y="14"/>
                    </a:cxn>
                    <a:cxn ang="0">
                      <a:pos x="8612" y="3"/>
                    </a:cxn>
                    <a:cxn ang="0">
                      <a:pos x="8603" y="2"/>
                    </a:cxn>
                    <a:cxn ang="0">
                      <a:pos x="859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645" h="290">
                      <a:moveTo>
                        <a:pt x="54" y="0"/>
                      </a:moveTo>
                      <a:lnTo>
                        <a:pt x="44" y="2"/>
                      </a:lnTo>
                      <a:lnTo>
                        <a:pt x="33" y="3"/>
                      </a:lnTo>
                      <a:lnTo>
                        <a:pt x="15" y="14"/>
                      </a:lnTo>
                      <a:lnTo>
                        <a:pt x="4" y="29"/>
                      </a:lnTo>
                      <a:lnTo>
                        <a:pt x="2" y="40"/>
                      </a:lnTo>
                      <a:lnTo>
                        <a:pt x="0" y="48"/>
                      </a:lnTo>
                      <a:lnTo>
                        <a:pt x="0" y="243"/>
                      </a:lnTo>
                      <a:lnTo>
                        <a:pt x="2" y="252"/>
                      </a:lnTo>
                      <a:lnTo>
                        <a:pt x="4" y="260"/>
                      </a:lnTo>
                      <a:lnTo>
                        <a:pt x="15" y="276"/>
                      </a:lnTo>
                      <a:lnTo>
                        <a:pt x="33" y="286"/>
                      </a:lnTo>
                      <a:lnTo>
                        <a:pt x="44" y="288"/>
                      </a:lnTo>
                      <a:lnTo>
                        <a:pt x="54" y="290"/>
                      </a:lnTo>
                      <a:lnTo>
                        <a:pt x="8591" y="290"/>
                      </a:lnTo>
                      <a:lnTo>
                        <a:pt x="8603" y="288"/>
                      </a:lnTo>
                      <a:lnTo>
                        <a:pt x="8612" y="286"/>
                      </a:lnTo>
                      <a:lnTo>
                        <a:pt x="8630" y="276"/>
                      </a:lnTo>
                      <a:lnTo>
                        <a:pt x="8641" y="260"/>
                      </a:lnTo>
                      <a:lnTo>
                        <a:pt x="8643" y="252"/>
                      </a:lnTo>
                      <a:lnTo>
                        <a:pt x="8645" y="243"/>
                      </a:lnTo>
                      <a:lnTo>
                        <a:pt x="8645" y="48"/>
                      </a:lnTo>
                      <a:lnTo>
                        <a:pt x="8643" y="40"/>
                      </a:lnTo>
                      <a:lnTo>
                        <a:pt x="8641" y="29"/>
                      </a:lnTo>
                      <a:lnTo>
                        <a:pt x="8630" y="14"/>
                      </a:lnTo>
                      <a:lnTo>
                        <a:pt x="8612" y="3"/>
                      </a:lnTo>
                      <a:lnTo>
                        <a:pt x="8603" y="2"/>
                      </a:lnTo>
                      <a:lnTo>
                        <a:pt x="859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7B7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2" name="Freeform 784"/>
                <p:cNvSpPr>
                  <a:spLocks/>
                </p:cNvSpPr>
                <p:nvPr/>
              </p:nvSpPr>
              <p:spPr bwMode="auto">
                <a:xfrm>
                  <a:off x="770" y="2565"/>
                  <a:ext cx="4218" cy="141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3" y="2"/>
                    </a:cxn>
                    <a:cxn ang="0">
                      <a:pos x="33" y="4"/>
                    </a:cxn>
                    <a:cxn ang="0">
                      <a:pos x="16" y="14"/>
                    </a:cxn>
                    <a:cxn ang="0">
                      <a:pos x="4" y="30"/>
                    </a:cxn>
                    <a:cxn ang="0">
                      <a:pos x="2" y="39"/>
                    </a:cxn>
                    <a:cxn ang="0">
                      <a:pos x="0" y="47"/>
                    </a:cxn>
                    <a:cxn ang="0">
                      <a:pos x="0" y="236"/>
                    </a:cxn>
                    <a:cxn ang="0">
                      <a:pos x="2" y="245"/>
                    </a:cxn>
                    <a:cxn ang="0">
                      <a:pos x="4" y="254"/>
                    </a:cxn>
                    <a:cxn ang="0">
                      <a:pos x="16" y="269"/>
                    </a:cxn>
                    <a:cxn ang="0">
                      <a:pos x="33" y="280"/>
                    </a:cxn>
                    <a:cxn ang="0">
                      <a:pos x="43" y="282"/>
                    </a:cxn>
                    <a:cxn ang="0">
                      <a:pos x="53" y="283"/>
                    </a:cxn>
                    <a:cxn ang="0">
                      <a:pos x="8384" y="283"/>
                    </a:cxn>
                    <a:cxn ang="0">
                      <a:pos x="8394" y="282"/>
                    </a:cxn>
                    <a:cxn ang="0">
                      <a:pos x="8404" y="280"/>
                    </a:cxn>
                    <a:cxn ang="0">
                      <a:pos x="8421" y="269"/>
                    </a:cxn>
                    <a:cxn ang="0">
                      <a:pos x="8433" y="254"/>
                    </a:cxn>
                    <a:cxn ang="0">
                      <a:pos x="8435" y="245"/>
                    </a:cxn>
                    <a:cxn ang="0">
                      <a:pos x="8437" y="236"/>
                    </a:cxn>
                    <a:cxn ang="0">
                      <a:pos x="8437" y="47"/>
                    </a:cxn>
                    <a:cxn ang="0">
                      <a:pos x="8435" y="39"/>
                    </a:cxn>
                    <a:cxn ang="0">
                      <a:pos x="8433" y="30"/>
                    </a:cxn>
                    <a:cxn ang="0">
                      <a:pos x="8421" y="14"/>
                    </a:cxn>
                    <a:cxn ang="0">
                      <a:pos x="8404" y="4"/>
                    </a:cxn>
                    <a:cxn ang="0">
                      <a:pos x="8394" y="2"/>
                    </a:cxn>
                    <a:cxn ang="0">
                      <a:pos x="8384" y="0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8437" h="283">
                      <a:moveTo>
                        <a:pt x="53" y="0"/>
                      </a:moveTo>
                      <a:lnTo>
                        <a:pt x="43" y="2"/>
                      </a:lnTo>
                      <a:lnTo>
                        <a:pt x="33" y="4"/>
                      </a:lnTo>
                      <a:lnTo>
                        <a:pt x="16" y="14"/>
                      </a:lnTo>
                      <a:lnTo>
                        <a:pt x="4" y="30"/>
                      </a:lnTo>
                      <a:lnTo>
                        <a:pt x="2" y="39"/>
                      </a:lnTo>
                      <a:lnTo>
                        <a:pt x="0" y="47"/>
                      </a:lnTo>
                      <a:lnTo>
                        <a:pt x="0" y="236"/>
                      </a:lnTo>
                      <a:lnTo>
                        <a:pt x="2" y="245"/>
                      </a:lnTo>
                      <a:lnTo>
                        <a:pt x="4" y="254"/>
                      </a:lnTo>
                      <a:lnTo>
                        <a:pt x="16" y="269"/>
                      </a:lnTo>
                      <a:lnTo>
                        <a:pt x="33" y="280"/>
                      </a:lnTo>
                      <a:lnTo>
                        <a:pt x="43" y="282"/>
                      </a:lnTo>
                      <a:lnTo>
                        <a:pt x="53" y="283"/>
                      </a:lnTo>
                      <a:lnTo>
                        <a:pt x="8384" y="283"/>
                      </a:lnTo>
                      <a:lnTo>
                        <a:pt x="8394" y="282"/>
                      </a:lnTo>
                      <a:lnTo>
                        <a:pt x="8404" y="280"/>
                      </a:lnTo>
                      <a:lnTo>
                        <a:pt x="8421" y="269"/>
                      </a:lnTo>
                      <a:lnTo>
                        <a:pt x="8433" y="254"/>
                      </a:lnTo>
                      <a:lnTo>
                        <a:pt x="8435" y="245"/>
                      </a:lnTo>
                      <a:lnTo>
                        <a:pt x="8437" y="236"/>
                      </a:lnTo>
                      <a:lnTo>
                        <a:pt x="8437" y="47"/>
                      </a:lnTo>
                      <a:lnTo>
                        <a:pt x="8435" y="39"/>
                      </a:lnTo>
                      <a:lnTo>
                        <a:pt x="8433" y="30"/>
                      </a:lnTo>
                      <a:lnTo>
                        <a:pt x="8421" y="14"/>
                      </a:lnTo>
                      <a:lnTo>
                        <a:pt x="8404" y="4"/>
                      </a:lnTo>
                      <a:lnTo>
                        <a:pt x="8394" y="2"/>
                      </a:lnTo>
                      <a:lnTo>
                        <a:pt x="8384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3" name="Freeform 785"/>
                <p:cNvSpPr>
                  <a:spLocks/>
                </p:cNvSpPr>
                <p:nvPr/>
              </p:nvSpPr>
              <p:spPr bwMode="auto">
                <a:xfrm>
                  <a:off x="823" y="2566"/>
                  <a:ext cx="4111" cy="138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41" y="2"/>
                    </a:cxn>
                    <a:cxn ang="0">
                      <a:pos x="31" y="3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6"/>
                    </a:cxn>
                    <a:cxn ang="0">
                      <a:pos x="0" y="45"/>
                    </a:cxn>
                    <a:cxn ang="0">
                      <a:pos x="0" y="231"/>
                    </a:cxn>
                    <a:cxn ang="0">
                      <a:pos x="2" y="239"/>
                    </a:cxn>
                    <a:cxn ang="0">
                      <a:pos x="4" y="248"/>
                    </a:cxn>
                    <a:cxn ang="0">
                      <a:pos x="16" y="262"/>
                    </a:cxn>
                    <a:cxn ang="0">
                      <a:pos x="31" y="272"/>
                    </a:cxn>
                    <a:cxn ang="0">
                      <a:pos x="41" y="274"/>
                    </a:cxn>
                    <a:cxn ang="0">
                      <a:pos x="51" y="276"/>
                    </a:cxn>
                    <a:cxn ang="0">
                      <a:pos x="8172" y="276"/>
                    </a:cxn>
                    <a:cxn ang="0">
                      <a:pos x="8182" y="274"/>
                    </a:cxn>
                    <a:cxn ang="0">
                      <a:pos x="8192" y="272"/>
                    </a:cxn>
                    <a:cxn ang="0">
                      <a:pos x="8207" y="262"/>
                    </a:cxn>
                    <a:cxn ang="0">
                      <a:pos x="8219" y="248"/>
                    </a:cxn>
                    <a:cxn ang="0">
                      <a:pos x="8221" y="239"/>
                    </a:cxn>
                    <a:cxn ang="0">
                      <a:pos x="8223" y="231"/>
                    </a:cxn>
                    <a:cxn ang="0">
                      <a:pos x="8223" y="45"/>
                    </a:cxn>
                    <a:cxn ang="0">
                      <a:pos x="8221" y="36"/>
                    </a:cxn>
                    <a:cxn ang="0">
                      <a:pos x="8219" y="28"/>
                    </a:cxn>
                    <a:cxn ang="0">
                      <a:pos x="8207" y="14"/>
                    </a:cxn>
                    <a:cxn ang="0">
                      <a:pos x="8192" y="3"/>
                    </a:cxn>
                    <a:cxn ang="0">
                      <a:pos x="8182" y="2"/>
                    </a:cxn>
                    <a:cxn ang="0">
                      <a:pos x="8172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8223" h="276">
                      <a:moveTo>
                        <a:pt x="51" y="0"/>
                      </a:moveTo>
                      <a:lnTo>
                        <a:pt x="41" y="2"/>
                      </a:lnTo>
                      <a:lnTo>
                        <a:pt x="31" y="3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6"/>
                      </a:lnTo>
                      <a:lnTo>
                        <a:pt x="0" y="45"/>
                      </a:lnTo>
                      <a:lnTo>
                        <a:pt x="0" y="231"/>
                      </a:lnTo>
                      <a:lnTo>
                        <a:pt x="2" y="239"/>
                      </a:lnTo>
                      <a:lnTo>
                        <a:pt x="4" y="248"/>
                      </a:lnTo>
                      <a:lnTo>
                        <a:pt x="16" y="262"/>
                      </a:lnTo>
                      <a:lnTo>
                        <a:pt x="31" y="272"/>
                      </a:lnTo>
                      <a:lnTo>
                        <a:pt x="41" y="274"/>
                      </a:lnTo>
                      <a:lnTo>
                        <a:pt x="51" y="276"/>
                      </a:lnTo>
                      <a:lnTo>
                        <a:pt x="8172" y="276"/>
                      </a:lnTo>
                      <a:lnTo>
                        <a:pt x="8182" y="274"/>
                      </a:lnTo>
                      <a:lnTo>
                        <a:pt x="8192" y="272"/>
                      </a:lnTo>
                      <a:lnTo>
                        <a:pt x="8207" y="262"/>
                      </a:lnTo>
                      <a:lnTo>
                        <a:pt x="8219" y="248"/>
                      </a:lnTo>
                      <a:lnTo>
                        <a:pt x="8221" y="239"/>
                      </a:lnTo>
                      <a:lnTo>
                        <a:pt x="8223" y="231"/>
                      </a:lnTo>
                      <a:lnTo>
                        <a:pt x="8223" y="45"/>
                      </a:lnTo>
                      <a:lnTo>
                        <a:pt x="8221" y="36"/>
                      </a:lnTo>
                      <a:lnTo>
                        <a:pt x="8219" y="28"/>
                      </a:lnTo>
                      <a:lnTo>
                        <a:pt x="8207" y="14"/>
                      </a:lnTo>
                      <a:lnTo>
                        <a:pt x="8192" y="3"/>
                      </a:lnTo>
                      <a:lnTo>
                        <a:pt x="8182" y="2"/>
                      </a:lnTo>
                      <a:lnTo>
                        <a:pt x="8172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B9B9B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4" name="Freeform 786"/>
                <p:cNvSpPr>
                  <a:spLocks/>
                </p:cNvSpPr>
                <p:nvPr/>
              </p:nvSpPr>
              <p:spPr bwMode="auto">
                <a:xfrm>
                  <a:off x="875" y="2568"/>
                  <a:ext cx="4007" cy="135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1" y="2"/>
                    </a:cxn>
                    <a:cxn ang="0">
                      <a:pos x="31" y="4"/>
                    </a:cxn>
                    <a:cxn ang="0">
                      <a:pos x="15" y="14"/>
                    </a:cxn>
                    <a:cxn ang="0">
                      <a:pos x="4" y="28"/>
                    </a:cxn>
                    <a:cxn ang="0">
                      <a:pos x="2" y="37"/>
                    </a:cxn>
                    <a:cxn ang="0">
                      <a:pos x="0" y="45"/>
                    </a:cxn>
                    <a:cxn ang="0">
                      <a:pos x="0" y="226"/>
                    </a:cxn>
                    <a:cxn ang="0">
                      <a:pos x="2" y="235"/>
                    </a:cxn>
                    <a:cxn ang="0">
                      <a:pos x="4" y="242"/>
                    </a:cxn>
                    <a:cxn ang="0">
                      <a:pos x="15" y="255"/>
                    </a:cxn>
                    <a:cxn ang="0">
                      <a:pos x="31" y="266"/>
                    </a:cxn>
                    <a:cxn ang="0">
                      <a:pos x="41" y="268"/>
                    </a:cxn>
                    <a:cxn ang="0">
                      <a:pos x="50" y="269"/>
                    </a:cxn>
                    <a:cxn ang="0">
                      <a:pos x="7964" y="269"/>
                    </a:cxn>
                    <a:cxn ang="0">
                      <a:pos x="7974" y="268"/>
                    </a:cxn>
                    <a:cxn ang="0">
                      <a:pos x="7982" y="266"/>
                    </a:cxn>
                    <a:cxn ang="0">
                      <a:pos x="7997" y="255"/>
                    </a:cxn>
                    <a:cxn ang="0">
                      <a:pos x="8009" y="242"/>
                    </a:cxn>
                    <a:cxn ang="0">
                      <a:pos x="8011" y="235"/>
                    </a:cxn>
                    <a:cxn ang="0">
                      <a:pos x="8013" y="226"/>
                    </a:cxn>
                    <a:cxn ang="0">
                      <a:pos x="8013" y="45"/>
                    </a:cxn>
                    <a:cxn ang="0">
                      <a:pos x="8011" y="37"/>
                    </a:cxn>
                    <a:cxn ang="0">
                      <a:pos x="8009" y="28"/>
                    </a:cxn>
                    <a:cxn ang="0">
                      <a:pos x="7997" y="14"/>
                    </a:cxn>
                    <a:cxn ang="0">
                      <a:pos x="7982" y="4"/>
                    </a:cxn>
                    <a:cxn ang="0">
                      <a:pos x="7974" y="2"/>
                    </a:cxn>
                    <a:cxn ang="0">
                      <a:pos x="7964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013" h="269">
                      <a:moveTo>
                        <a:pt x="50" y="0"/>
                      </a:moveTo>
                      <a:lnTo>
                        <a:pt x="41" y="2"/>
                      </a:lnTo>
                      <a:lnTo>
                        <a:pt x="31" y="4"/>
                      </a:lnTo>
                      <a:lnTo>
                        <a:pt x="15" y="14"/>
                      </a:lnTo>
                      <a:lnTo>
                        <a:pt x="4" y="28"/>
                      </a:lnTo>
                      <a:lnTo>
                        <a:pt x="2" y="37"/>
                      </a:lnTo>
                      <a:lnTo>
                        <a:pt x="0" y="45"/>
                      </a:lnTo>
                      <a:lnTo>
                        <a:pt x="0" y="226"/>
                      </a:lnTo>
                      <a:lnTo>
                        <a:pt x="2" y="235"/>
                      </a:lnTo>
                      <a:lnTo>
                        <a:pt x="4" y="242"/>
                      </a:lnTo>
                      <a:lnTo>
                        <a:pt x="15" y="255"/>
                      </a:lnTo>
                      <a:lnTo>
                        <a:pt x="31" y="266"/>
                      </a:lnTo>
                      <a:lnTo>
                        <a:pt x="41" y="268"/>
                      </a:lnTo>
                      <a:lnTo>
                        <a:pt x="50" y="269"/>
                      </a:lnTo>
                      <a:lnTo>
                        <a:pt x="7964" y="269"/>
                      </a:lnTo>
                      <a:lnTo>
                        <a:pt x="7974" y="268"/>
                      </a:lnTo>
                      <a:lnTo>
                        <a:pt x="7982" y="266"/>
                      </a:lnTo>
                      <a:lnTo>
                        <a:pt x="7997" y="255"/>
                      </a:lnTo>
                      <a:lnTo>
                        <a:pt x="8009" y="242"/>
                      </a:lnTo>
                      <a:lnTo>
                        <a:pt x="8011" y="235"/>
                      </a:lnTo>
                      <a:lnTo>
                        <a:pt x="8013" y="226"/>
                      </a:lnTo>
                      <a:lnTo>
                        <a:pt x="8013" y="45"/>
                      </a:lnTo>
                      <a:lnTo>
                        <a:pt x="8011" y="37"/>
                      </a:lnTo>
                      <a:lnTo>
                        <a:pt x="8009" y="28"/>
                      </a:lnTo>
                      <a:lnTo>
                        <a:pt x="7997" y="14"/>
                      </a:lnTo>
                      <a:lnTo>
                        <a:pt x="7982" y="4"/>
                      </a:lnTo>
                      <a:lnTo>
                        <a:pt x="7974" y="2"/>
                      </a:lnTo>
                      <a:lnTo>
                        <a:pt x="7964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5" name="Freeform 787"/>
                <p:cNvSpPr>
                  <a:spLocks/>
                </p:cNvSpPr>
                <p:nvPr/>
              </p:nvSpPr>
              <p:spPr bwMode="auto">
                <a:xfrm>
                  <a:off x="928" y="2570"/>
                  <a:ext cx="3902" cy="13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9" y="2"/>
                    </a:cxn>
                    <a:cxn ang="0">
                      <a:pos x="31" y="3"/>
                    </a:cxn>
                    <a:cxn ang="0">
                      <a:pos x="15" y="14"/>
                    </a:cxn>
                    <a:cxn ang="0">
                      <a:pos x="4" y="28"/>
                    </a:cxn>
                    <a:cxn ang="0">
                      <a:pos x="2" y="34"/>
                    </a:cxn>
                    <a:cxn ang="0">
                      <a:pos x="0" y="43"/>
                    </a:cxn>
                    <a:cxn ang="0">
                      <a:pos x="0" y="218"/>
                    </a:cxn>
                    <a:cxn ang="0">
                      <a:pos x="2" y="227"/>
                    </a:cxn>
                    <a:cxn ang="0">
                      <a:pos x="4" y="234"/>
                    </a:cxn>
                    <a:cxn ang="0">
                      <a:pos x="15" y="248"/>
                    </a:cxn>
                    <a:cxn ang="0">
                      <a:pos x="31" y="258"/>
                    </a:cxn>
                    <a:cxn ang="0">
                      <a:pos x="39" y="260"/>
                    </a:cxn>
                    <a:cxn ang="0">
                      <a:pos x="48" y="262"/>
                    </a:cxn>
                    <a:cxn ang="0">
                      <a:pos x="7755" y="262"/>
                    </a:cxn>
                    <a:cxn ang="0">
                      <a:pos x="7764" y="260"/>
                    </a:cxn>
                    <a:cxn ang="0">
                      <a:pos x="7772" y="258"/>
                    </a:cxn>
                    <a:cxn ang="0">
                      <a:pos x="7788" y="248"/>
                    </a:cxn>
                    <a:cxn ang="0">
                      <a:pos x="7799" y="234"/>
                    </a:cxn>
                    <a:cxn ang="0">
                      <a:pos x="7801" y="227"/>
                    </a:cxn>
                    <a:cxn ang="0">
                      <a:pos x="7803" y="218"/>
                    </a:cxn>
                    <a:cxn ang="0">
                      <a:pos x="7803" y="43"/>
                    </a:cxn>
                    <a:cxn ang="0">
                      <a:pos x="7801" y="34"/>
                    </a:cxn>
                    <a:cxn ang="0">
                      <a:pos x="7799" y="28"/>
                    </a:cxn>
                    <a:cxn ang="0">
                      <a:pos x="7788" y="14"/>
                    </a:cxn>
                    <a:cxn ang="0">
                      <a:pos x="7772" y="3"/>
                    </a:cxn>
                    <a:cxn ang="0">
                      <a:pos x="7764" y="2"/>
                    </a:cxn>
                    <a:cxn ang="0">
                      <a:pos x="7755" y="0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803" h="262">
                      <a:moveTo>
                        <a:pt x="48" y="0"/>
                      </a:moveTo>
                      <a:lnTo>
                        <a:pt x="39" y="2"/>
                      </a:lnTo>
                      <a:lnTo>
                        <a:pt x="31" y="3"/>
                      </a:lnTo>
                      <a:lnTo>
                        <a:pt x="15" y="14"/>
                      </a:lnTo>
                      <a:lnTo>
                        <a:pt x="4" y="28"/>
                      </a:lnTo>
                      <a:lnTo>
                        <a:pt x="2" y="34"/>
                      </a:lnTo>
                      <a:lnTo>
                        <a:pt x="0" y="43"/>
                      </a:lnTo>
                      <a:lnTo>
                        <a:pt x="0" y="218"/>
                      </a:lnTo>
                      <a:lnTo>
                        <a:pt x="2" y="227"/>
                      </a:lnTo>
                      <a:lnTo>
                        <a:pt x="4" y="234"/>
                      </a:lnTo>
                      <a:lnTo>
                        <a:pt x="15" y="248"/>
                      </a:lnTo>
                      <a:lnTo>
                        <a:pt x="31" y="258"/>
                      </a:lnTo>
                      <a:lnTo>
                        <a:pt x="39" y="260"/>
                      </a:lnTo>
                      <a:lnTo>
                        <a:pt x="48" y="262"/>
                      </a:lnTo>
                      <a:lnTo>
                        <a:pt x="7755" y="262"/>
                      </a:lnTo>
                      <a:lnTo>
                        <a:pt x="7764" y="260"/>
                      </a:lnTo>
                      <a:lnTo>
                        <a:pt x="7772" y="258"/>
                      </a:lnTo>
                      <a:lnTo>
                        <a:pt x="7788" y="248"/>
                      </a:lnTo>
                      <a:lnTo>
                        <a:pt x="7799" y="234"/>
                      </a:lnTo>
                      <a:lnTo>
                        <a:pt x="7801" y="227"/>
                      </a:lnTo>
                      <a:lnTo>
                        <a:pt x="7803" y="218"/>
                      </a:lnTo>
                      <a:lnTo>
                        <a:pt x="7803" y="43"/>
                      </a:lnTo>
                      <a:lnTo>
                        <a:pt x="7801" y="34"/>
                      </a:lnTo>
                      <a:lnTo>
                        <a:pt x="7799" y="28"/>
                      </a:lnTo>
                      <a:lnTo>
                        <a:pt x="7788" y="14"/>
                      </a:lnTo>
                      <a:lnTo>
                        <a:pt x="7772" y="3"/>
                      </a:lnTo>
                      <a:lnTo>
                        <a:pt x="7764" y="2"/>
                      </a:lnTo>
                      <a:lnTo>
                        <a:pt x="7755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CBC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6" name="Freeform 788"/>
                <p:cNvSpPr>
                  <a:spLocks/>
                </p:cNvSpPr>
                <p:nvPr/>
              </p:nvSpPr>
              <p:spPr bwMode="auto">
                <a:xfrm>
                  <a:off x="981" y="2572"/>
                  <a:ext cx="3795" cy="127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9" y="2"/>
                    </a:cxn>
                    <a:cxn ang="0">
                      <a:pos x="30" y="4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5"/>
                    </a:cxn>
                    <a:cxn ang="0">
                      <a:pos x="0" y="44"/>
                    </a:cxn>
                    <a:cxn ang="0">
                      <a:pos x="0" y="214"/>
                    </a:cxn>
                    <a:cxn ang="0">
                      <a:pos x="2" y="222"/>
                    </a:cxn>
                    <a:cxn ang="0">
                      <a:pos x="4" y="229"/>
                    </a:cxn>
                    <a:cxn ang="0">
                      <a:pos x="16" y="243"/>
                    </a:cxn>
                    <a:cxn ang="0">
                      <a:pos x="30" y="252"/>
                    </a:cxn>
                    <a:cxn ang="0">
                      <a:pos x="39" y="255"/>
                    </a:cxn>
                    <a:cxn ang="0">
                      <a:pos x="47" y="255"/>
                    </a:cxn>
                    <a:cxn ang="0">
                      <a:pos x="7544" y="255"/>
                    </a:cxn>
                    <a:cxn ang="0">
                      <a:pos x="7554" y="255"/>
                    </a:cxn>
                    <a:cxn ang="0">
                      <a:pos x="7561" y="252"/>
                    </a:cxn>
                    <a:cxn ang="0">
                      <a:pos x="7577" y="243"/>
                    </a:cxn>
                    <a:cxn ang="0">
                      <a:pos x="7587" y="229"/>
                    </a:cxn>
                    <a:cxn ang="0">
                      <a:pos x="7590" y="222"/>
                    </a:cxn>
                    <a:cxn ang="0">
                      <a:pos x="7590" y="214"/>
                    </a:cxn>
                    <a:cxn ang="0">
                      <a:pos x="7590" y="44"/>
                    </a:cxn>
                    <a:cxn ang="0">
                      <a:pos x="7590" y="35"/>
                    </a:cxn>
                    <a:cxn ang="0">
                      <a:pos x="7587" y="28"/>
                    </a:cxn>
                    <a:cxn ang="0">
                      <a:pos x="7577" y="14"/>
                    </a:cxn>
                    <a:cxn ang="0">
                      <a:pos x="7561" y="4"/>
                    </a:cxn>
                    <a:cxn ang="0">
                      <a:pos x="7554" y="2"/>
                    </a:cxn>
                    <a:cxn ang="0">
                      <a:pos x="7544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590" h="255">
                      <a:moveTo>
                        <a:pt x="47" y="0"/>
                      </a:moveTo>
                      <a:lnTo>
                        <a:pt x="39" y="2"/>
                      </a:lnTo>
                      <a:lnTo>
                        <a:pt x="30" y="4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5"/>
                      </a:lnTo>
                      <a:lnTo>
                        <a:pt x="0" y="44"/>
                      </a:lnTo>
                      <a:lnTo>
                        <a:pt x="0" y="214"/>
                      </a:lnTo>
                      <a:lnTo>
                        <a:pt x="2" y="222"/>
                      </a:lnTo>
                      <a:lnTo>
                        <a:pt x="4" y="229"/>
                      </a:lnTo>
                      <a:lnTo>
                        <a:pt x="16" y="243"/>
                      </a:lnTo>
                      <a:lnTo>
                        <a:pt x="30" y="252"/>
                      </a:lnTo>
                      <a:lnTo>
                        <a:pt x="39" y="255"/>
                      </a:lnTo>
                      <a:lnTo>
                        <a:pt x="47" y="255"/>
                      </a:lnTo>
                      <a:lnTo>
                        <a:pt x="7544" y="255"/>
                      </a:lnTo>
                      <a:lnTo>
                        <a:pt x="7554" y="255"/>
                      </a:lnTo>
                      <a:lnTo>
                        <a:pt x="7561" y="252"/>
                      </a:lnTo>
                      <a:lnTo>
                        <a:pt x="7577" y="243"/>
                      </a:lnTo>
                      <a:lnTo>
                        <a:pt x="7587" y="229"/>
                      </a:lnTo>
                      <a:lnTo>
                        <a:pt x="7590" y="222"/>
                      </a:lnTo>
                      <a:lnTo>
                        <a:pt x="7590" y="214"/>
                      </a:lnTo>
                      <a:lnTo>
                        <a:pt x="7590" y="44"/>
                      </a:lnTo>
                      <a:lnTo>
                        <a:pt x="7590" y="35"/>
                      </a:lnTo>
                      <a:lnTo>
                        <a:pt x="7587" y="28"/>
                      </a:lnTo>
                      <a:lnTo>
                        <a:pt x="7577" y="14"/>
                      </a:lnTo>
                      <a:lnTo>
                        <a:pt x="7561" y="4"/>
                      </a:lnTo>
                      <a:lnTo>
                        <a:pt x="7554" y="2"/>
                      </a:lnTo>
                      <a:lnTo>
                        <a:pt x="7544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EBE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7" name="Freeform 789"/>
                <p:cNvSpPr>
                  <a:spLocks/>
                </p:cNvSpPr>
                <p:nvPr/>
              </p:nvSpPr>
              <p:spPr bwMode="auto">
                <a:xfrm>
                  <a:off x="1034" y="2573"/>
                  <a:ext cx="3690" cy="124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7" y="1"/>
                    </a:cxn>
                    <a:cxn ang="0">
                      <a:pos x="29" y="3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1"/>
                    </a:cxn>
                    <a:cxn ang="0">
                      <a:pos x="0" y="208"/>
                    </a:cxn>
                    <a:cxn ang="0">
                      <a:pos x="2" y="215"/>
                    </a:cxn>
                    <a:cxn ang="0">
                      <a:pos x="4" y="224"/>
                    </a:cxn>
                    <a:cxn ang="0">
                      <a:pos x="14" y="236"/>
                    </a:cxn>
                    <a:cxn ang="0">
                      <a:pos x="29" y="244"/>
                    </a:cxn>
                    <a:cxn ang="0">
                      <a:pos x="37" y="248"/>
                    </a:cxn>
                    <a:cxn ang="0">
                      <a:pos x="47" y="248"/>
                    </a:cxn>
                    <a:cxn ang="0">
                      <a:pos x="7336" y="248"/>
                    </a:cxn>
                    <a:cxn ang="0">
                      <a:pos x="7344" y="248"/>
                    </a:cxn>
                    <a:cxn ang="0">
                      <a:pos x="7354" y="244"/>
                    </a:cxn>
                    <a:cxn ang="0">
                      <a:pos x="7367" y="236"/>
                    </a:cxn>
                    <a:cxn ang="0">
                      <a:pos x="7377" y="224"/>
                    </a:cxn>
                    <a:cxn ang="0">
                      <a:pos x="7381" y="215"/>
                    </a:cxn>
                    <a:cxn ang="0">
                      <a:pos x="7381" y="208"/>
                    </a:cxn>
                    <a:cxn ang="0">
                      <a:pos x="7381" y="41"/>
                    </a:cxn>
                    <a:cxn ang="0">
                      <a:pos x="7381" y="33"/>
                    </a:cxn>
                    <a:cxn ang="0">
                      <a:pos x="7377" y="26"/>
                    </a:cxn>
                    <a:cxn ang="0">
                      <a:pos x="7367" y="12"/>
                    </a:cxn>
                    <a:cxn ang="0">
                      <a:pos x="7354" y="3"/>
                    </a:cxn>
                    <a:cxn ang="0">
                      <a:pos x="7344" y="1"/>
                    </a:cxn>
                    <a:cxn ang="0">
                      <a:pos x="7336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381" h="248">
                      <a:moveTo>
                        <a:pt x="47" y="0"/>
                      </a:moveTo>
                      <a:lnTo>
                        <a:pt x="37" y="1"/>
                      </a:lnTo>
                      <a:lnTo>
                        <a:pt x="29" y="3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1"/>
                      </a:lnTo>
                      <a:lnTo>
                        <a:pt x="0" y="208"/>
                      </a:lnTo>
                      <a:lnTo>
                        <a:pt x="2" y="215"/>
                      </a:lnTo>
                      <a:lnTo>
                        <a:pt x="4" y="224"/>
                      </a:lnTo>
                      <a:lnTo>
                        <a:pt x="14" y="236"/>
                      </a:lnTo>
                      <a:lnTo>
                        <a:pt x="29" y="244"/>
                      </a:lnTo>
                      <a:lnTo>
                        <a:pt x="37" y="248"/>
                      </a:lnTo>
                      <a:lnTo>
                        <a:pt x="47" y="248"/>
                      </a:lnTo>
                      <a:lnTo>
                        <a:pt x="7336" y="248"/>
                      </a:lnTo>
                      <a:lnTo>
                        <a:pt x="7344" y="248"/>
                      </a:lnTo>
                      <a:lnTo>
                        <a:pt x="7354" y="244"/>
                      </a:lnTo>
                      <a:lnTo>
                        <a:pt x="7367" y="236"/>
                      </a:lnTo>
                      <a:lnTo>
                        <a:pt x="7377" y="224"/>
                      </a:lnTo>
                      <a:lnTo>
                        <a:pt x="7381" y="215"/>
                      </a:lnTo>
                      <a:lnTo>
                        <a:pt x="7381" y="208"/>
                      </a:lnTo>
                      <a:lnTo>
                        <a:pt x="7381" y="41"/>
                      </a:lnTo>
                      <a:lnTo>
                        <a:pt x="7381" y="33"/>
                      </a:lnTo>
                      <a:lnTo>
                        <a:pt x="7377" y="26"/>
                      </a:lnTo>
                      <a:lnTo>
                        <a:pt x="7367" y="12"/>
                      </a:lnTo>
                      <a:lnTo>
                        <a:pt x="7354" y="3"/>
                      </a:lnTo>
                      <a:lnTo>
                        <a:pt x="7344" y="1"/>
                      </a:lnTo>
                      <a:lnTo>
                        <a:pt x="7336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8" name="Freeform 790"/>
                <p:cNvSpPr>
                  <a:spLocks/>
                </p:cNvSpPr>
                <p:nvPr/>
              </p:nvSpPr>
              <p:spPr bwMode="auto">
                <a:xfrm>
                  <a:off x="1086" y="2575"/>
                  <a:ext cx="3585" cy="121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37" y="2"/>
                    </a:cxn>
                    <a:cxn ang="0">
                      <a:pos x="27" y="4"/>
                    </a:cxn>
                    <a:cxn ang="0">
                      <a:pos x="14" y="12"/>
                    </a:cxn>
                    <a:cxn ang="0">
                      <a:pos x="4" y="24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202"/>
                    </a:cxn>
                    <a:cxn ang="0">
                      <a:pos x="2" y="208"/>
                    </a:cxn>
                    <a:cxn ang="0">
                      <a:pos x="4" y="217"/>
                    </a:cxn>
                    <a:cxn ang="0">
                      <a:pos x="14" y="229"/>
                    </a:cxn>
                    <a:cxn ang="0">
                      <a:pos x="27" y="238"/>
                    </a:cxn>
                    <a:cxn ang="0">
                      <a:pos x="37" y="241"/>
                    </a:cxn>
                    <a:cxn ang="0">
                      <a:pos x="45" y="241"/>
                    </a:cxn>
                    <a:cxn ang="0">
                      <a:pos x="7126" y="241"/>
                    </a:cxn>
                    <a:cxn ang="0">
                      <a:pos x="7134" y="241"/>
                    </a:cxn>
                    <a:cxn ang="0">
                      <a:pos x="7144" y="238"/>
                    </a:cxn>
                    <a:cxn ang="0">
                      <a:pos x="7157" y="229"/>
                    </a:cxn>
                    <a:cxn ang="0">
                      <a:pos x="7167" y="217"/>
                    </a:cxn>
                    <a:cxn ang="0">
                      <a:pos x="7171" y="208"/>
                    </a:cxn>
                    <a:cxn ang="0">
                      <a:pos x="7171" y="202"/>
                    </a:cxn>
                    <a:cxn ang="0">
                      <a:pos x="7171" y="40"/>
                    </a:cxn>
                    <a:cxn ang="0">
                      <a:pos x="7171" y="33"/>
                    </a:cxn>
                    <a:cxn ang="0">
                      <a:pos x="7167" y="24"/>
                    </a:cxn>
                    <a:cxn ang="0">
                      <a:pos x="7157" y="12"/>
                    </a:cxn>
                    <a:cxn ang="0">
                      <a:pos x="7144" y="4"/>
                    </a:cxn>
                    <a:cxn ang="0">
                      <a:pos x="7134" y="2"/>
                    </a:cxn>
                    <a:cxn ang="0">
                      <a:pos x="7126" y="0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7171" h="241">
                      <a:moveTo>
                        <a:pt x="45" y="0"/>
                      </a:moveTo>
                      <a:lnTo>
                        <a:pt x="37" y="2"/>
                      </a:lnTo>
                      <a:lnTo>
                        <a:pt x="27" y="4"/>
                      </a:lnTo>
                      <a:lnTo>
                        <a:pt x="14" y="12"/>
                      </a:lnTo>
                      <a:lnTo>
                        <a:pt x="4" y="24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202"/>
                      </a:lnTo>
                      <a:lnTo>
                        <a:pt x="2" y="208"/>
                      </a:lnTo>
                      <a:lnTo>
                        <a:pt x="4" y="217"/>
                      </a:lnTo>
                      <a:lnTo>
                        <a:pt x="14" y="229"/>
                      </a:lnTo>
                      <a:lnTo>
                        <a:pt x="27" y="238"/>
                      </a:lnTo>
                      <a:lnTo>
                        <a:pt x="37" y="241"/>
                      </a:lnTo>
                      <a:lnTo>
                        <a:pt x="45" y="241"/>
                      </a:lnTo>
                      <a:lnTo>
                        <a:pt x="7126" y="241"/>
                      </a:lnTo>
                      <a:lnTo>
                        <a:pt x="7134" y="241"/>
                      </a:lnTo>
                      <a:lnTo>
                        <a:pt x="7144" y="238"/>
                      </a:lnTo>
                      <a:lnTo>
                        <a:pt x="7157" y="229"/>
                      </a:lnTo>
                      <a:lnTo>
                        <a:pt x="7167" y="217"/>
                      </a:lnTo>
                      <a:lnTo>
                        <a:pt x="7171" y="208"/>
                      </a:lnTo>
                      <a:lnTo>
                        <a:pt x="7171" y="202"/>
                      </a:lnTo>
                      <a:lnTo>
                        <a:pt x="7171" y="40"/>
                      </a:lnTo>
                      <a:lnTo>
                        <a:pt x="7171" y="33"/>
                      </a:lnTo>
                      <a:lnTo>
                        <a:pt x="7167" y="24"/>
                      </a:lnTo>
                      <a:lnTo>
                        <a:pt x="7157" y="12"/>
                      </a:lnTo>
                      <a:lnTo>
                        <a:pt x="7144" y="4"/>
                      </a:lnTo>
                      <a:lnTo>
                        <a:pt x="7134" y="2"/>
                      </a:lnTo>
                      <a:lnTo>
                        <a:pt x="7126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C2C2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39" name="Freeform 791"/>
                <p:cNvSpPr>
                  <a:spLocks/>
                </p:cNvSpPr>
                <p:nvPr/>
              </p:nvSpPr>
              <p:spPr bwMode="auto">
                <a:xfrm>
                  <a:off x="1139" y="2577"/>
                  <a:ext cx="3479" cy="117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35" y="1"/>
                    </a:cxn>
                    <a:cxn ang="0">
                      <a:pos x="27" y="3"/>
                    </a:cxn>
                    <a:cxn ang="0">
                      <a:pos x="13" y="12"/>
                    </a:cxn>
                    <a:cxn ang="0">
                      <a:pos x="4" y="24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196"/>
                    </a:cxn>
                    <a:cxn ang="0">
                      <a:pos x="2" y="203"/>
                    </a:cxn>
                    <a:cxn ang="0">
                      <a:pos x="4" y="211"/>
                    </a:cxn>
                    <a:cxn ang="0">
                      <a:pos x="13" y="224"/>
                    </a:cxn>
                    <a:cxn ang="0">
                      <a:pos x="27" y="231"/>
                    </a:cxn>
                    <a:cxn ang="0">
                      <a:pos x="43" y="234"/>
                    </a:cxn>
                    <a:cxn ang="0">
                      <a:pos x="6914" y="234"/>
                    </a:cxn>
                    <a:cxn ang="0">
                      <a:pos x="6932" y="231"/>
                    </a:cxn>
                    <a:cxn ang="0">
                      <a:pos x="6946" y="224"/>
                    </a:cxn>
                    <a:cxn ang="0">
                      <a:pos x="6953" y="211"/>
                    </a:cxn>
                    <a:cxn ang="0">
                      <a:pos x="6957" y="196"/>
                    </a:cxn>
                    <a:cxn ang="0">
                      <a:pos x="6957" y="40"/>
                    </a:cxn>
                    <a:cxn ang="0">
                      <a:pos x="6953" y="24"/>
                    </a:cxn>
                    <a:cxn ang="0">
                      <a:pos x="6946" y="12"/>
                    </a:cxn>
                    <a:cxn ang="0">
                      <a:pos x="6932" y="3"/>
                    </a:cxn>
                    <a:cxn ang="0">
                      <a:pos x="6922" y="1"/>
                    </a:cxn>
                    <a:cxn ang="0">
                      <a:pos x="6914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957" h="234">
                      <a:moveTo>
                        <a:pt x="43" y="0"/>
                      </a:moveTo>
                      <a:lnTo>
                        <a:pt x="35" y="1"/>
                      </a:lnTo>
                      <a:lnTo>
                        <a:pt x="27" y="3"/>
                      </a:lnTo>
                      <a:lnTo>
                        <a:pt x="13" y="12"/>
                      </a:lnTo>
                      <a:lnTo>
                        <a:pt x="4" y="24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196"/>
                      </a:lnTo>
                      <a:lnTo>
                        <a:pt x="2" y="203"/>
                      </a:lnTo>
                      <a:lnTo>
                        <a:pt x="4" y="211"/>
                      </a:lnTo>
                      <a:lnTo>
                        <a:pt x="13" y="224"/>
                      </a:lnTo>
                      <a:lnTo>
                        <a:pt x="27" y="231"/>
                      </a:lnTo>
                      <a:lnTo>
                        <a:pt x="43" y="234"/>
                      </a:lnTo>
                      <a:lnTo>
                        <a:pt x="6914" y="234"/>
                      </a:lnTo>
                      <a:lnTo>
                        <a:pt x="6932" y="231"/>
                      </a:lnTo>
                      <a:lnTo>
                        <a:pt x="6946" y="224"/>
                      </a:lnTo>
                      <a:lnTo>
                        <a:pt x="6953" y="211"/>
                      </a:lnTo>
                      <a:lnTo>
                        <a:pt x="6957" y="196"/>
                      </a:lnTo>
                      <a:lnTo>
                        <a:pt x="6957" y="40"/>
                      </a:lnTo>
                      <a:lnTo>
                        <a:pt x="6953" y="24"/>
                      </a:lnTo>
                      <a:lnTo>
                        <a:pt x="6946" y="12"/>
                      </a:lnTo>
                      <a:lnTo>
                        <a:pt x="6932" y="3"/>
                      </a:lnTo>
                      <a:lnTo>
                        <a:pt x="6922" y="1"/>
                      </a:lnTo>
                      <a:lnTo>
                        <a:pt x="691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0" name="Freeform 792"/>
                <p:cNvSpPr>
                  <a:spLocks/>
                </p:cNvSpPr>
                <p:nvPr/>
              </p:nvSpPr>
              <p:spPr bwMode="auto">
                <a:xfrm>
                  <a:off x="1192" y="2579"/>
                  <a:ext cx="3374" cy="113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35" y="2"/>
                    </a:cxn>
                    <a:cxn ang="0">
                      <a:pos x="27" y="4"/>
                    </a:cxn>
                    <a:cxn ang="0">
                      <a:pos x="13" y="12"/>
                    </a:cxn>
                    <a:cxn ang="0">
                      <a:pos x="3" y="24"/>
                    </a:cxn>
                    <a:cxn ang="0">
                      <a:pos x="0" y="38"/>
                    </a:cxn>
                    <a:cxn ang="0">
                      <a:pos x="0" y="191"/>
                    </a:cxn>
                    <a:cxn ang="0">
                      <a:pos x="3" y="205"/>
                    </a:cxn>
                    <a:cxn ang="0">
                      <a:pos x="13" y="217"/>
                    </a:cxn>
                    <a:cxn ang="0">
                      <a:pos x="27" y="224"/>
                    </a:cxn>
                    <a:cxn ang="0">
                      <a:pos x="42" y="228"/>
                    </a:cxn>
                    <a:cxn ang="0">
                      <a:pos x="6707" y="228"/>
                    </a:cxn>
                    <a:cxn ang="0">
                      <a:pos x="6722" y="224"/>
                    </a:cxn>
                    <a:cxn ang="0">
                      <a:pos x="6736" y="217"/>
                    </a:cxn>
                    <a:cxn ang="0">
                      <a:pos x="6743" y="205"/>
                    </a:cxn>
                    <a:cxn ang="0">
                      <a:pos x="6747" y="191"/>
                    </a:cxn>
                    <a:cxn ang="0">
                      <a:pos x="6747" y="38"/>
                    </a:cxn>
                    <a:cxn ang="0">
                      <a:pos x="6743" y="24"/>
                    </a:cxn>
                    <a:cxn ang="0">
                      <a:pos x="6736" y="12"/>
                    </a:cxn>
                    <a:cxn ang="0">
                      <a:pos x="6722" y="4"/>
                    </a:cxn>
                    <a:cxn ang="0">
                      <a:pos x="6714" y="2"/>
                    </a:cxn>
                    <a:cxn ang="0">
                      <a:pos x="6707" y="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747" h="228">
                      <a:moveTo>
                        <a:pt x="42" y="0"/>
                      </a:moveTo>
                      <a:lnTo>
                        <a:pt x="35" y="2"/>
                      </a:lnTo>
                      <a:lnTo>
                        <a:pt x="27" y="4"/>
                      </a:lnTo>
                      <a:lnTo>
                        <a:pt x="13" y="12"/>
                      </a:lnTo>
                      <a:lnTo>
                        <a:pt x="3" y="24"/>
                      </a:lnTo>
                      <a:lnTo>
                        <a:pt x="0" y="38"/>
                      </a:lnTo>
                      <a:lnTo>
                        <a:pt x="0" y="191"/>
                      </a:lnTo>
                      <a:lnTo>
                        <a:pt x="3" y="205"/>
                      </a:lnTo>
                      <a:lnTo>
                        <a:pt x="13" y="217"/>
                      </a:lnTo>
                      <a:lnTo>
                        <a:pt x="27" y="224"/>
                      </a:lnTo>
                      <a:lnTo>
                        <a:pt x="42" y="228"/>
                      </a:lnTo>
                      <a:lnTo>
                        <a:pt x="6707" y="228"/>
                      </a:lnTo>
                      <a:lnTo>
                        <a:pt x="6722" y="224"/>
                      </a:lnTo>
                      <a:lnTo>
                        <a:pt x="6736" y="217"/>
                      </a:lnTo>
                      <a:lnTo>
                        <a:pt x="6743" y="205"/>
                      </a:lnTo>
                      <a:lnTo>
                        <a:pt x="6747" y="191"/>
                      </a:lnTo>
                      <a:lnTo>
                        <a:pt x="6747" y="38"/>
                      </a:lnTo>
                      <a:lnTo>
                        <a:pt x="6743" y="24"/>
                      </a:lnTo>
                      <a:lnTo>
                        <a:pt x="6736" y="12"/>
                      </a:lnTo>
                      <a:lnTo>
                        <a:pt x="6722" y="4"/>
                      </a:lnTo>
                      <a:lnTo>
                        <a:pt x="6714" y="2"/>
                      </a:lnTo>
                      <a:lnTo>
                        <a:pt x="6707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C7C7C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1" name="Freeform 793"/>
                <p:cNvSpPr>
                  <a:spLocks/>
                </p:cNvSpPr>
                <p:nvPr/>
              </p:nvSpPr>
              <p:spPr bwMode="auto">
                <a:xfrm>
                  <a:off x="1244" y="2580"/>
                  <a:ext cx="3269" cy="110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26" y="3"/>
                    </a:cxn>
                    <a:cxn ang="0">
                      <a:pos x="12" y="10"/>
                    </a:cxn>
                    <a:cxn ang="0">
                      <a:pos x="4" y="22"/>
                    </a:cxn>
                    <a:cxn ang="0">
                      <a:pos x="0" y="36"/>
                    </a:cxn>
                    <a:cxn ang="0">
                      <a:pos x="0" y="184"/>
                    </a:cxn>
                    <a:cxn ang="0">
                      <a:pos x="4" y="197"/>
                    </a:cxn>
                    <a:cxn ang="0">
                      <a:pos x="12" y="208"/>
                    </a:cxn>
                    <a:cxn ang="0">
                      <a:pos x="26" y="215"/>
                    </a:cxn>
                    <a:cxn ang="0">
                      <a:pos x="41" y="218"/>
                    </a:cxn>
                    <a:cxn ang="0">
                      <a:pos x="6500" y="218"/>
                    </a:cxn>
                    <a:cxn ang="0">
                      <a:pos x="6515" y="215"/>
                    </a:cxn>
                    <a:cxn ang="0">
                      <a:pos x="6527" y="208"/>
                    </a:cxn>
                    <a:cxn ang="0">
                      <a:pos x="6535" y="197"/>
                    </a:cxn>
                    <a:cxn ang="0">
                      <a:pos x="6539" y="184"/>
                    </a:cxn>
                    <a:cxn ang="0">
                      <a:pos x="6539" y="36"/>
                    </a:cxn>
                    <a:cxn ang="0">
                      <a:pos x="6535" y="22"/>
                    </a:cxn>
                    <a:cxn ang="0">
                      <a:pos x="6527" y="10"/>
                    </a:cxn>
                    <a:cxn ang="0">
                      <a:pos x="6515" y="3"/>
                    </a:cxn>
                    <a:cxn ang="0">
                      <a:pos x="6500" y="0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6539" h="218">
                      <a:moveTo>
                        <a:pt x="41" y="0"/>
                      </a:moveTo>
                      <a:lnTo>
                        <a:pt x="26" y="3"/>
                      </a:lnTo>
                      <a:lnTo>
                        <a:pt x="12" y="10"/>
                      </a:lnTo>
                      <a:lnTo>
                        <a:pt x="4" y="22"/>
                      </a:lnTo>
                      <a:lnTo>
                        <a:pt x="0" y="36"/>
                      </a:lnTo>
                      <a:lnTo>
                        <a:pt x="0" y="184"/>
                      </a:lnTo>
                      <a:lnTo>
                        <a:pt x="4" y="197"/>
                      </a:lnTo>
                      <a:lnTo>
                        <a:pt x="12" y="208"/>
                      </a:lnTo>
                      <a:lnTo>
                        <a:pt x="26" y="215"/>
                      </a:lnTo>
                      <a:lnTo>
                        <a:pt x="41" y="218"/>
                      </a:lnTo>
                      <a:lnTo>
                        <a:pt x="6500" y="218"/>
                      </a:lnTo>
                      <a:lnTo>
                        <a:pt x="6515" y="215"/>
                      </a:lnTo>
                      <a:lnTo>
                        <a:pt x="6527" y="208"/>
                      </a:lnTo>
                      <a:lnTo>
                        <a:pt x="6535" y="197"/>
                      </a:lnTo>
                      <a:lnTo>
                        <a:pt x="6539" y="184"/>
                      </a:lnTo>
                      <a:lnTo>
                        <a:pt x="6539" y="36"/>
                      </a:lnTo>
                      <a:lnTo>
                        <a:pt x="6535" y="22"/>
                      </a:lnTo>
                      <a:lnTo>
                        <a:pt x="6527" y="10"/>
                      </a:lnTo>
                      <a:lnTo>
                        <a:pt x="6515" y="3"/>
                      </a:lnTo>
                      <a:lnTo>
                        <a:pt x="6500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2" name="Freeform 794"/>
                <p:cNvSpPr>
                  <a:spLocks/>
                </p:cNvSpPr>
                <p:nvPr/>
              </p:nvSpPr>
              <p:spPr bwMode="auto">
                <a:xfrm>
                  <a:off x="1298" y="2582"/>
                  <a:ext cx="3162" cy="106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5" y="4"/>
                    </a:cxn>
                    <a:cxn ang="0">
                      <a:pos x="12" y="10"/>
                    </a:cxn>
                    <a:cxn ang="0">
                      <a:pos x="4" y="23"/>
                    </a:cxn>
                    <a:cxn ang="0">
                      <a:pos x="0" y="35"/>
                    </a:cxn>
                    <a:cxn ang="0">
                      <a:pos x="0" y="177"/>
                    </a:cxn>
                    <a:cxn ang="0">
                      <a:pos x="4" y="191"/>
                    </a:cxn>
                    <a:cxn ang="0">
                      <a:pos x="12" y="201"/>
                    </a:cxn>
                    <a:cxn ang="0">
                      <a:pos x="25" y="208"/>
                    </a:cxn>
                    <a:cxn ang="0">
                      <a:pos x="39" y="212"/>
                    </a:cxn>
                    <a:cxn ang="0">
                      <a:pos x="6286" y="212"/>
                    </a:cxn>
                    <a:cxn ang="0">
                      <a:pos x="6302" y="208"/>
                    </a:cxn>
                    <a:cxn ang="0">
                      <a:pos x="6313" y="201"/>
                    </a:cxn>
                    <a:cxn ang="0">
                      <a:pos x="6321" y="191"/>
                    </a:cxn>
                    <a:cxn ang="0">
                      <a:pos x="6325" y="177"/>
                    </a:cxn>
                    <a:cxn ang="0">
                      <a:pos x="6325" y="35"/>
                    </a:cxn>
                    <a:cxn ang="0">
                      <a:pos x="6321" y="23"/>
                    </a:cxn>
                    <a:cxn ang="0">
                      <a:pos x="6313" y="10"/>
                    </a:cxn>
                    <a:cxn ang="0">
                      <a:pos x="6302" y="4"/>
                    </a:cxn>
                    <a:cxn ang="0">
                      <a:pos x="6286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325" h="212">
                      <a:moveTo>
                        <a:pt x="39" y="0"/>
                      </a:moveTo>
                      <a:lnTo>
                        <a:pt x="25" y="4"/>
                      </a:lnTo>
                      <a:lnTo>
                        <a:pt x="12" y="10"/>
                      </a:lnTo>
                      <a:lnTo>
                        <a:pt x="4" y="23"/>
                      </a:lnTo>
                      <a:lnTo>
                        <a:pt x="0" y="35"/>
                      </a:lnTo>
                      <a:lnTo>
                        <a:pt x="0" y="177"/>
                      </a:lnTo>
                      <a:lnTo>
                        <a:pt x="4" y="191"/>
                      </a:lnTo>
                      <a:lnTo>
                        <a:pt x="12" y="201"/>
                      </a:lnTo>
                      <a:lnTo>
                        <a:pt x="25" y="208"/>
                      </a:lnTo>
                      <a:lnTo>
                        <a:pt x="39" y="212"/>
                      </a:lnTo>
                      <a:lnTo>
                        <a:pt x="6286" y="212"/>
                      </a:lnTo>
                      <a:lnTo>
                        <a:pt x="6302" y="208"/>
                      </a:lnTo>
                      <a:lnTo>
                        <a:pt x="6313" y="201"/>
                      </a:lnTo>
                      <a:lnTo>
                        <a:pt x="6321" y="191"/>
                      </a:lnTo>
                      <a:lnTo>
                        <a:pt x="6325" y="177"/>
                      </a:lnTo>
                      <a:lnTo>
                        <a:pt x="6325" y="35"/>
                      </a:lnTo>
                      <a:lnTo>
                        <a:pt x="6321" y="23"/>
                      </a:lnTo>
                      <a:lnTo>
                        <a:pt x="6313" y="10"/>
                      </a:lnTo>
                      <a:lnTo>
                        <a:pt x="6302" y="4"/>
                      </a:lnTo>
                      <a:lnTo>
                        <a:pt x="6286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BCB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3" name="Freeform 795"/>
                <p:cNvSpPr>
                  <a:spLocks/>
                </p:cNvSpPr>
                <p:nvPr/>
              </p:nvSpPr>
              <p:spPr bwMode="auto">
                <a:xfrm>
                  <a:off x="1350" y="2584"/>
                  <a:ext cx="3058" cy="102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5" y="3"/>
                    </a:cxn>
                    <a:cxn ang="0">
                      <a:pos x="12" y="10"/>
                    </a:cxn>
                    <a:cxn ang="0">
                      <a:pos x="4" y="22"/>
                    </a:cxn>
                    <a:cxn ang="0">
                      <a:pos x="0" y="34"/>
                    </a:cxn>
                    <a:cxn ang="0">
                      <a:pos x="0" y="171"/>
                    </a:cxn>
                    <a:cxn ang="0">
                      <a:pos x="4" y="184"/>
                    </a:cxn>
                    <a:cxn ang="0">
                      <a:pos x="12" y="194"/>
                    </a:cxn>
                    <a:cxn ang="0">
                      <a:pos x="25" y="201"/>
                    </a:cxn>
                    <a:cxn ang="0">
                      <a:pos x="39" y="204"/>
                    </a:cxn>
                    <a:cxn ang="0">
                      <a:pos x="6078" y="204"/>
                    </a:cxn>
                    <a:cxn ang="0">
                      <a:pos x="6092" y="201"/>
                    </a:cxn>
                    <a:cxn ang="0">
                      <a:pos x="6103" y="194"/>
                    </a:cxn>
                    <a:cxn ang="0">
                      <a:pos x="6111" y="184"/>
                    </a:cxn>
                    <a:cxn ang="0">
                      <a:pos x="6115" y="171"/>
                    </a:cxn>
                    <a:cxn ang="0">
                      <a:pos x="6115" y="34"/>
                    </a:cxn>
                    <a:cxn ang="0">
                      <a:pos x="6111" y="22"/>
                    </a:cxn>
                    <a:cxn ang="0">
                      <a:pos x="6103" y="10"/>
                    </a:cxn>
                    <a:cxn ang="0">
                      <a:pos x="6092" y="3"/>
                    </a:cxn>
                    <a:cxn ang="0">
                      <a:pos x="6078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115" h="204">
                      <a:moveTo>
                        <a:pt x="39" y="0"/>
                      </a:moveTo>
                      <a:lnTo>
                        <a:pt x="25" y="3"/>
                      </a:lnTo>
                      <a:lnTo>
                        <a:pt x="12" y="10"/>
                      </a:lnTo>
                      <a:lnTo>
                        <a:pt x="4" y="22"/>
                      </a:lnTo>
                      <a:lnTo>
                        <a:pt x="0" y="34"/>
                      </a:lnTo>
                      <a:lnTo>
                        <a:pt x="0" y="171"/>
                      </a:lnTo>
                      <a:lnTo>
                        <a:pt x="4" y="184"/>
                      </a:lnTo>
                      <a:lnTo>
                        <a:pt x="12" y="194"/>
                      </a:lnTo>
                      <a:lnTo>
                        <a:pt x="25" y="201"/>
                      </a:lnTo>
                      <a:lnTo>
                        <a:pt x="39" y="204"/>
                      </a:lnTo>
                      <a:lnTo>
                        <a:pt x="6078" y="204"/>
                      </a:lnTo>
                      <a:lnTo>
                        <a:pt x="6092" y="201"/>
                      </a:lnTo>
                      <a:lnTo>
                        <a:pt x="6103" y="194"/>
                      </a:lnTo>
                      <a:lnTo>
                        <a:pt x="6111" y="184"/>
                      </a:lnTo>
                      <a:lnTo>
                        <a:pt x="6115" y="171"/>
                      </a:lnTo>
                      <a:lnTo>
                        <a:pt x="6115" y="34"/>
                      </a:lnTo>
                      <a:lnTo>
                        <a:pt x="6111" y="22"/>
                      </a:lnTo>
                      <a:lnTo>
                        <a:pt x="6103" y="10"/>
                      </a:lnTo>
                      <a:lnTo>
                        <a:pt x="6092" y="3"/>
                      </a:lnTo>
                      <a:lnTo>
                        <a:pt x="6078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4" name="Freeform 796"/>
                <p:cNvSpPr>
                  <a:spLocks/>
                </p:cNvSpPr>
                <p:nvPr/>
              </p:nvSpPr>
              <p:spPr bwMode="auto">
                <a:xfrm>
                  <a:off x="1402" y="2586"/>
                  <a:ext cx="2952" cy="98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3" y="3"/>
                    </a:cxn>
                    <a:cxn ang="0">
                      <a:pos x="11" y="10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7"/>
                    </a:cxn>
                    <a:cxn ang="0">
                      <a:pos x="4" y="179"/>
                    </a:cxn>
                    <a:cxn ang="0">
                      <a:pos x="11" y="189"/>
                    </a:cxn>
                    <a:cxn ang="0">
                      <a:pos x="23" y="196"/>
                    </a:cxn>
                    <a:cxn ang="0">
                      <a:pos x="37" y="198"/>
                    </a:cxn>
                    <a:cxn ang="0">
                      <a:pos x="5868" y="198"/>
                    </a:cxn>
                    <a:cxn ang="0">
                      <a:pos x="5882" y="196"/>
                    </a:cxn>
                    <a:cxn ang="0">
                      <a:pos x="5894" y="189"/>
                    </a:cxn>
                    <a:cxn ang="0">
                      <a:pos x="5901" y="179"/>
                    </a:cxn>
                    <a:cxn ang="0">
                      <a:pos x="5903" y="167"/>
                    </a:cxn>
                    <a:cxn ang="0">
                      <a:pos x="5903" y="33"/>
                    </a:cxn>
                    <a:cxn ang="0">
                      <a:pos x="5901" y="21"/>
                    </a:cxn>
                    <a:cxn ang="0">
                      <a:pos x="5894" y="10"/>
                    </a:cxn>
                    <a:cxn ang="0">
                      <a:pos x="5882" y="3"/>
                    </a:cxn>
                    <a:cxn ang="0">
                      <a:pos x="5868" y="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5903" h="198">
                      <a:moveTo>
                        <a:pt x="37" y="0"/>
                      </a:moveTo>
                      <a:lnTo>
                        <a:pt x="23" y="3"/>
                      </a:lnTo>
                      <a:lnTo>
                        <a:pt x="11" y="10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7"/>
                      </a:lnTo>
                      <a:lnTo>
                        <a:pt x="4" y="179"/>
                      </a:lnTo>
                      <a:lnTo>
                        <a:pt x="11" y="189"/>
                      </a:lnTo>
                      <a:lnTo>
                        <a:pt x="23" y="196"/>
                      </a:lnTo>
                      <a:lnTo>
                        <a:pt x="37" y="198"/>
                      </a:lnTo>
                      <a:lnTo>
                        <a:pt x="5868" y="198"/>
                      </a:lnTo>
                      <a:lnTo>
                        <a:pt x="5882" y="196"/>
                      </a:lnTo>
                      <a:lnTo>
                        <a:pt x="5894" y="189"/>
                      </a:lnTo>
                      <a:lnTo>
                        <a:pt x="5901" y="179"/>
                      </a:lnTo>
                      <a:lnTo>
                        <a:pt x="5903" y="167"/>
                      </a:lnTo>
                      <a:lnTo>
                        <a:pt x="5903" y="33"/>
                      </a:lnTo>
                      <a:lnTo>
                        <a:pt x="5901" y="21"/>
                      </a:lnTo>
                      <a:lnTo>
                        <a:pt x="5894" y="10"/>
                      </a:lnTo>
                      <a:lnTo>
                        <a:pt x="5882" y="3"/>
                      </a:lnTo>
                      <a:lnTo>
                        <a:pt x="5868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5" name="Freeform 797"/>
                <p:cNvSpPr>
                  <a:spLocks/>
                </p:cNvSpPr>
                <p:nvPr/>
              </p:nvSpPr>
              <p:spPr bwMode="auto">
                <a:xfrm>
                  <a:off x="1456" y="2587"/>
                  <a:ext cx="2846" cy="96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4"/>
                    </a:cxn>
                    <a:cxn ang="0">
                      <a:pos x="12" y="11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0"/>
                    </a:cxn>
                    <a:cxn ang="0">
                      <a:pos x="4" y="172"/>
                    </a:cxn>
                    <a:cxn ang="0">
                      <a:pos x="12" y="183"/>
                    </a:cxn>
                    <a:cxn ang="0">
                      <a:pos x="22" y="190"/>
                    </a:cxn>
                    <a:cxn ang="0">
                      <a:pos x="35" y="191"/>
                    </a:cxn>
                    <a:cxn ang="0">
                      <a:pos x="5658" y="191"/>
                    </a:cxn>
                    <a:cxn ang="0">
                      <a:pos x="5671" y="190"/>
                    </a:cxn>
                    <a:cxn ang="0">
                      <a:pos x="5683" y="183"/>
                    </a:cxn>
                    <a:cxn ang="0">
                      <a:pos x="5691" y="172"/>
                    </a:cxn>
                    <a:cxn ang="0">
                      <a:pos x="5692" y="160"/>
                    </a:cxn>
                    <a:cxn ang="0">
                      <a:pos x="5692" y="33"/>
                    </a:cxn>
                    <a:cxn ang="0">
                      <a:pos x="5691" y="21"/>
                    </a:cxn>
                    <a:cxn ang="0">
                      <a:pos x="5683" y="11"/>
                    </a:cxn>
                    <a:cxn ang="0">
                      <a:pos x="5671" y="4"/>
                    </a:cxn>
                    <a:cxn ang="0">
                      <a:pos x="5658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692" h="191">
                      <a:moveTo>
                        <a:pt x="35" y="0"/>
                      </a:moveTo>
                      <a:lnTo>
                        <a:pt x="22" y="4"/>
                      </a:lnTo>
                      <a:lnTo>
                        <a:pt x="12" y="11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0"/>
                      </a:lnTo>
                      <a:lnTo>
                        <a:pt x="4" y="172"/>
                      </a:lnTo>
                      <a:lnTo>
                        <a:pt x="12" y="183"/>
                      </a:lnTo>
                      <a:lnTo>
                        <a:pt x="22" y="190"/>
                      </a:lnTo>
                      <a:lnTo>
                        <a:pt x="35" y="191"/>
                      </a:lnTo>
                      <a:lnTo>
                        <a:pt x="5658" y="191"/>
                      </a:lnTo>
                      <a:lnTo>
                        <a:pt x="5671" y="190"/>
                      </a:lnTo>
                      <a:lnTo>
                        <a:pt x="5683" y="183"/>
                      </a:lnTo>
                      <a:lnTo>
                        <a:pt x="5691" y="172"/>
                      </a:lnTo>
                      <a:lnTo>
                        <a:pt x="5692" y="160"/>
                      </a:lnTo>
                      <a:lnTo>
                        <a:pt x="5692" y="33"/>
                      </a:lnTo>
                      <a:lnTo>
                        <a:pt x="5691" y="21"/>
                      </a:lnTo>
                      <a:lnTo>
                        <a:pt x="5683" y="11"/>
                      </a:lnTo>
                      <a:lnTo>
                        <a:pt x="5671" y="4"/>
                      </a:lnTo>
                      <a:lnTo>
                        <a:pt x="5658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6" name="Freeform 798"/>
                <p:cNvSpPr>
                  <a:spLocks/>
                </p:cNvSpPr>
                <p:nvPr/>
              </p:nvSpPr>
              <p:spPr bwMode="auto">
                <a:xfrm>
                  <a:off x="1508" y="2589"/>
                  <a:ext cx="2741" cy="92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3"/>
                    </a:cxn>
                    <a:cxn ang="0">
                      <a:pos x="12" y="10"/>
                    </a:cxn>
                    <a:cxn ang="0">
                      <a:pos x="4" y="19"/>
                    </a:cxn>
                    <a:cxn ang="0">
                      <a:pos x="0" y="31"/>
                    </a:cxn>
                    <a:cxn ang="0">
                      <a:pos x="0" y="154"/>
                    </a:cxn>
                    <a:cxn ang="0">
                      <a:pos x="4" y="165"/>
                    </a:cxn>
                    <a:cxn ang="0">
                      <a:pos x="12" y="175"/>
                    </a:cxn>
                    <a:cxn ang="0">
                      <a:pos x="22" y="182"/>
                    </a:cxn>
                    <a:cxn ang="0">
                      <a:pos x="35" y="184"/>
                    </a:cxn>
                    <a:cxn ang="0">
                      <a:pos x="5450" y="184"/>
                    </a:cxn>
                    <a:cxn ang="0">
                      <a:pos x="5461" y="182"/>
                    </a:cxn>
                    <a:cxn ang="0">
                      <a:pos x="5473" y="175"/>
                    </a:cxn>
                    <a:cxn ang="0">
                      <a:pos x="5481" y="165"/>
                    </a:cxn>
                    <a:cxn ang="0">
                      <a:pos x="5483" y="154"/>
                    </a:cxn>
                    <a:cxn ang="0">
                      <a:pos x="5483" y="31"/>
                    </a:cxn>
                    <a:cxn ang="0">
                      <a:pos x="5481" y="19"/>
                    </a:cxn>
                    <a:cxn ang="0">
                      <a:pos x="5473" y="10"/>
                    </a:cxn>
                    <a:cxn ang="0">
                      <a:pos x="5461" y="3"/>
                    </a:cxn>
                    <a:cxn ang="0">
                      <a:pos x="5450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483" h="184">
                      <a:moveTo>
                        <a:pt x="35" y="0"/>
                      </a:moveTo>
                      <a:lnTo>
                        <a:pt x="22" y="3"/>
                      </a:lnTo>
                      <a:lnTo>
                        <a:pt x="12" y="10"/>
                      </a:lnTo>
                      <a:lnTo>
                        <a:pt x="4" y="19"/>
                      </a:lnTo>
                      <a:lnTo>
                        <a:pt x="0" y="31"/>
                      </a:lnTo>
                      <a:lnTo>
                        <a:pt x="0" y="154"/>
                      </a:lnTo>
                      <a:lnTo>
                        <a:pt x="4" y="165"/>
                      </a:lnTo>
                      <a:lnTo>
                        <a:pt x="12" y="175"/>
                      </a:lnTo>
                      <a:lnTo>
                        <a:pt x="22" y="182"/>
                      </a:lnTo>
                      <a:lnTo>
                        <a:pt x="35" y="184"/>
                      </a:lnTo>
                      <a:lnTo>
                        <a:pt x="5450" y="184"/>
                      </a:lnTo>
                      <a:lnTo>
                        <a:pt x="5461" y="182"/>
                      </a:lnTo>
                      <a:lnTo>
                        <a:pt x="5473" y="175"/>
                      </a:lnTo>
                      <a:lnTo>
                        <a:pt x="5481" y="165"/>
                      </a:lnTo>
                      <a:lnTo>
                        <a:pt x="5483" y="154"/>
                      </a:lnTo>
                      <a:lnTo>
                        <a:pt x="5483" y="31"/>
                      </a:lnTo>
                      <a:lnTo>
                        <a:pt x="5481" y="19"/>
                      </a:lnTo>
                      <a:lnTo>
                        <a:pt x="5473" y="10"/>
                      </a:lnTo>
                      <a:lnTo>
                        <a:pt x="5461" y="3"/>
                      </a:lnTo>
                      <a:lnTo>
                        <a:pt x="5450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6D6D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7" name="Freeform 799"/>
                <p:cNvSpPr>
                  <a:spLocks/>
                </p:cNvSpPr>
                <p:nvPr/>
              </p:nvSpPr>
              <p:spPr bwMode="auto">
                <a:xfrm>
                  <a:off x="1561" y="2591"/>
                  <a:ext cx="2635" cy="88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1" y="2"/>
                    </a:cxn>
                    <a:cxn ang="0">
                      <a:pos x="10" y="9"/>
                    </a:cxn>
                    <a:cxn ang="0">
                      <a:pos x="2" y="20"/>
                    </a:cxn>
                    <a:cxn ang="0">
                      <a:pos x="0" y="30"/>
                    </a:cxn>
                    <a:cxn ang="0">
                      <a:pos x="0" y="150"/>
                    </a:cxn>
                    <a:cxn ang="0">
                      <a:pos x="2" y="160"/>
                    </a:cxn>
                    <a:cxn ang="0">
                      <a:pos x="10" y="169"/>
                    </a:cxn>
                    <a:cxn ang="0">
                      <a:pos x="21" y="176"/>
                    </a:cxn>
                    <a:cxn ang="0">
                      <a:pos x="33" y="177"/>
                    </a:cxn>
                    <a:cxn ang="0">
                      <a:pos x="5240" y="177"/>
                    </a:cxn>
                    <a:cxn ang="0">
                      <a:pos x="5252" y="176"/>
                    </a:cxn>
                    <a:cxn ang="0">
                      <a:pos x="5261" y="169"/>
                    </a:cxn>
                    <a:cxn ang="0">
                      <a:pos x="5269" y="160"/>
                    </a:cxn>
                    <a:cxn ang="0">
                      <a:pos x="5271" y="150"/>
                    </a:cxn>
                    <a:cxn ang="0">
                      <a:pos x="5271" y="30"/>
                    </a:cxn>
                    <a:cxn ang="0">
                      <a:pos x="5269" y="20"/>
                    </a:cxn>
                    <a:cxn ang="0">
                      <a:pos x="5261" y="9"/>
                    </a:cxn>
                    <a:cxn ang="0">
                      <a:pos x="5252" y="2"/>
                    </a:cxn>
                    <a:cxn ang="0">
                      <a:pos x="5240" y="0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5271" h="177">
                      <a:moveTo>
                        <a:pt x="33" y="0"/>
                      </a:moveTo>
                      <a:lnTo>
                        <a:pt x="21" y="2"/>
                      </a:lnTo>
                      <a:lnTo>
                        <a:pt x="10" y="9"/>
                      </a:lnTo>
                      <a:lnTo>
                        <a:pt x="2" y="20"/>
                      </a:lnTo>
                      <a:lnTo>
                        <a:pt x="0" y="30"/>
                      </a:lnTo>
                      <a:lnTo>
                        <a:pt x="0" y="150"/>
                      </a:lnTo>
                      <a:lnTo>
                        <a:pt x="2" y="160"/>
                      </a:lnTo>
                      <a:lnTo>
                        <a:pt x="10" y="169"/>
                      </a:lnTo>
                      <a:lnTo>
                        <a:pt x="21" y="176"/>
                      </a:lnTo>
                      <a:lnTo>
                        <a:pt x="33" y="177"/>
                      </a:lnTo>
                      <a:lnTo>
                        <a:pt x="5240" y="177"/>
                      </a:lnTo>
                      <a:lnTo>
                        <a:pt x="5252" y="176"/>
                      </a:lnTo>
                      <a:lnTo>
                        <a:pt x="5261" y="169"/>
                      </a:lnTo>
                      <a:lnTo>
                        <a:pt x="5269" y="160"/>
                      </a:lnTo>
                      <a:lnTo>
                        <a:pt x="5271" y="150"/>
                      </a:lnTo>
                      <a:lnTo>
                        <a:pt x="5271" y="30"/>
                      </a:lnTo>
                      <a:lnTo>
                        <a:pt x="5269" y="20"/>
                      </a:lnTo>
                      <a:lnTo>
                        <a:pt x="5261" y="9"/>
                      </a:lnTo>
                      <a:lnTo>
                        <a:pt x="5252" y="2"/>
                      </a:lnTo>
                      <a:lnTo>
                        <a:pt x="5240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8" name="Freeform 800"/>
                <p:cNvSpPr>
                  <a:spLocks/>
                </p:cNvSpPr>
                <p:nvPr/>
              </p:nvSpPr>
              <p:spPr bwMode="auto">
                <a:xfrm>
                  <a:off x="1614" y="2593"/>
                  <a:ext cx="2531" cy="8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1"/>
                    </a:cxn>
                    <a:cxn ang="0">
                      <a:pos x="10" y="8"/>
                    </a:cxn>
                    <a:cxn ang="0">
                      <a:pos x="2" y="17"/>
                    </a:cxn>
                    <a:cxn ang="0">
                      <a:pos x="0" y="27"/>
                    </a:cxn>
                    <a:cxn ang="0">
                      <a:pos x="0" y="142"/>
                    </a:cxn>
                    <a:cxn ang="0">
                      <a:pos x="2" y="152"/>
                    </a:cxn>
                    <a:cxn ang="0">
                      <a:pos x="10" y="161"/>
                    </a:cxn>
                    <a:cxn ang="0">
                      <a:pos x="19" y="168"/>
                    </a:cxn>
                    <a:cxn ang="0">
                      <a:pos x="31" y="170"/>
                    </a:cxn>
                    <a:cxn ang="0">
                      <a:pos x="5030" y="170"/>
                    </a:cxn>
                    <a:cxn ang="0">
                      <a:pos x="5042" y="168"/>
                    </a:cxn>
                    <a:cxn ang="0">
                      <a:pos x="5051" y="161"/>
                    </a:cxn>
                    <a:cxn ang="0">
                      <a:pos x="5059" y="152"/>
                    </a:cxn>
                    <a:cxn ang="0">
                      <a:pos x="5061" y="142"/>
                    </a:cxn>
                    <a:cxn ang="0">
                      <a:pos x="5061" y="27"/>
                    </a:cxn>
                    <a:cxn ang="0">
                      <a:pos x="5059" y="17"/>
                    </a:cxn>
                    <a:cxn ang="0">
                      <a:pos x="5051" y="8"/>
                    </a:cxn>
                    <a:cxn ang="0">
                      <a:pos x="5042" y="1"/>
                    </a:cxn>
                    <a:cxn ang="0">
                      <a:pos x="503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5061" h="170">
                      <a:moveTo>
                        <a:pt x="31" y="0"/>
                      </a:moveTo>
                      <a:lnTo>
                        <a:pt x="19" y="1"/>
                      </a:lnTo>
                      <a:lnTo>
                        <a:pt x="10" y="8"/>
                      </a:lnTo>
                      <a:lnTo>
                        <a:pt x="2" y="17"/>
                      </a:lnTo>
                      <a:lnTo>
                        <a:pt x="0" y="27"/>
                      </a:lnTo>
                      <a:lnTo>
                        <a:pt x="0" y="142"/>
                      </a:lnTo>
                      <a:lnTo>
                        <a:pt x="2" y="152"/>
                      </a:lnTo>
                      <a:lnTo>
                        <a:pt x="10" y="161"/>
                      </a:lnTo>
                      <a:lnTo>
                        <a:pt x="19" y="168"/>
                      </a:lnTo>
                      <a:lnTo>
                        <a:pt x="31" y="170"/>
                      </a:lnTo>
                      <a:lnTo>
                        <a:pt x="5030" y="170"/>
                      </a:lnTo>
                      <a:lnTo>
                        <a:pt x="5042" y="168"/>
                      </a:lnTo>
                      <a:lnTo>
                        <a:pt x="5051" y="161"/>
                      </a:lnTo>
                      <a:lnTo>
                        <a:pt x="5059" y="152"/>
                      </a:lnTo>
                      <a:lnTo>
                        <a:pt x="5061" y="142"/>
                      </a:lnTo>
                      <a:lnTo>
                        <a:pt x="5061" y="27"/>
                      </a:lnTo>
                      <a:lnTo>
                        <a:pt x="5059" y="17"/>
                      </a:lnTo>
                      <a:lnTo>
                        <a:pt x="5051" y="8"/>
                      </a:lnTo>
                      <a:lnTo>
                        <a:pt x="5042" y="1"/>
                      </a:lnTo>
                      <a:lnTo>
                        <a:pt x="503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BDB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49" name="Freeform 801"/>
                <p:cNvSpPr>
                  <a:spLocks/>
                </p:cNvSpPr>
                <p:nvPr/>
              </p:nvSpPr>
              <p:spPr bwMode="auto">
                <a:xfrm>
                  <a:off x="1666" y="2595"/>
                  <a:ext cx="2426" cy="82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9" y="9"/>
                    </a:cxn>
                    <a:cxn ang="0">
                      <a:pos x="2" y="17"/>
                    </a:cxn>
                    <a:cxn ang="0">
                      <a:pos x="0" y="28"/>
                    </a:cxn>
                    <a:cxn ang="0">
                      <a:pos x="0" y="136"/>
                    </a:cxn>
                    <a:cxn ang="0">
                      <a:pos x="2" y="146"/>
                    </a:cxn>
                    <a:cxn ang="0">
                      <a:pos x="9" y="155"/>
                    </a:cxn>
                    <a:cxn ang="0">
                      <a:pos x="19" y="162"/>
                    </a:cxn>
                    <a:cxn ang="0">
                      <a:pos x="31" y="163"/>
                    </a:cxn>
                    <a:cxn ang="0">
                      <a:pos x="4820" y="163"/>
                    </a:cxn>
                    <a:cxn ang="0">
                      <a:pos x="4832" y="162"/>
                    </a:cxn>
                    <a:cxn ang="0">
                      <a:pos x="4842" y="155"/>
                    </a:cxn>
                    <a:cxn ang="0">
                      <a:pos x="4849" y="146"/>
                    </a:cxn>
                    <a:cxn ang="0">
                      <a:pos x="4851" y="136"/>
                    </a:cxn>
                    <a:cxn ang="0">
                      <a:pos x="4851" y="28"/>
                    </a:cxn>
                    <a:cxn ang="0">
                      <a:pos x="4849" y="17"/>
                    </a:cxn>
                    <a:cxn ang="0">
                      <a:pos x="4842" y="9"/>
                    </a:cxn>
                    <a:cxn ang="0">
                      <a:pos x="4832" y="2"/>
                    </a:cxn>
                    <a:cxn ang="0">
                      <a:pos x="482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4851" h="163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0" y="136"/>
                      </a:lnTo>
                      <a:lnTo>
                        <a:pt x="2" y="146"/>
                      </a:lnTo>
                      <a:lnTo>
                        <a:pt x="9" y="155"/>
                      </a:lnTo>
                      <a:lnTo>
                        <a:pt x="19" y="162"/>
                      </a:lnTo>
                      <a:lnTo>
                        <a:pt x="31" y="163"/>
                      </a:lnTo>
                      <a:lnTo>
                        <a:pt x="4820" y="163"/>
                      </a:lnTo>
                      <a:lnTo>
                        <a:pt x="4832" y="162"/>
                      </a:lnTo>
                      <a:lnTo>
                        <a:pt x="4842" y="155"/>
                      </a:lnTo>
                      <a:lnTo>
                        <a:pt x="4849" y="146"/>
                      </a:lnTo>
                      <a:lnTo>
                        <a:pt x="4851" y="136"/>
                      </a:lnTo>
                      <a:lnTo>
                        <a:pt x="4851" y="28"/>
                      </a:lnTo>
                      <a:lnTo>
                        <a:pt x="4849" y="17"/>
                      </a:lnTo>
                      <a:lnTo>
                        <a:pt x="4842" y="9"/>
                      </a:lnTo>
                      <a:lnTo>
                        <a:pt x="4832" y="2"/>
                      </a:lnTo>
                      <a:lnTo>
                        <a:pt x="482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EDED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0" name="Freeform 802"/>
                <p:cNvSpPr>
                  <a:spLocks/>
                </p:cNvSpPr>
                <p:nvPr/>
              </p:nvSpPr>
              <p:spPr bwMode="auto">
                <a:xfrm>
                  <a:off x="1719" y="2597"/>
                  <a:ext cx="2320" cy="78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18" y="1"/>
                    </a:cxn>
                    <a:cxn ang="0">
                      <a:pos x="10" y="8"/>
                    </a:cxn>
                    <a:cxn ang="0">
                      <a:pos x="2" y="15"/>
                    </a:cxn>
                    <a:cxn ang="0">
                      <a:pos x="0" y="26"/>
                    </a:cxn>
                    <a:cxn ang="0">
                      <a:pos x="0" y="130"/>
                    </a:cxn>
                    <a:cxn ang="0">
                      <a:pos x="2" y="140"/>
                    </a:cxn>
                    <a:cxn ang="0">
                      <a:pos x="10" y="149"/>
                    </a:cxn>
                    <a:cxn ang="0">
                      <a:pos x="18" y="154"/>
                    </a:cxn>
                    <a:cxn ang="0">
                      <a:pos x="30" y="156"/>
                    </a:cxn>
                    <a:cxn ang="0">
                      <a:pos x="4611" y="156"/>
                    </a:cxn>
                    <a:cxn ang="0">
                      <a:pos x="4623" y="154"/>
                    </a:cxn>
                    <a:cxn ang="0">
                      <a:pos x="4633" y="149"/>
                    </a:cxn>
                    <a:cxn ang="0">
                      <a:pos x="4639" y="140"/>
                    </a:cxn>
                    <a:cxn ang="0">
                      <a:pos x="4641" y="130"/>
                    </a:cxn>
                    <a:cxn ang="0">
                      <a:pos x="4641" y="26"/>
                    </a:cxn>
                    <a:cxn ang="0">
                      <a:pos x="4639" y="15"/>
                    </a:cxn>
                    <a:cxn ang="0">
                      <a:pos x="4633" y="8"/>
                    </a:cxn>
                    <a:cxn ang="0">
                      <a:pos x="4623" y="1"/>
                    </a:cxn>
                    <a:cxn ang="0">
                      <a:pos x="4611" y="0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4641" h="156">
                      <a:moveTo>
                        <a:pt x="30" y="0"/>
                      </a:moveTo>
                      <a:lnTo>
                        <a:pt x="18" y="1"/>
                      </a:lnTo>
                      <a:lnTo>
                        <a:pt x="10" y="8"/>
                      </a:lnTo>
                      <a:lnTo>
                        <a:pt x="2" y="15"/>
                      </a:lnTo>
                      <a:lnTo>
                        <a:pt x="0" y="26"/>
                      </a:lnTo>
                      <a:lnTo>
                        <a:pt x="0" y="130"/>
                      </a:lnTo>
                      <a:lnTo>
                        <a:pt x="2" y="140"/>
                      </a:lnTo>
                      <a:lnTo>
                        <a:pt x="10" y="149"/>
                      </a:lnTo>
                      <a:lnTo>
                        <a:pt x="18" y="154"/>
                      </a:lnTo>
                      <a:lnTo>
                        <a:pt x="30" y="156"/>
                      </a:lnTo>
                      <a:lnTo>
                        <a:pt x="4611" y="156"/>
                      </a:lnTo>
                      <a:lnTo>
                        <a:pt x="4623" y="154"/>
                      </a:lnTo>
                      <a:lnTo>
                        <a:pt x="4633" y="149"/>
                      </a:lnTo>
                      <a:lnTo>
                        <a:pt x="4639" y="140"/>
                      </a:lnTo>
                      <a:lnTo>
                        <a:pt x="4641" y="130"/>
                      </a:lnTo>
                      <a:lnTo>
                        <a:pt x="4641" y="26"/>
                      </a:lnTo>
                      <a:lnTo>
                        <a:pt x="4639" y="15"/>
                      </a:lnTo>
                      <a:lnTo>
                        <a:pt x="4633" y="8"/>
                      </a:lnTo>
                      <a:lnTo>
                        <a:pt x="4623" y="1"/>
                      </a:lnTo>
                      <a:lnTo>
                        <a:pt x="4611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E1E1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1" name="Freeform 803"/>
                <p:cNvSpPr>
                  <a:spLocks/>
                </p:cNvSpPr>
                <p:nvPr/>
              </p:nvSpPr>
              <p:spPr bwMode="auto">
                <a:xfrm>
                  <a:off x="1772" y="2599"/>
                  <a:ext cx="2214" cy="74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8" y="2"/>
                    </a:cxn>
                    <a:cxn ang="0">
                      <a:pos x="8" y="7"/>
                    </a:cxn>
                    <a:cxn ang="0">
                      <a:pos x="2" y="16"/>
                    </a:cxn>
                    <a:cxn ang="0">
                      <a:pos x="0" y="24"/>
                    </a:cxn>
                    <a:cxn ang="0">
                      <a:pos x="0" y="125"/>
                    </a:cxn>
                    <a:cxn ang="0">
                      <a:pos x="2" y="134"/>
                    </a:cxn>
                    <a:cxn ang="0">
                      <a:pos x="8" y="142"/>
                    </a:cxn>
                    <a:cxn ang="0">
                      <a:pos x="18" y="148"/>
                    </a:cxn>
                    <a:cxn ang="0">
                      <a:pos x="27" y="149"/>
                    </a:cxn>
                    <a:cxn ang="0">
                      <a:pos x="4402" y="149"/>
                    </a:cxn>
                    <a:cxn ang="0">
                      <a:pos x="4411" y="148"/>
                    </a:cxn>
                    <a:cxn ang="0">
                      <a:pos x="4421" y="142"/>
                    </a:cxn>
                    <a:cxn ang="0">
                      <a:pos x="4427" y="134"/>
                    </a:cxn>
                    <a:cxn ang="0">
                      <a:pos x="4429" y="125"/>
                    </a:cxn>
                    <a:cxn ang="0">
                      <a:pos x="4429" y="24"/>
                    </a:cxn>
                    <a:cxn ang="0">
                      <a:pos x="4427" y="16"/>
                    </a:cxn>
                    <a:cxn ang="0">
                      <a:pos x="4421" y="7"/>
                    </a:cxn>
                    <a:cxn ang="0">
                      <a:pos x="4411" y="2"/>
                    </a:cxn>
                    <a:cxn ang="0">
                      <a:pos x="440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429" h="149">
                      <a:moveTo>
                        <a:pt x="27" y="0"/>
                      </a:moveTo>
                      <a:lnTo>
                        <a:pt x="18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4"/>
                      </a:lnTo>
                      <a:lnTo>
                        <a:pt x="0" y="125"/>
                      </a:lnTo>
                      <a:lnTo>
                        <a:pt x="2" y="134"/>
                      </a:lnTo>
                      <a:lnTo>
                        <a:pt x="8" y="142"/>
                      </a:lnTo>
                      <a:lnTo>
                        <a:pt x="18" y="148"/>
                      </a:lnTo>
                      <a:lnTo>
                        <a:pt x="27" y="149"/>
                      </a:lnTo>
                      <a:lnTo>
                        <a:pt x="4402" y="149"/>
                      </a:lnTo>
                      <a:lnTo>
                        <a:pt x="4411" y="148"/>
                      </a:lnTo>
                      <a:lnTo>
                        <a:pt x="4421" y="142"/>
                      </a:lnTo>
                      <a:lnTo>
                        <a:pt x="4427" y="134"/>
                      </a:lnTo>
                      <a:lnTo>
                        <a:pt x="4429" y="125"/>
                      </a:lnTo>
                      <a:lnTo>
                        <a:pt x="4429" y="24"/>
                      </a:lnTo>
                      <a:lnTo>
                        <a:pt x="4427" y="16"/>
                      </a:lnTo>
                      <a:lnTo>
                        <a:pt x="4421" y="7"/>
                      </a:lnTo>
                      <a:lnTo>
                        <a:pt x="4411" y="2"/>
                      </a:lnTo>
                      <a:lnTo>
                        <a:pt x="440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3E3E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2" name="Freeform 804"/>
                <p:cNvSpPr>
                  <a:spLocks/>
                </p:cNvSpPr>
                <p:nvPr/>
              </p:nvSpPr>
              <p:spPr bwMode="auto">
                <a:xfrm>
                  <a:off x="1824" y="2600"/>
                  <a:ext cx="2110" cy="71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7" y="1"/>
                    </a:cxn>
                    <a:cxn ang="0">
                      <a:pos x="8" y="6"/>
                    </a:cxn>
                    <a:cxn ang="0">
                      <a:pos x="2" y="15"/>
                    </a:cxn>
                    <a:cxn ang="0">
                      <a:pos x="0" y="24"/>
                    </a:cxn>
                    <a:cxn ang="0">
                      <a:pos x="0" y="118"/>
                    </a:cxn>
                    <a:cxn ang="0">
                      <a:pos x="2" y="126"/>
                    </a:cxn>
                    <a:cxn ang="0">
                      <a:pos x="8" y="135"/>
                    </a:cxn>
                    <a:cxn ang="0">
                      <a:pos x="17" y="140"/>
                    </a:cxn>
                    <a:cxn ang="0">
                      <a:pos x="27" y="142"/>
                    </a:cxn>
                    <a:cxn ang="0">
                      <a:pos x="4192" y="142"/>
                    </a:cxn>
                    <a:cxn ang="0">
                      <a:pos x="4202" y="140"/>
                    </a:cxn>
                    <a:cxn ang="0">
                      <a:pos x="4211" y="135"/>
                    </a:cxn>
                    <a:cxn ang="0">
                      <a:pos x="4217" y="126"/>
                    </a:cxn>
                    <a:cxn ang="0">
                      <a:pos x="4219" y="118"/>
                    </a:cxn>
                    <a:cxn ang="0">
                      <a:pos x="4219" y="24"/>
                    </a:cxn>
                    <a:cxn ang="0">
                      <a:pos x="4217" y="15"/>
                    </a:cxn>
                    <a:cxn ang="0">
                      <a:pos x="4211" y="6"/>
                    </a:cxn>
                    <a:cxn ang="0">
                      <a:pos x="4202" y="1"/>
                    </a:cxn>
                    <a:cxn ang="0">
                      <a:pos x="419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219" h="142">
                      <a:moveTo>
                        <a:pt x="27" y="0"/>
                      </a:moveTo>
                      <a:lnTo>
                        <a:pt x="17" y="1"/>
                      </a:lnTo>
                      <a:lnTo>
                        <a:pt x="8" y="6"/>
                      </a:lnTo>
                      <a:lnTo>
                        <a:pt x="2" y="15"/>
                      </a:lnTo>
                      <a:lnTo>
                        <a:pt x="0" y="24"/>
                      </a:lnTo>
                      <a:lnTo>
                        <a:pt x="0" y="118"/>
                      </a:lnTo>
                      <a:lnTo>
                        <a:pt x="2" y="126"/>
                      </a:lnTo>
                      <a:lnTo>
                        <a:pt x="8" y="135"/>
                      </a:lnTo>
                      <a:lnTo>
                        <a:pt x="17" y="140"/>
                      </a:lnTo>
                      <a:lnTo>
                        <a:pt x="27" y="142"/>
                      </a:lnTo>
                      <a:lnTo>
                        <a:pt x="4192" y="142"/>
                      </a:lnTo>
                      <a:lnTo>
                        <a:pt x="4202" y="140"/>
                      </a:lnTo>
                      <a:lnTo>
                        <a:pt x="4211" y="135"/>
                      </a:lnTo>
                      <a:lnTo>
                        <a:pt x="4217" y="126"/>
                      </a:lnTo>
                      <a:lnTo>
                        <a:pt x="4219" y="118"/>
                      </a:lnTo>
                      <a:lnTo>
                        <a:pt x="4219" y="24"/>
                      </a:lnTo>
                      <a:lnTo>
                        <a:pt x="4217" y="15"/>
                      </a:lnTo>
                      <a:lnTo>
                        <a:pt x="4211" y="6"/>
                      </a:lnTo>
                      <a:lnTo>
                        <a:pt x="4202" y="1"/>
                      </a:lnTo>
                      <a:lnTo>
                        <a:pt x="419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3" name="Freeform 805"/>
                <p:cNvSpPr>
                  <a:spLocks/>
                </p:cNvSpPr>
                <p:nvPr/>
              </p:nvSpPr>
              <p:spPr bwMode="auto">
                <a:xfrm>
                  <a:off x="1877" y="2602"/>
                  <a:ext cx="2004" cy="68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5" y="2"/>
                    </a:cxn>
                    <a:cxn ang="0">
                      <a:pos x="7" y="7"/>
                    </a:cxn>
                    <a:cxn ang="0">
                      <a:pos x="2" y="14"/>
                    </a:cxn>
                    <a:cxn ang="0">
                      <a:pos x="0" y="23"/>
                    </a:cxn>
                    <a:cxn ang="0">
                      <a:pos x="0" y="113"/>
                    </a:cxn>
                    <a:cxn ang="0">
                      <a:pos x="2" y="122"/>
                    </a:cxn>
                    <a:cxn ang="0">
                      <a:pos x="7" y="128"/>
                    </a:cxn>
                    <a:cxn ang="0">
                      <a:pos x="15" y="134"/>
                    </a:cxn>
                    <a:cxn ang="0">
                      <a:pos x="25" y="135"/>
                    </a:cxn>
                    <a:cxn ang="0">
                      <a:pos x="3982" y="135"/>
                    </a:cxn>
                    <a:cxn ang="0">
                      <a:pos x="3992" y="134"/>
                    </a:cxn>
                    <a:cxn ang="0">
                      <a:pos x="3999" y="128"/>
                    </a:cxn>
                    <a:cxn ang="0">
                      <a:pos x="4005" y="122"/>
                    </a:cxn>
                    <a:cxn ang="0">
                      <a:pos x="4007" y="113"/>
                    </a:cxn>
                    <a:cxn ang="0">
                      <a:pos x="4007" y="23"/>
                    </a:cxn>
                    <a:cxn ang="0">
                      <a:pos x="4005" y="14"/>
                    </a:cxn>
                    <a:cxn ang="0">
                      <a:pos x="3999" y="7"/>
                    </a:cxn>
                    <a:cxn ang="0">
                      <a:pos x="3992" y="2"/>
                    </a:cxn>
                    <a:cxn ang="0">
                      <a:pos x="3982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4007" h="135">
                      <a:moveTo>
                        <a:pt x="25" y="0"/>
                      </a:move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4"/>
                      </a:lnTo>
                      <a:lnTo>
                        <a:pt x="0" y="23"/>
                      </a:lnTo>
                      <a:lnTo>
                        <a:pt x="0" y="113"/>
                      </a:lnTo>
                      <a:lnTo>
                        <a:pt x="2" y="122"/>
                      </a:lnTo>
                      <a:lnTo>
                        <a:pt x="7" y="128"/>
                      </a:lnTo>
                      <a:lnTo>
                        <a:pt x="15" y="134"/>
                      </a:lnTo>
                      <a:lnTo>
                        <a:pt x="25" y="135"/>
                      </a:lnTo>
                      <a:lnTo>
                        <a:pt x="3982" y="135"/>
                      </a:lnTo>
                      <a:lnTo>
                        <a:pt x="3992" y="134"/>
                      </a:lnTo>
                      <a:lnTo>
                        <a:pt x="3999" y="128"/>
                      </a:lnTo>
                      <a:lnTo>
                        <a:pt x="4005" y="122"/>
                      </a:lnTo>
                      <a:lnTo>
                        <a:pt x="4007" y="113"/>
                      </a:lnTo>
                      <a:lnTo>
                        <a:pt x="4007" y="23"/>
                      </a:lnTo>
                      <a:lnTo>
                        <a:pt x="4005" y="14"/>
                      </a:lnTo>
                      <a:lnTo>
                        <a:pt x="3999" y="7"/>
                      </a:lnTo>
                      <a:lnTo>
                        <a:pt x="3992" y="2"/>
                      </a:lnTo>
                      <a:lnTo>
                        <a:pt x="3982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E8E8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4" name="Freeform 806"/>
                <p:cNvSpPr>
                  <a:spLocks/>
                </p:cNvSpPr>
                <p:nvPr/>
              </p:nvSpPr>
              <p:spPr bwMode="auto">
                <a:xfrm>
                  <a:off x="1930" y="2604"/>
                  <a:ext cx="1898" cy="6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3"/>
                    </a:cxn>
                    <a:cxn ang="0">
                      <a:pos x="0" y="108"/>
                    </a:cxn>
                    <a:cxn ang="0">
                      <a:pos x="2" y="115"/>
                    </a:cxn>
                    <a:cxn ang="0">
                      <a:pos x="8" y="122"/>
                    </a:cxn>
                    <a:cxn ang="0">
                      <a:pos x="16" y="127"/>
                    </a:cxn>
                    <a:cxn ang="0">
                      <a:pos x="24" y="129"/>
                    </a:cxn>
                    <a:cxn ang="0">
                      <a:pos x="3773" y="129"/>
                    </a:cxn>
                    <a:cxn ang="0">
                      <a:pos x="3781" y="127"/>
                    </a:cxn>
                    <a:cxn ang="0">
                      <a:pos x="3789" y="122"/>
                    </a:cxn>
                    <a:cxn ang="0">
                      <a:pos x="3794" y="115"/>
                    </a:cxn>
                    <a:cxn ang="0">
                      <a:pos x="3796" y="108"/>
                    </a:cxn>
                    <a:cxn ang="0">
                      <a:pos x="3796" y="23"/>
                    </a:cxn>
                    <a:cxn ang="0">
                      <a:pos x="3794" y="14"/>
                    </a:cxn>
                    <a:cxn ang="0">
                      <a:pos x="3789" y="7"/>
                    </a:cxn>
                    <a:cxn ang="0">
                      <a:pos x="3781" y="2"/>
                    </a:cxn>
                    <a:cxn ang="0">
                      <a:pos x="377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796" h="129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3"/>
                      </a:lnTo>
                      <a:lnTo>
                        <a:pt x="0" y="108"/>
                      </a:lnTo>
                      <a:lnTo>
                        <a:pt x="2" y="115"/>
                      </a:lnTo>
                      <a:lnTo>
                        <a:pt x="8" y="122"/>
                      </a:lnTo>
                      <a:lnTo>
                        <a:pt x="16" y="127"/>
                      </a:lnTo>
                      <a:lnTo>
                        <a:pt x="24" y="129"/>
                      </a:lnTo>
                      <a:lnTo>
                        <a:pt x="3773" y="129"/>
                      </a:lnTo>
                      <a:lnTo>
                        <a:pt x="3781" y="127"/>
                      </a:lnTo>
                      <a:lnTo>
                        <a:pt x="3789" y="122"/>
                      </a:lnTo>
                      <a:lnTo>
                        <a:pt x="3794" y="115"/>
                      </a:lnTo>
                      <a:lnTo>
                        <a:pt x="3796" y="108"/>
                      </a:lnTo>
                      <a:lnTo>
                        <a:pt x="3796" y="23"/>
                      </a:lnTo>
                      <a:lnTo>
                        <a:pt x="3794" y="14"/>
                      </a:lnTo>
                      <a:lnTo>
                        <a:pt x="3789" y="7"/>
                      </a:lnTo>
                      <a:lnTo>
                        <a:pt x="3781" y="2"/>
                      </a:lnTo>
                      <a:lnTo>
                        <a:pt x="377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5" name="Freeform 807"/>
                <p:cNvSpPr>
                  <a:spLocks/>
                </p:cNvSpPr>
                <p:nvPr/>
              </p:nvSpPr>
              <p:spPr bwMode="auto">
                <a:xfrm>
                  <a:off x="1983" y="2605"/>
                  <a:ext cx="1793" cy="61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1"/>
                    </a:cxn>
                    <a:cxn ang="0">
                      <a:pos x="0" y="101"/>
                    </a:cxn>
                    <a:cxn ang="0">
                      <a:pos x="2" y="108"/>
                    </a:cxn>
                    <a:cxn ang="0">
                      <a:pos x="8" y="115"/>
                    </a:cxn>
                    <a:cxn ang="0">
                      <a:pos x="16" y="120"/>
                    </a:cxn>
                    <a:cxn ang="0">
                      <a:pos x="24" y="121"/>
                    </a:cxn>
                    <a:cxn ang="0">
                      <a:pos x="3563" y="121"/>
                    </a:cxn>
                    <a:cxn ang="0">
                      <a:pos x="3571" y="120"/>
                    </a:cxn>
                    <a:cxn ang="0">
                      <a:pos x="3579" y="115"/>
                    </a:cxn>
                    <a:cxn ang="0">
                      <a:pos x="3585" y="108"/>
                    </a:cxn>
                    <a:cxn ang="0">
                      <a:pos x="3587" y="101"/>
                    </a:cxn>
                    <a:cxn ang="0">
                      <a:pos x="3587" y="21"/>
                    </a:cxn>
                    <a:cxn ang="0">
                      <a:pos x="3585" y="14"/>
                    </a:cxn>
                    <a:cxn ang="0">
                      <a:pos x="3579" y="7"/>
                    </a:cxn>
                    <a:cxn ang="0">
                      <a:pos x="3571" y="2"/>
                    </a:cxn>
                    <a:cxn ang="0">
                      <a:pos x="356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587" h="121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101"/>
                      </a:lnTo>
                      <a:lnTo>
                        <a:pt x="2" y="108"/>
                      </a:lnTo>
                      <a:lnTo>
                        <a:pt x="8" y="115"/>
                      </a:lnTo>
                      <a:lnTo>
                        <a:pt x="16" y="120"/>
                      </a:lnTo>
                      <a:lnTo>
                        <a:pt x="24" y="121"/>
                      </a:lnTo>
                      <a:lnTo>
                        <a:pt x="3563" y="121"/>
                      </a:lnTo>
                      <a:lnTo>
                        <a:pt x="3571" y="120"/>
                      </a:lnTo>
                      <a:lnTo>
                        <a:pt x="3579" y="115"/>
                      </a:lnTo>
                      <a:lnTo>
                        <a:pt x="3585" y="108"/>
                      </a:lnTo>
                      <a:lnTo>
                        <a:pt x="3587" y="101"/>
                      </a:lnTo>
                      <a:lnTo>
                        <a:pt x="3587" y="21"/>
                      </a:lnTo>
                      <a:lnTo>
                        <a:pt x="3585" y="14"/>
                      </a:lnTo>
                      <a:lnTo>
                        <a:pt x="3579" y="7"/>
                      </a:lnTo>
                      <a:lnTo>
                        <a:pt x="3571" y="2"/>
                      </a:lnTo>
                      <a:lnTo>
                        <a:pt x="356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CEC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6" name="Freeform 808"/>
                <p:cNvSpPr>
                  <a:spLocks/>
                </p:cNvSpPr>
                <p:nvPr/>
              </p:nvSpPr>
              <p:spPr bwMode="auto">
                <a:xfrm>
                  <a:off x="2035" y="2607"/>
                  <a:ext cx="1687" cy="5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4" y="2"/>
                    </a:cxn>
                    <a:cxn ang="0">
                      <a:pos x="6" y="7"/>
                    </a:cxn>
                    <a:cxn ang="0">
                      <a:pos x="2" y="13"/>
                    </a:cxn>
                    <a:cxn ang="0">
                      <a:pos x="0" y="20"/>
                    </a:cxn>
                    <a:cxn ang="0">
                      <a:pos x="0" y="96"/>
                    </a:cxn>
                    <a:cxn ang="0">
                      <a:pos x="2" y="103"/>
                    </a:cxn>
                    <a:cxn ang="0">
                      <a:pos x="6" y="110"/>
                    </a:cxn>
                    <a:cxn ang="0">
                      <a:pos x="14" y="113"/>
                    </a:cxn>
                    <a:cxn ang="0">
                      <a:pos x="21" y="115"/>
                    </a:cxn>
                    <a:cxn ang="0">
                      <a:pos x="3354" y="115"/>
                    </a:cxn>
                    <a:cxn ang="0">
                      <a:pos x="3361" y="113"/>
                    </a:cxn>
                    <a:cxn ang="0">
                      <a:pos x="3369" y="110"/>
                    </a:cxn>
                    <a:cxn ang="0">
                      <a:pos x="3373" y="103"/>
                    </a:cxn>
                    <a:cxn ang="0">
                      <a:pos x="3375" y="96"/>
                    </a:cxn>
                    <a:cxn ang="0">
                      <a:pos x="3375" y="20"/>
                    </a:cxn>
                    <a:cxn ang="0">
                      <a:pos x="3373" y="13"/>
                    </a:cxn>
                    <a:cxn ang="0">
                      <a:pos x="3369" y="7"/>
                    </a:cxn>
                    <a:cxn ang="0">
                      <a:pos x="3361" y="2"/>
                    </a:cxn>
                    <a:cxn ang="0">
                      <a:pos x="3354" y="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3375" h="115">
                      <a:moveTo>
                        <a:pt x="21" y="0"/>
                      </a:moveTo>
                      <a:lnTo>
                        <a:pt x="14" y="2"/>
                      </a:lnTo>
                      <a:lnTo>
                        <a:pt x="6" y="7"/>
                      </a:lnTo>
                      <a:lnTo>
                        <a:pt x="2" y="13"/>
                      </a:lnTo>
                      <a:lnTo>
                        <a:pt x="0" y="20"/>
                      </a:lnTo>
                      <a:lnTo>
                        <a:pt x="0" y="96"/>
                      </a:lnTo>
                      <a:lnTo>
                        <a:pt x="2" y="103"/>
                      </a:lnTo>
                      <a:lnTo>
                        <a:pt x="6" y="110"/>
                      </a:lnTo>
                      <a:lnTo>
                        <a:pt x="14" y="113"/>
                      </a:lnTo>
                      <a:lnTo>
                        <a:pt x="21" y="115"/>
                      </a:lnTo>
                      <a:lnTo>
                        <a:pt x="3354" y="115"/>
                      </a:lnTo>
                      <a:lnTo>
                        <a:pt x="3361" y="113"/>
                      </a:lnTo>
                      <a:lnTo>
                        <a:pt x="3369" y="110"/>
                      </a:lnTo>
                      <a:lnTo>
                        <a:pt x="3373" y="103"/>
                      </a:lnTo>
                      <a:lnTo>
                        <a:pt x="3375" y="96"/>
                      </a:lnTo>
                      <a:lnTo>
                        <a:pt x="3375" y="20"/>
                      </a:lnTo>
                      <a:lnTo>
                        <a:pt x="3373" y="13"/>
                      </a:lnTo>
                      <a:lnTo>
                        <a:pt x="3369" y="7"/>
                      </a:lnTo>
                      <a:lnTo>
                        <a:pt x="3361" y="2"/>
                      </a:lnTo>
                      <a:lnTo>
                        <a:pt x="3354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7" name="Freeform 809"/>
                <p:cNvSpPr>
                  <a:spLocks/>
                </p:cNvSpPr>
                <p:nvPr/>
              </p:nvSpPr>
              <p:spPr bwMode="auto">
                <a:xfrm>
                  <a:off x="2088" y="2609"/>
                  <a:ext cx="1582" cy="53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6" y="5"/>
                    </a:cxn>
                    <a:cxn ang="0">
                      <a:pos x="2" y="10"/>
                    </a:cxn>
                    <a:cxn ang="0">
                      <a:pos x="0" y="17"/>
                    </a:cxn>
                    <a:cxn ang="0">
                      <a:pos x="0" y="88"/>
                    </a:cxn>
                    <a:cxn ang="0">
                      <a:pos x="2" y="95"/>
                    </a:cxn>
                    <a:cxn ang="0">
                      <a:pos x="6" y="101"/>
                    </a:cxn>
                    <a:cxn ang="0">
                      <a:pos x="11" y="104"/>
                    </a:cxn>
                    <a:cxn ang="0">
                      <a:pos x="19" y="106"/>
                    </a:cxn>
                    <a:cxn ang="0">
                      <a:pos x="3144" y="106"/>
                    </a:cxn>
                    <a:cxn ang="0">
                      <a:pos x="3151" y="104"/>
                    </a:cxn>
                    <a:cxn ang="0">
                      <a:pos x="3157" y="101"/>
                    </a:cxn>
                    <a:cxn ang="0">
                      <a:pos x="3161" y="95"/>
                    </a:cxn>
                    <a:cxn ang="0">
                      <a:pos x="3163" y="88"/>
                    </a:cxn>
                    <a:cxn ang="0">
                      <a:pos x="3163" y="17"/>
                    </a:cxn>
                    <a:cxn ang="0">
                      <a:pos x="3161" y="10"/>
                    </a:cxn>
                    <a:cxn ang="0">
                      <a:pos x="3157" y="5"/>
                    </a:cxn>
                    <a:cxn ang="0">
                      <a:pos x="3151" y="2"/>
                    </a:cxn>
                    <a:cxn ang="0">
                      <a:pos x="314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163" h="106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6" y="5"/>
                      </a:lnTo>
                      <a:lnTo>
                        <a:pt x="2" y="10"/>
                      </a:lnTo>
                      <a:lnTo>
                        <a:pt x="0" y="17"/>
                      </a:lnTo>
                      <a:lnTo>
                        <a:pt x="0" y="88"/>
                      </a:lnTo>
                      <a:lnTo>
                        <a:pt x="2" y="95"/>
                      </a:lnTo>
                      <a:lnTo>
                        <a:pt x="6" y="101"/>
                      </a:lnTo>
                      <a:lnTo>
                        <a:pt x="11" y="104"/>
                      </a:lnTo>
                      <a:lnTo>
                        <a:pt x="19" y="106"/>
                      </a:lnTo>
                      <a:lnTo>
                        <a:pt x="3144" y="106"/>
                      </a:lnTo>
                      <a:lnTo>
                        <a:pt x="3151" y="104"/>
                      </a:lnTo>
                      <a:lnTo>
                        <a:pt x="3157" y="101"/>
                      </a:lnTo>
                      <a:lnTo>
                        <a:pt x="3161" y="95"/>
                      </a:lnTo>
                      <a:lnTo>
                        <a:pt x="3163" y="88"/>
                      </a:lnTo>
                      <a:lnTo>
                        <a:pt x="3163" y="17"/>
                      </a:lnTo>
                      <a:lnTo>
                        <a:pt x="3161" y="10"/>
                      </a:lnTo>
                      <a:lnTo>
                        <a:pt x="3157" y="5"/>
                      </a:lnTo>
                      <a:lnTo>
                        <a:pt x="3151" y="2"/>
                      </a:lnTo>
                      <a:lnTo>
                        <a:pt x="314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0F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8" name="Freeform 810"/>
                <p:cNvSpPr>
                  <a:spLocks/>
                </p:cNvSpPr>
                <p:nvPr/>
              </p:nvSpPr>
              <p:spPr bwMode="auto">
                <a:xfrm>
                  <a:off x="2141" y="2611"/>
                  <a:ext cx="1476" cy="49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5" y="6"/>
                    </a:cxn>
                    <a:cxn ang="0">
                      <a:pos x="2" y="11"/>
                    </a:cxn>
                    <a:cxn ang="0">
                      <a:pos x="0" y="18"/>
                    </a:cxn>
                    <a:cxn ang="0">
                      <a:pos x="0" y="84"/>
                    </a:cxn>
                    <a:cxn ang="0">
                      <a:pos x="2" y="91"/>
                    </a:cxn>
                    <a:cxn ang="0">
                      <a:pos x="5" y="94"/>
                    </a:cxn>
                    <a:cxn ang="0">
                      <a:pos x="11" y="98"/>
                    </a:cxn>
                    <a:cxn ang="0">
                      <a:pos x="19" y="99"/>
                    </a:cxn>
                    <a:cxn ang="0">
                      <a:pos x="2934" y="99"/>
                    </a:cxn>
                    <a:cxn ang="0">
                      <a:pos x="2942" y="98"/>
                    </a:cxn>
                    <a:cxn ang="0">
                      <a:pos x="2946" y="94"/>
                    </a:cxn>
                    <a:cxn ang="0">
                      <a:pos x="2949" y="91"/>
                    </a:cxn>
                    <a:cxn ang="0">
                      <a:pos x="2951" y="84"/>
                    </a:cxn>
                    <a:cxn ang="0">
                      <a:pos x="2951" y="18"/>
                    </a:cxn>
                    <a:cxn ang="0">
                      <a:pos x="2949" y="11"/>
                    </a:cxn>
                    <a:cxn ang="0">
                      <a:pos x="2946" y="6"/>
                    </a:cxn>
                    <a:cxn ang="0">
                      <a:pos x="2942" y="2"/>
                    </a:cxn>
                    <a:cxn ang="0">
                      <a:pos x="293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2951" h="99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5" y="6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0" y="84"/>
                      </a:lnTo>
                      <a:lnTo>
                        <a:pt x="2" y="91"/>
                      </a:lnTo>
                      <a:lnTo>
                        <a:pt x="5" y="94"/>
                      </a:lnTo>
                      <a:lnTo>
                        <a:pt x="11" y="98"/>
                      </a:lnTo>
                      <a:lnTo>
                        <a:pt x="19" y="99"/>
                      </a:lnTo>
                      <a:lnTo>
                        <a:pt x="2934" y="99"/>
                      </a:lnTo>
                      <a:lnTo>
                        <a:pt x="2942" y="98"/>
                      </a:lnTo>
                      <a:lnTo>
                        <a:pt x="2946" y="94"/>
                      </a:lnTo>
                      <a:lnTo>
                        <a:pt x="2949" y="91"/>
                      </a:lnTo>
                      <a:lnTo>
                        <a:pt x="2951" y="84"/>
                      </a:lnTo>
                      <a:lnTo>
                        <a:pt x="2951" y="18"/>
                      </a:lnTo>
                      <a:lnTo>
                        <a:pt x="2949" y="11"/>
                      </a:lnTo>
                      <a:lnTo>
                        <a:pt x="2946" y="6"/>
                      </a:lnTo>
                      <a:lnTo>
                        <a:pt x="2942" y="2"/>
                      </a:lnTo>
                      <a:lnTo>
                        <a:pt x="293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59" name="Freeform 811"/>
                <p:cNvSpPr>
                  <a:spLocks/>
                </p:cNvSpPr>
                <p:nvPr/>
              </p:nvSpPr>
              <p:spPr bwMode="auto">
                <a:xfrm>
                  <a:off x="2193" y="2612"/>
                  <a:ext cx="1371" cy="46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2" y="2"/>
                    </a:cxn>
                    <a:cxn ang="0">
                      <a:pos x="6" y="5"/>
                    </a:cxn>
                    <a:cxn ang="0">
                      <a:pos x="2" y="10"/>
                    </a:cxn>
                    <a:cxn ang="0">
                      <a:pos x="0" y="15"/>
                    </a:cxn>
                    <a:cxn ang="0">
                      <a:pos x="0" y="76"/>
                    </a:cxn>
                    <a:cxn ang="0">
                      <a:pos x="2" y="83"/>
                    </a:cxn>
                    <a:cxn ang="0">
                      <a:pos x="6" y="87"/>
                    </a:cxn>
                    <a:cxn ang="0">
                      <a:pos x="12" y="90"/>
                    </a:cxn>
                    <a:cxn ang="0">
                      <a:pos x="18" y="92"/>
                    </a:cxn>
                    <a:cxn ang="0">
                      <a:pos x="2725" y="92"/>
                    </a:cxn>
                    <a:cxn ang="0">
                      <a:pos x="2733" y="90"/>
                    </a:cxn>
                    <a:cxn ang="0">
                      <a:pos x="2737" y="87"/>
                    </a:cxn>
                    <a:cxn ang="0">
                      <a:pos x="2741" y="83"/>
                    </a:cxn>
                    <a:cxn ang="0">
                      <a:pos x="2743" y="76"/>
                    </a:cxn>
                    <a:cxn ang="0">
                      <a:pos x="2743" y="15"/>
                    </a:cxn>
                    <a:cxn ang="0">
                      <a:pos x="2741" y="10"/>
                    </a:cxn>
                    <a:cxn ang="0">
                      <a:pos x="2737" y="5"/>
                    </a:cxn>
                    <a:cxn ang="0">
                      <a:pos x="2733" y="2"/>
                    </a:cxn>
                    <a:cxn ang="0">
                      <a:pos x="2725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743" h="92">
                      <a:moveTo>
                        <a:pt x="18" y="0"/>
                      </a:move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0"/>
                      </a:lnTo>
                      <a:lnTo>
                        <a:pt x="0" y="15"/>
                      </a:lnTo>
                      <a:lnTo>
                        <a:pt x="0" y="76"/>
                      </a:lnTo>
                      <a:lnTo>
                        <a:pt x="2" y="83"/>
                      </a:lnTo>
                      <a:lnTo>
                        <a:pt x="6" y="87"/>
                      </a:lnTo>
                      <a:lnTo>
                        <a:pt x="12" y="90"/>
                      </a:lnTo>
                      <a:lnTo>
                        <a:pt x="18" y="92"/>
                      </a:lnTo>
                      <a:lnTo>
                        <a:pt x="2725" y="92"/>
                      </a:lnTo>
                      <a:lnTo>
                        <a:pt x="2733" y="90"/>
                      </a:lnTo>
                      <a:lnTo>
                        <a:pt x="2737" y="87"/>
                      </a:lnTo>
                      <a:lnTo>
                        <a:pt x="2741" y="83"/>
                      </a:lnTo>
                      <a:lnTo>
                        <a:pt x="2743" y="76"/>
                      </a:lnTo>
                      <a:lnTo>
                        <a:pt x="2743" y="15"/>
                      </a:lnTo>
                      <a:lnTo>
                        <a:pt x="2741" y="10"/>
                      </a:lnTo>
                      <a:lnTo>
                        <a:pt x="2737" y="5"/>
                      </a:lnTo>
                      <a:lnTo>
                        <a:pt x="2733" y="2"/>
                      </a:lnTo>
                      <a:lnTo>
                        <a:pt x="272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0" name="Freeform 812"/>
                <p:cNvSpPr>
                  <a:spLocks/>
                </p:cNvSpPr>
                <p:nvPr/>
              </p:nvSpPr>
              <p:spPr bwMode="auto">
                <a:xfrm>
                  <a:off x="2247" y="2614"/>
                  <a:ext cx="1265" cy="43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2"/>
                    </a:cxn>
                    <a:cxn ang="0">
                      <a:pos x="6" y="6"/>
                    </a:cxn>
                    <a:cxn ang="0">
                      <a:pos x="2" y="9"/>
                    </a:cxn>
                    <a:cxn ang="0">
                      <a:pos x="0" y="14"/>
                    </a:cxn>
                    <a:cxn ang="0">
                      <a:pos x="0" y="71"/>
                    </a:cxn>
                    <a:cxn ang="0">
                      <a:pos x="2" y="77"/>
                    </a:cxn>
                    <a:cxn ang="0">
                      <a:pos x="6" y="82"/>
                    </a:cxn>
                    <a:cxn ang="0">
                      <a:pos x="10" y="84"/>
                    </a:cxn>
                    <a:cxn ang="0">
                      <a:pos x="16" y="85"/>
                    </a:cxn>
                    <a:cxn ang="0">
                      <a:pos x="2515" y="85"/>
                    </a:cxn>
                    <a:cxn ang="0">
                      <a:pos x="2521" y="84"/>
                    </a:cxn>
                    <a:cxn ang="0">
                      <a:pos x="2527" y="82"/>
                    </a:cxn>
                    <a:cxn ang="0">
                      <a:pos x="2529" y="77"/>
                    </a:cxn>
                    <a:cxn ang="0">
                      <a:pos x="2531" y="71"/>
                    </a:cxn>
                    <a:cxn ang="0">
                      <a:pos x="2531" y="14"/>
                    </a:cxn>
                    <a:cxn ang="0">
                      <a:pos x="2529" y="9"/>
                    </a:cxn>
                    <a:cxn ang="0">
                      <a:pos x="2527" y="6"/>
                    </a:cxn>
                    <a:cxn ang="0">
                      <a:pos x="2521" y="2"/>
                    </a:cxn>
                    <a:cxn ang="0">
                      <a:pos x="2515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531" h="85">
                      <a:moveTo>
                        <a:pt x="16" y="0"/>
                      </a:moveTo>
                      <a:lnTo>
                        <a:pt x="10" y="2"/>
                      </a:lnTo>
                      <a:lnTo>
                        <a:pt x="6" y="6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71"/>
                      </a:lnTo>
                      <a:lnTo>
                        <a:pt x="2" y="77"/>
                      </a:lnTo>
                      <a:lnTo>
                        <a:pt x="6" y="82"/>
                      </a:lnTo>
                      <a:lnTo>
                        <a:pt x="10" y="84"/>
                      </a:lnTo>
                      <a:lnTo>
                        <a:pt x="16" y="85"/>
                      </a:lnTo>
                      <a:lnTo>
                        <a:pt x="2515" y="85"/>
                      </a:lnTo>
                      <a:lnTo>
                        <a:pt x="2521" y="84"/>
                      </a:lnTo>
                      <a:lnTo>
                        <a:pt x="2527" y="82"/>
                      </a:lnTo>
                      <a:lnTo>
                        <a:pt x="2529" y="77"/>
                      </a:lnTo>
                      <a:lnTo>
                        <a:pt x="2531" y="71"/>
                      </a:lnTo>
                      <a:lnTo>
                        <a:pt x="2531" y="14"/>
                      </a:lnTo>
                      <a:lnTo>
                        <a:pt x="2529" y="9"/>
                      </a:lnTo>
                      <a:lnTo>
                        <a:pt x="2527" y="6"/>
                      </a:lnTo>
                      <a:lnTo>
                        <a:pt x="2521" y="2"/>
                      </a:lnTo>
                      <a:lnTo>
                        <a:pt x="251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5F5F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1" name="Freeform 813"/>
                <p:cNvSpPr>
                  <a:spLocks/>
                </p:cNvSpPr>
                <p:nvPr/>
              </p:nvSpPr>
              <p:spPr bwMode="auto">
                <a:xfrm>
                  <a:off x="2299" y="2616"/>
                  <a:ext cx="1160" cy="39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0" y="2"/>
                    </a:cxn>
                    <a:cxn ang="0">
                      <a:pos x="6" y="5"/>
                    </a:cxn>
                    <a:cxn ang="0">
                      <a:pos x="2" y="8"/>
                    </a:cxn>
                    <a:cxn ang="0">
                      <a:pos x="0" y="14"/>
                    </a:cxn>
                    <a:cxn ang="0">
                      <a:pos x="0" y="66"/>
                    </a:cxn>
                    <a:cxn ang="0">
                      <a:pos x="2" y="71"/>
                    </a:cxn>
                    <a:cxn ang="0">
                      <a:pos x="6" y="74"/>
                    </a:cxn>
                    <a:cxn ang="0">
                      <a:pos x="10" y="78"/>
                    </a:cxn>
                    <a:cxn ang="0">
                      <a:pos x="15" y="78"/>
                    </a:cxn>
                    <a:cxn ang="0">
                      <a:pos x="2305" y="78"/>
                    </a:cxn>
                    <a:cxn ang="0">
                      <a:pos x="2311" y="78"/>
                    </a:cxn>
                    <a:cxn ang="0">
                      <a:pos x="2315" y="74"/>
                    </a:cxn>
                    <a:cxn ang="0">
                      <a:pos x="2319" y="71"/>
                    </a:cxn>
                    <a:cxn ang="0">
                      <a:pos x="2319" y="66"/>
                    </a:cxn>
                    <a:cxn ang="0">
                      <a:pos x="2319" y="14"/>
                    </a:cxn>
                    <a:cxn ang="0">
                      <a:pos x="2319" y="8"/>
                    </a:cxn>
                    <a:cxn ang="0">
                      <a:pos x="2315" y="5"/>
                    </a:cxn>
                    <a:cxn ang="0">
                      <a:pos x="2311" y="2"/>
                    </a:cxn>
                    <a:cxn ang="0">
                      <a:pos x="2305" y="0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2319" h="78">
                      <a:moveTo>
                        <a:pt x="15" y="0"/>
                      </a:moveTo>
                      <a:lnTo>
                        <a:pt x="10" y="2"/>
                      </a:lnTo>
                      <a:lnTo>
                        <a:pt x="6" y="5"/>
                      </a:lnTo>
                      <a:lnTo>
                        <a:pt x="2" y="8"/>
                      </a:lnTo>
                      <a:lnTo>
                        <a:pt x="0" y="14"/>
                      </a:lnTo>
                      <a:lnTo>
                        <a:pt x="0" y="66"/>
                      </a:lnTo>
                      <a:lnTo>
                        <a:pt x="2" y="71"/>
                      </a:lnTo>
                      <a:lnTo>
                        <a:pt x="6" y="74"/>
                      </a:lnTo>
                      <a:lnTo>
                        <a:pt x="10" y="78"/>
                      </a:lnTo>
                      <a:lnTo>
                        <a:pt x="15" y="78"/>
                      </a:lnTo>
                      <a:lnTo>
                        <a:pt x="2305" y="78"/>
                      </a:lnTo>
                      <a:lnTo>
                        <a:pt x="2311" y="78"/>
                      </a:lnTo>
                      <a:lnTo>
                        <a:pt x="2315" y="74"/>
                      </a:lnTo>
                      <a:lnTo>
                        <a:pt x="2319" y="71"/>
                      </a:lnTo>
                      <a:lnTo>
                        <a:pt x="2319" y="66"/>
                      </a:lnTo>
                      <a:lnTo>
                        <a:pt x="2319" y="14"/>
                      </a:lnTo>
                      <a:lnTo>
                        <a:pt x="2319" y="8"/>
                      </a:lnTo>
                      <a:lnTo>
                        <a:pt x="2315" y="5"/>
                      </a:lnTo>
                      <a:lnTo>
                        <a:pt x="2311" y="2"/>
                      </a:lnTo>
                      <a:lnTo>
                        <a:pt x="230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6F6F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2" name="Freeform 814"/>
                <p:cNvSpPr>
                  <a:spLocks/>
                </p:cNvSpPr>
                <p:nvPr/>
              </p:nvSpPr>
              <p:spPr bwMode="auto">
                <a:xfrm>
                  <a:off x="2351" y="2618"/>
                  <a:ext cx="1055" cy="3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9" y="2"/>
                    </a:cxn>
                    <a:cxn ang="0">
                      <a:pos x="4" y="4"/>
                    </a:cxn>
                    <a:cxn ang="0">
                      <a:pos x="2" y="9"/>
                    </a:cxn>
                    <a:cxn ang="0">
                      <a:pos x="0" y="12"/>
                    </a:cxn>
                    <a:cxn ang="0">
                      <a:pos x="0" y="59"/>
                    </a:cxn>
                    <a:cxn ang="0">
                      <a:pos x="2" y="64"/>
                    </a:cxn>
                    <a:cxn ang="0">
                      <a:pos x="4" y="68"/>
                    </a:cxn>
                    <a:cxn ang="0">
                      <a:pos x="9" y="71"/>
                    </a:cxn>
                    <a:cxn ang="0">
                      <a:pos x="13" y="71"/>
                    </a:cxn>
                    <a:cxn ang="0">
                      <a:pos x="2096" y="71"/>
                    </a:cxn>
                    <a:cxn ang="0">
                      <a:pos x="2101" y="71"/>
                    </a:cxn>
                    <a:cxn ang="0">
                      <a:pos x="2105" y="68"/>
                    </a:cxn>
                    <a:cxn ang="0">
                      <a:pos x="2109" y="64"/>
                    </a:cxn>
                    <a:cxn ang="0">
                      <a:pos x="2109" y="59"/>
                    </a:cxn>
                    <a:cxn ang="0">
                      <a:pos x="2109" y="12"/>
                    </a:cxn>
                    <a:cxn ang="0">
                      <a:pos x="2109" y="9"/>
                    </a:cxn>
                    <a:cxn ang="0">
                      <a:pos x="2105" y="4"/>
                    </a:cxn>
                    <a:cxn ang="0">
                      <a:pos x="2101" y="2"/>
                    </a:cxn>
                    <a:cxn ang="0">
                      <a:pos x="2096" y="0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09" h="71">
                      <a:moveTo>
                        <a:pt x="13" y="0"/>
                      </a:moveTo>
                      <a:lnTo>
                        <a:pt x="9" y="2"/>
                      </a:lnTo>
                      <a:lnTo>
                        <a:pt x="4" y="4"/>
                      </a:lnTo>
                      <a:lnTo>
                        <a:pt x="2" y="9"/>
                      </a:lnTo>
                      <a:lnTo>
                        <a:pt x="0" y="12"/>
                      </a:lnTo>
                      <a:lnTo>
                        <a:pt x="0" y="59"/>
                      </a:lnTo>
                      <a:lnTo>
                        <a:pt x="2" y="64"/>
                      </a:lnTo>
                      <a:lnTo>
                        <a:pt x="4" y="68"/>
                      </a:lnTo>
                      <a:lnTo>
                        <a:pt x="9" y="71"/>
                      </a:lnTo>
                      <a:lnTo>
                        <a:pt x="13" y="71"/>
                      </a:lnTo>
                      <a:lnTo>
                        <a:pt x="2096" y="71"/>
                      </a:lnTo>
                      <a:lnTo>
                        <a:pt x="2101" y="71"/>
                      </a:lnTo>
                      <a:lnTo>
                        <a:pt x="2105" y="68"/>
                      </a:lnTo>
                      <a:lnTo>
                        <a:pt x="2109" y="64"/>
                      </a:lnTo>
                      <a:lnTo>
                        <a:pt x="2109" y="59"/>
                      </a:lnTo>
                      <a:lnTo>
                        <a:pt x="2109" y="12"/>
                      </a:lnTo>
                      <a:lnTo>
                        <a:pt x="2109" y="9"/>
                      </a:lnTo>
                      <a:lnTo>
                        <a:pt x="2105" y="4"/>
                      </a:lnTo>
                      <a:lnTo>
                        <a:pt x="2101" y="2"/>
                      </a:lnTo>
                      <a:lnTo>
                        <a:pt x="2096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F8F8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3" name="Freeform 815"/>
                <p:cNvSpPr>
                  <a:spLocks/>
                </p:cNvSpPr>
                <p:nvPr/>
              </p:nvSpPr>
              <p:spPr bwMode="auto">
                <a:xfrm>
                  <a:off x="2405" y="2619"/>
                  <a:ext cx="949" cy="32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1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54"/>
                    </a:cxn>
                    <a:cxn ang="0">
                      <a:pos x="2" y="57"/>
                    </a:cxn>
                    <a:cxn ang="0">
                      <a:pos x="4" y="60"/>
                    </a:cxn>
                    <a:cxn ang="0">
                      <a:pos x="8" y="64"/>
                    </a:cxn>
                    <a:cxn ang="0">
                      <a:pos x="12" y="64"/>
                    </a:cxn>
                    <a:cxn ang="0">
                      <a:pos x="1887" y="64"/>
                    </a:cxn>
                    <a:cxn ang="0">
                      <a:pos x="1891" y="64"/>
                    </a:cxn>
                    <a:cxn ang="0">
                      <a:pos x="1895" y="60"/>
                    </a:cxn>
                    <a:cxn ang="0">
                      <a:pos x="1898" y="57"/>
                    </a:cxn>
                    <a:cxn ang="0">
                      <a:pos x="1898" y="54"/>
                    </a:cxn>
                    <a:cxn ang="0">
                      <a:pos x="1898" y="12"/>
                    </a:cxn>
                    <a:cxn ang="0">
                      <a:pos x="1898" y="7"/>
                    </a:cxn>
                    <a:cxn ang="0">
                      <a:pos x="1895" y="3"/>
                    </a:cxn>
                    <a:cxn ang="0">
                      <a:pos x="1891" y="1"/>
                    </a:cxn>
                    <a:cxn ang="0">
                      <a:pos x="188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898" h="64">
                      <a:moveTo>
                        <a:pt x="12" y="0"/>
                      </a:moveTo>
                      <a:lnTo>
                        <a:pt x="8" y="1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2" y="57"/>
                      </a:lnTo>
                      <a:lnTo>
                        <a:pt x="4" y="60"/>
                      </a:lnTo>
                      <a:lnTo>
                        <a:pt x="8" y="64"/>
                      </a:lnTo>
                      <a:lnTo>
                        <a:pt x="12" y="64"/>
                      </a:lnTo>
                      <a:lnTo>
                        <a:pt x="1887" y="64"/>
                      </a:lnTo>
                      <a:lnTo>
                        <a:pt x="1891" y="64"/>
                      </a:lnTo>
                      <a:lnTo>
                        <a:pt x="1895" y="60"/>
                      </a:lnTo>
                      <a:lnTo>
                        <a:pt x="1898" y="57"/>
                      </a:lnTo>
                      <a:lnTo>
                        <a:pt x="1898" y="54"/>
                      </a:lnTo>
                      <a:lnTo>
                        <a:pt x="1898" y="12"/>
                      </a:lnTo>
                      <a:lnTo>
                        <a:pt x="1898" y="7"/>
                      </a:lnTo>
                      <a:lnTo>
                        <a:pt x="1895" y="3"/>
                      </a:lnTo>
                      <a:lnTo>
                        <a:pt x="1891" y="1"/>
                      </a:lnTo>
                      <a:lnTo>
                        <a:pt x="188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4" name="Freeform 816"/>
                <p:cNvSpPr>
                  <a:spLocks/>
                </p:cNvSpPr>
                <p:nvPr/>
              </p:nvSpPr>
              <p:spPr bwMode="auto">
                <a:xfrm>
                  <a:off x="2457" y="2621"/>
                  <a:ext cx="843" cy="29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2" y="7"/>
                    </a:cxn>
                    <a:cxn ang="0">
                      <a:pos x="0" y="11"/>
                    </a:cxn>
                    <a:cxn ang="0">
                      <a:pos x="0" y="49"/>
                    </a:cxn>
                    <a:cxn ang="0">
                      <a:pos x="2" y="52"/>
                    </a:cxn>
                    <a:cxn ang="0">
                      <a:pos x="4" y="56"/>
                    </a:cxn>
                    <a:cxn ang="0">
                      <a:pos x="12" y="57"/>
                    </a:cxn>
                    <a:cxn ang="0">
                      <a:pos x="1677" y="57"/>
                    </a:cxn>
                    <a:cxn ang="0">
                      <a:pos x="1685" y="56"/>
                    </a:cxn>
                    <a:cxn ang="0">
                      <a:pos x="1687" y="49"/>
                    </a:cxn>
                    <a:cxn ang="0">
                      <a:pos x="1687" y="11"/>
                    </a:cxn>
                    <a:cxn ang="0">
                      <a:pos x="1685" y="4"/>
                    </a:cxn>
                    <a:cxn ang="0">
                      <a:pos x="1681" y="2"/>
                    </a:cxn>
                    <a:cxn ang="0">
                      <a:pos x="167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687" h="57">
                      <a:moveTo>
                        <a:pt x="12" y="0"/>
                      </a:move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2" y="7"/>
                      </a:lnTo>
                      <a:lnTo>
                        <a:pt x="0" y="11"/>
                      </a:lnTo>
                      <a:lnTo>
                        <a:pt x="0" y="49"/>
                      </a:lnTo>
                      <a:lnTo>
                        <a:pt x="2" y="52"/>
                      </a:lnTo>
                      <a:lnTo>
                        <a:pt x="4" y="56"/>
                      </a:lnTo>
                      <a:lnTo>
                        <a:pt x="12" y="57"/>
                      </a:lnTo>
                      <a:lnTo>
                        <a:pt x="1677" y="57"/>
                      </a:lnTo>
                      <a:lnTo>
                        <a:pt x="1685" y="56"/>
                      </a:lnTo>
                      <a:lnTo>
                        <a:pt x="1687" y="49"/>
                      </a:lnTo>
                      <a:lnTo>
                        <a:pt x="1687" y="11"/>
                      </a:lnTo>
                      <a:lnTo>
                        <a:pt x="1685" y="4"/>
                      </a:lnTo>
                      <a:lnTo>
                        <a:pt x="1681" y="2"/>
                      </a:lnTo>
                      <a:lnTo>
                        <a:pt x="167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5" name="Freeform 817"/>
                <p:cNvSpPr>
                  <a:spLocks/>
                </p:cNvSpPr>
                <p:nvPr/>
              </p:nvSpPr>
              <p:spPr bwMode="auto">
                <a:xfrm>
                  <a:off x="2510" y="2623"/>
                  <a:ext cx="738" cy="25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6" y="1"/>
                    </a:cxn>
                    <a:cxn ang="0">
                      <a:pos x="4" y="3"/>
                    </a:cxn>
                    <a:cxn ang="0">
                      <a:pos x="2" y="5"/>
                    </a:cxn>
                    <a:cxn ang="0">
                      <a:pos x="0" y="8"/>
                    </a:cxn>
                    <a:cxn ang="0">
                      <a:pos x="0" y="41"/>
                    </a:cxn>
                    <a:cxn ang="0">
                      <a:pos x="2" y="45"/>
                    </a:cxn>
                    <a:cxn ang="0">
                      <a:pos x="4" y="48"/>
                    </a:cxn>
                    <a:cxn ang="0">
                      <a:pos x="10" y="50"/>
                    </a:cxn>
                    <a:cxn ang="0">
                      <a:pos x="1469" y="50"/>
                    </a:cxn>
                    <a:cxn ang="0">
                      <a:pos x="1475" y="48"/>
                    </a:cxn>
                    <a:cxn ang="0">
                      <a:pos x="1477" y="41"/>
                    </a:cxn>
                    <a:cxn ang="0">
                      <a:pos x="1477" y="8"/>
                    </a:cxn>
                    <a:cxn ang="0">
                      <a:pos x="1475" y="3"/>
                    </a:cxn>
                    <a:cxn ang="0">
                      <a:pos x="1473" y="1"/>
                    </a:cxn>
                    <a:cxn ang="0">
                      <a:pos x="146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477" h="50">
                      <a:moveTo>
                        <a:pt x="10" y="0"/>
                      </a:moveTo>
                      <a:lnTo>
                        <a:pt x="6" y="1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0" y="8"/>
                      </a:lnTo>
                      <a:lnTo>
                        <a:pt x="0" y="41"/>
                      </a:lnTo>
                      <a:lnTo>
                        <a:pt x="2" y="45"/>
                      </a:lnTo>
                      <a:lnTo>
                        <a:pt x="4" y="48"/>
                      </a:lnTo>
                      <a:lnTo>
                        <a:pt x="10" y="50"/>
                      </a:lnTo>
                      <a:lnTo>
                        <a:pt x="1469" y="50"/>
                      </a:lnTo>
                      <a:lnTo>
                        <a:pt x="1475" y="48"/>
                      </a:lnTo>
                      <a:lnTo>
                        <a:pt x="1477" y="41"/>
                      </a:lnTo>
                      <a:lnTo>
                        <a:pt x="1477" y="8"/>
                      </a:lnTo>
                      <a:lnTo>
                        <a:pt x="1475" y="3"/>
                      </a:lnTo>
                      <a:lnTo>
                        <a:pt x="1473" y="1"/>
                      </a:lnTo>
                      <a:lnTo>
                        <a:pt x="146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6" name="Freeform 818"/>
                <p:cNvSpPr>
                  <a:spLocks/>
                </p:cNvSpPr>
                <p:nvPr/>
              </p:nvSpPr>
              <p:spPr bwMode="auto">
                <a:xfrm>
                  <a:off x="2563" y="2625"/>
                  <a:ext cx="633" cy="21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" y="2"/>
                    </a:cxn>
                    <a:cxn ang="0">
                      <a:pos x="0" y="9"/>
                    </a:cxn>
                    <a:cxn ang="0">
                      <a:pos x="0" y="37"/>
                    </a:cxn>
                    <a:cxn ang="0">
                      <a:pos x="2" y="42"/>
                    </a:cxn>
                    <a:cxn ang="0">
                      <a:pos x="8" y="44"/>
                    </a:cxn>
                    <a:cxn ang="0">
                      <a:pos x="1257" y="44"/>
                    </a:cxn>
                    <a:cxn ang="0">
                      <a:pos x="1263" y="42"/>
                    </a:cxn>
                    <a:cxn ang="0">
                      <a:pos x="1265" y="37"/>
                    </a:cxn>
                    <a:cxn ang="0">
                      <a:pos x="1265" y="9"/>
                    </a:cxn>
                    <a:cxn ang="0">
                      <a:pos x="1263" y="2"/>
                    </a:cxn>
                    <a:cxn ang="0">
                      <a:pos x="1257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265" h="44">
                      <a:moveTo>
                        <a:pt x="8" y="0"/>
                      </a:moveTo>
                      <a:lnTo>
                        <a:pt x="2" y="2"/>
                      </a:lnTo>
                      <a:lnTo>
                        <a:pt x="0" y="9"/>
                      </a:lnTo>
                      <a:lnTo>
                        <a:pt x="0" y="37"/>
                      </a:lnTo>
                      <a:lnTo>
                        <a:pt x="2" y="42"/>
                      </a:lnTo>
                      <a:lnTo>
                        <a:pt x="8" y="44"/>
                      </a:lnTo>
                      <a:lnTo>
                        <a:pt x="1257" y="44"/>
                      </a:lnTo>
                      <a:lnTo>
                        <a:pt x="1263" y="42"/>
                      </a:lnTo>
                      <a:lnTo>
                        <a:pt x="1265" y="37"/>
                      </a:lnTo>
                      <a:lnTo>
                        <a:pt x="1265" y="9"/>
                      </a:lnTo>
                      <a:lnTo>
                        <a:pt x="1263" y="2"/>
                      </a:lnTo>
                      <a:lnTo>
                        <a:pt x="1257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7" name="Freeform 819"/>
                <p:cNvSpPr>
                  <a:spLocks/>
                </p:cNvSpPr>
                <p:nvPr/>
              </p:nvSpPr>
              <p:spPr bwMode="auto">
                <a:xfrm>
                  <a:off x="2615" y="2626"/>
                  <a:ext cx="527" cy="19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1"/>
                    </a:cxn>
                    <a:cxn ang="0">
                      <a:pos x="0" y="7"/>
                    </a:cxn>
                    <a:cxn ang="0">
                      <a:pos x="0" y="31"/>
                    </a:cxn>
                    <a:cxn ang="0">
                      <a:pos x="2" y="34"/>
                    </a:cxn>
                    <a:cxn ang="0">
                      <a:pos x="7" y="36"/>
                    </a:cxn>
                    <a:cxn ang="0">
                      <a:pos x="1048" y="36"/>
                    </a:cxn>
                    <a:cxn ang="0">
                      <a:pos x="1051" y="34"/>
                    </a:cxn>
                    <a:cxn ang="0">
                      <a:pos x="1053" y="31"/>
                    </a:cxn>
                    <a:cxn ang="0">
                      <a:pos x="1053" y="7"/>
                    </a:cxn>
                    <a:cxn ang="0">
                      <a:pos x="1051" y="1"/>
                    </a:cxn>
                    <a:cxn ang="0">
                      <a:pos x="1048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53" h="36">
                      <a:moveTo>
                        <a:pt x="7" y="0"/>
                      </a:moveTo>
                      <a:lnTo>
                        <a:pt x="2" y="1"/>
                      </a:lnTo>
                      <a:lnTo>
                        <a:pt x="0" y="7"/>
                      </a:lnTo>
                      <a:lnTo>
                        <a:pt x="0" y="31"/>
                      </a:lnTo>
                      <a:lnTo>
                        <a:pt x="2" y="34"/>
                      </a:lnTo>
                      <a:lnTo>
                        <a:pt x="7" y="36"/>
                      </a:lnTo>
                      <a:lnTo>
                        <a:pt x="1048" y="36"/>
                      </a:lnTo>
                      <a:lnTo>
                        <a:pt x="1051" y="34"/>
                      </a:lnTo>
                      <a:lnTo>
                        <a:pt x="1053" y="31"/>
                      </a:lnTo>
                      <a:lnTo>
                        <a:pt x="1053" y="7"/>
                      </a:lnTo>
                      <a:lnTo>
                        <a:pt x="1051" y="1"/>
                      </a:lnTo>
                      <a:lnTo>
                        <a:pt x="104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CFC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8" name="Freeform 820"/>
                <p:cNvSpPr>
                  <a:spLocks/>
                </p:cNvSpPr>
                <p:nvPr/>
              </p:nvSpPr>
              <p:spPr bwMode="auto">
                <a:xfrm>
                  <a:off x="2668" y="2628"/>
                  <a:ext cx="422" cy="15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26"/>
                    </a:cxn>
                    <a:cxn ang="0">
                      <a:pos x="2" y="28"/>
                    </a:cxn>
                    <a:cxn ang="0">
                      <a:pos x="6" y="30"/>
                    </a:cxn>
                    <a:cxn ang="0">
                      <a:pos x="841" y="30"/>
                    </a:cxn>
                    <a:cxn ang="0">
                      <a:pos x="843" y="28"/>
                    </a:cxn>
                    <a:cxn ang="0">
                      <a:pos x="845" y="26"/>
                    </a:cxn>
                    <a:cxn ang="0">
                      <a:pos x="845" y="5"/>
                    </a:cxn>
                    <a:cxn ang="0">
                      <a:pos x="843" y="2"/>
                    </a:cxn>
                    <a:cxn ang="0">
                      <a:pos x="841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5" h="30">
                      <a:moveTo>
                        <a:pt x="6" y="0"/>
                      </a:move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26"/>
                      </a:lnTo>
                      <a:lnTo>
                        <a:pt x="2" y="28"/>
                      </a:lnTo>
                      <a:lnTo>
                        <a:pt x="6" y="30"/>
                      </a:lnTo>
                      <a:lnTo>
                        <a:pt x="841" y="30"/>
                      </a:lnTo>
                      <a:lnTo>
                        <a:pt x="843" y="28"/>
                      </a:lnTo>
                      <a:lnTo>
                        <a:pt x="845" y="26"/>
                      </a:lnTo>
                      <a:lnTo>
                        <a:pt x="845" y="5"/>
                      </a:lnTo>
                      <a:lnTo>
                        <a:pt x="843" y="2"/>
                      </a:lnTo>
                      <a:lnTo>
                        <a:pt x="84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69" name="Freeform 821"/>
                <p:cNvSpPr>
                  <a:spLocks/>
                </p:cNvSpPr>
                <p:nvPr/>
              </p:nvSpPr>
              <p:spPr bwMode="auto">
                <a:xfrm>
                  <a:off x="2721" y="2630"/>
                  <a:ext cx="316" cy="11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1"/>
                    </a:cxn>
                    <a:cxn ang="0">
                      <a:pos x="0" y="5"/>
                    </a:cxn>
                    <a:cxn ang="0">
                      <a:pos x="0" y="19"/>
                    </a:cxn>
                    <a:cxn ang="0">
                      <a:pos x="2" y="20"/>
                    </a:cxn>
                    <a:cxn ang="0">
                      <a:pos x="4" y="22"/>
                    </a:cxn>
                    <a:cxn ang="0">
                      <a:pos x="629" y="22"/>
                    </a:cxn>
                    <a:cxn ang="0">
                      <a:pos x="631" y="20"/>
                    </a:cxn>
                    <a:cxn ang="0">
                      <a:pos x="633" y="19"/>
                    </a:cxn>
                    <a:cxn ang="0">
                      <a:pos x="633" y="5"/>
                    </a:cxn>
                    <a:cxn ang="0">
                      <a:pos x="631" y="1"/>
                    </a:cxn>
                    <a:cxn ang="0">
                      <a:pos x="62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33" h="22">
                      <a:moveTo>
                        <a:pt x="4" y="0"/>
                      </a:moveTo>
                      <a:lnTo>
                        <a:pt x="2" y="1"/>
                      </a:lnTo>
                      <a:lnTo>
                        <a:pt x="0" y="5"/>
                      </a:lnTo>
                      <a:lnTo>
                        <a:pt x="0" y="19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629" y="22"/>
                      </a:lnTo>
                      <a:lnTo>
                        <a:pt x="631" y="20"/>
                      </a:lnTo>
                      <a:lnTo>
                        <a:pt x="633" y="19"/>
                      </a:lnTo>
                      <a:lnTo>
                        <a:pt x="633" y="5"/>
                      </a:lnTo>
                      <a:lnTo>
                        <a:pt x="631" y="1"/>
                      </a:lnTo>
                      <a:lnTo>
                        <a:pt x="62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70" name="Freeform 822"/>
                <p:cNvSpPr>
                  <a:spLocks/>
                </p:cNvSpPr>
                <p:nvPr/>
              </p:nvSpPr>
              <p:spPr bwMode="auto">
                <a:xfrm>
                  <a:off x="2773" y="2632"/>
                  <a:ext cx="211" cy="7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14"/>
                    </a:cxn>
                    <a:cxn ang="0">
                      <a:pos x="2" y="16"/>
                    </a:cxn>
                    <a:cxn ang="0">
                      <a:pos x="4" y="16"/>
                    </a:cxn>
                    <a:cxn ang="0">
                      <a:pos x="419" y="16"/>
                    </a:cxn>
                    <a:cxn ang="0">
                      <a:pos x="421" y="16"/>
                    </a:cxn>
                    <a:cxn ang="0">
                      <a:pos x="421" y="14"/>
                    </a:cxn>
                    <a:cxn ang="0">
                      <a:pos x="421" y="3"/>
                    </a:cxn>
                    <a:cxn ang="0">
                      <a:pos x="421" y="2"/>
                    </a:cxn>
                    <a:cxn ang="0">
                      <a:pos x="41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21" h="16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4" y="16"/>
                      </a:lnTo>
                      <a:lnTo>
                        <a:pt x="419" y="16"/>
                      </a:lnTo>
                      <a:lnTo>
                        <a:pt x="421" y="16"/>
                      </a:lnTo>
                      <a:lnTo>
                        <a:pt x="421" y="14"/>
                      </a:lnTo>
                      <a:lnTo>
                        <a:pt x="421" y="3"/>
                      </a:lnTo>
                      <a:lnTo>
                        <a:pt x="421" y="2"/>
                      </a:lnTo>
                      <a:lnTo>
                        <a:pt x="41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871" name="Freeform 823"/>
                <p:cNvSpPr>
                  <a:spLocks/>
                </p:cNvSpPr>
                <p:nvPr/>
              </p:nvSpPr>
              <p:spPr bwMode="auto">
                <a:xfrm>
                  <a:off x="2826" y="2633"/>
                  <a:ext cx="106" cy="5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9"/>
                    </a:cxn>
                    <a:cxn ang="0">
                      <a:pos x="2" y="9"/>
                    </a:cxn>
                    <a:cxn ang="0">
                      <a:pos x="2" y="9"/>
                    </a:cxn>
                    <a:cxn ang="0">
                      <a:pos x="211" y="9"/>
                    </a:cxn>
                    <a:cxn ang="0">
                      <a:pos x="211" y="9"/>
                    </a:cxn>
                    <a:cxn ang="0">
                      <a:pos x="211" y="2"/>
                    </a:cxn>
                    <a:cxn ang="0">
                      <a:pos x="211" y="2"/>
                    </a:cxn>
                    <a:cxn ang="0">
                      <a:pos x="21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1" h="9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2" y="9"/>
                      </a:lnTo>
                      <a:lnTo>
                        <a:pt x="211" y="9"/>
                      </a:lnTo>
                      <a:lnTo>
                        <a:pt x="211" y="9"/>
                      </a:lnTo>
                      <a:lnTo>
                        <a:pt x="211" y="2"/>
                      </a:lnTo>
                      <a:lnTo>
                        <a:pt x="211" y="2"/>
                      </a:lnTo>
                      <a:lnTo>
                        <a:pt x="21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873" name="Freeform 825"/>
              <p:cNvSpPr>
                <a:spLocks/>
              </p:cNvSpPr>
              <p:nvPr/>
            </p:nvSpPr>
            <p:spPr bwMode="auto">
              <a:xfrm>
                <a:off x="350" y="2552"/>
                <a:ext cx="5060" cy="169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51" y="2"/>
                  </a:cxn>
                  <a:cxn ang="0">
                    <a:pos x="39" y="6"/>
                  </a:cxn>
                  <a:cxn ang="0">
                    <a:pos x="27" y="11"/>
                  </a:cxn>
                  <a:cxn ang="0">
                    <a:pos x="20" y="18"/>
                  </a:cxn>
                  <a:cxn ang="0">
                    <a:pos x="12" y="25"/>
                  </a:cxn>
                  <a:cxn ang="0">
                    <a:pos x="6" y="35"/>
                  </a:cxn>
                  <a:cxn ang="0">
                    <a:pos x="2" y="45"/>
                  </a:cxn>
                  <a:cxn ang="0">
                    <a:pos x="0" y="56"/>
                  </a:cxn>
                  <a:cxn ang="0">
                    <a:pos x="0" y="283"/>
                  </a:cxn>
                  <a:cxn ang="0">
                    <a:pos x="2" y="294"/>
                  </a:cxn>
                  <a:cxn ang="0">
                    <a:pos x="6" y="304"/>
                  </a:cxn>
                  <a:cxn ang="0">
                    <a:pos x="12" y="315"/>
                  </a:cxn>
                  <a:cxn ang="0">
                    <a:pos x="20" y="321"/>
                  </a:cxn>
                  <a:cxn ang="0">
                    <a:pos x="27" y="328"/>
                  </a:cxn>
                  <a:cxn ang="0">
                    <a:pos x="39" y="334"/>
                  </a:cxn>
                  <a:cxn ang="0">
                    <a:pos x="51" y="337"/>
                  </a:cxn>
                  <a:cxn ang="0">
                    <a:pos x="62" y="339"/>
                  </a:cxn>
                  <a:cxn ang="0">
                    <a:pos x="10059" y="339"/>
                  </a:cxn>
                  <a:cxn ang="0">
                    <a:pos x="10070" y="337"/>
                  </a:cxn>
                  <a:cxn ang="0">
                    <a:pos x="10082" y="334"/>
                  </a:cxn>
                  <a:cxn ang="0">
                    <a:pos x="10094" y="328"/>
                  </a:cxn>
                  <a:cxn ang="0">
                    <a:pos x="10101" y="321"/>
                  </a:cxn>
                  <a:cxn ang="0">
                    <a:pos x="10109" y="315"/>
                  </a:cxn>
                  <a:cxn ang="0">
                    <a:pos x="10115" y="304"/>
                  </a:cxn>
                  <a:cxn ang="0">
                    <a:pos x="10119" y="294"/>
                  </a:cxn>
                  <a:cxn ang="0">
                    <a:pos x="10121" y="283"/>
                  </a:cxn>
                  <a:cxn ang="0">
                    <a:pos x="10121" y="56"/>
                  </a:cxn>
                  <a:cxn ang="0">
                    <a:pos x="10119" y="45"/>
                  </a:cxn>
                  <a:cxn ang="0">
                    <a:pos x="10115" y="35"/>
                  </a:cxn>
                  <a:cxn ang="0">
                    <a:pos x="10109" y="25"/>
                  </a:cxn>
                  <a:cxn ang="0">
                    <a:pos x="10101" y="18"/>
                  </a:cxn>
                  <a:cxn ang="0">
                    <a:pos x="10094" y="11"/>
                  </a:cxn>
                  <a:cxn ang="0">
                    <a:pos x="10082" y="6"/>
                  </a:cxn>
                  <a:cxn ang="0">
                    <a:pos x="10070" y="2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9">
                    <a:moveTo>
                      <a:pt x="62" y="0"/>
                    </a:moveTo>
                    <a:lnTo>
                      <a:pt x="51" y="2"/>
                    </a:lnTo>
                    <a:lnTo>
                      <a:pt x="39" y="6"/>
                    </a:lnTo>
                    <a:lnTo>
                      <a:pt x="27" y="11"/>
                    </a:lnTo>
                    <a:lnTo>
                      <a:pt x="20" y="18"/>
                    </a:lnTo>
                    <a:lnTo>
                      <a:pt x="12" y="25"/>
                    </a:lnTo>
                    <a:lnTo>
                      <a:pt x="6" y="35"/>
                    </a:lnTo>
                    <a:lnTo>
                      <a:pt x="2" y="45"/>
                    </a:lnTo>
                    <a:lnTo>
                      <a:pt x="0" y="56"/>
                    </a:lnTo>
                    <a:lnTo>
                      <a:pt x="0" y="283"/>
                    </a:lnTo>
                    <a:lnTo>
                      <a:pt x="2" y="294"/>
                    </a:lnTo>
                    <a:lnTo>
                      <a:pt x="6" y="304"/>
                    </a:lnTo>
                    <a:lnTo>
                      <a:pt x="12" y="315"/>
                    </a:lnTo>
                    <a:lnTo>
                      <a:pt x="20" y="321"/>
                    </a:lnTo>
                    <a:lnTo>
                      <a:pt x="27" y="328"/>
                    </a:lnTo>
                    <a:lnTo>
                      <a:pt x="39" y="334"/>
                    </a:lnTo>
                    <a:lnTo>
                      <a:pt x="51" y="337"/>
                    </a:lnTo>
                    <a:lnTo>
                      <a:pt x="62" y="339"/>
                    </a:lnTo>
                    <a:lnTo>
                      <a:pt x="10059" y="339"/>
                    </a:lnTo>
                    <a:lnTo>
                      <a:pt x="10070" y="337"/>
                    </a:lnTo>
                    <a:lnTo>
                      <a:pt x="10082" y="334"/>
                    </a:lnTo>
                    <a:lnTo>
                      <a:pt x="10094" y="328"/>
                    </a:lnTo>
                    <a:lnTo>
                      <a:pt x="10101" y="321"/>
                    </a:lnTo>
                    <a:lnTo>
                      <a:pt x="10109" y="315"/>
                    </a:lnTo>
                    <a:lnTo>
                      <a:pt x="10115" y="304"/>
                    </a:lnTo>
                    <a:lnTo>
                      <a:pt x="10119" y="294"/>
                    </a:lnTo>
                    <a:lnTo>
                      <a:pt x="10121" y="283"/>
                    </a:lnTo>
                    <a:lnTo>
                      <a:pt x="10121" y="56"/>
                    </a:lnTo>
                    <a:lnTo>
                      <a:pt x="10119" y="45"/>
                    </a:lnTo>
                    <a:lnTo>
                      <a:pt x="10115" y="35"/>
                    </a:lnTo>
                    <a:lnTo>
                      <a:pt x="10109" y="25"/>
                    </a:lnTo>
                    <a:lnTo>
                      <a:pt x="10101" y="18"/>
                    </a:lnTo>
                    <a:lnTo>
                      <a:pt x="10094" y="11"/>
                    </a:lnTo>
                    <a:lnTo>
                      <a:pt x="10082" y="6"/>
                    </a:lnTo>
                    <a:lnTo>
                      <a:pt x="10070" y="2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875" name="Rectangle 827"/>
            <p:cNvSpPr>
              <a:spLocks noChangeArrowheads="1"/>
            </p:cNvSpPr>
            <p:nvPr/>
          </p:nvSpPr>
          <p:spPr bwMode="auto">
            <a:xfrm>
              <a:off x="2453" y="2523"/>
              <a:ext cx="77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700" b="1">
                  <a:solidFill>
                    <a:srgbClr val="000000"/>
                  </a:solidFill>
                </a:rPr>
                <a:t>Información</a:t>
              </a:r>
              <a:endParaRPr lang="es-ES"/>
            </a:p>
          </p:txBody>
        </p:sp>
        <p:sp>
          <p:nvSpPr>
            <p:cNvPr id="2929" name="Rectangle 881"/>
            <p:cNvSpPr>
              <a:spLocks noChangeArrowheads="1"/>
            </p:cNvSpPr>
            <p:nvPr/>
          </p:nvSpPr>
          <p:spPr bwMode="auto">
            <a:xfrm>
              <a:off x="2197" y="2750"/>
              <a:ext cx="127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700" b="1">
                  <a:solidFill>
                    <a:srgbClr val="000000"/>
                  </a:solidFill>
                </a:rPr>
                <a:t>Recursos Humanos</a:t>
              </a:r>
              <a:endParaRPr lang="es-ES"/>
            </a:p>
          </p:txBody>
        </p:sp>
        <p:grpSp>
          <p:nvGrpSpPr>
            <p:cNvPr id="2982" name="Group 934"/>
            <p:cNvGrpSpPr>
              <a:grpSpLocks/>
            </p:cNvGrpSpPr>
            <p:nvPr/>
          </p:nvGrpSpPr>
          <p:grpSpPr bwMode="auto">
            <a:xfrm>
              <a:off x="350" y="3203"/>
              <a:ext cx="5106" cy="211"/>
              <a:chOff x="350" y="2994"/>
              <a:chExt cx="5106" cy="211"/>
            </a:xfrm>
          </p:grpSpPr>
          <p:sp>
            <p:nvSpPr>
              <p:cNvPr id="2931" name="Freeform 883"/>
              <p:cNvSpPr>
                <a:spLocks/>
              </p:cNvSpPr>
              <p:nvPr/>
            </p:nvSpPr>
            <p:spPr bwMode="auto">
              <a:xfrm>
                <a:off x="396" y="3036"/>
                <a:ext cx="5060" cy="169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51" y="2"/>
                  </a:cxn>
                  <a:cxn ang="0">
                    <a:pos x="39" y="5"/>
                  </a:cxn>
                  <a:cxn ang="0">
                    <a:pos x="27" y="10"/>
                  </a:cxn>
                  <a:cxn ang="0">
                    <a:pos x="20" y="17"/>
                  </a:cxn>
                  <a:cxn ang="0">
                    <a:pos x="12" y="24"/>
                  </a:cxn>
                  <a:cxn ang="0">
                    <a:pos x="6" y="35"/>
                  </a:cxn>
                  <a:cxn ang="0">
                    <a:pos x="2" y="45"/>
                  </a:cxn>
                  <a:cxn ang="0">
                    <a:pos x="0" y="55"/>
                  </a:cxn>
                  <a:cxn ang="0">
                    <a:pos x="0" y="283"/>
                  </a:cxn>
                  <a:cxn ang="0">
                    <a:pos x="2" y="293"/>
                  </a:cxn>
                  <a:cxn ang="0">
                    <a:pos x="6" y="304"/>
                  </a:cxn>
                  <a:cxn ang="0">
                    <a:pos x="12" y="314"/>
                  </a:cxn>
                  <a:cxn ang="0">
                    <a:pos x="20" y="321"/>
                  </a:cxn>
                  <a:cxn ang="0">
                    <a:pos x="27" y="328"/>
                  </a:cxn>
                  <a:cxn ang="0">
                    <a:pos x="39" y="333"/>
                  </a:cxn>
                  <a:cxn ang="0">
                    <a:pos x="51" y="337"/>
                  </a:cxn>
                  <a:cxn ang="0">
                    <a:pos x="62" y="338"/>
                  </a:cxn>
                  <a:cxn ang="0">
                    <a:pos x="10059" y="338"/>
                  </a:cxn>
                  <a:cxn ang="0">
                    <a:pos x="10070" y="337"/>
                  </a:cxn>
                  <a:cxn ang="0">
                    <a:pos x="10082" y="333"/>
                  </a:cxn>
                  <a:cxn ang="0">
                    <a:pos x="10094" y="328"/>
                  </a:cxn>
                  <a:cxn ang="0">
                    <a:pos x="10101" y="321"/>
                  </a:cxn>
                  <a:cxn ang="0">
                    <a:pos x="10109" y="314"/>
                  </a:cxn>
                  <a:cxn ang="0">
                    <a:pos x="10115" y="304"/>
                  </a:cxn>
                  <a:cxn ang="0">
                    <a:pos x="10119" y="293"/>
                  </a:cxn>
                  <a:cxn ang="0">
                    <a:pos x="10121" y="283"/>
                  </a:cxn>
                  <a:cxn ang="0">
                    <a:pos x="10121" y="55"/>
                  </a:cxn>
                  <a:cxn ang="0">
                    <a:pos x="10119" y="45"/>
                  </a:cxn>
                  <a:cxn ang="0">
                    <a:pos x="10115" y="35"/>
                  </a:cxn>
                  <a:cxn ang="0">
                    <a:pos x="10109" y="24"/>
                  </a:cxn>
                  <a:cxn ang="0">
                    <a:pos x="10101" y="17"/>
                  </a:cxn>
                  <a:cxn ang="0">
                    <a:pos x="10094" y="10"/>
                  </a:cxn>
                  <a:cxn ang="0">
                    <a:pos x="10082" y="5"/>
                  </a:cxn>
                  <a:cxn ang="0">
                    <a:pos x="10070" y="2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8">
                    <a:moveTo>
                      <a:pt x="62" y="0"/>
                    </a:moveTo>
                    <a:lnTo>
                      <a:pt x="51" y="2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20" y="17"/>
                    </a:lnTo>
                    <a:lnTo>
                      <a:pt x="12" y="24"/>
                    </a:lnTo>
                    <a:lnTo>
                      <a:pt x="6" y="35"/>
                    </a:lnTo>
                    <a:lnTo>
                      <a:pt x="2" y="45"/>
                    </a:lnTo>
                    <a:lnTo>
                      <a:pt x="0" y="55"/>
                    </a:lnTo>
                    <a:lnTo>
                      <a:pt x="0" y="283"/>
                    </a:lnTo>
                    <a:lnTo>
                      <a:pt x="2" y="293"/>
                    </a:lnTo>
                    <a:lnTo>
                      <a:pt x="6" y="304"/>
                    </a:lnTo>
                    <a:lnTo>
                      <a:pt x="12" y="314"/>
                    </a:lnTo>
                    <a:lnTo>
                      <a:pt x="20" y="321"/>
                    </a:lnTo>
                    <a:lnTo>
                      <a:pt x="27" y="328"/>
                    </a:lnTo>
                    <a:lnTo>
                      <a:pt x="39" y="333"/>
                    </a:lnTo>
                    <a:lnTo>
                      <a:pt x="51" y="337"/>
                    </a:lnTo>
                    <a:lnTo>
                      <a:pt x="62" y="338"/>
                    </a:lnTo>
                    <a:lnTo>
                      <a:pt x="10059" y="338"/>
                    </a:lnTo>
                    <a:lnTo>
                      <a:pt x="10070" y="337"/>
                    </a:lnTo>
                    <a:lnTo>
                      <a:pt x="10082" y="333"/>
                    </a:lnTo>
                    <a:lnTo>
                      <a:pt x="10094" y="328"/>
                    </a:lnTo>
                    <a:lnTo>
                      <a:pt x="10101" y="321"/>
                    </a:lnTo>
                    <a:lnTo>
                      <a:pt x="10109" y="314"/>
                    </a:lnTo>
                    <a:lnTo>
                      <a:pt x="10115" y="304"/>
                    </a:lnTo>
                    <a:lnTo>
                      <a:pt x="10119" y="293"/>
                    </a:lnTo>
                    <a:lnTo>
                      <a:pt x="10121" y="283"/>
                    </a:lnTo>
                    <a:lnTo>
                      <a:pt x="10121" y="55"/>
                    </a:lnTo>
                    <a:lnTo>
                      <a:pt x="10119" y="45"/>
                    </a:lnTo>
                    <a:lnTo>
                      <a:pt x="10115" y="35"/>
                    </a:lnTo>
                    <a:lnTo>
                      <a:pt x="10109" y="24"/>
                    </a:lnTo>
                    <a:lnTo>
                      <a:pt x="10101" y="17"/>
                    </a:lnTo>
                    <a:lnTo>
                      <a:pt x="10094" y="10"/>
                    </a:lnTo>
                    <a:lnTo>
                      <a:pt x="10082" y="5"/>
                    </a:lnTo>
                    <a:lnTo>
                      <a:pt x="10070" y="2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2980" name="Group 932"/>
              <p:cNvGrpSpPr>
                <a:grpSpLocks/>
              </p:cNvGrpSpPr>
              <p:nvPr/>
            </p:nvGrpSpPr>
            <p:grpSpPr bwMode="auto">
              <a:xfrm>
                <a:off x="350" y="2994"/>
                <a:ext cx="5060" cy="170"/>
                <a:chOff x="350" y="2994"/>
                <a:chExt cx="5060" cy="170"/>
              </a:xfrm>
            </p:grpSpPr>
            <p:sp>
              <p:nvSpPr>
                <p:cNvPr id="2932" name="Freeform 884"/>
                <p:cNvSpPr>
                  <a:spLocks/>
                </p:cNvSpPr>
                <p:nvPr/>
              </p:nvSpPr>
              <p:spPr bwMode="auto">
                <a:xfrm>
                  <a:off x="350" y="2994"/>
                  <a:ext cx="5060" cy="170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1" y="1"/>
                    </a:cxn>
                    <a:cxn ang="0">
                      <a:pos x="39" y="5"/>
                    </a:cxn>
                    <a:cxn ang="0">
                      <a:pos x="27" y="10"/>
                    </a:cxn>
                    <a:cxn ang="0">
                      <a:pos x="20" y="17"/>
                    </a:cxn>
                    <a:cxn ang="0">
                      <a:pos x="12" y="24"/>
                    </a:cxn>
                    <a:cxn ang="0">
                      <a:pos x="6" y="34"/>
                    </a:cxn>
                    <a:cxn ang="0">
                      <a:pos x="2" y="45"/>
                    </a:cxn>
                    <a:cxn ang="0">
                      <a:pos x="0" y="55"/>
                    </a:cxn>
                    <a:cxn ang="0">
                      <a:pos x="0" y="283"/>
                    </a:cxn>
                    <a:cxn ang="0">
                      <a:pos x="2" y="293"/>
                    </a:cxn>
                    <a:cxn ang="0">
                      <a:pos x="6" y="303"/>
                    </a:cxn>
                    <a:cxn ang="0">
                      <a:pos x="12" y="314"/>
                    </a:cxn>
                    <a:cxn ang="0">
                      <a:pos x="20" y="321"/>
                    </a:cxn>
                    <a:cxn ang="0">
                      <a:pos x="27" y="328"/>
                    </a:cxn>
                    <a:cxn ang="0">
                      <a:pos x="39" y="333"/>
                    </a:cxn>
                    <a:cxn ang="0">
                      <a:pos x="51" y="336"/>
                    </a:cxn>
                    <a:cxn ang="0">
                      <a:pos x="62" y="338"/>
                    </a:cxn>
                    <a:cxn ang="0">
                      <a:pos x="10059" y="338"/>
                    </a:cxn>
                    <a:cxn ang="0">
                      <a:pos x="10070" y="336"/>
                    </a:cxn>
                    <a:cxn ang="0">
                      <a:pos x="10082" y="333"/>
                    </a:cxn>
                    <a:cxn ang="0">
                      <a:pos x="10094" y="328"/>
                    </a:cxn>
                    <a:cxn ang="0">
                      <a:pos x="10101" y="321"/>
                    </a:cxn>
                    <a:cxn ang="0">
                      <a:pos x="10109" y="314"/>
                    </a:cxn>
                    <a:cxn ang="0">
                      <a:pos x="10115" y="303"/>
                    </a:cxn>
                    <a:cxn ang="0">
                      <a:pos x="10119" y="293"/>
                    </a:cxn>
                    <a:cxn ang="0">
                      <a:pos x="10121" y="283"/>
                    </a:cxn>
                    <a:cxn ang="0">
                      <a:pos x="10121" y="55"/>
                    </a:cxn>
                    <a:cxn ang="0">
                      <a:pos x="10119" y="45"/>
                    </a:cxn>
                    <a:cxn ang="0">
                      <a:pos x="10115" y="34"/>
                    </a:cxn>
                    <a:cxn ang="0">
                      <a:pos x="10109" y="24"/>
                    </a:cxn>
                    <a:cxn ang="0">
                      <a:pos x="10101" y="17"/>
                    </a:cxn>
                    <a:cxn ang="0">
                      <a:pos x="10094" y="10"/>
                    </a:cxn>
                    <a:cxn ang="0">
                      <a:pos x="10082" y="5"/>
                    </a:cxn>
                    <a:cxn ang="0">
                      <a:pos x="10070" y="1"/>
                    </a:cxn>
                    <a:cxn ang="0">
                      <a:pos x="1005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10121" h="338">
                      <a:moveTo>
                        <a:pt x="62" y="0"/>
                      </a:moveTo>
                      <a:lnTo>
                        <a:pt x="51" y="1"/>
                      </a:lnTo>
                      <a:lnTo>
                        <a:pt x="39" y="5"/>
                      </a:lnTo>
                      <a:lnTo>
                        <a:pt x="27" y="10"/>
                      </a:lnTo>
                      <a:lnTo>
                        <a:pt x="20" y="17"/>
                      </a:lnTo>
                      <a:lnTo>
                        <a:pt x="12" y="24"/>
                      </a:lnTo>
                      <a:lnTo>
                        <a:pt x="6" y="34"/>
                      </a:lnTo>
                      <a:lnTo>
                        <a:pt x="2" y="45"/>
                      </a:lnTo>
                      <a:lnTo>
                        <a:pt x="0" y="55"/>
                      </a:lnTo>
                      <a:lnTo>
                        <a:pt x="0" y="283"/>
                      </a:lnTo>
                      <a:lnTo>
                        <a:pt x="2" y="293"/>
                      </a:lnTo>
                      <a:lnTo>
                        <a:pt x="6" y="303"/>
                      </a:lnTo>
                      <a:lnTo>
                        <a:pt x="12" y="314"/>
                      </a:lnTo>
                      <a:lnTo>
                        <a:pt x="20" y="321"/>
                      </a:lnTo>
                      <a:lnTo>
                        <a:pt x="27" y="328"/>
                      </a:lnTo>
                      <a:lnTo>
                        <a:pt x="39" y="333"/>
                      </a:lnTo>
                      <a:lnTo>
                        <a:pt x="51" y="336"/>
                      </a:lnTo>
                      <a:lnTo>
                        <a:pt x="62" y="338"/>
                      </a:lnTo>
                      <a:lnTo>
                        <a:pt x="10059" y="338"/>
                      </a:lnTo>
                      <a:lnTo>
                        <a:pt x="10070" y="336"/>
                      </a:lnTo>
                      <a:lnTo>
                        <a:pt x="10082" y="333"/>
                      </a:lnTo>
                      <a:lnTo>
                        <a:pt x="10094" y="328"/>
                      </a:lnTo>
                      <a:lnTo>
                        <a:pt x="10101" y="321"/>
                      </a:lnTo>
                      <a:lnTo>
                        <a:pt x="10109" y="314"/>
                      </a:lnTo>
                      <a:lnTo>
                        <a:pt x="10115" y="303"/>
                      </a:lnTo>
                      <a:lnTo>
                        <a:pt x="10119" y="293"/>
                      </a:lnTo>
                      <a:lnTo>
                        <a:pt x="10121" y="283"/>
                      </a:lnTo>
                      <a:lnTo>
                        <a:pt x="10121" y="55"/>
                      </a:lnTo>
                      <a:lnTo>
                        <a:pt x="10119" y="45"/>
                      </a:lnTo>
                      <a:lnTo>
                        <a:pt x="10115" y="34"/>
                      </a:lnTo>
                      <a:lnTo>
                        <a:pt x="10109" y="24"/>
                      </a:lnTo>
                      <a:lnTo>
                        <a:pt x="10101" y="17"/>
                      </a:lnTo>
                      <a:lnTo>
                        <a:pt x="10094" y="10"/>
                      </a:lnTo>
                      <a:lnTo>
                        <a:pt x="10082" y="5"/>
                      </a:lnTo>
                      <a:lnTo>
                        <a:pt x="10070" y="1"/>
                      </a:lnTo>
                      <a:lnTo>
                        <a:pt x="1005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3" name="Freeform 885"/>
                <p:cNvSpPr>
                  <a:spLocks/>
                </p:cNvSpPr>
                <p:nvPr/>
              </p:nvSpPr>
              <p:spPr bwMode="auto">
                <a:xfrm>
                  <a:off x="401" y="2995"/>
                  <a:ext cx="4956" cy="166"/>
                </a:xfrm>
                <a:custGeom>
                  <a:avLst/>
                  <a:gdLst/>
                  <a:ahLst/>
                  <a:cxnLst>
                    <a:cxn ang="0">
                      <a:pos x="62" y="0"/>
                    </a:cxn>
                    <a:cxn ang="0">
                      <a:pos x="50" y="2"/>
                    </a:cxn>
                    <a:cxn ang="0">
                      <a:pos x="39" y="6"/>
                    </a:cxn>
                    <a:cxn ang="0">
                      <a:pos x="27" y="11"/>
                    </a:cxn>
                    <a:cxn ang="0">
                      <a:pos x="19" y="18"/>
                    </a:cxn>
                    <a:cxn ang="0">
                      <a:pos x="12" y="25"/>
                    </a:cxn>
                    <a:cxn ang="0">
                      <a:pos x="6" y="35"/>
                    </a:cxn>
                    <a:cxn ang="0">
                      <a:pos x="2" y="45"/>
                    </a:cxn>
                    <a:cxn ang="0">
                      <a:pos x="0" y="56"/>
                    </a:cxn>
                    <a:cxn ang="0">
                      <a:pos x="0" y="276"/>
                    </a:cxn>
                    <a:cxn ang="0">
                      <a:pos x="2" y="287"/>
                    </a:cxn>
                    <a:cxn ang="0">
                      <a:pos x="6" y="297"/>
                    </a:cxn>
                    <a:cxn ang="0">
                      <a:pos x="12" y="308"/>
                    </a:cxn>
                    <a:cxn ang="0">
                      <a:pos x="19" y="315"/>
                    </a:cxn>
                    <a:cxn ang="0">
                      <a:pos x="27" y="321"/>
                    </a:cxn>
                    <a:cxn ang="0">
                      <a:pos x="39" y="327"/>
                    </a:cxn>
                    <a:cxn ang="0">
                      <a:pos x="50" y="330"/>
                    </a:cxn>
                    <a:cxn ang="0">
                      <a:pos x="62" y="332"/>
                    </a:cxn>
                    <a:cxn ang="0">
                      <a:pos x="9849" y="332"/>
                    </a:cxn>
                    <a:cxn ang="0">
                      <a:pos x="9861" y="330"/>
                    </a:cxn>
                    <a:cxn ang="0">
                      <a:pos x="9872" y="327"/>
                    </a:cxn>
                    <a:cxn ang="0">
                      <a:pos x="9884" y="321"/>
                    </a:cxn>
                    <a:cxn ang="0">
                      <a:pos x="9892" y="315"/>
                    </a:cxn>
                    <a:cxn ang="0">
                      <a:pos x="9899" y="308"/>
                    </a:cxn>
                    <a:cxn ang="0">
                      <a:pos x="9905" y="297"/>
                    </a:cxn>
                    <a:cxn ang="0">
                      <a:pos x="9909" y="287"/>
                    </a:cxn>
                    <a:cxn ang="0">
                      <a:pos x="9911" y="276"/>
                    </a:cxn>
                    <a:cxn ang="0">
                      <a:pos x="9911" y="56"/>
                    </a:cxn>
                    <a:cxn ang="0">
                      <a:pos x="9909" y="45"/>
                    </a:cxn>
                    <a:cxn ang="0">
                      <a:pos x="9905" y="35"/>
                    </a:cxn>
                    <a:cxn ang="0">
                      <a:pos x="9899" y="25"/>
                    </a:cxn>
                    <a:cxn ang="0">
                      <a:pos x="9892" y="18"/>
                    </a:cxn>
                    <a:cxn ang="0">
                      <a:pos x="9884" y="11"/>
                    </a:cxn>
                    <a:cxn ang="0">
                      <a:pos x="9872" y="6"/>
                    </a:cxn>
                    <a:cxn ang="0">
                      <a:pos x="9861" y="2"/>
                    </a:cxn>
                    <a:cxn ang="0">
                      <a:pos x="9849" y="0"/>
                    </a:cxn>
                    <a:cxn ang="0">
                      <a:pos x="62" y="0"/>
                    </a:cxn>
                  </a:cxnLst>
                  <a:rect l="0" t="0" r="r" b="b"/>
                  <a:pathLst>
                    <a:path w="9911" h="332">
                      <a:moveTo>
                        <a:pt x="62" y="0"/>
                      </a:moveTo>
                      <a:lnTo>
                        <a:pt x="50" y="2"/>
                      </a:lnTo>
                      <a:lnTo>
                        <a:pt x="39" y="6"/>
                      </a:lnTo>
                      <a:lnTo>
                        <a:pt x="27" y="11"/>
                      </a:lnTo>
                      <a:lnTo>
                        <a:pt x="19" y="18"/>
                      </a:lnTo>
                      <a:lnTo>
                        <a:pt x="12" y="25"/>
                      </a:lnTo>
                      <a:lnTo>
                        <a:pt x="6" y="35"/>
                      </a:lnTo>
                      <a:lnTo>
                        <a:pt x="2" y="45"/>
                      </a:lnTo>
                      <a:lnTo>
                        <a:pt x="0" y="56"/>
                      </a:lnTo>
                      <a:lnTo>
                        <a:pt x="0" y="276"/>
                      </a:lnTo>
                      <a:lnTo>
                        <a:pt x="2" y="287"/>
                      </a:lnTo>
                      <a:lnTo>
                        <a:pt x="6" y="297"/>
                      </a:lnTo>
                      <a:lnTo>
                        <a:pt x="12" y="308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39" y="327"/>
                      </a:lnTo>
                      <a:lnTo>
                        <a:pt x="50" y="330"/>
                      </a:lnTo>
                      <a:lnTo>
                        <a:pt x="62" y="332"/>
                      </a:lnTo>
                      <a:lnTo>
                        <a:pt x="9849" y="332"/>
                      </a:lnTo>
                      <a:lnTo>
                        <a:pt x="9861" y="330"/>
                      </a:lnTo>
                      <a:lnTo>
                        <a:pt x="9872" y="327"/>
                      </a:lnTo>
                      <a:lnTo>
                        <a:pt x="9884" y="321"/>
                      </a:lnTo>
                      <a:lnTo>
                        <a:pt x="9892" y="315"/>
                      </a:lnTo>
                      <a:lnTo>
                        <a:pt x="9899" y="308"/>
                      </a:lnTo>
                      <a:lnTo>
                        <a:pt x="9905" y="297"/>
                      </a:lnTo>
                      <a:lnTo>
                        <a:pt x="9909" y="287"/>
                      </a:lnTo>
                      <a:lnTo>
                        <a:pt x="9911" y="276"/>
                      </a:lnTo>
                      <a:lnTo>
                        <a:pt x="9911" y="56"/>
                      </a:lnTo>
                      <a:lnTo>
                        <a:pt x="9909" y="45"/>
                      </a:lnTo>
                      <a:lnTo>
                        <a:pt x="9905" y="35"/>
                      </a:lnTo>
                      <a:lnTo>
                        <a:pt x="9899" y="25"/>
                      </a:lnTo>
                      <a:lnTo>
                        <a:pt x="9892" y="18"/>
                      </a:lnTo>
                      <a:lnTo>
                        <a:pt x="9884" y="11"/>
                      </a:lnTo>
                      <a:lnTo>
                        <a:pt x="9872" y="6"/>
                      </a:lnTo>
                      <a:lnTo>
                        <a:pt x="9861" y="2"/>
                      </a:lnTo>
                      <a:lnTo>
                        <a:pt x="9849" y="0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4" name="Freeform 886"/>
                <p:cNvSpPr>
                  <a:spLocks/>
                </p:cNvSpPr>
                <p:nvPr/>
              </p:nvSpPr>
              <p:spPr bwMode="auto">
                <a:xfrm>
                  <a:off x="453" y="2997"/>
                  <a:ext cx="4851" cy="162"/>
                </a:xfrm>
                <a:custGeom>
                  <a:avLst/>
                  <a:gdLst/>
                  <a:ahLst/>
                  <a:cxnLst>
                    <a:cxn ang="0">
                      <a:pos x="60" y="0"/>
                    </a:cxn>
                    <a:cxn ang="0">
                      <a:pos x="48" y="2"/>
                    </a:cxn>
                    <a:cxn ang="0">
                      <a:pos x="37" y="5"/>
                    </a:cxn>
                    <a:cxn ang="0">
                      <a:pos x="27" y="10"/>
                    </a:cxn>
                    <a:cxn ang="0">
                      <a:pos x="19" y="17"/>
                    </a:cxn>
                    <a:cxn ang="0">
                      <a:pos x="11" y="24"/>
                    </a:cxn>
                    <a:cxn ang="0">
                      <a:pos x="6" y="33"/>
                    </a:cxn>
                    <a:cxn ang="0">
                      <a:pos x="2" y="43"/>
                    </a:cxn>
                    <a:cxn ang="0">
                      <a:pos x="0" y="54"/>
                    </a:cxn>
                    <a:cxn ang="0">
                      <a:pos x="0" y="271"/>
                    </a:cxn>
                    <a:cxn ang="0">
                      <a:pos x="2" y="281"/>
                    </a:cxn>
                    <a:cxn ang="0">
                      <a:pos x="6" y="291"/>
                    </a:cxn>
                    <a:cxn ang="0">
                      <a:pos x="11" y="300"/>
                    </a:cxn>
                    <a:cxn ang="0">
                      <a:pos x="19" y="309"/>
                    </a:cxn>
                    <a:cxn ang="0">
                      <a:pos x="27" y="314"/>
                    </a:cxn>
                    <a:cxn ang="0">
                      <a:pos x="37" y="319"/>
                    </a:cxn>
                    <a:cxn ang="0">
                      <a:pos x="48" y="323"/>
                    </a:cxn>
                    <a:cxn ang="0">
                      <a:pos x="60" y="324"/>
                    </a:cxn>
                    <a:cxn ang="0">
                      <a:pos x="9641" y="324"/>
                    </a:cxn>
                    <a:cxn ang="0">
                      <a:pos x="9653" y="323"/>
                    </a:cxn>
                    <a:cxn ang="0">
                      <a:pos x="9664" y="319"/>
                    </a:cxn>
                    <a:cxn ang="0">
                      <a:pos x="9674" y="314"/>
                    </a:cxn>
                    <a:cxn ang="0">
                      <a:pos x="9684" y="309"/>
                    </a:cxn>
                    <a:cxn ang="0">
                      <a:pos x="9690" y="300"/>
                    </a:cxn>
                    <a:cxn ang="0">
                      <a:pos x="9695" y="291"/>
                    </a:cxn>
                    <a:cxn ang="0">
                      <a:pos x="9699" y="281"/>
                    </a:cxn>
                    <a:cxn ang="0">
                      <a:pos x="9701" y="271"/>
                    </a:cxn>
                    <a:cxn ang="0">
                      <a:pos x="9701" y="54"/>
                    </a:cxn>
                    <a:cxn ang="0">
                      <a:pos x="9699" y="43"/>
                    </a:cxn>
                    <a:cxn ang="0">
                      <a:pos x="9695" y="33"/>
                    </a:cxn>
                    <a:cxn ang="0">
                      <a:pos x="9690" y="24"/>
                    </a:cxn>
                    <a:cxn ang="0">
                      <a:pos x="9684" y="17"/>
                    </a:cxn>
                    <a:cxn ang="0">
                      <a:pos x="9674" y="10"/>
                    </a:cxn>
                    <a:cxn ang="0">
                      <a:pos x="9664" y="5"/>
                    </a:cxn>
                    <a:cxn ang="0">
                      <a:pos x="9653" y="2"/>
                    </a:cxn>
                    <a:cxn ang="0">
                      <a:pos x="9641" y="0"/>
                    </a:cxn>
                    <a:cxn ang="0">
                      <a:pos x="60" y="0"/>
                    </a:cxn>
                  </a:cxnLst>
                  <a:rect l="0" t="0" r="r" b="b"/>
                  <a:pathLst>
                    <a:path w="9701" h="324">
                      <a:moveTo>
                        <a:pt x="60" y="0"/>
                      </a:moveTo>
                      <a:lnTo>
                        <a:pt x="48" y="2"/>
                      </a:lnTo>
                      <a:lnTo>
                        <a:pt x="37" y="5"/>
                      </a:lnTo>
                      <a:lnTo>
                        <a:pt x="27" y="10"/>
                      </a:lnTo>
                      <a:lnTo>
                        <a:pt x="19" y="17"/>
                      </a:lnTo>
                      <a:lnTo>
                        <a:pt x="11" y="24"/>
                      </a:lnTo>
                      <a:lnTo>
                        <a:pt x="6" y="33"/>
                      </a:lnTo>
                      <a:lnTo>
                        <a:pt x="2" y="43"/>
                      </a:lnTo>
                      <a:lnTo>
                        <a:pt x="0" y="54"/>
                      </a:lnTo>
                      <a:lnTo>
                        <a:pt x="0" y="271"/>
                      </a:lnTo>
                      <a:lnTo>
                        <a:pt x="2" y="281"/>
                      </a:lnTo>
                      <a:lnTo>
                        <a:pt x="6" y="291"/>
                      </a:lnTo>
                      <a:lnTo>
                        <a:pt x="11" y="300"/>
                      </a:lnTo>
                      <a:lnTo>
                        <a:pt x="19" y="309"/>
                      </a:lnTo>
                      <a:lnTo>
                        <a:pt x="27" y="314"/>
                      </a:lnTo>
                      <a:lnTo>
                        <a:pt x="37" y="319"/>
                      </a:lnTo>
                      <a:lnTo>
                        <a:pt x="48" y="323"/>
                      </a:lnTo>
                      <a:lnTo>
                        <a:pt x="60" y="324"/>
                      </a:lnTo>
                      <a:lnTo>
                        <a:pt x="9641" y="324"/>
                      </a:lnTo>
                      <a:lnTo>
                        <a:pt x="9653" y="323"/>
                      </a:lnTo>
                      <a:lnTo>
                        <a:pt x="9664" y="319"/>
                      </a:lnTo>
                      <a:lnTo>
                        <a:pt x="9674" y="314"/>
                      </a:lnTo>
                      <a:lnTo>
                        <a:pt x="9684" y="309"/>
                      </a:lnTo>
                      <a:lnTo>
                        <a:pt x="9690" y="300"/>
                      </a:lnTo>
                      <a:lnTo>
                        <a:pt x="9695" y="291"/>
                      </a:lnTo>
                      <a:lnTo>
                        <a:pt x="9699" y="281"/>
                      </a:lnTo>
                      <a:lnTo>
                        <a:pt x="9701" y="271"/>
                      </a:lnTo>
                      <a:lnTo>
                        <a:pt x="9701" y="54"/>
                      </a:lnTo>
                      <a:lnTo>
                        <a:pt x="9699" y="43"/>
                      </a:lnTo>
                      <a:lnTo>
                        <a:pt x="9695" y="33"/>
                      </a:lnTo>
                      <a:lnTo>
                        <a:pt x="9690" y="24"/>
                      </a:lnTo>
                      <a:lnTo>
                        <a:pt x="9684" y="17"/>
                      </a:lnTo>
                      <a:lnTo>
                        <a:pt x="9674" y="10"/>
                      </a:lnTo>
                      <a:lnTo>
                        <a:pt x="9664" y="5"/>
                      </a:lnTo>
                      <a:lnTo>
                        <a:pt x="9653" y="2"/>
                      </a:lnTo>
                      <a:lnTo>
                        <a:pt x="9641" y="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5" name="Freeform 887"/>
                <p:cNvSpPr>
                  <a:spLocks/>
                </p:cNvSpPr>
                <p:nvPr/>
              </p:nvSpPr>
              <p:spPr bwMode="auto">
                <a:xfrm>
                  <a:off x="507" y="2999"/>
                  <a:ext cx="4744" cy="158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2"/>
                    </a:cxn>
                    <a:cxn ang="0">
                      <a:pos x="37" y="5"/>
                    </a:cxn>
                    <a:cxn ang="0">
                      <a:pos x="28" y="11"/>
                    </a:cxn>
                    <a:cxn ang="0">
                      <a:pos x="18" y="16"/>
                    </a:cxn>
                    <a:cxn ang="0">
                      <a:pos x="12" y="25"/>
                    </a:cxn>
                    <a:cxn ang="0">
                      <a:pos x="6" y="33"/>
                    </a:cxn>
                    <a:cxn ang="0">
                      <a:pos x="2" y="42"/>
                    </a:cxn>
                    <a:cxn ang="0">
                      <a:pos x="0" y="52"/>
                    </a:cxn>
                    <a:cxn ang="0">
                      <a:pos x="0" y="266"/>
                    </a:cxn>
                    <a:cxn ang="0">
                      <a:pos x="2" y="276"/>
                    </a:cxn>
                    <a:cxn ang="0">
                      <a:pos x="6" y="285"/>
                    </a:cxn>
                    <a:cxn ang="0">
                      <a:pos x="12" y="295"/>
                    </a:cxn>
                    <a:cxn ang="0">
                      <a:pos x="18" y="302"/>
                    </a:cxn>
                    <a:cxn ang="0">
                      <a:pos x="28" y="309"/>
                    </a:cxn>
                    <a:cxn ang="0">
                      <a:pos x="37" y="314"/>
                    </a:cxn>
                    <a:cxn ang="0">
                      <a:pos x="47" y="316"/>
                    </a:cxn>
                    <a:cxn ang="0">
                      <a:pos x="59" y="318"/>
                    </a:cxn>
                    <a:cxn ang="0">
                      <a:pos x="9430" y="318"/>
                    </a:cxn>
                    <a:cxn ang="0">
                      <a:pos x="9442" y="316"/>
                    </a:cxn>
                    <a:cxn ang="0">
                      <a:pos x="9452" y="314"/>
                    </a:cxn>
                    <a:cxn ang="0">
                      <a:pos x="9463" y="309"/>
                    </a:cxn>
                    <a:cxn ang="0">
                      <a:pos x="9471" y="302"/>
                    </a:cxn>
                    <a:cxn ang="0">
                      <a:pos x="9479" y="295"/>
                    </a:cxn>
                    <a:cxn ang="0">
                      <a:pos x="9485" y="285"/>
                    </a:cxn>
                    <a:cxn ang="0">
                      <a:pos x="9487" y="276"/>
                    </a:cxn>
                    <a:cxn ang="0">
                      <a:pos x="9488" y="266"/>
                    </a:cxn>
                    <a:cxn ang="0">
                      <a:pos x="9488" y="52"/>
                    </a:cxn>
                    <a:cxn ang="0">
                      <a:pos x="9487" y="42"/>
                    </a:cxn>
                    <a:cxn ang="0">
                      <a:pos x="9485" y="33"/>
                    </a:cxn>
                    <a:cxn ang="0">
                      <a:pos x="9479" y="25"/>
                    </a:cxn>
                    <a:cxn ang="0">
                      <a:pos x="9471" y="16"/>
                    </a:cxn>
                    <a:cxn ang="0">
                      <a:pos x="9463" y="11"/>
                    </a:cxn>
                    <a:cxn ang="0">
                      <a:pos x="9452" y="5"/>
                    </a:cxn>
                    <a:cxn ang="0">
                      <a:pos x="9442" y="2"/>
                    </a:cxn>
                    <a:cxn ang="0">
                      <a:pos x="943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488" h="318">
                      <a:moveTo>
                        <a:pt x="59" y="0"/>
                      </a:moveTo>
                      <a:lnTo>
                        <a:pt x="47" y="2"/>
                      </a:lnTo>
                      <a:lnTo>
                        <a:pt x="37" y="5"/>
                      </a:lnTo>
                      <a:lnTo>
                        <a:pt x="28" y="11"/>
                      </a:lnTo>
                      <a:lnTo>
                        <a:pt x="18" y="16"/>
                      </a:lnTo>
                      <a:lnTo>
                        <a:pt x="12" y="25"/>
                      </a:lnTo>
                      <a:lnTo>
                        <a:pt x="6" y="33"/>
                      </a:lnTo>
                      <a:lnTo>
                        <a:pt x="2" y="42"/>
                      </a:lnTo>
                      <a:lnTo>
                        <a:pt x="0" y="52"/>
                      </a:lnTo>
                      <a:lnTo>
                        <a:pt x="0" y="266"/>
                      </a:lnTo>
                      <a:lnTo>
                        <a:pt x="2" y="276"/>
                      </a:lnTo>
                      <a:lnTo>
                        <a:pt x="6" y="285"/>
                      </a:lnTo>
                      <a:lnTo>
                        <a:pt x="12" y="295"/>
                      </a:lnTo>
                      <a:lnTo>
                        <a:pt x="18" y="302"/>
                      </a:lnTo>
                      <a:lnTo>
                        <a:pt x="28" y="309"/>
                      </a:lnTo>
                      <a:lnTo>
                        <a:pt x="37" y="314"/>
                      </a:lnTo>
                      <a:lnTo>
                        <a:pt x="47" y="316"/>
                      </a:lnTo>
                      <a:lnTo>
                        <a:pt x="59" y="318"/>
                      </a:lnTo>
                      <a:lnTo>
                        <a:pt x="9430" y="318"/>
                      </a:lnTo>
                      <a:lnTo>
                        <a:pt x="9442" y="316"/>
                      </a:lnTo>
                      <a:lnTo>
                        <a:pt x="9452" y="314"/>
                      </a:lnTo>
                      <a:lnTo>
                        <a:pt x="9463" y="309"/>
                      </a:lnTo>
                      <a:lnTo>
                        <a:pt x="9471" y="302"/>
                      </a:lnTo>
                      <a:lnTo>
                        <a:pt x="9479" y="295"/>
                      </a:lnTo>
                      <a:lnTo>
                        <a:pt x="9485" y="285"/>
                      </a:lnTo>
                      <a:lnTo>
                        <a:pt x="9487" y="276"/>
                      </a:lnTo>
                      <a:lnTo>
                        <a:pt x="9488" y="266"/>
                      </a:lnTo>
                      <a:lnTo>
                        <a:pt x="9488" y="52"/>
                      </a:lnTo>
                      <a:lnTo>
                        <a:pt x="9487" y="42"/>
                      </a:lnTo>
                      <a:lnTo>
                        <a:pt x="9485" y="33"/>
                      </a:lnTo>
                      <a:lnTo>
                        <a:pt x="9479" y="25"/>
                      </a:lnTo>
                      <a:lnTo>
                        <a:pt x="9471" y="16"/>
                      </a:lnTo>
                      <a:lnTo>
                        <a:pt x="9463" y="11"/>
                      </a:lnTo>
                      <a:lnTo>
                        <a:pt x="9452" y="5"/>
                      </a:lnTo>
                      <a:lnTo>
                        <a:pt x="9442" y="2"/>
                      </a:lnTo>
                      <a:lnTo>
                        <a:pt x="943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3B3B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6" name="Freeform 888"/>
                <p:cNvSpPr>
                  <a:spLocks/>
                </p:cNvSpPr>
                <p:nvPr/>
              </p:nvSpPr>
              <p:spPr bwMode="auto">
                <a:xfrm>
                  <a:off x="559" y="3000"/>
                  <a:ext cx="4639" cy="156"/>
                </a:xfrm>
                <a:custGeom>
                  <a:avLst/>
                  <a:gdLst/>
                  <a:ahLst/>
                  <a:cxnLst>
                    <a:cxn ang="0">
                      <a:pos x="59" y="0"/>
                    </a:cxn>
                    <a:cxn ang="0">
                      <a:pos x="47" y="1"/>
                    </a:cxn>
                    <a:cxn ang="0">
                      <a:pos x="37" y="3"/>
                    </a:cxn>
                    <a:cxn ang="0">
                      <a:pos x="27" y="8"/>
                    </a:cxn>
                    <a:cxn ang="0">
                      <a:pos x="18" y="15"/>
                    </a:cxn>
                    <a:cxn ang="0">
                      <a:pos x="10" y="24"/>
                    </a:cxn>
                    <a:cxn ang="0">
                      <a:pos x="4" y="33"/>
                    </a:cxn>
                    <a:cxn ang="0">
                      <a:pos x="2" y="41"/>
                    </a:cxn>
                    <a:cxn ang="0">
                      <a:pos x="0" y="52"/>
                    </a:cxn>
                    <a:cxn ang="0">
                      <a:pos x="0" y="258"/>
                    </a:cxn>
                    <a:cxn ang="0">
                      <a:pos x="2" y="269"/>
                    </a:cxn>
                    <a:cxn ang="0">
                      <a:pos x="4" y="277"/>
                    </a:cxn>
                    <a:cxn ang="0">
                      <a:pos x="10" y="288"/>
                    </a:cxn>
                    <a:cxn ang="0">
                      <a:pos x="18" y="295"/>
                    </a:cxn>
                    <a:cxn ang="0">
                      <a:pos x="27" y="302"/>
                    </a:cxn>
                    <a:cxn ang="0">
                      <a:pos x="37" y="307"/>
                    </a:cxn>
                    <a:cxn ang="0">
                      <a:pos x="47" y="309"/>
                    </a:cxn>
                    <a:cxn ang="0">
                      <a:pos x="59" y="310"/>
                    </a:cxn>
                    <a:cxn ang="0">
                      <a:pos x="9220" y="310"/>
                    </a:cxn>
                    <a:cxn ang="0">
                      <a:pos x="9232" y="309"/>
                    </a:cxn>
                    <a:cxn ang="0">
                      <a:pos x="9242" y="307"/>
                    </a:cxn>
                    <a:cxn ang="0">
                      <a:pos x="9253" y="302"/>
                    </a:cxn>
                    <a:cxn ang="0">
                      <a:pos x="9261" y="295"/>
                    </a:cxn>
                    <a:cxn ang="0">
                      <a:pos x="9269" y="288"/>
                    </a:cxn>
                    <a:cxn ang="0">
                      <a:pos x="9275" y="277"/>
                    </a:cxn>
                    <a:cxn ang="0">
                      <a:pos x="9277" y="269"/>
                    </a:cxn>
                    <a:cxn ang="0">
                      <a:pos x="9279" y="258"/>
                    </a:cxn>
                    <a:cxn ang="0">
                      <a:pos x="9279" y="52"/>
                    </a:cxn>
                    <a:cxn ang="0">
                      <a:pos x="9277" y="41"/>
                    </a:cxn>
                    <a:cxn ang="0">
                      <a:pos x="9275" y="33"/>
                    </a:cxn>
                    <a:cxn ang="0">
                      <a:pos x="9269" y="24"/>
                    </a:cxn>
                    <a:cxn ang="0">
                      <a:pos x="9261" y="15"/>
                    </a:cxn>
                    <a:cxn ang="0">
                      <a:pos x="9253" y="8"/>
                    </a:cxn>
                    <a:cxn ang="0">
                      <a:pos x="9242" y="3"/>
                    </a:cxn>
                    <a:cxn ang="0">
                      <a:pos x="9232" y="1"/>
                    </a:cxn>
                    <a:cxn ang="0">
                      <a:pos x="9220" y="0"/>
                    </a:cxn>
                    <a:cxn ang="0">
                      <a:pos x="59" y="0"/>
                    </a:cxn>
                  </a:cxnLst>
                  <a:rect l="0" t="0" r="r" b="b"/>
                  <a:pathLst>
                    <a:path w="9279" h="310">
                      <a:moveTo>
                        <a:pt x="59" y="0"/>
                      </a:moveTo>
                      <a:lnTo>
                        <a:pt x="47" y="1"/>
                      </a:lnTo>
                      <a:lnTo>
                        <a:pt x="37" y="3"/>
                      </a:lnTo>
                      <a:lnTo>
                        <a:pt x="27" y="8"/>
                      </a:lnTo>
                      <a:lnTo>
                        <a:pt x="18" y="15"/>
                      </a:lnTo>
                      <a:lnTo>
                        <a:pt x="10" y="24"/>
                      </a:lnTo>
                      <a:lnTo>
                        <a:pt x="4" y="33"/>
                      </a:lnTo>
                      <a:lnTo>
                        <a:pt x="2" y="41"/>
                      </a:lnTo>
                      <a:lnTo>
                        <a:pt x="0" y="52"/>
                      </a:lnTo>
                      <a:lnTo>
                        <a:pt x="0" y="258"/>
                      </a:lnTo>
                      <a:lnTo>
                        <a:pt x="2" y="269"/>
                      </a:lnTo>
                      <a:lnTo>
                        <a:pt x="4" y="277"/>
                      </a:lnTo>
                      <a:lnTo>
                        <a:pt x="10" y="288"/>
                      </a:lnTo>
                      <a:lnTo>
                        <a:pt x="18" y="295"/>
                      </a:lnTo>
                      <a:lnTo>
                        <a:pt x="27" y="302"/>
                      </a:lnTo>
                      <a:lnTo>
                        <a:pt x="37" y="307"/>
                      </a:lnTo>
                      <a:lnTo>
                        <a:pt x="47" y="309"/>
                      </a:lnTo>
                      <a:lnTo>
                        <a:pt x="59" y="310"/>
                      </a:lnTo>
                      <a:lnTo>
                        <a:pt x="9220" y="310"/>
                      </a:lnTo>
                      <a:lnTo>
                        <a:pt x="9232" y="309"/>
                      </a:lnTo>
                      <a:lnTo>
                        <a:pt x="9242" y="307"/>
                      </a:lnTo>
                      <a:lnTo>
                        <a:pt x="9253" y="302"/>
                      </a:lnTo>
                      <a:lnTo>
                        <a:pt x="9261" y="295"/>
                      </a:lnTo>
                      <a:lnTo>
                        <a:pt x="9269" y="288"/>
                      </a:lnTo>
                      <a:lnTo>
                        <a:pt x="9275" y="277"/>
                      </a:lnTo>
                      <a:lnTo>
                        <a:pt x="9277" y="269"/>
                      </a:lnTo>
                      <a:lnTo>
                        <a:pt x="9279" y="258"/>
                      </a:lnTo>
                      <a:lnTo>
                        <a:pt x="9279" y="52"/>
                      </a:lnTo>
                      <a:lnTo>
                        <a:pt x="9277" y="41"/>
                      </a:lnTo>
                      <a:lnTo>
                        <a:pt x="9275" y="33"/>
                      </a:lnTo>
                      <a:lnTo>
                        <a:pt x="9269" y="24"/>
                      </a:lnTo>
                      <a:lnTo>
                        <a:pt x="9261" y="15"/>
                      </a:lnTo>
                      <a:lnTo>
                        <a:pt x="9253" y="8"/>
                      </a:lnTo>
                      <a:lnTo>
                        <a:pt x="9242" y="3"/>
                      </a:lnTo>
                      <a:lnTo>
                        <a:pt x="9232" y="1"/>
                      </a:lnTo>
                      <a:lnTo>
                        <a:pt x="9220" y="0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rgbClr val="B4B4B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7" name="Freeform 889"/>
                <p:cNvSpPr>
                  <a:spLocks/>
                </p:cNvSpPr>
                <p:nvPr/>
              </p:nvSpPr>
              <p:spPr bwMode="auto">
                <a:xfrm>
                  <a:off x="612" y="3002"/>
                  <a:ext cx="4534" cy="152"/>
                </a:xfrm>
                <a:custGeom>
                  <a:avLst/>
                  <a:gdLst/>
                  <a:ahLst/>
                  <a:cxnLst>
                    <a:cxn ang="0">
                      <a:pos x="56" y="0"/>
                    </a:cxn>
                    <a:cxn ang="0">
                      <a:pos x="45" y="2"/>
                    </a:cxn>
                    <a:cxn ang="0">
                      <a:pos x="35" y="4"/>
                    </a:cxn>
                    <a:cxn ang="0">
                      <a:pos x="25" y="9"/>
                    </a:cxn>
                    <a:cxn ang="0">
                      <a:pos x="18" y="16"/>
                    </a:cxn>
                    <a:cxn ang="0">
                      <a:pos x="10" y="23"/>
                    </a:cxn>
                    <a:cxn ang="0">
                      <a:pos x="4" y="31"/>
                    </a:cxn>
                    <a:cxn ang="0">
                      <a:pos x="2" y="40"/>
                    </a:cxn>
                    <a:cxn ang="0">
                      <a:pos x="0" y="51"/>
                    </a:cxn>
                    <a:cxn ang="0">
                      <a:pos x="0" y="254"/>
                    </a:cxn>
                    <a:cxn ang="0">
                      <a:pos x="2" y="264"/>
                    </a:cxn>
                    <a:cxn ang="0">
                      <a:pos x="4" y="273"/>
                    </a:cxn>
                    <a:cxn ang="0">
                      <a:pos x="10" y="281"/>
                    </a:cxn>
                    <a:cxn ang="0">
                      <a:pos x="18" y="288"/>
                    </a:cxn>
                    <a:cxn ang="0">
                      <a:pos x="25" y="295"/>
                    </a:cxn>
                    <a:cxn ang="0">
                      <a:pos x="35" y="301"/>
                    </a:cxn>
                    <a:cxn ang="0">
                      <a:pos x="45" y="302"/>
                    </a:cxn>
                    <a:cxn ang="0">
                      <a:pos x="56" y="304"/>
                    </a:cxn>
                    <a:cxn ang="0">
                      <a:pos x="9013" y="304"/>
                    </a:cxn>
                    <a:cxn ang="0">
                      <a:pos x="9024" y="302"/>
                    </a:cxn>
                    <a:cxn ang="0">
                      <a:pos x="9034" y="301"/>
                    </a:cxn>
                    <a:cxn ang="0">
                      <a:pos x="9044" y="295"/>
                    </a:cxn>
                    <a:cxn ang="0">
                      <a:pos x="9051" y="288"/>
                    </a:cxn>
                    <a:cxn ang="0">
                      <a:pos x="9059" y="281"/>
                    </a:cxn>
                    <a:cxn ang="0">
                      <a:pos x="9065" y="273"/>
                    </a:cxn>
                    <a:cxn ang="0">
                      <a:pos x="9067" y="264"/>
                    </a:cxn>
                    <a:cxn ang="0">
                      <a:pos x="9069" y="254"/>
                    </a:cxn>
                    <a:cxn ang="0">
                      <a:pos x="9069" y="51"/>
                    </a:cxn>
                    <a:cxn ang="0">
                      <a:pos x="9067" y="40"/>
                    </a:cxn>
                    <a:cxn ang="0">
                      <a:pos x="9065" y="31"/>
                    </a:cxn>
                    <a:cxn ang="0">
                      <a:pos x="9059" y="23"/>
                    </a:cxn>
                    <a:cxn ang="0">
                      <a:pos x="9051" y="16"/>
                    </a:cxn>
                    <a:cxn ang="0">
                      <a:pos x="9044" y="9"/>
                    </a:cxn>
                    <a:cxn ang="0">
                      <a:pos x="9034" y="4"/>
                    </a:cxn>
                    <a:cxn ang="0">
                      <a:pos x="9024" y="2"/>
                    </a:cxn>
                    <a:cxn ang="0">
                      <a:pos x="9013" y="0"/>
                    </a:cxn>
                    <a:cxn ang="0">
                      <a:pos x="56" y="0"/>
                    </a:cxn>
                  </a:cxnLst>
                  <a:rect l="0" t="0" r="r" b="b"/>
                  <a:pathLst>
                    <a:path w="9069" h="304">
                      <a:moveTo>
                        <a:pt x="56" y="0"/>
                      </a:moveTo>
                      <a:lnTo>
                        <a:pt x="45" y="2"/>
                      </a:lnTo>
                      <a:lnTo>
                        <a:pt x="35" y="4"/>
                      </a:lnTo>
                      <a:lnTo>
                        <a:pt x="25" y="9"/>
                      </a:lnTo>
                      <a:lnTo>
                        <a:pt x="18" y="16"/>
                      </a:lnTo>
                      <a:lnTo>
                        <a:pt x="10" y="23"/>
                      </a:lnTo>
                      <a:lnTo>
                        <a:pt x="4" y="31"/>
                      </a:lnTo>
                      <a:lnTo>
                        <a:pt x="2" y="40"/>
                      </a:lnTo>
                      <a:lnTo>
                        <a:pt x="0" y="51"/>
                      </a:lnTo>
                      <a:lnTo>
                        <a:pt x="0" y="254"/>
                      </a:lnTo>
                      <a:lnTo>
                        <a:pt x="2" y="264"/>
                      </a:lnTo>
                      <a:lnTo>
                        <a:pt x="4" y="273"/>
                      </a:lnTo>
                      <a:lnTo>
                        <a:pt x="10" y="281"/>
                      </a:lnTo>
                      <a:lnTo>
                        <a:pt x="18" y="288"/>
                      </a:lnTo>
                      <a:lnTo>
                        <a:pt x="25" y="295"/>
                      </a:lnTo>
                      <a:lnTo>
                        <a:pt x="35" y="301"/>
                      </a:lnTo>
                      <a:lnTo>
                        <a:pt x="45" y="302"/>
                      </a:lnTo>
                      <a:lnTo>
                        <a:pt x="56" y="304"/>
                      </a:lnTo>
                      <a:lnTo>
                        <a:pt x="9013" y="304"/>
                      </a:lnTo>
                      <a:lnTo>
                        <a:pt x="9024" y="302"/>
                      </a:lnTo>
                      <a:lnTo>
                        <a:pt x="9034" y="301"/>
                      </a:lnTo>
                      <a:lnTo>
                        <a:pt x="9044" y="295"/>
                      </a:lnTo>
                      <a:lnTo>
                        <a:pt x="9051" y="288"/>
                      </a:lnTo>
                      <a:lnTo>
                        <a:pt x="9059" y="281"/>
                      </a:lnTo>
                      <a:lnTo>
                        <a:pt x="9065" y="273"/>
                      </a:lnTo>
                      <a:lnTo>
                        <a:pt x="9067" y="264"/>
                      </a:lnTo>
                      <a:lnTo>
                        <a:pt x="9069" y="254"/>
                      </a:lnTo>
                      <a:lnTo>
                        <a:pt x="9069" y="51"/>
                      </a:lnTo>
                      <a:lnTo>
                        <a:pt x="9067" y="40"/>
                      </a:lnTo>
                      <a:lnTo>
                        <a:pt x="9065" y="31"/>
                      </a:lnTo>
                      <a:lnTo>
                        <a:pt x="9059" y="23"/>
                      </a:lnTo>
                      <a:lnTo>
                        <a:pt x="9051" y="16"/>
                      </a:lnTo>
                      <a:lnTo>
                        <a:pt x="9044" y="9"/>
                      </a:lnTo>
                      <a:lnTo>
                        <a:pt x="9034" y="4"/>
                      </a:lnTo>
                      <a:lnTo>
                        <a:pt x="9024" y="2"/>
                      </a:lnTo>
                      <a:lnTo>
                        <a:pt x="9013" y="0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B5B5B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8" name="Freeform 890"/>
                <p:cNvSpPr>
                  <a:spLocks/>
                </p:cNvSpPr>
                <p:nvPr/>
              </p:nvSpPr>
              <p:spPr bwMode="auto">
                <a:xfrm>
                  <a:off x="665" y="3004"/>
                  <a:ext cx="4428" cy="148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1"/>
                    </a:cxn>
                    <a:cxn ang="0">
                      <a:pos x="35" y="3"/>
                    </a:cxn>
                    <a:cxn ang="0">
                      <a:pos x="17" y="15"/>
                    </a:cxn>
                    <a:cxn ang="0">
                      <a:pos x="4" y="31"/>
                    </a:cxn>
                    <a:cxn ang="0">
                      <a:pos x="2" y="40"/>
                    </a:cxn>
                    <a:cxn ang="0">
                      <a:pos x="0" y="48"/>
                    </a:cxn>
                    <a:cxn ang="0">
                      <a:pos x="0" y="248"/>
                    </a:cxn>
                    <a:cxn ang="0">
                      <a:pos x="2" y="258"/>
                    </a:cxn>
                    <a:cxn ang="0">
                      <a:pos x="4" y="267"/>
                    </a:cxn>
                    <a:cxn ang="0">
                      <a:pos x="17" y="283"/>
                    </a:cxn>
                    <a:cxn ang="0">
                      <a:pos x="35" y="293"/>
                    </a:cxn>
                    <a:cxn ang="0">
                      <a:pos x="44" y="295"/>
                    </a:cxn>
                    <a:cxn ang="0">
                      <a:pos x="54" y="297"/>
                    </a:cxn>
                    <a:cxn ang="0">
                      <a:pos x="8801" y="297"/>
                    </a:cxn>
                    <a:cxn ang="0">
                      <a:pos x="8812" y="295"/>
                    </a:cxn>
                    <a:cxn ang="0">
                      <a:pos x="8822" y="293"/>
                    </a:cxn>
                    <a:cxn ang="0">
                      <a:pos x="8840" y="283"/>
                    </a:cxn>
                    <a:cxn ang="0">
                      <a:pos x="8851" y="267"/>
                    </a:cxn>
                    <a:cxn ang="0">
                      <a:pos x="8853" y="258"/>
                    </a:cxn>
                    <a:cxn ang="0">
                      <a:pos x="8855" y="248"/>
                    </a:cxn>
                    <a:cxn ang="0">
                      <a:pos x="8855" y="48"/>
                    </a:cxn>
                    <a:cxn ang="0">
                      <a:pos x="8853" y="40"/>
                    </a:cxn>
                    <a:cxn ang="0">
                      <a:pos x="8851" y="31"/>
                    </a:cxn>
                    <a:cxn ang="0">
                      <a:pos x="8840" y="15"/>
                    </a:cxn>
                    <a:cxn ang="0">
                      <a:pos x="8822" y="3"/>
                    </a:cxn>
                    <a:cxn ang="0">
                      <a:pos x="8812" y="1"/>
                    </a:cxn>
                    <a:cxn ang="0">
                      <a:pos x="880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855" h="297">
                      <a:moveTo>
                        <a:pt x="54" y="0"/>
                      </a:moveTo>
                      <a:lnTo>
                        <a:pt x="44" y="1"/>
                      </a:lnTo>
                      <a:lnTo>
                        <a:pt x="35" y="3"/>
                      </a:lnTo>
                      <a:lnTo>
                        <a:pt x="17" y="15"/>
                      </a:lnTo>
                      <a:lnTo>
                        <a:pt x="4" y="31"/>
                      </a:lnTo>
                      <a:lnTo>
                        <a:pt x="2" y="40"/>
                      </a:lnTo>
                      <a:lnTo>
                        <a:pt x="0" y="48"/>
                      </a:lnTo>
                      <a:lnTo>
                        <a:pt x="0" y="248"/>
                      </a:lnTo>
                      <a:lnTo>
                        <a:pt x="2" y="258"/>
                      </a:lnTo>
                      <a:lnTo>
                        <a:pt x="4" y="267"/>
                      </a:lnTo>
                      <a:lnTo>
                        <a:pt x="17" y="283"/>
                      </a:lnTo>
                      <a:lnTo>
                        <a:pt x="35" y="293"/>
                      </a:lnTo>
                      <a:lnTo>
                        <a:pt x="44" y="295"/>
                      </a:lnTo>
                      <a:lnTo>
                        <a:pt x="54" y="297"/>
                      </a:lnTo>
                      <a:lnTo>
                        <a:pt x="8801" y="297"/>
                      </a:lnTo>
                      <a:lnTo>
                        <a:pt x="8812" y="295"/>
                      </a:lnTo>
                      <a:lnTo>
                        <a:pt x="8822" y="293"/>
                      </a:lnTo>
                      <a:lnTo>
                        <a:pt x="8840" y="283"/>
                      </a:lnTo>
                      <a:lnTo>
                        <a:pt x="8851" y="267"/>
                      </a:lnTo>
                      <a:lnTo>
                        <a:pt x="8853" y="258"/>
                      </a:lnTo>
                      <a:lnTo>
                        <a:pt x="8855" y="248"/>
                      </a:lnTo>
                      <a:lnTo>
                        <a:pt x="8855" y="48"/>
                      </a:lnTo>
                      <a:lnTo>
                        <a:pt x="8853" y="40"/>
                      </a:lnTo>
                      <a:lnTo>
                        <a:pt x="8851" y="31"/>
                      </a:lnTo>
                      <a:lnTo>
                        <a:pt x="8840" y="15"/>
                      </a:lnTo>
                      <a:lnTo>
                        <a:pt x="8822" y="3"/>
                      </a:lnTo>
                      <a:lnTo>
                        <a:pt x="8812" y="1"/>
                      </a:lnTo>
                      <a:lnTo>
                        <a:pt x="880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6B6B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39" name="Freeform 891"/>
                <p:cNvSpPr>
                  <a:spLocks/>
                </p:cNvSpPr>
                <p:nvPr/>
              </p:nvSpPr>
              <p:spPr bwMode="auto">
                <a:xfrm>
                  <a:off x="717" y="3006"/>
                  <a:ext cx="4323" cy="145"/>
                </a:xfrm>
                <a:custGeom>
                  <a:avLst/>
                  <a:gdLst/>
                  <a:ahLst/>
                  <a:cxnLst>
                    <a:cxn ang="0">
                      <a:pos x="54" y="0"/>
                    </a:cxn>
                    <a:cxn ang="0">
                      <a:pos x="44" y="2"/>
                    </a:cxn>
                    <a:cxn ang="0">
                      <a:pos x="33" y="4"/>
                    </a:cxn>
                    <a:cxn ang="0">
                      <a:pos x="15" y="14"/>
                    </a:cxn>
                    <a:cxn ang="0">
                      <a:pos x="4" y="30"/>
                    </a:cxn>
                    <a:cxn ang="0">
                      <a:pos x="2" y="40"/>
                    </a:cxn>
                    <a:cxn ang="0">
                      <a:pos x="0" y="49"/>
                    </a:cxn>
                    <a:cxn ang="0">
                      <a:pos x="0" y="243"/>
                    </a:cxn>
                    <a:cxn ang="0">
                      <a:pos x="2" y="252"/>
                    </a:cxn>
                    <a:cxn ang="0">
                      <a:pos x="4" y="261"/>
                    </a:cxn>
                    <a:cxn ang="0">
                      <a:pos x="15" y="276"/>
                    </a:cxn>
                    <a:cxn ang="0">
                      <a:pos x="33" y="287"/>
                    </a:cxn>
                    <a:cxn ang="0">
                      <a:pos x="44" y="288"/>
                    </a:cxn>
                    <a:cxn ang="0">
                      <a:pos x="54" y="290"/>
                    </a:cxn>
                    <a:cxn ang="0">
                      <a:pos x="8591" y="290"/>
                    </a:cxn>
                    <a:cxn ang="0">
                      <a:pos x="8603" y="288"/>
                    </a:cxn>
                    <a:cxn ang="0">
                      <a:pos x="8612" y="287"/>
                    </a:cxn>
                    <a:cxn ang="0">
                      <a:pos x="8630" y="276"/>
                    </a:cxn>
                    <a:cxn ang="0">
                      <a:pos x="8641" y="261"/>
                    </a:cxn>
                    <a:cxn ang="0">
                      <a:pos x="8643" y="252"/>
                    </a:cxn>
                    <a:cxn ang="0">
                      <a:pos x="8645" y="243"/>
                    </a:cxn>
                    <a:cxn ang="0">
                      <a:pos x="8645" y="49"/>
                    </a:cxn>
                    <a:cxn ang="0">
                      <a:pos x="8643" y="40"/>
                    </a:cxn>
                    <a:cxn ang="0">
                      <a:pos x="8641" y="30"/>
                    </a:cxn>
                    <a:cxn ang="0">
                      <a:pos x="8630" y="14"/>
                    </a:cxn>
                    <a:cxn ang="0">
                      <a:pos x="8612" y="4"/>
                    </a:cxn>
                    <a:cxn ang="0">
                      <a:pos x="8603" y="2"/>
                    </a:cxn>
                    <a:cxn ang="0">
                      <a:pos x="8591" y="0"/>
                    </a:cxn>
                    <a:cxn ang="0">
                      <a:pos x="54" y="0"/>
                    </a:cxn>
                  </a:cxnLst>
                  <a:rect l="0" t="0" r="r" b="b"/>
                  <a:pathLst>
                    <a:path w="8645" h="290">
                      <a:moveTo>
                        <a:pt x="54" y="0"/>
                      </a:moveTo>
                      <a:lnTo>
                        <a:pt x="44" y="2"/>
                      </a:lnTo>
                      <a:lnTo>
                        <a:pt x="33" y="4"/>
                      </a:lnTo>
                      <a:lnTo>
                        <a:pt x="15" y="14"/>
                      </a:lnTo>
                      <a:lnTo>
                        <a:pt x="4" y="30"/>
                      </a:lnTo>
                      <a:lnTo>
                        <a:pt x="2" y="40"/>
                      </a:lnTo>
                      <a:lnTo>
                        <a:pt x="0" y="49"/>
                      </a:lnTo>
                      <a:lnTo>
                        <a:pt x="0" y="243"/>
                      </a:lnTo>
                      <a:lnTo>
                        <a:pt x="2" y="252"/>
                      </a:lnTo>
                      <a:lnTo>
                        <a:pt x="4" y="261"/>
                      </a:lnTo>
                      <a:lnTo>
                        <a:pt x="15" y="276"/>
                      </a:lnTo>
                      <a:lnTo>
                        <a:pt x="33" y="287"/>
                      </a:lnTo>
                      <a:lnTo>
                        <a:pt x="44" y="288"/>
                      </a:lnTo>
                      <a:lnTo>
                        <a:pt x="54" y="290"/>
                      </a:lnTo>
                      <a:lnTo>
                        <a:pt x="8591" y="290"/>
                      </a:lnTo>
                      <a:lnTo>
                        <a:pt x="8603" y="288"/>
                      </a:lnTo>
                      <a:lnTo>
                        <a:pt x="8612" y="287"/>
                      </a:lnTo>
                      <a:lnTo>
                        <a:pt x="8630" y="276"/>
                      </a:lnTo>
                      <a:lnTo>
                        <a:pt x="8641" y="261"/>
                      </a:lnTo>
                      <a:lnTo>
                        <a:pt x="8643" y="252"/>
                      </a:lnTo>
                      <a:lnTo>
                        <a:pt x="8645" y="243"/>
                      </a:lnTo>
                      <a:lnTo>
                        <a:pt x="8645" y="49"/>
                      </a:lnTo>
                      <a:lnTo>
                        <a:pt x="8643" y="40"/>
                      </a:lnTo>
                      <a:lnTo>
                        <a:pt x="8641" y="30"/>
                      </a:lnTo>
                      <a:lnTo>
                        <a:pt x="8630" y="14"/>
                      </a:lnTo>
                      <a:lnTo>
                        <a:pt x="8612" y="4"/>
                      </a:lnTo>
                      <a:lnTo>
                        <a:pt x="8603" y="2"/>
                      </a:lnTo>
                      <a:lnTo>
                        <a:pt x="8591" y="0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B7B7B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0" name="Freeform 892"/>
                <p:cNvSpPr>
                  <a:spLocks/>
                </p:cNvSpPr>
                <p:nvPr/>
              </p:nvSpPr>
              <p:spPr bwMode="auto">
                <a:xfrm>
                  <a:off x="770" y="3007"/>
                  <a:ext cx="4218" cy="142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3" y="1"/>
                    </a:cxn>
                    <a:cxn ang="0">
                      <a:pos x="33" y="3"/>
                    </a:cxn>
                    <a:cxn ang="0">
                      <a:pos x="16" y="14"/>
                    </a:cxn>
                    <a:cxn ang="0">
                      <a:pos x="4" y="29"/>
                    </a:cxn>
                    <a:cxn ang="0">
                      <a:pos x="2" y="38"/>
                    </a:cxn>
                    <a:cxn ang="0">
                      <a:pos x="0" y="47"/>
                    </a:cxn>
                    <a:cxn ang="0">
                      <a:pos x="0" y="236"/>
                    </a:cxn>
                    <a:cxn ang="0">
                      <a:pos x="2" y="244"/>
                    </a:cxn>
                    <a:cxn ang="0">
                      <a:pos x="4" y="253"/>
                    </a:cxn>
                    <a:cxn ang="0">
                      <a:pos x="16" y="269"/>
                    </a:cxn>
                    <a:cxn ang="0">
                      <a:pos x="33" y="279"/>
                    </a:cxn>
                    <a:cxn ang="0">
                      <a:pos x="43" y="281"/>
                    </a:cxn>
                    <a:cxn ang="0">
                      <a:pos x="53" y="283"/>
                    </a:cxn>
                    <a:cxn ang="0">
                      <a:pos x="8384" y="283"/>
                    </a:cxn>
                    <a:cxn ang="0">
                      <a:pos x="8394" y="281"/>
                    </a:cxn>
                    <a:cxn ang="0">
                      <a:pos x="8404" y="279"/>
                    </a:cxn>
                    <a:cxn ang="0">
                      <a:pos x="8421" y="269"/>
                    </a:cxn>
                    <a:cxn ang="0">
                      <a:pos x="8433" y="253"/>
                    </a:cxn>
                    <a:cxn ang="0">
                      <a:pos x="8435" y="244"/>
                    </a:cxn>
                    <a:cxn ang="0">
                      <a:pos x="8437" y="236"/>
                    </a:cxn>
                    <a:cxn ang="0">
                      <a:pos x="8437" y="47"/>
                    </a:cxn>
                    <a:cxn ang="0">
                      <a:pos x="8435" y="38"/>
                    </a:cxn>
                    <a:cxn ang="0">
                      <a:pos x="8433" y="29"/>
                    </a:cxn>
                    <a:cxn ang="0">
                      <a:pos x="8421" y="14"/>
                    </a:cxn>
                    <a:cxn ang="0">
                      <a:pos x="8404" y="3"/>
                    </a:cxn>
                    <a:cxn ang="0">
                      <a:pos x="8394" y="1"/>
                    </a:cxn>
                    <a:cxn ang="0">
                      <a:pos x="8384" y="0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8437" h="283">
                      <a:moveTo>
                        <a:pt x="53" y="0"/>
                      </a:moveTo>
                      <a:lnTo>
                        <a:pt x="43" y="1"/>
                      </a:lnTo>
                      <a:lnTo>
                        <a:pt x="33" y="3"/>
                      </a:lnTo>
                      <a:lnTo>
                        <a:pt x="16" y="14"/>
                      </a:lnTo>
                      <a:lnTo>
                        <a:pt x="4" y="29"/>
                      </a:lnTo>
                      <a:lnTo>
                        <a:pt x="2" y="38"/>
                      </a:lnTo>
                      <a:lnTo>
                        <a:pt x="0" y="47"/>
                      </a:lnTo>
                      <a:lnTo>
                        <a:pt x="0" y="236"/>
                      </a:lnTo>
                      <a:lnTo>
                        <a:pt x="2" y="244"/>
                      </a:lnTo>
                      <a:lnTo>
                        <a:pt x="4" y="253"/>
                      </a:lnTo>
                      <a:lnTo>
                        <a:pt x="16" y="269"/>
                      </a:lnTo>
                      <a:lnTo>
                        <a:pt x="33" y="279"/>
                      </a:lnTo>
                      <a:lnTo>
                        <a:pt x="43" y="281"/>
                      </a:lnTo>
                      <a:lnTo>
                        <a:pt x="53" y="283"/>
                      </a:lnTo>
                      <a:lnTo>
                        <a:pt x="8384" y="283"/>
                      </a:lnTo>
                      <a:lnTo>
                        <a:pt x="8394" y="281"/>
                      </a:lnTo>
                      <a:lnTo>
                        <a:pt x="8404" y="279"/>
                      </a:lnTo>
                      <a:lnTo>
                        <a:pt x="8421" y="269"/>
                      </a:lnTo>
                      <a:lnTo>
                        <a:pt x="8433" y="253"/>
                      </a:lnTo>
                      <a:lnTo>
                        <a:pt x="8435" y="244"/>
                      </a:lnTo>
                      <a:lnTo>
                        <a:pt x="8437" y="236"/>
                      </a:lnTo>
                      <a:lnTo>
                        <a:pt x="8437" y="47"/>
                      </a:lnTo>
                      <a:lnTo>
                        <a:pt x="8435" y="38"/>
                      </a:lnTo>
                      <a:lnTo>
                        <a:pt x="8433" y="29"/>
                      </a:lnTo>
                      <a:lnTo>
                        <a:pt x="8421" y="14"/>
                      </a:lnTo>
                      <a:lnTo>
                        <a:pt x="8404" y="3"/>
                      </a:lnTo>
                      <a:lnTo>
                        <a:pt x="8394" y="1"/>
                      </a:lnTo>
                      <a:lnTo>
                        <a:pt x="8384" y="0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1" name="Freeform 893"/>
                <p:cNvSpPr>
                  <a:spLocks/>
                </p:cNvSpPr>
                <p:nvPr/>
              </p:nvSpPr>
              <p:spPr bwMode="auto">
                <a:xfrm>
                  <a:off x="823" y="3009"/>
                  <a:ext cx="4111" cy="138"/>
                </a:xfrm>
                <a:custGeom>
                  <a:avLst/>
                  <a:gdLst/>
                  <a:ahLst/>
                  <a:cxnLst>
                    <a:cxn ang="0">
                      <a:pos x="51" y="0"/>
                    </a:cxn>
                    <a:cxn ang="0">
                      <a:pos x="41" y="2"/>
                    </a:cxn>
                    <a:cxn ang="0">
                      <a:pos x="31" y="4"/>
                    </a:cxn>
                    <a:cxn ang="0">
                      <a:pos x="16" y="14"/>
                    </a:cxn>
                    <a:cxn ang="0">
                      <a:pos x="4" y="28"/>
                    </a:cxn>
                    <a:cxn ang="0">
                      <a:pos x="2" y="37"/>
                    </a:cxn>
                    <a:cxn ang="0">
                      <a:pos x="0" y="45"/>
                    </a:cxn>
                    <a:cxn ang="0">
                      <a:pos x="0" y="231"/>
                    </a:cxn>
                    <a:cxn ang="0">
                      <a:pos x="2" y="240"/>
                    </a:cxn>
                    <a:cxn ang="0">
                      <a:pos x="4" y="248"/>
                    </a:cxn>
                    <a:cxn ang="0">
                      <a:pos x="16" y="262"/>
                    </a:cxn>
                    <a:cxn ang="0">
                      <a:pos x="31" y="273"/>
                    </a:cxn>
                    <a:cxn ang="0">
                      <a:pos x="41" y="274"/>
                    </a:cxn>
                    <a:cxn ang="0">
                      <a:pos x="51" y="276"/>
                    </a:cxn>
                    <a:cxn ang="0">
                      <a:pos x="8172" y="276"/>
                    </a:cxn>
                    <a:cxn ang="0">
                      <a:pos x="8182" y="274"/>
                    </a:cxn>
                    <a:cxn ang="0">
                      <a:pos x="8192" y="273"/>
                    </a:cxn>
                    <a:cxn ang="0">
                      <a:pos x="8207" y="262"/>
                    </a:cxn>
                    <a:cxn ang="0">
                      <a:pos x="8219" y="248"/>
                    </a:cxn>
                    <a:cxn ang="0">
                      <a:pos x="8221" y="240"/>
                    </a:cxn>
                    <a:cxn ang="0">
                      <a:pos x="8223" y="231"/>
                    </a:cxn>
                    <a:cxn ang="0">
                      <a:pos x="8223" y="45"/>
                    </a:cxn>
                    <a:cxn ang="0">
                      <a:pos x="8221" y="37"/>
                    </a:cxn>
                    <a:cxn ang="0">
                      <a:pos x="8219" y="28"/>
                    </a:cxn>
                    <a:cxn ang="0">
                      <a:pos x="8207" y="14"/>
                    </a:cxn>
                    <a:cxn ang="0">
                      <a:pos x="8192" y="4"/>
                    </a:cxn>
                    <a:cxn ang="0">
                      <a:pos x="8182" y="2"/>
                    </a:cxn>
                    <a:cxn ang="0">
                      <a:pos x="8172" y="0"/>
                    </a:cxn>
                    <a:cxn ang="0">
                      <a:pos x="51" y="0"/>
                    </a:cxn>
                  </a:cxnLst>
                  <a:rect l="0" t="0" r="r" b="b"/>
                  <a:pathLst>
                    <a:path w="8223" h="276">
                      <a:moveTo>
                        <a:pt x="51" y="0"/>
                      </a:moveTo>
                      <a:lnTo>
                        <a:pt x="41" y="2"/>
                      </a:lnTo>
                      <a:lnTo>
                        <a:pt x="31" y="4"/>
                      </a:lnTo>
                      <a:lnTo>
                        <a:pt x="16" y="14"/>
                      </a:lnTo>
                      <a:lnTo>
                        <a:pt x="4" y="28"/>
                      </a:lnTo>
                      <a:lnTo>
                        <a:pt x="2" y="37"/>
                      </a:lnTo>
                      <a:lnTo>
                        <a:pt x="0" y="45"/>
                      </a:lnTo>
                      <a:lnTo>
                        <a:pt x="0" y="231"/>
                      </a:lnTo>
                      <a:lnTo>
                        <a:pt x="2" y="240"/>
                      </a:lnTo>
                      <a:lnTo>
                        <a:pt x="4" y="248"/>
                      </a:lnTo>
                      <a:lnTo>
                        <a:pt x="16" y="262"/>
                      </a:lnTo>
                      <a:lnTo>
                        <a:pt x="31" y="273"/>
                      </a:lnTo>
                      <a:lnTo>
                        <a:pt x="41" y="274"/>
                      </a:lnTo>
                      <a:lnTo>
                        <a:pt x="51" y="276"/>
                      </a:lnTo>
                      <a:lnTo>
                        <a:pt x="8172" y="276"/>
                      </a:lnTo>
                      <a:lnTo>
                        <a:pt x="8182" y="274"/>
                      </a:lnTo>
                      <a:lnTo>
                        <a:pt x="8192" y="273"/>
                      </a:lnTo>
                      <a:lnTo>
                        <a:pt x="8207" y="262"/>
                      </a:lnTo>
                      <a:lnTo>
                        <a:pt x="8219" y="248"/>
                      </a:lnTo>
                      <a:lnTo>
                        <a:pt x="8221" y="240"/>
                      </a:lnTo>
                      <a:lnTo>
                        <a:pt x="8223" y="231"/>
                      </a:lnTo>
                      <a:lnTo>
                        <a:pt x="8223" y="45"/>
                      </a:lnTo>
                      <a:lnTo>
                        <a:pt x="8221" y="37"/>
                      </a:lnTo>
                      <a:lnTo>
                        <a:pt x="8219" y="28"/>
                      </a:lnTo>
                      <a:lnTo>
                        <a:pt x="8207" y="14"/>
                      </a:lnTo>
                      <a:lnTo>
                        <a:pt x="8192" y="4"/>
                      </a:lnTo>
                      <a:lnTo>
                        <a:pt x="8182" y="2"/>
                      </a:lnTo>
                      <a:lnTo>
                        <a:pt x="8172" y="0"/>
                      </a:lnTo>
                      <a:lnTo>
                        <a:pt x="51" y="0"/>
                      </a:lnTo>
                      <a:close/>
                    </a:path>
                  </a:pathLst>
                </a:custGeom>
                <a:solidFill>
                  <a:srgbClr val="B9B9B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2" name="Freeform 894"/>
                <p:cNvSpPr>
                  <a:spLocks/>
                </p:cNvSpPr>
                <p:nvPr/>
              </p:nvSpPr>
              <p:spPr bwMode="auto">
                <a:xfrm>
                  <a:off x="875" y="3011"/>
                  <a:ext cx="4007" cy="134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1" y="1"/>
                    </a:cxn>
                    <a:cxn ang="0">
                      <a:pos x="31" y="3"/>
                    </a:cxn>
                    <a:cxn ang="0">
                      <a:pos x="15" y="13"/>
                    </a:cxn>
                    <a:cxn ang="0">
                      <a:pos x="4" y="27"/>
                    </a:cxn>
                    <a:cxn ang="0">
                      <a:pos x="2" y="36"/>
                    </a:cxn>
                    <a:cxn ang="0">
                      <a:pos x="0" y="45"/>
                    </a:cxn>
                    <a:cxn ang="0">
                      <a:pos x="0" y="225"/>
                    </a:cxn>
                    <a:cxn ang="0">
                      <a:pos x="2" y="234"/>
                    </a:cxn>
                    <a:cxn ang="0">
                      <a:pos x="4" y="241"/>
                    </a:cxn>
                    <a:cxn ang="0">
                      <a:pos x="15" y="255"/>
                    </a:cxn>
                    <a:cxn ang="0">
                      <a:pos x="31" y="265"/>
                    </a:cxn>
                    <a:cxn ang="0">
                      <a:pos x="41" y="267"/>
                    </a:cxn>
                    <a:cxn ang="0">
                      <a:pos x="50" y="269"/>
                    </a:cxn>
                    <a:cxn ang="0">
                      <a:pos x="7964" y="269"/>
                    </a:cxn>
                    <a:cxn ang="0">
                      <a:pos x="7974" y="267"/>
                    </a:cxn>
                    <a:cxn ang="0">
                      <a:pos x="7982" y="265"/>
                    </a:cxn>
                    <a:cxn ang="0">
                      <a:pos x="7997" y="255"/>
                    </a:cxn>
                    <a:cxn ang="0">
                      <a:pos x="8009" y="241"/>
                    </a:cxn>
                    <a:cxn ang="0">
                      <a:pos x="8011" y="234"/>
                    </a:cxn>
                    <a:cxn ang="0">
                      <a:pos x="8013" y="225"/>
                    </a:cxn>
                    <a:cxn ang="0">
                      <a:pos x="8013" y="45"/>
                    </a:cxn>
                    <a:cxn ang="0">
                      <a:pos x="8011" y="36"/>
                    </a:cxn>
                    <a:cxn ang="0">
                      <a:pos x="8009" y="27"/>
                    </a:cxn>
                    <a:cxn ang="0">
                      <a:pos x="7997" y="13"/>
                    </a:cxn>
                    <a:cxn ang="0">
                      <a:pos x="7982" y="3"/>
                    </a:cxn>
                    <a:cxn ang="0">
                      <a:pos x="7974" y="1"/>
                    </a:cxn>
                    <a:cxn ang="0">
                      <a:pos x="7964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8013" h="269">
                      <a:moveTo>
                        <a:pt x="50" y="0"/>
                      </a:moveTo>
                      <a:lnTo>
                        <a:pt x="41" y="1"/>
                      </a:lnTo>
                      <a:lnTo>
                        <a:pt x="31" y="3"/>
                      </a:lnTo>
                      <a:lnTo>
                        <a:pt x="15" y="13"/>
                      </a:lnTo>
                      <a:lnTo>
                        <a:pt x="4" y="27"/>
                      </a:lnTo>
                      <a:lnTo>
                        <a:pt x="2" y="36"/>
                      </a:lnTo>
                      <a:lnTo>
                        <a:pt x="0" y="45"/>
                      </a:lnTo>
                      <a:lnTo>
                        <a:pt x="0" y="225"/>
                      </a:lnTo>
                      <a:lnTo>
                        <a:pt x="2" y="234"/>
                      </a:lnTo>
                      <a:lnTo>
                        <a:pt x="4" y="241"/>
                      </a:lnTo>
                      <a:lnTo>
                        <a:pt x="15" y="255"/>
                      </a:lnTo>
                      <a:lnTo>
                        <a:pt x="31" y="265"/>
                      </a:lnTo>
                      <a:lnTo>
                        <a:pt x="41" y="267"/>
                      </a:lnTo>
                      <a:lnTo>
                        <a:pt x="50" y="269"/>
                      </a:lnTo>
                      <a:lnTo>
                        <a:pt x="7964" y="269"/>
                      </a:lnTo>
                      <a:lnTo>
                        <a:pt x="7974" y="267"/>
                      </a:lnTo>
                      <a:lnTo>
                        <a:pt x="7982" y="265"/>
                      </a:lnTo>
                      <a:lnTo>
                        <a:pt x="7997" y="255"/>
                      </a:lnTo>
                      <a:lnTo>
                        <a:pt x="8009" y="241"/>
                      </a:lnTo>
                      <a:lnTo>
                        <a:pt x="8011" y="234"/>
                      </a:lnTo>
                      <a:lnTo>
                        <a:pt x="8013" y="225"/>
                      </a:lnTo>
                      <a:lnTo>
                        <a:pt x="8013" y="45"/>
                      </a:lnTo>
                      <a:lnTo>
                        <a:pt x="8011" y="36"/>
                      </a:lnTo>
                      <a:lnTo>
                        <a:pt x="8009" y="27"/>
                      </a:lnTo>
                      <a:lnTo>
                        <a:pt x="7997" y="13"/>
                      </a:lnTo>
                      <a:lnTo>
                        <a:pt x="7982" y="3"/>
                      </a:lnTo>
                      <a:lnTo>
                        <a:pt x="7974" y="1"/>
                      </a:lnTo>
                      <a:lnTo>
                        <a:pt x="7964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BBBBB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3" name="Freeform 895"/>
                <p:cNvSpPr>
                  <a:spLocks/>
                </p:cNvSpPr>
                <p:nvPr/>
              </p:nvSpPr>
              <p:spPr bwMode="auto">
                <a:xfrm>
                  <a:off x="928" y="3013"/>
                  <a:ext cx="3902" cy="131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39" y="2"/>
                    </a:cxn>
                    <a:cxn ang="0">
                      <a:pos x="31" y="4"/>
                    </a:cxn>
                    <a:cxn ang="0">
                      <a:pos x="15" y="14"/>
                    </a:cxn>
                    <a:cxn ang="0">
                      <a:pos x="4" y="28"/>
                    </a:cxn>
                    <a:cxn ang="0">
                      <a:pos x="2" y="35"/>
                    </a:cxn>
                    <a:cxn ang="0">
                      <a:pos x="0" y="43"/>
                    </a:cxn>
                    <a:cxn ang="0">
                      <a:pos x="0" y="219"/>
                    </a:cxn>
                    <a:cxn ang="0">
                      <a:pos x="2" y="227"/>
                    </a:cxn>
                    <a:cxn ang="0">
                      <a:pos x="4" y="234"/>
                    </a:cxn>
                    <a:cxn ang="0">
                      <a:pos x="15" y="248"/>
                    </a:cxn>
                    <a:cxn ang="0">
                      <a:pos x="31" y="259"/>
                    </a:cxn>
                    <a:cxn ang="0">
                      <a:pos x="39" y="260"/>
                    </a:cxn>
                    <a:cxn ang="0">
                      <a:pos x="48" y="262"/>
                    </a:cxn>
                    <a:cxn ang="0">
                      <a:pos x="7755" y="262"/>
                    </a:cxn>
                    <a:cxn ang="0">
                      <a:pos x="7764" y="260"/>
                    </a:cxn>
                    <a:cxn ang="0">
                      <a:pos x="7772" y="259"/>
                    </a:cxn>
                    <a:cxn ang="0">
                      <a:pos x="7788" y="248"/>
                    </a:cxn>
                    <a:cxn ang="0">
                      <a:pos x="7799" y="234"/>
                    </a:cxn>
                    <a:cxn ang="0">
                      <a:pos x="7801" y="227"/>
                    </a:cxn>
                    <a:cxn ang="0">
                      <a:pos x="7803" y="219"/>
                    </a:cxn>
                    <a:cxn ang="0">
                      <a:pos x="7803" y="43"/>
                    </a:cxn>
                    <a:cxn ang="0">
                      <a:pos x="7801" y="35"/>
                    </a:cxn>
                    <a:cxn ang="0">
                      <a:pos x="7799" y="28"/>
                    </a:cxn>
                    <a:cxn ang="0">
                      <a:pos x="7788" y="14"/>
                    </a:cxn>
                    <a:cxn ang="0">
                      <a:pos x="7772" y="4"/>
                    </a:cxn>
                    <a:cxn ang="0">
                      <a:pos x="7764" y="2"/>
                    </a:cxn>
                    <a:cxn ang="0">
                      <a:pos x="7755" y="0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7803" h="262">
                      <a:moveTo>
                        <a:pt x="48" y="0"/>
                      </a:moveTo>
                      <a:lnTo>
                        <a:pt x="39" y="2"/>
                      </a:lnTo>
                      <a:lnTo>
                        <a:pt x="31" y="4"/>
                      </a:lnTo>
                      <a:lnTo>
                        <a:pt x="15" y="14"/>
                      </a:lnTo>
                      <a:lnTo>
                        <a:pt x="4" y="28"/>
                      </a:lnTo>
                      <a:lnTo>
                        <a:pt x="2" y="35"/>
                      </a:lnTo>
                      <a:lnTo>
                        <a:pt x="0" y="43"/>
                      </a:lnTo>
                      <a:lnTo>
                        <a:pt x="0" y="219"/>
                      </a:lnTo>
                      <a:lnTo>
                        <a:pt x="2" y="227"/>
                      </a:lnTo>
                      <a:lnTo>
                        <a:pt x="4" y="234"/>
                      </a:lnTo>
                      <a:lnTo>
                        <a:pt x="15" y="248"/>
                      </a:lnTo>
                      <a:lnTo>
                        <a:pt x="31" y="259"/>
                      </a:lnTo>
                      <a:lnTo>
                        <a:pt x="39" y="260"/>
                      </a:lnTo>
                      <a:lnTo>
                        <a:pt x="48" y="262"/>
                      </a:lnTo>
                      <a:lnTo>
                        <a:pt x="7755" y="262"/>
                      </a:lnTo>
                      <a:lnTo>
                        <a:pt x="7764" y="260"/>
                      </a:lnTo>
                      <a:lnTo>
                        <a:pt x="7772" y="259"/>
                      </a:lnTo>
                      <a:lnTo>
                        <a:pt x="7788" y="248"/>
                      </a:lnTo>
                      <a:lnTo>
                        <a:pt x="7799" y="234"/>
                      </a:lnTo>
                      <a:lnTo>
                        <a:pt x="7801" y="227"/>
                      </a:lnTo>
                      <a:lnTo>
                        <a:pt x="7803" y="219"/>
                      </a:lnTo>
                      <a:lnTo>
                        <a:pt x="7803" y="43"/>
                      </a:lnTo>
                      <a:lnTo>
                        <a:pt x="7801" y="35"/>
                      </a:lnTo>
                      <a:lnTo>
                        <a:pt x="7799" y="28"/>
                      </a:lnTo>
                      <a:lnTo>
                        <a:pt x="7788" y="14"/>
                      </a:lnTo>
                      <a:lnTo>
                        <a:pt x="7772" y="4"/>
                      </a:lnTo>
                      <a:lnTo>
                        <a:pt x="7764" y="2"/>
                      </a:lnTo>
                      <a:lnTo>
                        <a:pt x="7755" y="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BCBC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4" name="Freeform 896"/>
                <p:cNvSpPr>
                  <a:spLocks/>
                </p:cNvSpPr>
                <p:nvPr/>
              </p:nvSpPr>
              <p:spPr bwMode="auto">
                <a:xfrm>
                  <a:off x="981" y="3014"/>
                  <a:ext cx="3795" cy="128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9" y="1"/>
                    </a:cxn>
                    <a:cxn ang="0">
                      <a:pos x="30" y="3"/>
                    </a:cxn>
                    <a:cxn ang="0">
                      <a:pos x="16" y="13"/>
                    </a:cxn>
                    <a:cxn ang="0">
                      <a:pos x="4" y="27"/>
                    </a:cxn>
                    <a:cxn ang="0">
                      <a:pos x="2" y="34"/>
                    </a:cxn>
                    <a:cxn ang="0">
                      <a:pos x="0" y="43"/>
                    </a:cxn>
                    <a:cxn ang="0">
                      <a:pos x="0" y="213"/>
                    </a:cxn>
                    <a:cxn ang="0">
                      <a:pos x="2" y="222"/>
                    </a:cxn>
                    <a:cxn ang="0">
                      <a:pos x="4" y="229"/>
                    </a:cxn>
                    <a:cxn ang="0">
                      <a:pos x="16" y="243"/>
                    </a:cxn>
                    <a:cxn ang="0">
                      <a:pos x="30" y="251"/>
                    </a:cxn>
                    <a:cxn ang="0">
                      <a:pos x="39" y="255"/>
                    </a:cxn>
                    <a:cxn ang="0">
                      <a:pos x="47" y="255"/>
                    </a:cxn>
                    <a:cxn ang="0">
                      <a:pos x="7544" y="255"/>
                    </a:cxn>
                    <a:cxn ang="0">
                      <a:pos x="7554" y="255"/>
                    </a:cxn>
                    <a:cxn ang="0">
                      <a:pos x="7561" y="251"/>
                    </a:cxn>
                    <a:cxn ang="0">
                      <a:pos x="7577" y="243"/>
                    </a:cxn>
                    <a:cxn ang="0">
                      <a:pos x="7587" y="229"/>
                    </a:cxn>
                    <a:cxn ang="0">
                      <a:pos x="7590" y="222"/>
                    </a:cxn>
                    <a:cxn ang="0">
                      <a:pos x="7590" y="213"/>
                    </a:cxn>
                    <a:cxn ang="0">
                      <a:pos x="7590" y="43"/>
                    </a:cxn>
                    <a:cxn ang="0">
                      <a:pos x="7590" y="34"/>
                    </a:cxn>
                    <a:cxn ang="0">
                      <a:pos x="7587" y="27"/>
                    </a:cxn>
                    <a:cxn ang="0">
                      <a:pos x="7577" y="13"/>
                    </a:cxn>
                    <a:cxn ang="0">
                      <a:pos x="7561" y="3"/>
                    </a:cxn>
                    <a:cxn ang="0">
                      <a:pos x="7554" y="1"/>
                    </a:cxn>
                    <a:cxn ang="0">
                      <a:pos x="7544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590" h="255">
                      <a:moveTo>
                        <a:pt x="47" y="0"/>
                      </a:moveTo>
                      <a:lnTo>
                        <a:pt x="39" y="1"/>
                      </a:lnTo>
                      <a:lnTo>
                        <a:pt x="30" y="3"/>
                      </a:lnTo>
                      <a:lnTo>
                        <a:pt x="16" y="13"/>
                      </a:lnTo>
                      <a:lnTo>
                        <a:pt x="4" y="27"/>
                      </a:lnTo>
                      <a:lnTo>
                        <a:pt x="2" y="34"/>
                      </a:lnTo>
                      <a:lnTo>
                        <a:pt x="0" y="43"/>
                      </a:lnTo>
                      <a:lnTo>
                        <a:pt x="0" y="213"/>
                      </a:lnTo>
                      <a:lnTo>
                        <a:pt x="2" y="222"/>
                      </a:lnTo>
                      <a:lnTo>
                        <a:pt x="4" y="229"/>
                      </a:lnTo>
                      <a:lnTo>
                        <a:pt x="16" y="243"/>
                      </a:lnTo>
                      <a:lnTo>
                        <a:pt x="30" y="251"/>
                      </a:lnTo>
                      <a:lnTo>
                        <a:pt x="39" y="255"/>
                      </a:lnTo>
                      <a:lnTo>
                        <a:pt x="47" y="255"/>
                      </a:lnTo>
                      <a:lnTo>
                        <a:pt x="7544" y="255"/>
                      </a:lnTo>
                      <a:lnTo>
                        <a:pt x="7554" y="255"/>
                      </a:lnTo>
                      <a:lnTo>
                        <a:pt x="7561" y="251"/>
                      </a:lnTo>
                      <a:lnTo>
                        <a:pt x="7577" y="243"/>
                      </a:lnTo>
                      <a:lnTo>
                        <a:pt x="7587" y="229"/>
                      </a:lnTo>
                      <a:lnTo>
                        <a:pt x="7590" y="222"/>
                      </a:lnTo>
                      <a:lnTo>
                        <a:pt x="7590" y="213"/>
                      </a:lnTo>
                      <a:lnTo>
                        <a:pt x="7590" y="43"/>
                      </a:lnTo>
                      <a:lnTo>
                        <a:pt x="7590" y="34"/>
                      </a:lnTo>
                      <a:lnTo>
                        <a:pt x="7587" y="27"/>
                      </a:lnTo>
                      <a:lnTo>
                        <a:pt x="7577" y="13"/>
                      </a:lnTo>
                      <a:lnTo>
                        <a:pt x="7561" y="3"/>
                      </a:lnTo>
                      <a:lnTo>
                        <a:pt x="7554" y="1"/>
                      </a:lnTo>
                      <a:lnTo>
                        <a:pt x="7544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BEBE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5" name="Freeform 897"/>
                <p:cNvSpPr>
                  <a:spLocks/>
                </p:cNvSpPr>
                <p:nvPr/>
              </p:nvSpPr>
              <p:spPr bwMode="auto">
                <a:xfrm>
                  <a:off x="1034" y="3016"/>
                  <a:ext cx="3690" cy="124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37" y="2"/>
                    </a:cxn>
                    <a:cxn ang="0">
                      <a:pos x="29" y="3"/>
                    </a:cxn>
                    <a:cxn ang="0">
                      <a:pos x="14" y="12"/>
                    </a:cxn>
                    <a:cxn ang="0">
                      <a:pos x="4" y="26"/>
                    </a:cxn>
                    <a:cxn ang="0">
                      <a:pos x="2" y="33"/>
                    </a:cxn>
                    <a:cxn ang="0">
                      <a:pos x="0" y="42"/>
                    </a:cxn>
                    <a:cxn ang="0">
                      <a:pos x="0" y="208"/>
                    </a:cxn>
                    <a:cxn ang="0">
                      <a:pos x="2" y="215"/>
                    </a:cxn>
                    <a:cxn ang="0">
                      <a:pos x="4" y="224"/>
                    </a:cxn>
                    <a:cxn ang="0">
                      <a:pos x="14" y="236"/>
                    </a:cxn>
                    <a:cxn ang="0">
                      <a:pos x="29" y="245"/>
                    </a:cxn>
                    <a:cxn ang="0">
                      <a:pos x="37" y="248"/>
                    </a:cxn>
                    <a:cxn ang="0">
                      <a:pos x="47" y="248"/>
                    </a:cxn>
                    <a:cxn ang="0">
                      <a:pos x="7336" y="248"/>
                    </a:cxn>
                    <a:cxn ang="0">
                      <a:pos x="7344" y="248"/>
                    </a:cxn>
                    <a:cxn ang="0">
                      <a:pos x="7354" y="245"/>
                    </a:cxn>
                    <a:cxn ang="0">
                      <a:pos x="7367" y="236"/>
                    </a:cxn>
                    <a:cxn ang="0">
                      <a:pos x="7377" y="224"/>
                    </a:cxn>
                    <a:cxn ang="0">
                      <a:pos x="7381" y="215"/>
                    </a:cxn>
                    <a:cxn ang="0">
                      <a:pos x="7381" y="208"/>
                    </a:cxn>
                    <a:cxn ang="0">
                      <a:pos x="7381" y="42"/>
                    </a:cxn>
                    <a:cxn ang="0">
                      <a:pos x="7381" y="33"/>
                    </a:cxn>
                    <a:cxn ang="0">
                      <a:pos x="7377" y="26"/>
                    </a:cxn>
                    <a:cxn ang="0">
                      <a:pos x="7367" y="12"/>
                    </a:cxn>
                    <a:cxn ang="0">
                      <a:pos x="7354" y="3"/>
                    </a:cxn>
                    <a:cxn ang="0">
                      <a:pos x="7344" y="2"/>
                    </a:cxn>
                    <a:cxn ang="0">
                      <a:pos x="7336" y="0"/>
                    </a:cxn>
                    <a:cxn ang="0">
                      <a:pos x="47" y="0"/>
                    </a:cxn>
                  </a:cxnLst>
                  <a:rect l="0" t="0" r="r" b="b"/>
                  <a:pathLst>
                    <a:path w="7381" h="248">
                      <a:moveTo>
                        <a:pt x="47" y="0"/>
                      </a:moveTo>
                      <a:lnTo>
                        <a:pt x="37" y="2"/>
                      </a:lnTo>
                      <a:lnTo>
                        <a:pt x="29" y="3"/>
                      </a:lnTo>
                      <a:lnTo>
                        <a:pt x="14" y="12"/>
                      </a:lnTo>
                      <a:lnTo>
                        <a:pt x="4" y="26"/>
                      </a:lnTo>
                      <a:lnTo>
                        <a:pt x="2" y="33"/>
                      </a:lnTo>
                      <a:lnTo>
                        <a:pt x="0" y="42"/>
                      </a:lnTo>
                      <a:lnTo>
                        <a:pt x="0" y="208"/>
                      </a:lnTo>
                      <a:lnTo>
                        <a:pt x="2" y="215"/>
                      </a:lnTo>
                      <a:lnTo>
                        <a:pt x="4" y="224"/>
                      </a:lnTo>
                      <a:lnTo>
                        <a:pt x="14" y="236"/>
                      </a:lnTo>
                      <a:lnTo>
                        <a:pt x="29" y="245"/>
                      </a:lnTo>
                      <a:lnTo>
                        <a:pt x="37" y="248"/>
                      </a:lnTo>
                      <a:lnTo>
                        <a:pt x="47" y="248"/>
                      </a:lnTo>
                      <a:lnTo>
                        <a:pt x="7336" y="248"/>
                      </a:lnTo>
                      <a:lnTo>
                        <a:pt x="7344" y="248"/>
                      </a:lnTo>
                      <a:lnTo>
                        <a:pt x="7354" y="245"/>
                      </a:lnTo>
                      <a:lnTo>
                        <a:pt x="7367" y="236"/>
                      </a:lnTo>
                      <a:lnTo>
                        <a:pt x="7377" y="224"/>
                      </a:lnTo>
                      <a:lnTo>
                        <a:pt x="7381" y="215"/>
                      </a:lnTo>
                      <a:lnTo>
                        <a:pt x="7381" y="208"/>
                      </a:lnTo>
                      <a:lnTo>
                        <a:pt x="7381" y="42"/>
                      </a:lnTo>
                      <a:lnTo>
                        <a:pt x="7381" y="33"/>
                      </a:lnTo>
                      <a:lnTo>
                        <a:pt x="7377" y="26"/>
                      </a:lnTo>
                      <a:lnTo>
                        <a:pt x="7367" y="12"/>
                      </a:lnTo>
                      <a:lnTo>
                        <a:pt x="7354" y="3"/>
                      </a:lnTo>
                      <a:lnTo>
                        <a:pt x="7344" y="2"/>
                      </a:lnTo>
                      <a:lnTo>
                        <a:pt x="7336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6" name="Freeform 898"/>
                <p:cNvSpPr>
                  <a:spLocks/>
                </p:cNvSpPr>
                <p:nvPr/>
              </p:nvSpPr>
              <p:spPr bwMode="auto">
                <a:xfrm>
                  <a:off x="1086" y="3018"/>
                  <a:ext cx="3585" cy="120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37" y="2"/>
                    </a:cxn>
                    <a:cxn ang="0">
                      <a:pos x="27" y="4"/>
                    </a:cxn>
                    <a:cxn ang="0">
                      <a:pos x="14" y="13"/>
                    </a:cxn>
                    <a:cxn ang="0">
                      <a:pos x="4" y="25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202"/>
                    </a:cxn>
                    <a:cxn ang="0">
                      <a:pos x="2" y="209"/>
                    </a:cxn>
                    <a:cxn ang="0">
                      <a:pos x="4" y="217"/>
                    </a:cxn>
                    <a:cxn ang="0">
                      <a:pos x="14" y="230"/>
                    </a:cxn>
                    <a:cxn ang="0">
                      <a:pos x="27" y="238"/>
                    </a:cxn>
                    <a:cxn ang="0">
                      <a:pos x="37" y="242"/>
                    </a:cxn>
                    <a:cxn ang="0">
                      <a:pos x="45" y="242"/>
                    </a:cxn>
                    <a:cxn ang="0">
                      <a:pos x="7126" y="242"/>
                    </a:cxn>
                    <a:cxn ang="0">
                      <a:pos x="7134" y="242"/>
                    </a:cxn>
                    <a:cxn ang="0">
                      <a:pos x="7144" y="238"/>
                    </a:cxn>
                    <a:cxn ang="0">
                      <a:pos x="7157" y="230"/>
                    </a:cxn>
                    <a:cxn ang="0">
                      <a:pos x="7167" y="217"/>
                    </a:cxn>
                    <a:cxn ang="0">
                      <a:pos x="7171" y="209"/>
                    </a:cxn>
                    <a:cxn ang="0">
                      <a:pos x="7171" y="202"/>
                    </a:cxn>
                    <a:cxn ang="0">
                      <a:pos x="7171" y="40"/>
                    </a:cxn>
                    <a:cxn ang="0">
                      <a:pos x="7171" y="33"/>
                    </a:cxn>
                    <a:cxn ang="0">
                      <a:pos x="7167" y="25"/>
                    </a:cxn>
                    <a:cxn ang="0">
                      <a:pos x="7157" y="13"/>
                    </a:cxn>
                    <a:cxn ang="0">
                      <a:pos x="7144" y="4"/>
                    </a:cxn>
                    <a:cxn ang="0">
                      <a:pos x="7134" y="2"/>
                    </a:cxn>
                    <a:cxn ang="0">
                      <a:pos x="7126" y="0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7171" h="242">
                      <a:moveTo>
                        <a:pt x="45" y="0"/>
                      </a:moveTo>
                      <a:lnTo>
                        <a:pt x="37" y="2"/>
                      </a:lnTo>
                      <a:lnTo>
                        <a:pt x="27" y="4"/>
                      </a:lnTo>
                      <a:lnTo>
                        <a:pt x="14" y="13"/>
                      </a:lnTo>
                      <a:lnTo>
                        <a:pt x="4" y="25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202"/>
                      </a:lnTo>
                      <a:lnTo>
                        <a:pt x="2" y="209"/>
                      </a:lnTo>
                      <a:lnTo>
                        <a:pt x="4" y="217"/>
                      </a:lnTo>
                      <a:lnTo>
                        <a:pt x="14" y="230"/>
                      </a:lnTo>
                      <a:lnTo>
                        <a:pt x="27" y="238"/>
                      </a:lnTo>
                      <a:lnTo>
                        <a:pt x="37" y="242"/>
                      </a:lnTo>
                      <a:lnTo>
                        <a:pt x="45" y="242"/>
                      </a:lnTo>
                      <a:lnTo>
                        <a:pt x="7126" y="242"/>
                      </a:lnTo>
                      <a:lnTo>
                        <a:pt x="7134" y="242"/>
                      </a:lnTo>
                      <a:lnTo>
                        <a:pt x="7144" y="238"/>
                      </a:lnTo>
                      <a:lnTo>
                        <a:pt x="7157" y="230"/>
                      </a:lnTo>
                      <a:lnTo>
                        <a:pt x="7167" y="217"/>
                      </a:lnTo>
                      <a:lnTo>
                        <a:pt x="7171" y="209"/>
                      </a:lnTo>
                      <a:lnTo>
                        <a:pt x="7171" y="202"/>
                      </a:lnTo>
                      <a:lnTo>
                        <a:pt x="7171" y="40"/>
                      </a:lnTo>
                      <a:lnTo>
                        <a:pt x="7171" y="33"/>
                      </a:lnTo>
                      <a:lnTo>
                        <a:pt x="7167" y="25"/>
                      </a:lnTo>
                      <a:lnTo>
                        <a:pt x="7157" y="13"/>
                      </a:lnTo>
                      <a:lnTo>
                        <a:pt x="7144" y="4"/>
                      </a:lnTo>
                      <a:lnTo>
                        <a:pt x="7134" y="2"/>
                      </a:lnTo>
                      <a:lnTo>
                        <a:pt x="7126" y="0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C2C2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7" name="Freeform 899"/>
                <p:cNvSpPr>
                  <a:spLocks/>
                </p:cNvSpPr>
                <p:nvPr/>
              </p:nvSpPr>
              <p:spPr bwMode="auto">
                <a:xfrm>
                  <a:off x="1139" y="3019"/>
                  <a:ext cx="3479" cy="11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35" y="2"/>
                    </a:cxn>
                    <a:cxn ang="0">
                      <a:pos x="27" y="3"/>
                    </a:cxn>
                    <a:cxn ang="0">
                      <a:pos x="13" y="12"/>
                    </a:cxn>
                    <a:cxn ang="0">
                      <a:pos x="4" y="24"/>
                    </a:cxn>
                    <a:cxn ang="0">
                      <a:pos x="2" y="33"/>
                    </a:cxn>
                    <a:cxn ang="0">
                      <a:pos x="0" y="40"/>
                    </a:cxn>
                    <a:cxn ang="0">
                      <a:pos x="0" y="196"/>
                    </a:cxn>
                    <a:cxn ang="0">
                      <a:pos x="2" y="203"/>
                    </a:cxn>
                    <a:cxn ang="0">
                      <a:pos x="4" y="212"/>
                    </a:cxn>
                    <a:cxn ang="0">
                      <a:pos x="13" y="224"/>
                    </a:cxn>
                    <a:cxn ang="0">
                      <a:pos x="27" y="231"/>
                    </a:cxn>
                    <a:cxn ang="0">
                      <a:pos x="43" y="234"/>
                    </a:cxn>
                    <a:cxn ang="0">
                      <a:pos x="6914" y="234"/>
                    </a:cxn>
                    <a:cxn ang="0">
                      <a:pos x="6932" y="231"/>
                    </a:cxn>
                    <a:cxn ang="0">
                      <a:pos x="6946" y="224"/>
                    </a:cxn>
                    <a:cxn ang="0">
                      <a:pos x="6953" y="212"/>
                    </a:cxn>
                    <a:cxn ang="0">
                      <a:pos x="6957" y="196"/>
                    </a:cxn>
                    <a:cxn ang="0">
                      <a:pos x="6957" y="40"/>
                    </a:cxn>
                    <a:cxn ang="0">
                      <a:pos x="6953" y="24"/>
                    </a:cxn>
                    <a:cxn ang="0">
                      <a:pos x="6946" y="12"/>
                    </a:cxn>
                    <a:cxn ang="0">
                      <a:pos x="6932" y="3"/>
                    </a:cxn>
                    <a:cxn ang="0">
                      <a:pos x="6922" y="2"/>
                    </a:cxn>
                    <a:cxn ang="0">
                      <a:pos x="6914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957" h="234">
                      <a:moveTo>
                        <a:pt x="43" y="0"/>
                      </a:moveTo>
                      <a:lnTo>
                        <a:pt x="35" y="2"/>
                      </a:lnTo>
                      <a:lnTo>
                        <a:pt x="27" y="3"/>
                      </a:lnTo>
                      <a:lnTo>
                        <a:pt x="13" y="12"/>
                      </a:lnTo>
                      <a:lnTo>
                        <a:pt x="4" y="24"/>
                      </a:lnTo>
                      <a:lnTo>
                        <a:pt x="2" y="33"/>
                      </a:lnTo>
                      <a:lnTo>
                        <a:pt x="0" y="40"/>
                      </a:lnTo>
                      <a:lnTo>
                        <a:pt x="0" y="196"/>
                      </a:lnTo>
                      <a:lnTo>
                        <a:pt x="2" y="203"/>
                      </a:lnTo>
                      <a:lnTo>
                        <a:pt x="4" y="212"/>
                      </a:lnTo>
                      <a:lnTo>
                        <a:pt x="13" y="224"/>
                      </a:lnTo>
                      <a:lnTo>
                        <a:pt x="27" y="231"/>
                      </a:lnTo>
                      <a:lnTo>
                        <a:pt x="43" y="234"/>
                      </a:lnTo>
                      <a:lnTo>
                        <a:pt x="6914" y="234"/>
                      </a:lnTo>
                      <a:lnTo>
                        <a:pt x="6932" y="231"/>
                      </a:lnTo>
                      <a:lnTo>
                        <a:pt x="6946" y="224"/>
                      </a:lnTo>
                      <a:lnTo>
                        <a:pt x="6953" y="212"/>
                      </a:lnTo>
                      <a:lnTo>
                        <a:pt x="6957" y="196"/>
                      </a:lnTo>
                      <a:lnTo>
                        <a:pt x="6957" y="40"/>
                      </a:lnTo>
                      <a:lnTo>
                        <a:pt x="6953" y="24"/>
                      </a:lnTo>
                      <a:lnTo>
                        <a:pt x="6946" y="12"/>
                      </a:lnTo>
                      <a:lnTo>
                        <a:pt x="6932" y="3"/>
                      </a:lnTo>
                      <a:lnTo>
                        <a:pt x="6922" y="2"/>
                      </a:lnTo>
                      <a:lnTo>
                        <a:pt x="6914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C4C4C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8" name="Freeform 900"/>
                <p:cNvSpPr>
                  <a:spLocks/>
                </p:cNvSpPr>
                <p:nvPr/>
              </p:nvSpPr>
              <p:spPr bwMode="auto">
                <a:xfrm>
                  <a:off x="1192" y="3021"/>
                  <a:ext cx="3374" cy="114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35" y="2"/>
                    </a:cxn>
                    <a:cxn ang="0">
                      <a:pos x="27" y="4"/>
                    </a:cxn>
                    <a:cxn ang="0">
                      <a:pos x="13" y="13"/>
                    </a:cxn>
                    <a:cxn ang="0">
                      <a:pos x="3" y="25"/>
                    </a:cxn>
                    <a:cxn ang="0">
                      <a:pos x="0" y="39"/>
                    </a:cxn>
                    <a:cxn ang="0">
                      <a:pos x="0" y="191"/>
                    </a:cxn>
                    <a:cxn ang="0">
                      <a:pos x="3" y="205"/>
                    </a:cxn>
                    <a:cxn ang="0">
                      <a:pos x="13" y="217"/>
                    </a:cxn>
                    <a:cxn ang="0">
                      <a:pos x="27" y="224"/>
                    </a:cxn>
                    <a:cxn ang="0">
                      <a:pos x="42" y="228"/>
                    </a:cxn>
                    <a:cxn ang="0">
                      <a:pos x="6707" y="228"/>
                    </a:cxn>
                    <a:cxn ang="0">
                      <a:pos x="6722" y="224"/>
                    </a:cxn>
                    <a:cxn ang="0">
                      <a:pos x="6736" y="217"/>
                    </a:cxn>
                    <a:cxn ang="0">
                      <a:pos x="6743" y="205"/>
                    </a:cxn>
                    <a:cxn ang="0">
                      <a:pos x="6747" y="191"/>
                    </a:cxn>
                    <a:cxn ang="0">
                      <a:pos x="6747" y="39"/>
                    </a:cxn>
                    <a:cxn ang="0">
                      <a:pos x="6743" y="25"/>
                    </a:cxn>
                    <a:cxn ang="0">
                      <a:pos x="6736" y="13"/>
                    </a:cxn>
                    <a:cxn ang="0">
                      <a:pos x="6722" y="4"/>
                    </a:cxn>
                    <a:cxn ang="0">
                      <a:pos x="6714" y="2"/>
                    </a:cxn>
                    <a:cxn ang="0">
                      <a:pos x="6707" y="0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6747" h="228">
                      <a:moveTo>
                        <a:pt x="42" y="0"/>
                      </a:moveTo>
                      <a:lnTo>
                        <a:pt x="35" y="2"/>
                      </a:lnTo>
                      <a:lnTo>
                        <a:pt x="27" y="4"/>
                      </a:lnTo>
                      <a:lnTo>
                        <a:pt x="13" y="13"/>
                      </a:lnTo>
                      <a:lnTo>
                        <a:pt x="3" y="25"/>
                      </a:lnTo>
                      <a:lnTo>
                        <a:pt x="0" y="39"/>
                      </a:lnTo>
                      <a:lnTo>
                        <a:pt x="0" y="191"/>
                      </a:lnTo>
                      <a:lnTo>
                        <a:pt x="3" y="205"/>
                      </a:lnTo>
                      <a:lnTo>
                        <a:pt x="13" y="217"/>
                      </a:lnTo>
                      <a:lnTo>
                        <a:pt x="27" y="224"/>
                      </a:lnTo>
                      <a:lnTo>
                        <a:pt x="42" y="228"/>
                      </a:lnTo>
                      <a:lnTo>
                        <a:pt x="6707" y="228"/>
                      </a:lnTo>
                      <a:lnTo>
                        <a:pt x="6722" y="224"/>
                      </a:lnTo>
                      <a:lnTo>
                        <a:pt x="6736" y="217"/>
                      </a:lnTo>
                      <a:lnTo>
                        <a:pt x="6743" y="205"/>
                      </a:lnTo>
                      <a:lnTo>
                        <a:pt x="6747" y="191"/>
                      </a:lnTo>
                      <a:lnTo>
                        <a:pt x="6747" y="39"/>
                      </a:lnTo>
                      <a:lnTo>
                        <a:pt x="6743" y="25"/>
                      </a:lnTo>
                      <a:lnTo>
                        <a:pt x="6736" y="13"/>
                      </a:lnTo>
                      <a:lnTo>
                        <a:pt x="6722" y="4"/>
                      </a:lnTo>
                      <a:lnTo>
                        <a:pt x="6714" y="2"/>
                      </a:lnTo>
                      <a:lnTo>
                        <a:pt x="6707" y="0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C7C7C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49" name="Freeform 901"/>
                <p:cNvSpPr>
                  <a:spLocks/>
                </p:cNvSpPr>
                <p:nvPr/>
              </p:nvSpPr>
              <p:spPr bwMode="auto">
                <a:xfrm>
                  <a:off x="1244" y="3023"/>
                  <a:ext cx="3269" cy="109"/>
                </a:xfrm>
                <a:custGeom>
                  <a:avLst/>
                  <a:gdLst/>
                  <a:ahLst/>
                  <a:cxnLst>
                    <a:cxn ang="0">
                      <a:pos x="41" y="0"/>
                    </a:cxn>
                    <a:cxn ang="0">
                      <a:pos x="26" y="3"/>
                    </a:cxn>
                    <a:cxn ang="0">
                      <a:pos x="12" y="10"/>
                    </a:cxn>
                    <a:cxn ang="0">
                      <a:pos x="4" y="22"/>
                    </a:cxn>
                    <a:cxn ang="0">
                      <a:pos x="0" y="36"/>
                    </a:cxn>
                    <a:cxn ang="0">
                      <a:pos x="0" y="184"/>
                    </a:cxn>
                    <a:cxn ang="0">
                      <a:pos x="4" y="198"/>
                    </a:cxn>
                    <a:cxn ang="0">
                      <a:pos x="12" y="208"/>
                    </a:cxn>
                    <a:cxn ang="0">
                      <a:pos x="26" y="215"/>
                    </a:cxn>
                    <a:cxn ang="0">
                      <a:pos x="41" y="219"/>
                    </a:cxn>
                    <a:cxn ang="0">
                      <a:pos x="6500" y="219"/>
                    </a:cxn>
                    <a:cxn ang="0">
                      <a:pos x="6515" y="215"/>
                    </a:cxn>
                    <a:cxn ang="0">
                      <a:pos x="6527" y="208"/>
                    </a:cxn>
                    <a:cxn ang="0">
                      <a:pos x="6535" y="198"/>
                    </a:cxn>
                    <a:cxn ang="0">
                      <a:pos x="6539" y="184"/>
                    </a:cxn>
                    <a:cxn ang="0">
                      <a:pos x="6539" y="36"/>
                    </a:cxn>
                    <a:cxn ang="0">
                      <a:pos x="6535" y="22"/>
                    </a:cxn>
                    <a:cxn ang="0">
                      <a:pos x="6527" y="10"/>
                    </a:cxn>
                    <a:cxn ang="0">
                      <a:pos x="6515" y="3"/>
                    </a:cxn>
                    <a:cxn ang="0">
                      <a:pos x="6500" y="0"/>
                    </a:cxn>
                    <a:cxn ang="0">
                      <a:pos x="41" y="0"/>
                    </a:cxn>
                  </a:cxnLst>
                  <a:rect l="0" t="0" r="r" b="b"/>
                  <a:pathLst>
                    <a:path w="6539" h="219">
                      <a:moveTo>
                        <a:pt x="41" y="0"/>
                      </a:moveTo>
                      <a:lnTo>
                        <a:pt x="26" y="3"/>
                      </a:lnTo>
                      <a:lnTo>
                        <a:pt x="12" y="10"/>
                      </a:lnTo>
                      <a:lnTo>
                        <a:pt x="4" y="22"/>
                      </a:lnTo>
                      <a:lnTo>
                        <a:pt x="0" y="36"/>
                      </a:lnTo>
                      <a:lnTo>
                        <a:pt x="0" y="184"/>
                      </a:lnTo>
                      <a:lnTo>
                        <a:pt x="4" y="198"/>
                      </a:lnTo>
                      <a:lnTo>
                        <a:pt x="12" y="208"/>
                      </a:lnTo>
                      <a:lnTo>
                        <a:pt x="26" y="215"/>
                      </a:lnTo>
                      <a:lnTo>
                        <a:pt x="41" y="219"/>
                      </a:lnTo>
                      <a:lnTo>
                        <a:pt x="6500" y="219"/>
                      </a:lnTo>
                      <a:lnTo>
                        <a:pt x="6515" y="215"/>
                      </a:lnTo>
                      <a:lnTo>
                        <a:pt x="6527" y="208"/>
                      </a:lnTo>
                      <a:lnTo>
                        <a:pt x="6535" y="198"/>
                      </a:lnTo>
                      <a:lnTo>
                        <a:pt x="6539" y="184"/>
                      </a:lnTo>
                      <a:lnTo>
                        <a:pt x="6539" y="36"/>
                      </a:lnTo>
                      <a:lnTo>
                        <a:pt x="6535" y="22"/>
                      </a:lnTo>
                      <a:lnTo>
                        <a:pt x="6527" y="10"/>
                      </a:lnTo>
                      <a:lnTo>
                        <a:pt x="6515" y="3"/>
                      </a:lnTo>
                      <a:lnTo>
                        <a:pt x="6500" y="0"/>
                      </a:lnTo>
                      <a:lnTo>
                        <a:pt x="41" y="0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0" name="Freeform 902"/>
                <p:cNvSpPr>
                  <a:spLocks/>
                </p:cNvSpPr>
                <p:nvPr/>
              </p:nvSpPr>
              <p:spPr bwMode="auto">
                <a:xfrm>
                  <a:off x="1298" y="3025"/>
                  <a:ext cx="3162" cy="106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5" y="4"/>
                    </a:cxn>
                    <a:cxn ang="0">
                      <a:pos x="12" y="11"/>
                    </a:cxn>
                    <a:cxn ang="0">
                      <a:pos x="4" y="23"/>
                    </a:cxn>
                    <a:cxn ang="0">
                      <a:pos x="0" y="35"/>
                    </a:cxn>
                    <a:cxn ang="0">
                      <a:pos x="0" y="177"/>
                    </a:cxn>
                    <a:cxn ang="0">
                      <a:pos x="4" y="191"/>
                    </a:cxn>
                    <a:cxn ang="0">
                      <a:pos x="12" y="202"/>
                    </a:cxn>
                    <a:cxn ang="0">
                      <a:pos x="25" y="209"/>
                    </a:cxn>
                    <a:cxn ang="0">
                      <a:pos x="39" y="212"/>
                    </a:cxn>
                    <a:cxn ang="0">
                      <a:pos x="6286" y="212"/>
                    </a:cxn>
                    <a:cxn ang="0">
                      <a:pos x="6302" y="209"/>
                    </a:cxn>
                    <a:cxn ang="0">
                      <a:pos x="6313" y="202"/>
                    </a:cxn>
                    <a:cxn ang="0">
                      <a:pos x="6321" y="191"/>
                    </a:cxn>
                    <a:cxn ang="0">
                      <a:pos x="6325" y="177"/>
                    </a:cxn>
                    <a:cxn ang="0">
                      <a:pos x="6325" y="35"/>
                    </a:cxn>
                    <a:cxn ang="0">
                      <a:pos x="6321" y="23"/>
                    </a:cxn>
                    <a:cxn ang="0">
                      <a:pos x="6313" y="11"/>
                    </a:cxn>
                    <a:cxn ang="0">
                      <a:pos x="6302" y="4"/>
                    </a:cxn>
                    <a:cxn ang="0">
                      <a:pos x="6286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325" h="212">
                      <a:moveTo>
                        <a:pt x="39" y="0"/>
                      </a:moveTo>
                      <a:lnTo>
                        <a:pt x="25" y="4"/>
                      </a:lnTo>
                      <a:lnTo>
                        <a:pt x="12" y="11"/>
                      </a:lnTo>
                      <a:lnTo>
                        <a:pt x="4" y="23"/>
                      </a:lnTo>
                      <a:lnTo>
                        <a:pt x="0" y="35"/>
                      </a:lnTo>
                      <a:lnTo>
                        <a:pt x="0" y="177"/>
                      </a:lnTo>
                      <a:lnTo>
                        <a:pt x="4" y="191"/>
                      </a:lnTo>
                      <a:lnTo>
                        <a:pt x="12" y="202"/>
                      </a:lnTo>
                      <a:lnTo>
                        <a:pt x="25" y="209"/>
                      </a:lnTo>
                      <a:lnTo>
                        <a:pt x="39" y="212"/>
                      </a:lnTo>
                      <a:lnTo>
                        <a:pt x="6286" y="212"/>
                      </a:lnTo>
                      <a:lnTo>
                        <a:pt x="6302" y="209"/>
                      </a:lnTo>
                      <a:lnTo>
                        <a:pt x="6313" y="202"/>
                      </a:lnTo>
                      <a:lnTo>
                        <a:pt x="6321" y="191"/>
                      </a:lnTo>
                      <a:lnTo>
                        <a:pt x="6325" y="177"/>
                      </a:lnTo>
                      <a:lnTo>
                        <a:pt x="6325" y="35"/>
                      </a:lnTo>
                      <a:lnTo>
                        <a:pt x="6321" y="23"/>
                      </a:lnTo>
                      <a:lnTo>
                        <a:pt x="6313" y="11"/>
                      </a:lnTo>
                      <a:lnTo>
                        <a:pt x="6302" y="4"/>
                      </a:lnTo>
                      <a:lnTo>
                        <a:pt x="6286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BCB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1" name="Freeform 903"/>
                <p:cNvSpPr>
                  <a:spLocks/>
                </p:cNvSpPr>
                <p:nvPr/>
              </p:nvSpPr>
              <p:spPr bwMode="auto">
                <a:xfrm>
                  <a:off x="1350" y="3026"/>
                  <a:ext cx="3058" cy="103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5" y="3"/>
                    </a:cxn>
                    <a:cxn ang="0">
                      <a:pos x="12" y="10"/>
                    </a:cxn>
                    <a:cxn ang="0">
                      <a:pos x="4" y="22"/>
                    </a:cxn>
                    <a:cxn ang="0">
                      <a:pos x="0" y="35"/>
                    </a:cxn>
                    <a:cxn ang="0">
                      <a:pos x="0" y="172"/>
                    </a:cxn>
                    <a:cxn ang="0">
                      <a:pos x="4" y="184"/>
                    </a:cxn>
                    <a:cxn ang="0">
                      <a:pos x="12" y="194"/>
                    </a:cxn>
                    <a:cxn ang="0">
                      <a:pos x="25" y="201"/>
                    </a:cxn>
                    <a:cxn ang="0">
                      <a:pos x="39" y="205"/>
                    </a:cxn>
                    <a:cxn ang="0">
                      <a:pos x="6078" y="205"/>
                    </a:cxn>
                    <a:cxn ang="0">
                      <a:pos x="6092" y="201"/>
                    </a:cxn>
                    <a:cxn ang="0">
                      <a:pos x="6103" y="194"/>
                    </a:cxn>
                    <a:cxn ang="0">
                      <a:pos x="6111" y="184"/>
                    </a:cxn>
                    <a:cxn ang="0">
                      <a:pos x="6115" y="172"/>
                    </a:cxn>
                    <a:cxn ang="0">
                      <a:pos x="6115" y="35"/>
                    </a:cxn>
                    <a:cxn ang="0">
                      <a:pos x="6111" y="22"/>
                    </a:cxn>
                    <a:cxn ang="0">
                      <a:pos x="6103" y="10"/>
                    </a:cxn>
                    <a:cxn ang="0">
                      <a:pos x="6092" y="3"/>
                    </a:cxn>
                    <a:cxn ang="0">
                      <a:pos x="6078" y="0"/>
                    </a:cxn>
                    <a:cxn ang="0">
                      <a:pos x="39" y="0"/>
                    </a:cxn>
                  </a:cxnLst>
                  <a:rect l="0" t="0" r="r" b="b"/>
                  <a:pathLst>
                    <a:path w="6115" h="205">
                      <a:moveTo>
                        <a:pt x="39" y="0"/>
                      </a:moveTo>
                      <a:lnTo>
                        <a:pt x="25" y="3"/>
                      </a:lnTo>
                      <a:lnTo>
                        <a:pt x="12" y="10"/>
                      </a:lnTo>
                      <a:lnTo>
                        <a:pt x="4" y="22"/>
                      </a:lnTo>
                      <a:lnTo>
                        <a:pt x="0" y="35"/>
                      </a:lnTo>
                      <a:lnTo>
                        <a:pt x="0" y="172"/>
                      </a:lnTo>
                      <a:lnTo>
                        <a:pt x="4" y="184"/>
                      </a:lnTo>
                      <a:lnTo>
                        <a:pt x="12" y="194"/>
                      </a:lnTo>
                      <a:lnTo>
                        <a:pt x="25" y="201"/>
                      </a:lnTo>
                      <a:lnTo>
                        <a:pt x="39" y="205"/>
                      </a:lnTo>
                      <a:lnTo>
                        <a:pt x="6078" y="205"/>
                      </a:lnTo>
                      <a:lnTo>
                        <a:pt x="6092" y="201"/>
                      </a:lnTo>
                      <a:lnTo>
                        <a:pt x="6103" y="194"/>
                      </a:lnTo>
                      <a:lnTo>
                        <a:pt x="6111" y="184"/>
                      </a:lnTo>
                      <a:lnTo>
                        <a:pt x="6115" y="172"/>
                      </a:lnTo>
                      <a:lnTo>
                        <a:pt x="6115" y="35"/>
                      </a:lnTo>
                      <a:lnTo>
                        <a:pt x="6111" y="22"/>
                      </a:lnTo>
                      <a:lnTo>
                        <a:pt x="6103" y="10"/>
                      </a:lnTo>
                      <a:lnTo>
                        <a:pt x="6092" y="3"/>
                      </a:lnTo>
                      <a:lnTo>
                        <a:pt x="6078" y="0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2" name="Freeform 904"/>
                <p:cNvSpPr>
                  <a:spLocks/>
                </p:cNvSpPr>
                <p:nvPr/>
              </p:nvSpPr>
              <p:spPr bwMode="auto">
                <a:xfrm>
                  <a:off x="1402" y="3028"/>
                  <a:ext cx="2952" cy="99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3" y="4"/>
                    </a:cxn>
                    <a:cxn ang="0">
                      <a:pos x="11" y="11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67"/>
                    </a:cxn>
                    <a:cxn ang="0">
                      <a:pos x="4" y="179"/>
                    </a:cxn>
                    <a:cxn ang="0">
                      <a:pos x="11" y="190"/>
                    </a:cxn>
                    <a:cxn ang="0">
                      <a:pos x="23" y="196"/>
                    </a:cxn>
                    <a:cxn ang="0">
                      <a:pos x="37" y="198"/>
                    </a:cxn>
                    <a:cxn ang="0">
                      <a:pos x="5868" y="198"/>
                    </a:cxn>
                    <a:cxn ang="0">
                      <a:pos x="5882" y="196"/>
                    </a:cxn>
                    <a:cxn ang="0">
                      <a:pos x="5894" y="190"/>
                    </a:cxn>
                    <a:cxn ang="0">
                      <a:pos x="5901" y="179"/>
                    </a:cxn>
                    <a:cxn ang="0">
                      <a:pos x="5903" y="167"/>
                    </a:cxn>
                    <a:cxn ang="0">
                      <a:pos x="5903" y="33"/>
                    </a:cxn>
                    <a:cxn ang="0">
                      <a:pos x="5901" y="21"/>
                    </a:cxn>
                    <a:cxn ang="0">
                      <a:pos x="5894" y="11"/>
                    </a:cxn>
                    <a:cxn ang="0">
                      <a:pos x="5882" y="4"/>
                    </a:cxn>
                    <a:cxn ang="0">
                      <a:pos x="5868" y="0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5903" h="198">
                      <a:moveTo>
                        <a:pt x="37" y="0"/>
                      </a:moveTo>
                      <a:lnTo>
                        <a:pt x="23" y="4"/>
                      </a:lnTo>
                      <a:lnTo>
                        <a:pt x="11" y="11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67"/>
                      </a:lnTo>
                      <a:lnTo>
                        <a:pt x="4" y="179"/>
                      </a:lnTo>
                      <a:lnTo>
                        <a:pt x="11" y="190"/>
                      </a:lnTo>
                      <a:lnTo>
                        <a:pt x="23" y="196"/>
                      </a:lnTo>
                      <a:lnTo>
                        <a:pt x="37" y="198"/>
                      </a:lnTo>
                      <a:lnTo>
                        <a:pt x="5868" y="198"/>
                      </a:lnTo>
                      <a:lnTo>
                        <a:pt x="5882" y="196"/>
                      </a:lnTo>
                      <a:lnTo>
                        <a:pt x="5894" y="190"/>
                      </a:lnTo>
                      <a:lnTo>
                        <a:pt x="5901" y="179"/>
                      </a:lnTo>
                      <a:lnTo>
                        <a:pt x="5903" y="167"/>
                      </a:lnTo>
                      <a:lnTo>
                        <a:pt x="5903" y="33"/>
                      </a:lnTo>
                      <a:lnTo>
                        <a:pt x="5901" y="21"/>
                      </a:lnTo>
                      <a:lnTo>
                        <a:pt x="5894" y="11"/>
                      </a:lnTo>
                      <a:lnTo>
                        <a:pt x="5882" y="4"/>
                      </a:lnTo>
                      <a:lnTo>
                        <a:pt x="5868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D1D1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3" name="Freeform 905"/>
                <p:cNvSpPr>
                  <a:spLocks/>
                </p:cNvSpPr>
                <p:nvPr/>
              </p:nvSpPr>
              <p:spPr bwMode="auto">
                <a:xfrm>
                  <a:off x="1456" y="3030"/>
                  <a:ext cx="2846" cy="95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3"/>
                    </a:cxn>
                    <a:cxn ang="0">
                      <a:pos x="12" y="10"/>
                    </a:cxn>
                    <a:cxn ang="0">
                      <a:pos x="4" y="21"/>
                    </a:cxn>
                    <a:cxn ang="0">
                      <a:pos x="0" y="33"/>
                    </a:cxn>
                    <a:cxn ang="0">
                      <a:pos x="0" y="159"/>
                    </a:cxn>
                    <a:cxn ang="0">
                      <a:pos x="4" y="172"/>
                    </a:cxn>
                    <a:cxn ang="0">
                      <a:pos x="12" y="182"/>
                    </a:cxn>
                    <a:cxn ang="0">
                      <a:pos x="22" y="189"/>
                    </a:cxn>
                    <a:cxn ang="0">
                      <a:pos x="35" y="191"/>
                    </a:cxn>
                    <a:cxn ang="0">
                      <a:pos x="5658" y="191"/>
                    </a:cxn>
                    <a:cxn ang="0">
                      <a:pos x="5671" y="189"/>
                    </a:cxn>
                    <a:cxn ang="0">
                      <a:pos x="5683" y="182"/>
                    </a:cxn>
                    <a:cxn ang="0">
                      <a:pos x="5691" y="172"/>
                    </a:cxn>
                    <a:cxn ang="0">
                      <a:pos x="5692" y="159"/>
                    </a:cxn>
                    <a:cxn ang="0">
                      <a:pos x="5692" y="33"/>
                    </a:cxn>
                    <a:cxn ang="0">
                      <a:pos x="5691" y="21"/>
                    </a:cxn>
                    <a:cxn ang="0">
                      <a:pos x="5683" y="10"/>
                    </a:cxn>
                    <a:cxn ang="0">
                      <a:pos x="5671" y="3"/>
                    </a:cxn>
                    <a:cxn ang="0">
                      <a:pos x="5658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692" h="191">
                      <a:moveTo>
                        <a:pt x="35" y="0"/>
                      </a:moveTo>
                      <a:lnTo>
                        <a:pt x="22" y="3"/>
                      </a:lnTo>
                      <a:lnTo>
                        <a:pt x="12" y="10"/>
                      </a:lnTo>
                      <a:lnTo>
                        <a:pt x="4" y="21"/>
                      </a:lnTo>
                      <a:lnTo>
                        <a:pt x="0" y="33"/>
                      </a:lnTo>
                      <a:lnTo>
                        <a:pt x="0" y="159"/>
                      </a:lnTo>
                      <a:lnTo>
                        <a:pt x="4" y="172"/>
                      </a:lnTo>
                      <a:lnTo>
                        <a:pt x="12" y="182"/>
                      </a:lnTo>
                      <a:lnTo>
                        <a:pt x="22" y="189"/>
                      </a:lnTo>
                      <a:lnTo>
                        <a:pt x="35" y="191"/>
                      </a:lnTo>
                      <a:lnTo>
                        <a:pt x="5658" y="191"/>
                      </a:lnTo>
                      <a:lnTo>
                        <a:pt x="5671" y="189"/>
                      </a:lnTo>
                      <a:lnTo>
                        <a:pt x="5683" y="182"/>
                      </a:lnTo>
                      <a:lnTo>
                        <a:pt x="5691" y="172"/>
                      </a:lnTo>
                      <a:lnTo>
                        <a:pt x="5692" y="159"/>
                      </a:lnTo>
                      <a:lnTo>
                        <a:pt x="5692" y="33"/>
                      </a:lnTo>
                      <a:lnTo>
                        <a:pt x="5691" y="21"/>
                      </a:lnTo>
                      <a:lnTo>
                        <a:pt x="5683" y="10"/>
                      </a:lnTo>
                      <a:lnTo>
                        <a:pt x="5671" y="3"/>
                      </a:lnTo>
                      <a:lnTo>
                        <a:pt x="5658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3D3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4" name="Freeform 906"/>
                <p:cNvSpPr>
                  <a:spLocks/>
                </p:cNvSpPr>
                <p:nvPr/>
              </p:nvSpPr>
              <p:spPr bwMode="auto">
                <a:xfrm>
                  <a:off x="1508" y="3032"/>
                  <a:ext cx="2741" cy="92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4"/>
                    </a:cxn>
                    <a:cxn ang="0">
                      <a:pos x="12" y="11"/>
                    </a:cxn>
                    <a:cxn ang="0">
                      <a:pos x="4" y="19"/>
                    </a:cxn>
                    <a:cxn ang="0">
                      <a:pos x="0" y="31"/>
                    </a:cxn>
                    <a:cxn ang="0">
                      <a:pos x="0" y="155"/>
                    </a:cxn>
                    <a:cxn ang="0">
                      <a:pos x="4" y="165"/>
                    </a:cxn>
                    <a:cxn ang="0">
                      <a:pos x="12" y="176"/>
                    </a:cxn>
                    <a:cxn ang="0">
                      <a:pos x="22" y="183"/>
                    </a:cxn>
                    <a:cxn ang="0">
                      <a:pos x="35" y="184"/>
                    </a:cxn>
                    <a:cxn ang="0">
                      <a:pos x="5450" y="184"/>
                    </a:cxn>
                    <a:cxn ang="0">
                      <a:pos x="5461" y="183"/>
                    </a:cxn>
                    <a:cxn ang="0">
                      <a:pos x="5473" y="176"/>
                    </a:cxn>
                    <a:cxn ang="0">
                      <a:pos x="5481" y="165"/>
                    </a:cxn>
                    <a:cxn ang="0">
                      <a:pos x="5483" y="155"/>
                    </a:cxn>
                    <a:cxn ang="0">
                      <a:pos x="5483" y="31"/>
                    </a:cxn>
                    <a:cxn ang="0">
                      <a:pos x="5481" y="19"/>
                    </a:cxn>
                    <a:cxn ang="0">
                      <a:pos x="5473" y="11"/>
                    </a:cxn>
                    <a:cxn ang="0">
                      <a:pos x="5461" y="4"/>
                    </a:cxn>
                    <a:cxn ang="0">
                      <a:pos x="5450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5483" h="184">
                      <a:moveTo>
                        <a:pt x="35" y="0"/>
                      </a:moveTo>
                      <a:lnTo>
                        <a:pt x="22" y="4"/>
                      </a:lnTo>
                      <a:lnTo>
                        <a:pt x="12" y="11"/>
                      </a:lnTo>
                      <a:lnTo>
                        <a:pt x="4" y="19"/>
                      </a:lnTo>
                      <a:lnTo>
                        <a:pt x="0" y="31"/>
                      </a:lnTo>
                      <a:lnTo>
                        <a:pt x="0" y="155"/>
                      </a:lnTo>
                      <a:lnTo>
                        <a:pt x="4" y="165"/>
                      </a:lnTo>
                      <a:lnTo>
                        <a:pt x="12" y="176"/>
                      </a:lnTo>
                      <a:lnTo>
                        <a:pt x="22" y="183"/>
                      </a:lnTo>
                      <a:lnTo>
                        <a:pt x="35" y="184"/>
                      </a:lnTo>
                      <a:lnTo>
                        <a:pt x="5450" y="184"/>
                      </a:lnTo>
                      <a:lnTo>
                        <a:pt x="5461" y="183"/>
                      </a:lnTo>
                      <a:lnTo>
                        <a:pt x="5473" y="176"/>
                      </a:lnTo>
                      <a:lnTo>
                        <a:pt x="5481" y="165"/>
                      </a:lnTo>
                      <a:lnTo>
                        <a:pt x="5483" y="155"/>
                      </a:lnTo>
                      <a:lnTo>
                        <a:pt x="5483" y="31"/>
                      </a:lnTo>
                      <a:lnTo>
                        <a:pt x="5481" y="19"/>
                      </a:lnTo>
                      <a:lnTo>
                        <a:pt x="5473" y="11"/>
                      </a:lnTo>
                      <a:lnTo>
                        <a:pt x="5461" y="4"/>
                      </a:lnTo>
                      <a:lnTo>
                        <a:pt x="5450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D6D6D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5" name="Freeform 907"/>
                <p:cNvSpPr>
                  <a:spLocks/>
                </p:cNvSpPr>
                <p:nvPr/>
              </p:nvSpPr>
              <p:spPr bwMode="auto">
                <a:xfrm>
                  <a:off x="1561" y="3033"/>
                  <a:ext cx="2635" cy="8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1" y="1"/>
                    </a:cxn>
                    <a:cxn ang="0">
                      <a:pos x="10" y="8"/>
                    </a:cxn>
                    <a:cxn ang="0">
                      <a:pos x="2" y="19"/>
                    </a:cxn>
                    <a:cxn ang="0">
                      <a:pos x="0" y="29"/>
                    </a:cxn>
                    <a:cxn ang="0">
                      <a:pos x="0" y="149"/>
                    </a:cxn>
                    <a:cxn ang="0">
                      <a:pos x="2" y="159"/>
                    </a:cxn>
                    <a:cxn ang="0">
                      <a:pos x="10" y="168"/>
                    </a:cxn>
                    <a:cxn ang="0">
                      <a:pos x="21" y="175"/>
                    </a:cxn>
                    <a:cxn ang="0">
                      <a:pos x="33" y="177"/>
                    </a:cxn>
                    <a:cxn ang="0">
                      <a:pos x="5240" y="177"/>
                    </a:cxn>
                    <a:cxn ang="0">
                      <a:pos x="5252" y="175"/>
                    </a:cxn>
                    <a:cxn ang="0">
                      <a:pos x="5261" y="168"/>
                    </a:cxn>
                    <a:cxn ang="0">
                      <a:pos x="5269" y="159"/>
                    </a:cxn>
                    <a:cxn ang="0">
                      <a:pos x="5271" y="149"/>
                    </a:cxn>
                    <a:cxn ang="0">
                      <a:pos x="5271" y="29"/>
                    </a:cxn>
                    <a:cxn ang="0">
                      <a:pos x="5269" y="19"/>
                    </a:cxn>
                    <a:cxn ang="0">
                      <a:pos x="5261" y="8"/>
                    </a:cxn>
                    <a:cxn ang="0">
                      <a:pos x="5252" y="1"/>
                    </a:cxn>
                    <a:cxn ang="0">
                      <a:pos x="5240" y="0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5271" h="177">
                      <a:moveTo>
                        <a:pt x="33" y="0"/>
                      </a:moveTo>
                      <a:lnTo>
                        <a:pt x="21" y="1"/>
                      </a:lnTo>
                      <a:lnTo>
                        <a:pt x="10" y="8"/>
                      </a:lnTo>
                      <a:lnTo>
                        <a:pt x="2" y="19"/>
                      </a:lnTo>
                      <a:lnTo>
                        <a:pt x="0" y="29"/>
                      </a:lnTo>
                      <a:lnTo>
                        <a:pt x="0" y="149"/>
                      </a:lnTo>
                      <a:lnTo>
                        <a:pt x="2" y="159"/>
                      </a:lnTo>
                      <a:lnTo>
                        <a:pt x="10" y="168"/>
                      </a:lnTo>
                      <a:lnTo>
                        <a:pt x="21" y="175"/>
                      </a:lnTo>
                      <a:lnTo>
                        <a:pt x="33" y="177"/>
                      </a:lnTo>
                      <a:lnTo>
                        <a:pt x="5240" y="177"/>
                      </a:lnTo>
                      <a:lnTo>
                        <a:pt x="5252" y="175"/>
                      </a:lnTo>
                      <a:lnTo>
                        <a:pt x="5261" y="168"/>
                      </a:lnTo>
                      <a:lnTo>
                        <a:pt x="5269" y="159"/>
                      </a:lnTo>
                      <a:lnTo>
                        <a:pt x="5271" y="149"/>
                      </a:lnTo>
                      <a:lnTo>
                        <a:pt x="5271" y="29"/>
                      </a:lnTo>
                      <a:lnTo>
                        <a:pt x="5269" y="19"/>
                      </a:lnTo>
                      <a:lnTo>
                        <a:pt x="5261" y="8"/>
                      </a:lnTo>
                      <a:lnTo>
                        <a:pt x="5252" y="1"/>
                      </a:lnTo>
                      <a:lnTo>
                        <a:pt x="5240" y="0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6" name="Freeform 908"/>
                <p:cNvSpPr>
                  <a:spLocks/>
                </p:cNvSpPr>
                <p:nvPr/>
              </p:nvSpPr>
              <p:spPr bwMode="auto">
                <a:xfrm>
                  <a:off x="1614" y="3036"/>
                  <a:ext cx="2531" cy="8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10" y="9"/>
                    </a:cxn>
                    <a:cxn ang="0">
                      <a:pos x="2" y="17"/>
                    </a:cxn>
                    <a:cxn ang="0">
                      <a:pos x="0" y="28"/>
                    </a:cxn>
                    <a:cxn ang="0">
                      <a:pos x="0" y="142"/>
                    </a:cxn>
                    <a:cxn ang="0">
                      <a:pos x="2" y="153"/>
                    </a:cxn>
                    <a:cxn ang="0">
                      <a:pos x="10" y="161"/>
                    </a:cxn>
                    <a:cxn ang="0">
                      <a:pos x="19" y="168"/>
                    </a:cxn>
                    <a:cxn ang="0">
                      <a:pos x="31" y="170"/>
                    </a:cxn>
                    <a:cxn ang="0">
                      <a:pos x="5030" y="170"/>
                    </a:cxn>
                    <a:cxn ang="0">
                      <a:pos x="5042" y="168"/>
                    </a:cxn>
                    <a:cxn ang="0">
                      <a:pos x="5051" y="161"/>
                    </a:cxn>
                    <a:cxn ang="0">
                      <a:pos x="5059" y="153"/>
                    </a:cxn>
                    <a:cxn ang="0">
                      <a:pos x="5061" y="142"/>
                    </a:cxn>
                    <a:cxn ang="0">
                      <a:pos x="5061" y="28"/>
                    </a:cxn>
                    <a:cxn ang="0">
                      <a:pos x="5059" y="17"/>
                    </a:cxn>
                    <a:cxn ang="0">
                      <a:pos x="5051" y="9"/>
                    </a:cxn>
                    <a:cxn ang="0">
                      <a:pos x="5042" y="2"/>
                    </a:cxn>
                    <a:cxn ang="0">
                      <a:pos x="503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5061" h="170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10" y="9"/>
                      </a:lnTo>
                      <a:lnTo>
                        <a:pt x="2" y="17"/>
                      </a:lnTo>
                      <a:lnTo>
                        <a:pt x="0" y="28"/>
                      </a:lnTo>
                      <a:lnTo>
                        <a:pt x="0" y="142"/>
                      </a:lnTo>
                      <a:lnTo>
                        <a:pt x="2" y="153"/>
                      </a:lnTo>
                      <a:lnTo>
                        <a:pt x="10" y="161"/>
                      </a:lnTo>
                      <a:lnTo>
                        <a:pt x="19" y="168"/>
                      </a:lnTo>
                      <a:lnTo>
                        <a:pt x="31" y="170"/>
                      </a:lnTo>
                      <a:lnTo>
                        <a:pt x="5030" y="170"/>
                      </a:lnTo>
                      <a:lnTo>
                        <a:pt x="5042" y="168"/>
                      </a:lnTo>
                      <a:lnTo>
                        <a:pt x="5051" y="161"/>
                      </a:lnTo>
                      <a:lnTo>
                        <a:pt x="5059" y="153"/>
                      </a:lnTo>
                      <a:lnTo>
                        <a:pt x="5061" y="142"/>
                      </a:lnTo>
                      <a:lnTo>
                        <a:pt x="5061" y="28"/>
                      </a:lnTo>
                      <a:lnTo>
                        <a:pt x="5059" y="17"/>
                      </a:lnTo>
                      <a:lnTo>
                        <a:pt x="5051" y="9"/>
                      </a:lnTo>
                      <a:lnTo>
                        <a:pt x="5042" y="2"/>
                      </a:lnTo>
                      <a:lnTo>
                        <a:pt x="503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BDBD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7" name="Freeform 909"/>
                <p:cNvSpPr>
                  <a:spLocks/>
                </p:cNvSpPr>
                <p:nvPr/>
              </p:nvSpPr>
              <p:spPr bwMode="auto">
                <a:xfrm>
                  <a:off x="1666" y="3038"/>
                  <a:ext cx="2426" cy="81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9" y="2"/>
                    </a:cxn>
                    <a:cxn ang="0">
                      <a:pos x="9" y="9"/>
                    </a:cxn>
                    <a:cxn ang="0">
                      <a:pos x="2" y="18"/>
                    </a:cxn>
                    <a:cxn ang="0">
                      <a:pos x="0" y="28"/>
                    </a:cxn>
                    <a:cxn ang="0">
                      <a:pos x="0" y="136"/>
                    </a:cxn>
                    <a:cxn ang="0">
                      <a:pos x="2" y="146"/>
                    </a:cxn>
                    <a:cxn ang="0">
                      <a:pos x="9" y="155"/>
                    </a:cxn>
                    <a:cxn ang="0">
                      <a:pos x="19" y="162"/>
                    </a:cxn>
                    <a:cxn ang="0">
                      <a:pos x="31" y="164"/>
                    </a:cxn>
                    <a:cxn ang="0">
                      <a:pos x="4820" y="164"/>
                    </a:cxn>
                    <a:cxn ang="0">
                      <a:pos x="4832" y="162"/>
                    </a:cxn>
                    <a:cxn ang="0">
                      <a:pos x="4842" y="155"/>
                    </a:cxn>
                    <a:cxn ang="0">
                      <a:pos x="4849" y="146"/>
                    </a:cxn>
                    <a:cxn ang="0">
                      <a:pos x="4851" y="136"/>
                    </a:cxn>
                    <a:cxn ang="0">
                      <a:pos x="4851" y="28"/>
                    </a:cxn>
                    <a:cxn ang="0">
                      <a:pos x="4849" y="18"/>
                    </a:cxn>
                    <a:cxn ang="0">
                      <a:pos x="4842" y="9"/>
                    </a:cxn>
                    <a:cxn ang="0">
                      <a:pos x="4832" y="2"/>
                    </a:cxn>
                    <a:cxn ang="0">
                      <a:pos x="4820" y="0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4851" h="164">
                      <a:moveTo>
                        <a:pt x="31" y="0"/>
                      </a:moveTo>
                      <a:lnTo>
                        <a:pt x="19" y="2"/>
                      </a:lnTo>
                      <a:lnTo>
                        <a:pt x="9" y="9"/>
                      </a:lnTo>
                      <a:lnTo>
                        <a:pt x="2" y="18"/>
                      </a:lnTo>
                      <a:lnTo>
                        <a:pt x="0" y="28"/>
                      </a:lnTo>
                      <a:lnTo>
                        <a:pt x="0" y="136"/>
                      </a:lnTo>
                      <a:lnTo>
                        <a:pt x="2" y="146"/>
                      </a:lnTo>
                      <a:lnTo>
                        <a:pt x="9" y="155"/>
                      </a:lnTo>
                      <a:lnTo>
                        <a:pt x="19" y="162"/>
                      </a:lnTo>
                      <a:lnTo>
                        <a:pt x="31" y="164"/>
                      </a:lnTo>
                      <a:lnTo>
                        <a:pt x="4820" y="164"/>
                      </a:lnTo>
                      <a:lnTo>
                        <a:pt x="4832" y="162"/>
                      </a:lnTo>
                      <a:lnTo>
                        <a:pt x="4842" y="155"/>
                      </a:lnTo>
                      <a:lnTo>
                        <a:pt x="4849" y="146"/>
                      </a:lnTo>
                      <a:lnTo>
                        <a:pt x="4851" y="136"/>
                      </a:lnTo>
                      <a:lnTo>
                        <a:pt x="4851" y="28"/>
                      </a:lnTo>
                      <a:lnTo>
                        <a:pt x="4849" y="18"/>
                      </a:lnTo>
                      <a:lnTo>
                        <a:pt x="4842" y="9"/>
                      </a:lnTo>
                      <a:lnTo>
                        <a:pt x="4832" y="2"/>
                      </a:lnTo>
                      <a:lnTo>
                        <a:pt x="4820" y="0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DEDED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8" name="Freeform 910"/>
                <p:cNvSpPr>
                  <a:spLocks/>
                </p:cNvSpPr>
                <p:nvPr/>
              </p:nvSpPr>
              <p:spPr bwMode="auto">
                <a:xfrm>
                  <a:off x="1719" y="3039"/>
                  <a:ext cx="2320" cy="79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18" y="2"/>
                    </a:cxn>
                    <a:cxn ang="0">
                      <a:pos x="10" y="9"/>
                    </a:cxn>
                    <a:cxn ang="0">
                      <a:pos x="2" y="15"/>
                    </a:cxn>
                    <a:cxn ang="0">
                      <a:pos x="0" y="26"/>
                    </a:cxn>
                    <a:cxn ang="0">
                      <a:pos x="0" y="130"/>
                    </a:cxn>
                    <a:cxn ang="0">
                      <a:pos x="2" y="140"/>
                    </a:cxn>
                    <a:cxn ang="0">
                      <a:pos x="10" y="149"/>
                    </a:cxn>
                    <a:cxn ang="0">
                      <a:pos x="18" y="154"/>
                    </a:cxn>
                    <a:cxn ang="0">
                      <a:pos x="30" y="156"/>
                    </a:cxn>
                    <a:cxn ang="0">
                      <a:pos x="4611" y="156"/>
                    </a:cxn>
                    <a:cxn ang="0">
                      <a:pos x="4623" y="154"/>
                    </a:cxn>
                    <a:cxn ang="0">
                      <a:pos x="4633" y="149"/>
                    </a:cxn>
                    <a:cxn ang="0">
                      <a:pos x="4639" y="140"/>
                    </a:cxn>
                    <a:cxn ang="0">
                      <a:pos x="4641" y="130"/>
                    </a:cxn>
                    <a:cxn ang="0">
                      <a:pos x="4641" y="26"/>
                    </a:cxn>
                    <a:cxn ang="0">
                      <a:pos x="4639" y="15"/>
                    </a:cxn>
                    <a:cxn ang="0">
                      <a:pos x="4633" y="9"/>
                    </a:cxn>
                    <a:cxn ang="0">
                      <a:pos x="4623" y="2"/>
                    </a:cxn>
                    <a:cxn ang="0">
                      <a:pos x="4611" y="0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4641" h="156">
                      <a:moveTo>
                        <a:pt x="30" y="0"/>
                      </a:moveTo>
                      <a:lnTo>
                        <a:pt x="18" y="2"/>
                      </a:lnTo>
                      <a:lnTo>
                        <a:pt x="10" y="9"/>
                      </a:lnTo>
                      <a:lnTo>
                        <a:pt x="2" y="15"/>
                      </a:lnTo>
                      <a:lnTo>
                        <a:pt x="0" y="26"/>
                      </a:lnTo>
                      <a:lnTo>
                        <a:pt x="0" y="130"/>
                      </a:lnTo>
                      <a:lnTo>
                        <a:pt x="2" y="140"/>
                      </a:lnTo>
                      <a:lnTo>
                        <a:pt x="10" y="149"/>
                      </a:lnTo>
                      <a:lnTo>
                        <a:pt x="18" y="154"/>
                      </a:lnTo>
                      <a:lnTo>
                        <a:pt x="30" y="156"/>
                      </a:lnTo>
                      <a:lnTo>
                        <a:pt x="4611" y="156"/>
                      </a:lnTo>
                      <a:lnTo>
                        <a:pt x="4623" y="154"/>
                      </a:lnTo>
                      <a:lnTo>
                        <a:pt x="4633" y="149"/>
                      </a:lnTo>
                      <a:lnTo>
                        <a:pt x="4639" y="140"/>
                      </a:lnTo>
                      <a:lnTo>
                        <a:pt x="4641" y="130"/>
                      </a:lnTo>
                      <a:lnTo>
                        <a:pt x="4641" y="26"/>
                      </a:lnTo>
                      <a:lnTo>
                        <a:pt x="4639" y="15"/>
                      </a:lnTo>
                      <a:lnTo>
                        <a:pt x="4633" y="9"/>
                      </a:lnTo>
                      <a:lnTo>
                        <a:pt x="4623" y="2"/>
                      </a:lnTo>
                      <a:lnTo>
                        <a:pt x="4611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E1E1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59" name="Freeform 911"/>
                <p:cNvSpPr>
                  <a:spLocks/>
                </p:cNvSpPr>
                <p:nvPr/>
              </p:nvSpPr>
              <p:spPr bwMode="auto">
                <a:xfrm>
                  <a:off x="1772" y="3041"/>
                  <a:ext cx="2214" cy="75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8" y="2"/>
                    </a:cxn>
                    <a:cxn ang="0">
                      <a:pos x="8" y="7"/>
                    </a:cxn>
                    <a:cxn ang="0">
                      <a:pos x="2" y="16"/>
                    </a:cxn>
                    <a:cxn ang="0">
                      <a:pos x="0" y="25"/>
                    </a:cxn>
                    <a:cxn ang="0">
                      <a:pos x="0" y="125"/>
                    </a:cxn>
                    <a:cxn ang="0">
                      <a:pos x="2" y="134"/>
                    </a:cxn>
                    <a:cxn ang="0">
                      <a:pos x="8" y="143"/>
                    </a:cxn>
                    <a:cxn ang="0">
                      <a:pos x="18" y="148"/>
                    </a:cxn>
                    <a:cxn ang="0">
                      <a:pos x="27" y="150"/>
                    </a:cxn>
                    <a:cxn ang="0">
                      <a:pos x="4402" y="150"/>
                    </a:cxn>
                    <a:cxn ang="0">
                      <a:pos x="4411" y="148"/>
                    </a:cxn>
                    <a:cxn ang="0">
                      <a:pos x="4421" y="143"/>
                    </a:cxn>
                    <a:cxn ang="0">
                      <a:pos x="4427" y="134"/>
                    </a:cxn>
                    <a:cxn ang="0">
                      <a:pos x="4429" y="125"/>
                    </a:cxn>
                    <a:cxn ang="0">
                      <a:pos x="4429" y="25"/>
                    </a:cxn>
                    <a:cxn ang="0">
                      <a:pos x="4427" y="16"/>
                    </a:cxn>
                    <a:cxn ang="0">
                      <a:pos x="4421" y="7"/>
                    </a:cxn>
                    <a:cxn ang="0">
                      <a:pos x="4411" y="2"/>
                    </a:cxn>
                    <a:cxn ang="0">
                      <a:pos x="440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429" h="150">
                      <a:moveTo>
                        <a:pt x="27" y="0"/>
                      </a:moveTo>
                      <a:lnTo>
                        <a:pt x="18" y="2"/>
                      </a:lnTo>
                      <a:lnTo>
                        <a:pt x="8" y="7"/>
                      </a:lnTo>
                      <a:lnTo>
                        <a:pt x="2" y="16"/>
                      </a:lnTo>
                      <a:lnTo>
                        <a:pt x="0" y="25"/>
                      </a:lnTo>
                      <a:lnTo>
                        <a:pt x="0" y="125"/>
                      </a:lnTo>
                      <a:lnTo>
                        <a:pt x="2" y="134"/>
                      </a:lnTo>
                      <a:lnTo>
                        <a:pt x="8" y="143"/>
                      </a:lnTo>
                      <a:lnTo>
                        <a:pt x="18" y="148"/>
                      </a:lnTo>
                      <a:lnTo>
                        <a:pt x="27" y="150"/>
                      </a:lnTo>
                      <a:lnTo>
                        <a:pt x="4402" y="150"/>
                      </a:lnTo>
                      <a:lnTo>
                        <a:pt x="4411" y="148"/>
                      </a:lnTo>
                      <a:lnTo>
                        <a:pt x="4421" y="143"/>
                      </a:lnTo>
                      <a:lnTo>
                        <a:pt x="4427" y="134"/>
                      </a:lnTo>
                      <a:lnTo>
                        <a:pt x="4429" y="125"/>
                      </a:lnTo>
                      <a:lnTo>
                        <a:pt x="4429" y="25"/>
                      </a:lnTo>
                      <a:lnTo>
                        <a:pt x="4427" y="16"/>
                      </a:lnTo>
                      <a:lnTo>
                        <a:pt x="4421" y="7"/>
                      </a:lnTo>
                      <a:lnTo>
                        <a:pt x="4411" y="2"/>
                      </a:lnTo>
                      <a:lnTo>
                        <a:pt x="440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3E3E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0" name="Freeform 912"/>
                <p:cNvSpPr>
                  <a:spLocks/>
                </p:cNvSpPr>
                <p:nvPr/>
              </p:nvSpPr>
              <p:spPr bwMode="auto">
                <a:xfrm>
                  <a:off x="1824" y="3043"/>
                  <a:ext cx="2110" cy="71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7" y="2"/>
                    </a:cxn>
                    <a:cxn ang="0">
                      <a:pos x="8" y="7"/>
                    </a:cxn>
                    <a:cxn ang="0">
                      <a:pos x="2" y="15"/>
                    </a:cxn>
                    <a:cxn ang="0">
                      <a:pos x="0" y="24"/>
                    </a:cxn>
                    <a:cxn ang="0">
                      <a:pos x="0" y="118"/>
                    </a:cxn>
                    <a:cxn ang="0">
                      <a:pos x="2" y="127"/>
                    </a:cxn>
                    <a:cxn ang="0">
                      <a:pos x="8" y="135"/>
                    </a:cxn>
                    <a:cxn ang="0">
                      <a:pos x="17" y="140"/>
                    </a:cxn>
                    <a:cxn ang="0">
                      <a:pos x="27" y="142"/>
                    </a:cxn>
                    <a:cxn ang="0">
                      <a:pos x="4192" y="142"/>
                    </a:cxn>
                    <a:cxn ang="0">
                      <a:pos x="4202" y="140"/>
                    </a:cxn>
                    <a:cxn ang="0">
                      <a:pos x="4211" y="135"/>
                    </a:cxn>
                    <a:cxn ang="0">
                      <a:pos x="4217" y="127"/>
                    </a:cxn>
                    <a:cxn ang="0">
                      <a:pos x="4219" y="118"/>
                    </a:cxn>
                    <a:cxn ang="0">
                      <a:pos x="4219" y="24"/>
                    </a:cxn>
                    <a:cxn ang="0">
                      <a:pos x="4217" y="15"/>
                    </a:cxn>
                    <a:cxn ang="0">
                      <a:pos x="4211" y="7"/>
                    </a:cxn>
                    <a:cxn ang="0">
                      <a:pos x="4202" y="2"/>
                    </a:cxn>
                    <a:cxn ang="0">
                      <a:pos x="4192" y="0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4219" h="142">
                      <a:moveTo>
                        <a:pt x="27" y="0"/>
                      </a:moveTo>
                      <a:lnTo>
                        <a:pt x="17" y="2"/>
                      </a:lnTo>
                      <a:lnTo>
                        <a:pt x="8" y="7"/>
                      </a:lnTo>
                      <a:lnTo>
                        <a:pt x="2" y="15"/>
                      </a:lnTo>
                      <a:lnTo>
                        <a:pt x="0" y="24"/>
                      </a:lnTo>
                      <a:lnTo>
                        <a:pt x="0" y="118"/>
                      </a:lnTo>
                      <a:lnTo>
                        <a:pt x="2" y="127"/>
                      </a:lnTo>
                      <a:lnTo>
                        <a:pt x="8" y="135"/>
                      </a:lnTo>
                      <a:lnTo>
                        <a:pt x="17" y="140"/>
                      </a:lnTo>
                      <a:lnTo>
                        <a:pt x="27" y="142"/>
                      </a:lnTo>
                      <a:lnTo>
                        <a:pt x="4192" y="142"/>
                      </a:lnTo>
                      <a:lnTo>
                        <a:pt x="4202" y="140"/>
                      </a:lnTo>
                      <a:lnTo>
                        <a:pt x="4211" y="135"/>
                      </a:lnTo>
                      <a:lnTo>
                        <a:pt x="4217" y="127"/>
                      </a:lnTo>
                      <a:lnTo>
                        <a:pt x="4219" y="118"/>
                      </a:lnTo>
                      <a:lnTo>
                        <a:pt x="4219" y="24"/>
                      </a:lnTo>
                      <a:lnTo>
                        <a:pt x="4217" y="15"/>
                      </a:lnTo>
                      <a:lnTo>
                        <a:pt x="4211" y="7"/>
                      </a:lnTo>
                      <a:lnTo>
                        <a:pt x="4202" y="2"/>
                      </a:lnTo>
                      <a:lnTo>
                        <a:pt x="4192" y="0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E6E6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1" name="Freeform 913"/>
                <p:cNvSpPr>
                  <a:spLocks/>
                </p:cNvSpPr>
                <p:nvPr/>
              </p:nvSpPr>
              <p:spPr bwMode="auto">
                <a:xfrm>
                  <a:off x="1877" y="3045"/>
                  <a:ext cx="2004" cy="67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5" y="2"/>
                    </a:cxn>
                    <a:cxn ang="0">
                      <a:pos x="7" y="7"/>
                    </a:cxn>
                    <a:cxn ang="0">
                      <a:pos x="2" y="14"/>
                    </a:cxn>
                    <a:cxn ang="0">
                      <a:pos x="0" y="23"/>
                    </a:cxn>
                    <a:cxn ang="0">
                      <a:pos x="0" y="113"/>
                    </a:cxn>
                    <a:cxn ang="0">
                      <a:pos x="2" y="122"/>
                    </a:cxn>
                    <a:cxn ang="0">
                      <a:pos x="7" y="129"/>
                    </a:cxn>
                    <a:cxn ang="0">
                      <a:pos x="15" y="134"/>
                    </a:cxn>
                    <a:cxn ang="0">
                      <a:pos x="25" y="136"/>
                    </a:cxn>
                    <a:cxn ang="0">
                      <a:pos x="3982" y="136"/>
                    </a:cxn>
                    <a:cxn ang="0">
                      <a:pos x="3992" y="134"/>
                    </a:cxn>
                    <a:cxn ang="0">
                      <a:pos x="3999" y="129"/>
                    </a:cxn>
                    <a:cxn ang="0">
                      <a:pos x="4005" y="122"/>
                    </a:cxn>
                    <a:cxn ang="0">
                      <a:pos x="4007" y="113"/>
                    </a:cxn>
                    <a:cxn ang="0">
                      <a:pos x="4007" y="23"/>
                    </a:cxn>
                    <a:cxn ang="0">
                      <a:pos x="4005" y="14"/>
                    </a:cxn>
                    <a:cxn ang="0">
                      <a:pos x="3999" y="7"/>
                    </a:cxn>
                    <a:cxn ang="0">
                      <a:pos x="3992" y="2"/>
                    </a:cxn>
                    <a:cxn ang="0">
                      <a:pos x="3982" y="0"/>
                    </a:cxn>
                    <a:cxn ang="0">
                      <a:pos x="25" y="0"/>
                    </a:cxn>
                  </a:cxnLst>
                  <a:rect l="0" t="0" r="r" b="b"/>
                  <a:pathLst>
                    <a:path w="4007" h="136">
                      <a:moveTo>
                        <a:pt x="25" y="0"/>
                      </a:moveTo>
                      <a:lnTo>
                        <a:pt x="15" y="2"/>
                      </a:lnTo>
                      <a:lnTo>
                        <a:pt x="7" y="7"/>
                      </a:lnTo>
                      <a:lnTo>
                        <a:pt x="2" y="14"/>
                      </a:lnTo>
                      <a:lnTo>
                        <a:pt x="0" y="23"/>
                      </a:lnTo>
                      <a:lnTo>
                        <a:pt x="0" y="113"/>
                      </a:lnTo>
                      <a:lnTo>
                        <a:pt x="2" y="122"/>
                      </a:lnTo>
                      <a:lnTo>
                        <a:pt x="7" y="129"/>
                      </a:lnTo>
                      <a:lnTo>
                        <a:pt x="15" y="134"/>
                      </a:lnTo>
                      <a:lnTo>
                        <a:pt x="25" y="136"/>
                      </a:lnTo>
                      <a:lnTo>
                        <a:pt x="3982" y="136"/>
                      </a:lnTo>
                      <a:lnTo>
                        <a:pt x="3992" y="134"/>
                      </a:lnTo>
                      <a:lnTo>
                        <a:pt x="3999" y="129"/>
                      </a:lnTo>
                      <a:lnTo>
                        <a:pt x="4005" y="122"/>
                      </a:lnTo>
                      <a:lnTo>
                        <a:pt x="4007" y="113"/>
                      </a:lnTo>
                      <a:lnTo>
                        <a:pt x="4007" y="23"/>
                      </a:lnTo>
                      <a:lnTo>
                        <a:pt x="4005" y="14"/>
                      </a:lnTo>
                      <a:lnTo>
                        <a:pt x="3999" y="7"/>
                      </a:lnTo>
                      <a:lnTo>
                        <a:pt x="3992" y="2"/>
                      </a:lnTo>
                      <a:lnTo>
                        <a:pt x="3982" y="0"/>
                      </a:lnTo>
                      <a:lnTo>
                        <a:pt x="25" y="0"/>
                      </a:lnTo>
                      <a:close/>
                    </a:path>
                  </a:pathLst>
                </a:custGeom>
                <a:solidFill>
                  <a:srgbClr val="E8E8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2" name="Freeform 914"/>
                <p:cNvSpPr>
                  <a:spLocks/>
                </p:cNvSpPr>
                <p:nvPr/>
              </p:nvSpPr>
              <p:spPr bwMode="auto">
                <a:xfrm>
                  <a:off x="1930" y="3046"/>
                  <a:ext cx="1898" cy="65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1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2"/>
                    </a:cxn>
                    <a:cxn ang="0">
                      <a:pos x="0" y="107"/>
                    </a:cxn>
                    <a:cxn ang="0">
                      <a:pos x="2" y="114"/>
                    </a:cxn>
                    <a:cxn ang="0">
                      <a:pos x="8" y="121"/>
                    </a:cxn>
                    <a:cxn ang="0">
                      <a:pos x="16" y="126"/>
                    </a:cxn>
                    <a:cxn ang="0">
                      <a:pos x="24" y="128"/>
                    </a:cxn>
                    <a:cxn ang="0">
                      <a:pos x="3773" y="128"/>
                    </a:cxn>
                    <a:cxn ang="0">
                      <a:pos x="3781" y="126"/>
                    </a:cxn>
                    <a:cxn ang="0">
                      <a:pos x="3789" y="121"/>
                    </a:cxn>
                    <a:cxn ang="0">
                      <a:pos x="3794" y="114"/>
                    </a:cxn>
                    <a:cxn ang="0">
                      <a:pos x="3796" y="107"/>
                    </a:cxn>
                    <a:cxn ang="0">
                      <a:pos x="3796" y="22"/>
                    </a:cxn>
                    <a:cxn ang="0">
                      <a:pos x="3794" y="14"/>
                    </a:cxn>
                    <a:cxn ang="0">
                      <a:pos x="3789" y="7"/>
                    </a:cxn>
                    <a:cxn ang="0">
                      <a:pos x="3781" y="1"/>
                    </a:cxn>
                    <a:cxn ang="0">
                      <a:pos x="377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796" h="128">
                      <a:moveTo>
                        <a:pt x="24" y="0"/>
                      </a:moveTo>
                      <a:lnTo>
                        <a:pt x="16" y="1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2"/>
                      </a:lnTo>
                      <a:lnTo>
                        <a:pt x="0" y="107"/>
                      </a:lnTo>
                      <a:lnTo>
                        <a:pt x="2" y="114"/>
                      </a:lnTo>
                      <a:lnTo>
                        <a:pt x="8" y="121"/>
                      </a:lnTo>
                      <a:lnTo>
                        <a:pt x="16" y="126"/>
                      </a:lnTo>
                      <a:lnTo>
                        <a:pt x="24" y="128"/>
                      </a:lnTo>
                      <a:lnTo>
                        <a:pt x="3773" y="128"/>
                      </a:lnTo>
                      <a:lnTo>
                        <a:pt x="3781" y="126"/>
                      </a:lnTo>
                      <a:lnTo>
                        <a:pt x="3789" y="121"/>
                      </a:lnTo>
                      <a:lnTo>
                        <a:pt x="3794" y="114"/>
                      </a:lnTo>
                      <a:lnTo>
                        <a:pt x="3796" y="107"/>
                      </a:lnTo>
                      <a:lnTo>
                        <a:pt x="3796" y="22"/>
                      </a:lnTo>
                      <a:lnTo>
                        <a:pt x="3794" y="14"/>
                      </a:lnTo>
                      <a:lnTo>
                        <a:pt x="3789" y="7"/>
                      </a:lnTo>
                      <a:lnTo>
                        <a:pt x="3781" y="1"/>
                      </a:lnTo>
                      <a:lnTo>
                        <a:pt x="377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AEA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3" name="Freeform 915"/>
                <p:cNvSpPr>
                  <a:spLocks/>
                </p:cNvSpPr>
                <p:nvPr/>
              </p:nvSpPr>
              <p:spPr bwMode="auto">
                <a:xfrm>
                  <a:off x="1983" y="3048"/>
                  <a:ext cx="1793" cy="61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16" y="2"/>
                    </a:cxn>
                    <a:cxn ang="0">
                      <a:pos x="8" y="7"/>
                    </a:cxn>
                    <a:cxn ang="0">
                      <a:pos x="2" y="14"/>
                    </a:cxn>
                    <a:cxn ang="0">
                      <a:pos x="0" y="21"/>
                    </a:cxn>
                    <a:cxn ang="0">
                      <a:pos x="0" y="101"/>
                    </a:cxn>
                    <a:cxn ang="0">
                      <a:pos x="2" y="108"/>
                    </a:cxn>
                    <a:cxn ang="0">
                      <a:pos x="8" y="115"/>
                    </a:cxn>
                    <a:cxn ang="0">
                      <a:pos x="16" y="120"/>
                    </a:cxn>
                    <a:cxn ang="0">
                      <a:pos x="24" y="122"/>
                    </a:cxn>
                    <a:cxn ang="0">
                      <a:pos x="3563" y="122"/>
                    </a:cxn>
                    <a:cxn ang="0">
                      <a:pos x="3571" y="120"/>
                    </a:cxn>
                    <a:cxn ang="0">
                      <a:pos x="3579" y="115"/>
                    </a:cxn>
                    <a:cxn ang="0">
                      <a:pos x="3585" y="108"/>
                    </a:cxn>
                    <a:cxn ang="0">
                      <a:pos x="3587" y="101"/>
                    </a:cxn>
                    <a:cxn ang="0">
                      <a:pos x="3587" y="21"/>
                    </a:cxn>
                    <a:cxn ang="0">
                      <a:pos x="3585" y="14"/>
                    </a:cxn>
                    <a:cxn ang="0">
                      <a:pos x="3579" y="7"/>
                    </a:cxn>
                    <a:cxn ang="0">
                      <a:pos x="3571" y="2"/>
                    </a:cxn>
                    <a:cxn ang="0">
                      <a:pos x="3563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3587" h="122">
                      <a:moveTo>
                        <a:pt x="24" y="0"/>
                      </a:moveTo>
                      <a:lnTo>
                        <a:pt x="16" y="2"/>
                      </a:lnTo>
                      <a:lnTo>
                        <a:pt x="8" y="7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101"/>
                      </a:lnTo>
                      <a:lnTo>
                        <a:pt x="2" y="108"/>
                      </a:lnTo>
                      <a:lnTo>
                        <a:pt x="8" y="115"/>
                      </a:lnTo>
                      <a:lnTo>
                        <a:pt x="16" y="120"/>
                      </a:lnTo>
                      <a:lnTo>
                        <a:pt x="24" y="122"/>
                      </a:lnTo>
                      <a:lnTo>
                        <a:pt x="3563" y="122"/>
                      </a:lnTo>
                      <a:lnTo>
                        <a:pt x="3571" y="120"/>
                      </a:lnTo>
                      <a:lnTo>
                        <a:pt x="3579" y="115"/>
                      </a:lnTo>
                      <a:lnTo>
                        <a:pt x="3585" y="108"/>
                      </a:lnTo>
                      <a:lnTo>
                        <a:pt x="3587" y="101"/>
                      </a:lnTo>
                      <a:lnTo>
                        <a:pt x="3587" y="21"/>
                      </a:lnTo>
                      <a:lnTo>
                        <a:pt x="3585" y="14"/>
                      </a:lnTo>
                      <a:lnTo>
                        <a:pt x="3579" y="7"/>
                      </a:lnTo>
                      <a:lnTo>
                        <a:pt x="3571" y="2"/>
                      </a:lnTo>
                      <a:lnTo>
                        <a:pt x="3563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ECEC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4" name="Freeform 916"/>
                <p:cNvSpPr>
                  <a:spLocks/>
                </p:cNvSpPr>
                <p:nvPr/>
              </p:nvSpPr>
              <p:spPr bwMode="auto">
                <a:xfrm>
                  <a:off x="2035" y="3050"/>
                  <a:ext cx="1687" cy="5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4" y="1"/>
                    </a:cxn>
                    <a:cxn ang="0">
                      <a:pos x="6" y="7"/>
                    </a:cxn>
                    <a:cxn ang="0">
                      <a:pos x="2" y="12"/>
                    </a:cxn>
                    <a:cxn ang="0">
                      <a:pos x="0" y="19"/>
                    </a:cxn>
                    <a:cxn ang="0">
                      <a:pos x="0" y="95"/>
                    </a:cxn>
                    <a:cxn ang="0">
                      <a:pos x="2" y="102"/>
                    </a:cxn>
                    <a:cxn ang="0">
                      <a:pos x="6" y="109"/>
                    </a:cxn>
                    <a:cxn ang="0">
                      <a:pos x="14" y="113"/>
                    </a:cxn>
                    <a:cxn ang="0">
                      <a:pos x="21" y="114"/>
                    </a:cxn>
                    <a:cxn ang="0">
                      <a:pos x="3354" y="114"/>
                    </a:cxn>
                    <a:cxn ang="0">
                      <a:pos x="3361" y="113"/>
                    </a:cxn>
                    <a:cxn ang="0">
                      <a:pos x="3369" y="109"/>
                    </a:cxn>
                    <a:cxn ang="0">
                      <a:pos x="3373" y="102"/>
                    </a:cxn>
                    <a:cxn ang="0">
                      <a:pos x="3375" y="95"/>
                    </a:cxn>
                    <a:cxn ang="0">
                      <a:pos x="3375" y="19"/>
                    </a:cxn>
                    <a:cxn ang="0">
                      <a:pos x="3373" y="12"/>
                    </a:cxn>
                    <a:cxn ang="0">
                      <a:pos x="3369" y="7"/>
                    </a:cxn>
                    <a:cxn ang="0">
                      <a:pos x="3361" y="1"/>
                    </a:cxn>
                    <a:cxn ang="0">
                      <a:pos x="3354" y="0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3375" h="114">
                      <a:moveTo>
                        <a:pt x="21" y="0"/>
                      </a:moveTo>
                      <a:lnTo>
                        <a:pt x="14" y="1"/>
                      </a:lnTo>
                      <a:lnTo>
                        <a:pt x="6" y="7"/>
                      </a:lnTo>
                      <a:lnTo>
                        <a:pt x="2" y="12"/>
                      </a:lnTo>
                      <a:lnTo>
                        <a:pt x="0" y="19"/>
                      </a:lnTo>
                      <a:lnTo>
                        <a:pt x="0" y="95"/>
                      </a:lnTo>
                      <a:lnTo>
                        <a:pt x="2" y="102"/>
                      </a:lnTo>
                      <a:lnTo>
                        <a:pt x="6" y="109"/>
                      </a:lnTo>
                      <a:lnTo>
                        <a:pt x="14" y="113"/>
                      </a:lnTo>
                      <a:lnTo>
                        <a:pt x="21" y="114"/>
                      </a:lnTo>
                      <a:lnTo>
                        <a:pt x="3354" y="114"/>
                      </a:lnTo>
                      <a:lnTo>
                        <a:pt x="3361" y="113"/>
                      </a:lnTo>
                      <a:lnTo>
                        <a:pt x="3369" y="109"/>
                      </a:lnTo>
                      <a:lnTo>
                        <a:pt x="3373" y="102"/>
                      </a:lnTo>
                      <a:lnTo>
                        <a:pt x="3375" y="95"/>
                      </a:lnTo>
                      <a:lnTo>
                        <a:pt x="3375" y="19"/>
                      </a:lnTo>
                      <a:lnTo>
                        <a:pt x="3373" y="12"/>
                      </a:lnTo>
                      <a:lnTo>
                        <a:pt x="3369" y="7"/>
                      </a:lnTo>
                      <a:lnTo>
                        <a:pt x="3361" y="1"/>
                      </a:lnTo>
                      <a:lnTo>
                        <a:pt x="3354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EEEEE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5" name="Freeform 917"/>
                <p:cNvSpPr>
                  <a:spLocks/>
                </p:cNvSpPr>
                <p:nvPr/>
              </p:nvSpPr>
              <p:spPr bwMode="auto">
                <a:xfrm>
                  <a:off x="2088" y="3052"/>
                  <a:ext cx="1582" cy="53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2"/>
                    </a:cxn>
                    <a:cxn ang="0">
                      <a:pos x="6" y="5"/>
                    </a:cxn>
                    <a:cxn ang="0">
                      <a:pos x="2" y="11"/>
                    </a:cxn>
                    <a:cxn ang="0">
                      <a:pos x="0" y="18"/>
                    </a:cxn>
                    <a:cxn ang="0">
                      <a:pos x="0" y="89"/>
                    </a:cxn>
                    <a:cxn ang="0">
                      <a:pos x="2" y="96"/>
                    </a:cxn>
                    <a:cxn ang="0">
                      <a:pos x="6" y="101"/>
                    </a:cxn>
                    <a:cxn ang="0">
                      <a:pos x="11" y="104"/>
                    </a:cxn>
                    <a:cxn ang="0">
                      <a:pos x="19" y="106"/>
                    </a:cxn>
                    <a:cxn ang="0">
                      <a:pos x="3144" y="106"/>
                    </a:cxn>
                    <a:cxn ang="0">
                      <a:pos x="3151" y="104"/>
                    </a:cxn>
                    <a:cxn ang="0">
                      <a:pos x="3157" y="101"/>
                    </a:cxn>
                    <a:cxn ang="0">
                      <a:pos x="3161" y="96"/>
                    </a:cxn>
                    <a:cxn ang="0">
                      <a:pos x="3163" y="89"/>
                    </a:cxn>
                    <a:cxn ang="0">
                      <a:pos x="3163" y="18"/>
                    </a:cxn>
                    <a:cxn ang="0">
                      <a:pos x="3161" y="11"/>
                    </a:cxn>
                    <a:cxn ang="0">
                      <a:pos x="3157" y="5"/>
                    </a:cxn>
                    <a:cxn ang="0">
                      <a:pos x="3151" y="2"/>
                    </a:cxn>
                    <a:cxn ang="0">
                      <a:pos x="314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163" h="106">
                      <a:moveTo>
                        <a:pt x="19" y="0"/>
                      </a:moveTo>
                      <a:lnTo>
                        <a:pt x="11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0" y="89"/>
                      </a:lnTo>
                      <a:lnTo>
                        <a:pt x="2" y="96"/>
                      </a:lnTo>
                      <a:lnTo>
                        <a:pt x="6" y="101"/>
                      </a:lnTo>
                      <a:lnTo>
                        <a:pt x="11" y="104"/>
                      </a:lnTo>
                      <a:lnTo>
                        <a:pt x="19" y="106"/>
                      </a:lnTo>
                      <a:lnTo>
                        <a:pt x="3144" y="106"/>
                      </a:lnTo>
                      <a:lnTo>
                        <a:pt x="3151" y="104"/>
                      </a:lnTo>
                      <a:lnTo>
                        <a:pt x="3157" y="101"/>
                      </a:lnTo>
                      <a:lnTo>
                        <a:pt x="3161" y="96"/>
                      </a:lnTo>
                      <a:lnTo>
                        <a:pt x="3163" y="89"/>
                      </a:lnTo>
                      <a:lnTo>
                        <a:pt x="3163" y="18"/>
                      </a:lnTo>
                      <a:lnTo>
                        <a:pt x="3161" y="11"/>
                      </a:lnTo>
                      <a:lnTo>
                        <a:pt x="3157" y="5"/>
                      </a:lnTo>
                      <a:lnTo>
                        <a:pt x="3151" y="2"/>
                      </a:lnTo>
                      <a:lnTo>
                        <a:pt x="314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0F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6" name="Freeform 918"/>
                <p:cNvSpPr>
                  <a:spLocks/>
                </p:cNvSpPr>
                <p:nvPr/>
              </p:nvSpPr>
              <p:spPr bwMode="auto">
                <a:xfrm>
                  <a:off x="2141" y="3053"/>
                  <a:ext cx="1476" cy="50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1" y="1"/>
                    </a:cxn>
                    <a:cxn ang="0">
                      <a:pos x="5" y="5"/>
                    </a:cxn>
                    <a:cxn ang="0">
                      <a:pos x="2" y="10"/>
                    </a:cxn>
                    <a:cxn ang="0">
                      <a:pos x="0" y="17"/>
                    </a:cxn>
                    <a:cxn ang="0">
                      <a:pos x="0" y="83"/>
                    </a:cxn>
                    <a:cxn ang="0">
                      <a:pos x="2" y="90"/>
                    </a:cxn>
                    <a:cxn ang="0">
                      <a:pos x="5" y="93"/>
                    </a:cxn>
                    <a:cxn ang="0">
                      <a:pos x="11" y="97"/>
                    </a:cxn>
                    <a:cxn ang="0">
                      <a:pos x="19" y="99"/>
                    </a:cxn>
                    <a:cxn ang="0">
                      <a:pos x="2934" y="99"/>
                    </a:cxn>
                    <a:cxn ang="0">
                      <a:pos x="2942" y="97"/>
                    </a:cxn>
                    <a:cxn ang="0">
                      <a:pos x="2946" y="93"/>
                    </a:cxn>
                    <a:cxn ang="0">
                      <a:pos x="2949" y="90"/>
                    </a:cxn>
                    <a:cxn ang="0">
                      <a:pos x="2951" y="83"/>
                    </a:cxn>
                    <a:cxn ang="0">
                      <a:pos x="2951" y="17"/>
                    </a:cxn>
                    <a:cxn ang="0">
                      <a:pos x="2949" y="10"/>
                    </a:cxn>
                    <a:cxn ang="0">
                      <a:pos x="2946" y="5"/>
                    </a:cxn>
                    <a:cxn ang="0">
                      <a:pos x="2942" y="1"/>
                    </a:cxn>
                    <a:cxn ang="0">
                      <a:pos x="2934" y="0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2951" h="99">
                      <a:moveTo>
                        <a:pt x="19" y="0"/>
                      </a:moveTo>
                      <a:lnTo>
                        <a:pt x="11" y="1"/>
                      </a:lnTo>
                      <a:lnTo>
                        <a:pt x="5" y="5"/>
                      </a:lnTo>
                      <a:lnTo>
                        <a:pt x="2" y="10"/>
                      </a:lnTo>
                      <a:lnTo>
                        <a:pt x="0" y="17"/>
                      </a:lnTo>
                      <a:lnTo>
                        <a:pt x="0" y="83"/>
                      </a:lnTo>
                      <a:lnTo>
                        <a:pt x="2" y="90"/>
                      </a:lnTo>
                      <a:lnTo>
                        <a:pt x="5" y="93"/>
                      </a:lnTo>
                      <a:lnTo>
                        <a:pt x="11" y="97"/>
                      </a:lnTo>
                      <a:lnTo>
                        <a:pt x="19" y="99"/>
                      </a:lnTo>
                      <a:lnTo>
                        <a:pt x="2934" y="99"/>
                      </a:lnTo>
                      <a:lnTo>
                        <a:pt x="2942" y="97"/>
                      </a:lnTo>
                      <a:lnTo>
                        <a:pt x="2946" y="93"/>
                      </a:lnTo>
                      <a:lnTo>
                        <a:pt x="2949" y="90"/>
                      </a:lnTo>
                      <a:lnTo>
                        <a:pt x="2951" y="83"/>
                      </a:lnTo>
                      <a:lnTo>
                        <a:pt x="2951" y="17"/>
                      </a:lnTo>
                      <a:lnTo>
                        <a:pt x="2949" y="10"/>
                      </a:lnTo>
                      <a:lnTo>
                        <a:pt x="2946" y="5"/>
                      </a:lnTo>
                      <a:lnTo>
                        <a:pt x="2942" y="1"/>
                      </a:lnTo>
                      <a:lnTo>
                        <a:pt x="2934" y="0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7" name="Freeform 919"/>
                <p:cNvSpPr>
                  <a:spLocks/>
                </p:cNvSpPr>
                <p:nvPr/>
              </p:nvSpPr>
              <p:spPr bwMode="auto">
                <a:xfrm>
                  <a:off x="2193" y="3055"/>
                  <a:ext cx="1371" cy="46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2" y="2"/>
                    </a:cxn>
                    <a:cxn ang="0">
                      <a:pos x="6" y="5"/>
                    </a:cxn>
                    <a:cxn ang="0">
                      <a:pos x="2" y="11"/>
                    </a:cxn>
                    <a:cxn ang="0">
                      <a:pos x="0" y="16"/>
                    </a:cxn>
                    <a:cxn ang="0">
                      <a:pos x="0" y="76"/>
                    </a:cxn>
                    <a:cxn ang="0">
                      <a:pos x="2" y="83"/>
                    </a:cxn>
                    <a:cxn ang="0">
                      <a:pos x="6" y="87"/>
                    </a:cxn>
                    <a:cxn ang="0">
                      <a:pos x="12" y="90"/>
                    </a:cxn>
                    <a:cxn ang="0">
                      <a:pos x="18" y="92"/>
                    </a:cxn>
                    <a:cxn ang="0">
                      <a:pos x="2725" y="92"/>
                    </a:cxn>
                    <a:cxn ang="0">
                      <a:pos x="2733" y="90"/>
                    </a:cxn>
                    <a:cxn ang="0">
                      <a:pos x="2737" y="87"/>
                    </a:cxn>
                    <a:cxn ang="0">
                      <a:pos x="2741" y="83"/>
                    </a:cxn>
                    <a:cxn ang="0">
                      <a:pos x="2743" y="76"/>
                    </a:cxn>
                    <a:cxn ang="0">
                      <a:pos x="2743" y="16"/>
                    </a:cxn>
                    <a:cxn ang="0">
                      <a:pos x="2741" y="11"/>
                    </a:cxn>
                    <a:cxn ang="0">
                      <a:pos x="2737" y="5"/>
                    </a:cxn>
                    <a:cxn ang="0">
                      <a:pos x="2733" y="2"/>
                    </a:cxn>
                    <a:cxn ang="0">
                      <a:pos x="2725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743" h="92">
                      <a:moveTo>
                        <a:pt x="18" y="0"/>
                      </a:moveTo>
                      <a:lnTo>
                        <a:pt x="12" y="2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6"/>
                      </a:lnTo>
                      <a:lnTo>
                        <a:pt x="0" y="76"/>
                      </a:lnTo>
                      <a:lnTo>
                        <a:pt x="2" y="83"/>
                      </a:lnTo>
                      <a:lnTo>
                        <a:pt x="6" y="87"/>
                      </a:lnTo>
                      <a:lnTo>
                        <a:pt x="12" y="90"/>
                      </a:lnTo>
                      <a:lnTo>
                        <a:pt x="18" y="92"/>
                      </a:lnTo>
                      <a:lnTo>
                        <a:pt x="2725" y="92"/>
                      </a:lnTo>
                      <a:lnTo>
                        <a:pt x="2733" y="90"/>
                      </a:lnTo>
                      <a:lnTo>
                        <a:pt x="2737" y="87"/>
                      </a:lnTo>
                      <a:lnTo>
                        <a:pt x="2741" y="83"/>
                      </a:lnTo>
                      <a:lnTo>
                        <a:pt x="2743" y="76"/>
                      </a:lnTo>
                      <a:lnTo>
                        <a:pt x="2743" y="16"/>
                      </a:lnTo>
                      <a:lnTo>
                        <a:pt x="2741" y="11"/>
                      </a:lnTo>
                      <a:lnTo>
                        <a:pt x="2737" y="5"/>
                      </a:lnTo>
                      <a:lnTo>
                        <a:pt x="2733" y="2"/>
                      </a:lnTo>
                      <a:lnTo>
                        <a:pt x="2725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rgbClr val="F4F4F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8" name="Freeform 920"/>
                <p:cNvSpPr>
                  <a:spLocks/>
                </p:cNvSpPr>
                <p:nvPr/>
              </p:nvSpPr>
              <p:spPr bwMode="auto">
                <a:xfrm>
                  <a:off x="2247" y="3057"/>
                  <a:ext cx="1265" cy="42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0" y="1"/>
                    </a:cxn>
                    <a:cxn ang="0">
                      <a:pos x="6" y="5"/>
                    </a:cxn>
                    <a:cxn ang="0">
                      <a:pos x="2" y="8"/>
                    </a:cxn>
                    <a:cxn ang="0">
                      <a:pos x="0" y="13"/>
                    </a:cxn>
                    <a:cxn ang="0">
                      <a:pos x="0" y="71"/>
                    </a:cxn>
                    <a:cxn ang="0">
                      <a:pos x="2" y="76"/>
                    </a:cxn>
                    <a:cxn ang="0">
                      <a:pos x="6" y="81"/>
                    </a:cxn>
                    <a:cxn ang="0">
                      <a:pos x="10" y="83"/>
                    </a:cxn>
                    <a:cxn ang="0">
                      <a:pos x="16" y="85"/>
                    </a:cxn>
                    <a:cxn ang="0">
                      <a:pos x="2515" y="85"/>
                    </a:cxn>
                    <a:cxn ang="0">
                      <a:pos x="2521" y="83"/>
                    </a:cxn>
                    <a:cxn ang="0">
                      <a:pos x="2527" y="81"/>
                    </a:cxn>
                    <a:cxn ang="0">
                      <a:pos x="2529" y="76"/>
                    </a:cxn>
                    <a:cxn ang="0">
                      <a:pos x="2531" y="71"/>
                    </a:cxn>
                    <a:cxn ang="0">
                      <a:pos x="2531" y="13"/>
                    </a:cxn>
                    <a:cxn ang="0">
                      <a:pos x="2529" y="8"/>
                    </a:cxn>
                    <a:cxn ang="0">
                      <a:pos x="2527" y="5"/>
                    </a:cxn>
                    <a:cxn ang="0">
                      <a:pos x="2521" y="1"/>
                    </a:cxn>
                    <a:cxn ang="0">
                      <a:pos x="2515" y="0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2531" h="85">
                      <a:moveTo>
                        <a:pt x="16" y="0"/>
                      </a:moveTo>
                      <a:lnTo>
                        <a:pt x="10" y="1"/>
                      </a:lnTo>
                      <a:lnTo>
                        <a:pt x="6" y="5"/>
                      </a:lnTo>
                      <a:lnTo>
                        <a:pt x="2" y="8"/>
                      </a:lnTo>
                      <a:lnTo>
                        <a:pt x="0" y="13"/>
                      </a:lnTo>
                      <a:lnTo>
                        <a:pt x="0" y="71"/>
                      </a:lnTo>
                      <a:lnTo>
                        <a:pt x="2" y="76"/>
                      </a:lnTo>
                      <a:lnTo>
                        <a:pt x="6" y="81"/>
                      </a:lnTo>
                      <a:lnTo>
                        <a:pt x="10" y="83"/>
                      </a:lnTo>
                      <a:lnTo>
                        <a:pt x="16" y="85"/>
                      </a:lnTo>
                      <a:lnTo>
                        <a:pt x="2515" y="85"/>
                      </a:lnTo>
                      <a:lnTo>
                        <a:pt x="2521" y="83"/>
                      </a:lnTo>
                      <a:lnTo>
                        <a:pt x="2527" y="81"/>
                      </a:lnTo>
                      <a:lnTo>
                        <a:pt x="2529" y="76"/>
                      </a:lnTo>
                      <a:lnTo>
                        <a:pt x="2531" y="71"/>
                      </a:lnTo>
                      <a:lnTo>
                        <a:pt x="2531" y="13"/>
                      </a:lnTo>
                      <a:lnTo>
                        <a:pt x="2529" y="8"/>
                      </a:lnTo>
                      <a:lnTo>
                        <a:pt x="2527" y="5"/>
                      </a:lnTo>
                      <a:lnTo>
                        <a:pt x="2521" y="1"/>
                      </a:lnTo>
                      <a:lnTo>
                        <a:pt x="251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5F5F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69" name="Freeform 921"/>
                <p:cNvSpPr>
                  <a:spLocks/>
                </p:cNvSpPr>
                <p:nvPr/>
              </p:nvSpPr>
              <p:spPr bwMode="auto">
                <a:xfrm>
                  <a:off x="2299" y="3059"/>
                  <a:ext cx="1160" cy="39"/>
                </a:xfrm>
                <a:custGeom>
                  <a:avLst/>
                  <a:gdLst/>
                  <a:ahLst/>
                  <a:cxnLst>
                    <a:cxn ang="0">
                      <a:pos x="15" y="0"/>
                    </a:cxn>
                    <a:cxn ang="0">
                      <a:pos x="10" y="2"/>
                    </a:cxn>
                    <a:cxn ang="0">
                      <a:pos x="6" y="5"/>
                    </a:cxn>
                    <a:cxn ang="0">
                      <a:pos x="2" y="9"/>
                    </a:cxn>
                    <a:cxn ang="0">
                      <a:pos x="0" y="14"/>
                    </a:cxn>
                    <a:cxn ang="0">
                      <a:pos x="0" y="66"/>
                    </a:cxn>
                    <a:cxn ang="0">
                      <a:pos x="2" y="71"/>
                    </a:cxn>
                    <a:cxn ang="0">
                      <a:pos x="6" y="75"/>
                    </a:cxn>
                    <a:cxn ang="0">
                      <a:pos x="10" y="78"/>
                    </a:cxn>
                    <a:cxn ang="0">
                      <a:pos x="15" y="78"/>
                    </a:cxn>
                    <a:cxn ang="0">
                      <a:pos x="2305" y="78"/>
                    </a:cxn>
                    <a:cxn ang="0">
                      <a:pos x="2311" y="78"/>
                    </a:cxn>
                    <a:cxn ang="0">
                      <a:pos x="2315" y="75"/>
                    </a:cxn>
                    <a:cxn ang="0">
                      <a:pos x="2319" y="71"/>
                    </a:cxn>
                    <a:cxn ang="0">
                      <a:pos x="2319" y="66"/>
                    </a:cxn>
                    <a:cxn ang="0">
                      <a:pos x="2319" y="14"/>
                    </a:cxn>
                    <a:cxn ang="0">
                      <a:pos x="2319" y="9"/>
                    </a:cxn>
                    <a:cxn ang="0">
                      <a:pos x="2315" y="5"/>
                    </a:cxn>
                    <a:cxn ang="0">
                      <a:pos x="2311" y="2"/>
                    </a:cxn>
                    <a:cxn ang="0">
                      <a:pos x="2305" y="0"/>
                    </a:cxn>
                    <a:cxn ang="0">
                      <a:pos x="15" y="0"/>
                    </a:cxn>
                  </a:cxnLst>
                  <a:rect l="0" t="0" r="r" b="b"/>
                  <a:pathLst>
                    <a:path w="2319" h="78">
                      <a:moveTo>
                        <a:pt x="15" y="0"/>
                      </a:moveTo>
                      <a:lnTo>
                        <a:pt x="10" y="2"/>
                      </a:lnTo>
                      <a:lnTo>
                        <a:pt x="6" y="5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66"/>
                      </a:lnTo>
                      <a:lnTo>
                        <a:pt x="2" y="71"/>
                      </a:lnTo>
                      <a:lnTo>
                        <a:pt x="6" y="75"/>
                      </a:lnTo>
                      <a:lnTo>
                        <a:pt x="10" y="78"/>
                      </a:lnTo>
                      <a:lnTo>
                        <a:pt x="15" y="78"/>
                      </a:lnTo>
                      <a:lnTo>
                        <a:pt x="2305" y="78"/>
                      </a:lnTo>
                      <a:lnTo>
                        <a:pt x="2311" y="78"/>
                      </a:lnTo>
                      <a:lnTo>
                        <a:pt x="2315" y="75"/>
                      </a:lnTo>
                      <a:lnTo>
                        <a:pt x="2319" y="71"/>
                      </a:lnTo>
                      <a:lnTo>
                        <a:pt x="2319" y="66"/>
                      </a:lnTo>
                      <a:lnTo>
                        <a:pt x="2319" y="14"/>
                      </a:lnTo>
                      <a:lnTo>
                        <a:pt x="2319" y="9"/>
                      </a:lnTo>
                      <a:lnTo>
                        <a:pt x="2315" y="5"/>
                      </a:lnTo>
                      <a:lnTo>
                        <a:pt x="2311" y="2"/>
                      </a:lnTo>
                      <a:lnTo>
                        <a:pt x="2305" y="0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solidFill>
                  <a:srgbClr val="F6F6F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0" name="Freeform 922"/>
                <p:cNvSpPr>
                  <a:spLocks/>
                </p:cNvSpPr>
                <p:nvPr/>
              </p:nvSpPr>
              <p:spPr bwMode="auto">
                <a:xfrm>
                  <a:off x="2351" y="3060"/>
                  <a:ext cx="1055" cy="36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9" y="1"/>
                    </a:cxn>
                    <a:cxn ang="0">
                      <a:pos x="4" y="3"/>
                    </a:cxn>
                    <a:cxn ang="0">
                      <a:pos x="2" y="8"/>
                    </a:cxn>
                    <a:cxn ang="0">
                      <a:pos x="0" y="12"/>
                    </a:cxn>
                    <a:cxn ang="0">
                      <a:pos x="0" y="59"/>
                    </a:cxn>
                    <a:cxn ang="0">
                      <a:pos x="2" y="64"/>
                    </a:cxn>
                    <a:cxn ang="0">
                      <a:pos x="4" y="67"/>
                    </a:cxn>
                    <a:cxn ang="0">
                      <a:pos x="9" y="71"/>
                    </a:cxn>
                    <a:cxn ang="0">
                      <a:pos x="13" y="71"/>
                    </a:cxn>
                    <a:cxn ang="0">
                      <a:pos x="2096" y="71"/>
                    </a:cxn>
                    <a:cxn ang="0">
                      <a:pos x="2101" y="71"/>
                    </a:cxn>
                    <a:cxn ang="0">
                      <a:pos x="2105" y="67"/>
                    </a:cxn>
                    <a:cxn ang="0">
                      <a:pos x="2109" y="64"/>
                    </a:cxn>
                    <a:cxn ang="0">
                      <a:pos x="2109" y="59"/>
                    </a:cxn>
                    <a:cxn ang="0">
                      <a:pos x="2109" y="12"/>
                    </a:cxn>
                    <a:cxn ang="0">
                      <a:pos x="2109" y="8"/>
                    </a:cxn>
                    <a:cxn ang="0">
                      <a:pos x="2105" y="3"/>
                    </a:cxn>
                    <a:cxn ang="0">
                      <a:pos x="2101" y="1"/>
                    </a:cxn>
                    <a:cxn ang="0">
                      <a:pos x="2096" y="0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09" h="71">
                      <a:moveTo>
                        <a:pt x="13" y="0"/>
                      </a:moveTo>
                      <a:lnTo>
                        <a:pt x="9" y="1"/>
                      </a:lnTo>
                      <a:lnTo>
                        <a:pt x="4" y="3"/>
                      </a:lnTo>
                      <a:lnTo>
                        <a:pt x="2" y="8"/>
                      </a:lnTo>
                      <a:lnTo>
                        <a:pt x="0" y="12"/>
                      </a:lnTo>
                      <a:lnTo>
                        <a:pt x="0" y="59"/>
                      </a:lnTo>
                      <a:lnTo>
                        <a:pt x="2" y="64"/>
                      </a:lnTo>
                      <a:lnTo>
                        <a:pt x="4" y="67"/>
                      </a:lnTo>
                      <a:lnTo>
                        <a:pt x="9" y="71"/>
                      </a:lnTo>
                      <a:lnTo>
                        <a:pt x="13" y="71"/>
                      </a:lnTo>
                      <a:lnTo>
                        <a:pt x="2096" y="71"/>
                      </a:lnTo>
                      <a:lnTo>
                        <a:pt x="2101" y="71"/>
                      </a:lnTo>
                      <a:lnTo>
                        <a:pt x="2105" y="67"/>
                      </a:lnTo>
                      <a:lnTo>
                        <a:pt x="2109" y="64"/>
                      </a:lnTo>
                      <a:lnTo>
                        <a:pt x="2109" y="59"/>
                      </a:lnTo>
                      <a:lnTo>
                        <a:pt x="2109" y="12"/>
                      </a:lnTo>
                      <a:lnTo>
                        <a:pt x="2109" y="8"/>
                      </a:lnTo>
                      <a:lnTo>
                        <a:pt x="2105" y="3"/>
                      </a:lnTo>
                      <a:lnTo>
                        <a:pt x="2101" y="1"/>
                      </a:lnTo>
                      <a:lnTo>
                        <a:pt x="2096" y="0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F8F8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1" name="Freeform 923"/>
                <p:cNvSpPr>
                  <a:spLocks/>
                </p:cNvSpPr>
                <p:nvPr/>
              </p:nvSpPr>
              <p:spPr bwMode="auto">
                <a:xfrm>
                  <a:off x="2405" y="3062"/>
                  <a:ext cx="949" cy="32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2"/>
                    </a:cxn>
                    <a:cxn ang="0">
                      <a:pos x="4" y="3"/>
                    </a:cxn>
                    <a:cxn ang="0">
                      <a:pos x="2" y="7"/>
                    </a:cxn>
                    <a:cxn ang="0">
                      <a:pos x="0" y="12"/>
                    </a:cxn>
                    <a:cxn ang="0">
                      <a:pos x="0" y="54"/>
                    </a:cxn>
                    <a:cxn ang="0">
                      <a:pos x="2" y="57"/>
                    </a:cxn>
                    <a:cxn ang="0">
                      <a:pos x="4" y="61"/>
                    </a:cxn>
                    <a:cxn ang="0">
                      <a:pos x="8" y="64"/>
                    </a:cxn>
                    <a:cxn ang="0">
                      <a:pos x="12" y="64"/>
                    </a:cxn>
                    <a:cxn ang="0">
                      <a:pos x="1887" y="64"/>
                    </a:cxn>
                    <a:cxn ang="0">
                      <a:pos x="1891" y="64"/>
                    </a:cxn>
                    <a:cxn ang="0">
                      <a:pos x="1895" y="61"/>
                    </a:cxn>
                    <a:cxn ang="0">
                      <a:pos x="1898" y="57"/>
                    </a:cxn>
                    <a:cxn ang="0">
                      <a:pos x="1898" y="54"/>
                    </a:cxn>
                    <a:cxn ang="0">
                      <a:pos x="1898" y="12"/>
                    </a:cxn>
                    <a:cxn ang="0">
                      <a:pos x="1898" y="7"/>
                    </a:cxn>
                    <a:cxn ang="0">
                      <a:pos x="1895" y="3"/>
                    </a:cxn>
                    <a:cxn ang="0">
                      <a:pos x="1891" y="2"/>
                    </a:cxn>
                    <a:cxn ang="0">
                      <a:pos x="188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898" h="64">
                      <a:moveTo>
                        <a:pt x="12" y="0"/>
                      </a:moveTo>
                      <a:lnTo>
                        <a:pt x="8" y="2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0" y="54"/>
                      </a:lnTo>
                      <a:lnTo>
                        <a:pt x="2" y="57"/>
                      </a:lnTo>
                      <a:lnTo>
                        <a:pt x="4" y="61"/>
                      </a:lnTo>
                      <a:lnTo>
                        <a:pt x="8" y="64"/>
                      </a:lnTo>
                      <a:lnTo>
                        <a:pt x="12" y="64"/>
                      </a:lnTo>
                      <a:lnTo>
                        <a:pt x="1887" y="64"/>
                      </a:lnTo>
                      <a:lnTo>
                        <a:pt x="1891" y="64"/>
                      </a:lnTo>
                      <a:lnTo>
                        <a:pt x="1895" y="61"/>
                      </a:lnTo>
                      <a:lnTo>
                        <a:pt x="1898" y="57"/>
                      </a:lnTo>
                      <a:lnTo>
                        <a:pt x="1898" y="54"/>
                      </a:lnTo>
                      <a:lnTo>
                        <a:pt x="1898" y="12"/>
                      </a:lnTo>
                      <a:lnTo>
                        <a:pt x="1898" y="7"/>
                      </a:lnTo>
                      <a:lnTo>
                        <a:pt x="1895" y="3"/>
                      </a:lnTo>
                      <a:lnTo>
                        <a:pt x="1891" y="2"/>
                      </a:lnTo>
                      <a:lnTo>
                        <a:pt x="188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9F9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2" name="Freeform 924"/>
                <p:cNvSpPr>
                  <a:spLocks/>
                </p:cNvSpPr>
                <p:nvPr/>
              </p:nvSpPr>
              <p:spPr bwMode="auto">
                <a:xfrm>
                  <a:off x="2457" y="3064"/>
                  <a:ext cx="843" cy="28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8" y="2"/>
                    </a:cxn>
                    <a:cxn ang="0">
                      <a:pos x="4" y="4"/>
                    </a:cxn>
                    <a:cxn ang="0">
                      <a:pos x="2" y="7"/>
                    </a:cxn>
                    <a:cxn ang="0">
                      <a:pos x="0" y="11"/>
                    </a:cxn>
                    <a:cxn ang="0">
                      <a:pos x="0" y="49"/>
                    </a:cxn>
                    <a:cxn ang="0">
                      <a:pos x="2" y="53"/>
                    </a:cxn>
                    <a:cxn ang="0">
                      <a:pos x="4" y="56"/>
                    </a:cxn>
                    <a:cxn ang="0">
                      <a:pos x="12" y="58"/>
                    </a:cxn>
                    <a:cxn ang="0">
                      <a:pos x="1677" y="58"/>
                    </a:cxn>
                    <a:cxn ang="0">
                      <a:pos x="1685" y="56"/>
                    </a:cxn>
                    <a:cxn ang="0">
                      <a:pos x="1687" y="49"/>
                    </a:cxn>
                    <a:cxn ang="0">
                      <a:pos x="1687" y="11"/>
                    </a:cxn>
                    <a:cxn ang="0">
                      <a:pos x="1685" y="4"/>
                    </a:cxn>
                    <a:cxn ang="0">
                      <a:pos x="1681" y="2"/>
                    </a:cxn>
                    <a:cxn ang="0">
                      <a:pos x="1677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687" h="58">
                      <a:moveTo>
                        <a:pt x="12" y="0"/>
                      </a:moveTo>
                      <a:lnTo>
                        <a:pt x="8" y="2"/>
                      </a:lnTo>
                      <a:lnTo>
                        <a:pt x="4" y="4"/>
                      </a:lnTo>
                      <a:lnTo>
                        <a:pt x="2" y="7"/>
                      </a:lnTo>
                      <a:lnTo>
                        <a:pt x="0" y="11"/>
                      </a:lnTo>
                      <a:lnTo>
                        <a:pt x="0" y="49"/>
                      </a:lnTo>
                      <a:lnTo>
                        <a:pt x="2" y="53"/>
                      </a:lnTo>
                      <a:lnTo>
                        <a:pt x="4" y="56"/>
                      </a:lnTo>
                      <a:lnTo>
                        <a:pt x="12" y="58"/>
                      </a:lnTo>
                      <a:lnTo>
                        <a:pt x="1677" y="58"/>
                      </a:lnTo>
                      <a:lnTo>
                        <a:pt x="1685" y="56"/>
                      </a:lnTo>
                      <a:lnTo>
                        <a:pt x="1687" y="49"/>
                      </a:lnTo>
                      <a:lnTo>
                        <a:pt x="1687" y="11"/>
                      </a:lnTo>
                      <a:lnTo>
                        <a:pt x="1685" y="4"/>
                      </a:lnTo>
                      <a:lnTo>
                        <a:pt x="1681" y="2"/>
                      </a:lnTo>
                      <a:lnTo>
                        <a:pt x="167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FAFA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3" name="Freeform 925"/>
                <p:cNvSpPr>
                  <a:spLocks/>
                </p:cNvSpPr>
                <p:nvPr/>
              </p:nvSpPr>
              <p:spPr bwMode="auto">
                <a:xfrm>
                  <a:off x="2510" y="3065"/>
                  <a:ext cx="738" cy="26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6" y="2"/>
                    </a:cxn>
                    <a:cxn ang="0">
                      <a:pos x="4" y="3"/>
                    </a:cxn>
                    <a:cxn ang="0">
                      <a:pos x="2" y="5"/>
                    </a:cxn>
                    <a:cxn ang="0">
                      <a:pos x="0" y="9"/>
                    </a:cxn>
                    <a:cxn ang="0">
                      <a:pos x="0" y="42"/>
                    </a:cxn>
                    <a:cxn ang="0">
                      <a:pos x="2" y="45"/>
                    </a:cxn>
                    <a:cxn ang="0">
                      <a:pos x="4" y="49"/>
                    </a:cxn>
                    <a:cxn ang="0">
                      <a:pos x="10" y="50"/>
                    </a:cxn>
                    <a:cxn ang="0">
                      <a:pos x="1469" y="50"/>
                    </a:cxn>
                    <a:cxn ang="0">
                      <a:pos x="1475" y="49"/>
                    </a:cxn>
                    <a:cxn ang="0">
                      <a:pos x="1477" y="42"/>
                    </a:cxn>
                    <a:cxn ang="0">
                      <a:pos x="1477" y="9"/>
                    </a:cxn>
                    <a:cxn ang="0">
                      <a:pos x="1475" y="3"/>
                    </a:cxn>
                    <a:cxn ang="0">
                      <a:pos x="1473" y="2"/>
                    </a:cxn>
                    <a:cxn ang="0">
                      <a:pos x="1469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477" h="50">
                      <a:moveTo>
                        <a:pt x="10" y="0"/>
                      </a:moveTo>
                      <a:lnTo>
                        <a:pt x="6" y="2"/>
                      </a:lnTo>
                      <a:lnTo>
                        <a:pt x="4" y="3"/>
                      </a:lnTo>
                      <a:lnTo>
                        <a:pt x="2" y="5"/>
                      </a:lnTo>
                      <a:lnTo>
                        <a:pt x="0" y="9"/>
                      </a:lnTo>
                      <a:lnTo>
                        <a:pt x="0" y="42"/>
                      </a:lnTo>
                      <a:lnTo>
                        <a:pt x="2" y="45"/>
                      </a:lnTo>
                      <a:lnTo>
                        <a:pt x="4" y="49"/>
                      </a:lnTo>
                      <a:lnTo>
                        <a:pt x="10" y="50"/>
                      </a:lnTo>
                      <a:lnTo>
                        <a:pt x="1469" y="50"/>
                      </a:lnTo>
                      <a:lnTo>
                        <a:pt x="1475" y="49"/>
                      </a:lnTo>
                      <a:lnTo>
                        <a:pt x="1477" y="42"/>
                      </a:lnTo>
                      <a:lnTo>
                        <a:pt x="1477" y="9"/>
                      </a:lnTo>
                      <a:lnTo>
                        <a:pt x="1475" y="3"/>
                      </a:lnTo>
                      <a:lnTo>
                        <a:pt x="1473" y="2"/>
                      </a:lnTo>
                      <a:lnTo>
                        <a:pt x="1469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4" name="Freeform 926"/>
                <p:cNvSpPr>
                  <a:spLocks/>
                </p:cNvSpPr>
                <p:nvPr/>
              </p:nvSpPr>
              <p:spPr bwMode="auto">
                <a:xfrm>
                  <a:off x="2563" y="3067"/>
                  <a:ext cx="633" cy="22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" y="2"/>
                    </a:cxn>
                    <a:cxn ang="0">
                      <a:pos x="0" y="9"/>
                    </a:cxn>
                    <a:cxn ang="0">
                      <a:pos x="0" y="37"/>
                    </a:cxn>
                    <a:cxn ang="0">
                      <a:pos x="2" y="42"/>
                    </a:cxn>
                    <a:cxn ang="0">
                      <a:pos x="8" y="44"/>
                    </a:cxn>
                    <a:cxn ang="0">
                      <a:pos x="1257" y="44"/>
                    </a:cxn>
                    <a:cxn ang="0">
                      <a:pos x="1263" y="42"/>
                    </a:cxn>
                    <a:cxn ang="0">
                      <a:pos x="1265" y="37"/>
                    </a:cxn>
                    <a:cxn ang="0">
                      <a:pos x="1265" y="9"/>
                    </a:cxn>
                    <a:cxn ang="0">
                      <a:pos x="1263" y="2"/>
                    </a:cxn>
                    <a:cxn ang="0">
                      <a:pos x="1257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265" h="44">
                      <a:moveTo>
                        <a:pt x="8" y="0"/>
                      </a:moveTo>
                      <a:lnTo>
                        <a:pt x="2" y="2"/>
                      </a:lnTo>
                      <a:lnTo>
                        <a:pt x="0" y="9"/>
                      </a:lnTo>
                      <a:lnTo>
                        <a:pt x="0" y="37"/>
                      </a:lnTo>
                      <a:lnTo>
                        <a:pt x="2" y="42"/>
                      </a:lnTo>
                      <a:lnTo>
                        <a:pt x="8" y="44"/>
                      </a:lnTo>
                      <a:lnTo>
                        <a:pt x="1257" y="44"/>
                      </a:lnTo>
                      <a:lnTo>
                        <a:pt x="1263" y="42"/>
                      </a:lnTo>
                      <a:lnTo>
                        <a:pt x="1265" y="37"/>
                      </a:lnTo>
                      <a:lnTo>
                        <a:pt x="1265" y="9"/>
                      </a:lnTo>
                      <a:lnTo>
                        <a:pt x="1263" y="2"/>
                      </a:lnTo>
                      <a:lnTo>
                        <a:pt x="1257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FBFB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5" name="Freeform 927"/>
                <p:cNvSpPr>
                  <a:spLocks/>
                </p:cNvSpPr>
                <p:nvPr/>
              </p:nvSpPr>
              <p:spPr bwMode="auto">
                <a:xfrm>
                  <a:off x="2615" y="3069"/>
                  <a:ext cx="527" cy="1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" y="2"/>
                    </a:cxn>
                    <a:cxn ang="0">
                      <a:pos x="0" y="7"/>
                    </a:cxn>
                    <a:cxn ang="0">
                      <a:pos x="0" y="31"/>
                    </a:cxn>
                    <a:cxn ang="0">
                      <a:pos x="2" y="35"/>
                    </a:cxn>
                    <a:cxn ang="0">
                      <a:pos x="7" y="36"/>
                    </a:cxn>
                    <a:cxn ang="0">
                      <a:pos x="1048" y="36"/>
                    </a:cxn>
                    <a:cxn ang="0">
                      <a:pos x="1051" y="35"/>
                    </a:cxn>
                    <a:cxn ang="0">
                      <a:pos x="1053" y="31"/>
                    </a:cxn>
                    <a:cxn ang="0">
                      <a:pos x="1053" y="7"/>
                    </a:cxn>
                    <a:cxn ang="0">
                      <a:pos x="1051" y="2"/>
                    </a:cxn>
                    <a:cxn ang="0">
                      <a:pos x="1048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053" h="36">
                      <a:moveTo>
                        <a:pt x="7" y="0"/>
                      </a:move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31"/>
                      </a:lnTo>
                      <a:lnTo>
                        <a:pt x="2" y="35"/>
                      </a:lnTo>
                      <a:lnTo>
                        <a:pt x="7" y="36"/>
                      </a:lnTo>
                      <a:lnTo>
                        <a:pt x="1048" y="36"/>
                      </a:lnTo>
                      <a:lnTo>
                        <a:pt x="1051" y="35"/>
                      </a:lnTo>
                      <a:lnTo>
                        <a:pt x="1053" y="31"/>
                      </a:lnTo>
                      <a:lnTo>
                        <a:pt x="1053" y="7"/>
                      </a:lnTo>
                      <a:lnTo>
                        <a:pt x="1051" y="2"/>
                      </a:lnTo>
                      <a:lnTo>
                        <a:pt x="1048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CFC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6" name="Freeform 928"/>
                <p:cNvSpPr>
                  <a:spLocks/>
                </p:cNvSpPr>
                <p:nvPr/>
              </p:nvSpPr>
              <p:spPr bwMode="auto">
                <a:xfrm>
                  <a:off x="2668" y="3071"/>
                  <a:ext cx="422" cy="1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2" y="2"/>
                    </a:cxn>
                    <a:cxn ang="0">
                      <a:pos x="0" y="6"/>
                    </a:cxn>
                    <a:cxn ang="0">
                      <a:pos x="0" y="26"/>
                    </a:cxn>
                    <a:cxn ang="0">
                      <a:pos x="2" y="28"/>
                    </a:cxn>
                    <a:cxn ang="0">
                      <a:pos x="6" y="30"/>
                    </a:cxn>
                    <a:cxn ang="0">
                      <a:pos x="841" y="30"/>
                    </a:cxn>
                    <a:cxn ang="0">
                      <a:pos x="843" y="28"/>
                    </a:cxn>
                    <a:cxn ang="0">
                      <a:pos x="845" y="26"/>
                    </a:cxn>
                    <a:cxn ang="0">
                      <a:pos x="845" y="6"/>
                    </a:cxn>
                    <a:cxn ang="0">
                      <a:pos x="843" y="2"/>
                    </a:cxn>
                    <a:cxn ang="0">
                      <a:pos x="841" y="0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845" h="30">
                      <a:moveTo>
                        <a:pt x="6" y="0"/>
                      </a:moveTo>
                      <a:lnTo>
                        <a:pt x="2" y="2"/>
                      </a:lnTo>
                      <a:lnTo>
                        <a:pt x="0" y="6"/>
                      </a:lnTo>
                      <a:lnTo>
                        <a:pt x="0" y="26"/>
                      </a:lnTo>
                      <a:lnTo>
                        <a:pt x="2" y="28"/>
                      </a:lnTo>
                      <a:lnTo>
                        <a:pt x="6" y="30"/>
                      </a:lnTo>
                      <a:lnTo>
                        <a:pt x="841" y="30"/>
                      </a:lnTo>
                      <a:lnTo>
                        <a:pt x="843" y="28"/>
                      </a:lnTo>
                      <a:lnTo>
                        <a:pt x="845" y="26"/>
                      </a:lnTo>
                      <a:lnTo>
                        <a:pt x="845" y="6"/>
                      </a:lnTo>
                      <a:lnTo>
                        <a:pt x="843" y="2"/>
                      </a:lnTo>
                      <a:lnTo>
                        <a:pt x="841" y="0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7" name="Freeform 929"/>
                <p:cNvSpPr>
                  <a:spLocks/>
                </p:cNvSpPr>
                <p:nvPr/>
              </p:nvSpPr>
              <p:spPr bwMode="auto">
                <a:xfrm>
                  <a:off x="2721" y="3072"/>
                  <a:ext cx="316" cy="12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19"/>
                    </a:cxn>
                    <a:cxn ang="0">
                      <a:pos x="2" y="21"/>
                    </a:cxn>
                    <a:cxn ang="0">
                      <a:pos x="4" y="22"/>
                    </a:cxn>
                    <a:cxn ang="0">
                      <a:pos x="629" y="22"/>
                    </a:cxn>
                    <a:cxn ang="0">
                      <a:pos x="631" y="21"/>
                    </a:cxn>
                    <a:cxn ang="0">
                      <a:pos x="633" y="19"/>
                    </a:cxn>
                    <a:cxn ang="0">
                      <a:pos x="633" y="5"/>
                    </a:cxn>
                    <a:cxn ang="0">
                      <a:pos x="631" y="2"/>
                    </a:cxn>
                    <a:cxn ang="0">
                      <a:pos x="62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633" h="22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19"/>
                      </a:lnTo>
                      <a:lnTo>
                        <a:pt x="2" y="21"/>
                      </a:lnTo>
                      <a:lnTo>
                        <a:pt x="4" y="22"/>
                      </a:lnTo>
                      <a:lnTo>
                        <a:pt x="629" y="22"/>
                      </a:lnTo>
                      <a:lnTo>
                        <a:pt x="631" y="21"/>
                      </a:lnTo>
                      <a:lnTo>
                        <a:pt x="633" y="19"/>
                      </a:lnTo>
                      <a:lnTo>
                        <a:pt x="633" y="5"/>
                      </a:lnTo>
                      <a:lnTo>
                        <a:pt x="631" y="2"/>
                      </a:lnTo>
                      <a:lnTo>
                        <a:pt x="62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DFD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8" name="Freeform 930"/>
                <p:cNvSpPr>
                  <a:spLocks/>
                </p:cNvSpPr>
                <p:nvPr/>
              </p:nvSpPr>
              <p:spPr bwMode="auto">
                <a:xfrm>
                  <a:off x="2773" y="3074"/>
                  <a:ext cx="211" cy="8"/>
                </a:xfrm>
                <a:custGeom>
                  <a:avLst/>
                  <a:gdLst/>
                  <a:ahLst/>
                  <a:cxnLst>
                    <a:cxn ang="0">
                      <a:pos x="4" y="0"/>
                    </a:cxn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0" y="14"/>
                    </a:cxn>
                    <a:cxn ang="0">
                      <a:pos x="2" y="16"/>
                    </a:cxn>
                    <a:cxn ang="0">
                      <a:pos x="4" y="16"/>
                    </a:cxn>
                    <a:cxn ang="0">
                      <a:pos x="419" y="16"/>
                    </a:cxn>
                    <a:cxn ang="0">
                      <a:pos x="421" y="16"/>
                    </a:cxn>
                    <a:cxn ang="0">
                      <a:pos x="421" y="14"/>
                    </a:cxn>
                    <a:cxn ang="0">
                      <a:pos x="421" y="4"/>
                    </a:cxn>
                    <a:cxn ang="0">
                      <a:pos x="421" y="2"/>
                    </a:cxn>
                    <a:cxn ang="0">
                      <a:pos x="419" y="0"/>
                    </a:cxn>
                    <a:cxn ang="0">
                      <a:pos x="4" y="0"/>
                    </a:cxn>
                  </a:cxnLst>
                  <a:rect l="0" t="0" r="r" b="b"/>
                  <a:pathLst>
                    <a:path w="421" h="16">
                      <a:moveTo>
                        <a:pt x="4" y="0"/>
                      </a:move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4"/>
                      </a:lnTo>
                      <a:lnTo>
                        <a:pt x="2" y="16"/>
                      </a:lnTo>
                      <a:lnTo>
                        <a:pt x="4" y="16"/>
                      </a:lnTo>
                      <a:lnTo>
                        <a:pt x="419" y="16"/>
                      </a:lnTo>
                      <a:lnTo>
                        <a:pt x="421" y="16"/>
                      </a:lnTo>
                      <a:lnTo>
                        <a:pt x="421" y="14"/>
                      </a:lnTo>
                      <a:lnTo>
                        <a:pt x="421" y="4"/>
                      </a:lnTo>
                      <a:lnTo>
                        <a:pt x="421" y="2"/>
                      </a:lnTo>
                      <a:lnTo>
                        <a:pt x="419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2979" name="Freeform 931"/>
                <p:cNvSpPr>
                  <a:spLocks/>
                </p:cNvSpPr>
                <p:nvPr/>
              </p:nvSpPr>
              <p:spPr bwMode="auto">
                <a:xfrm>
                  <a:off x="2826" y="3076"/>
                  <a:ext cx="106" cy="4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0" y="8"/>
                    </a:cxn>
                    <a:cxn ang="0">
                      <a:pos x="2" y="8"/>
                    </a:cxn>
                    <a:cxn ang="0">
                      <a:pos x="2" y="8"/>
                    </a:cxn>
                    <a:cxn ang="0">
                      <a:pos x="211" y="8"/>
                    </a:cxn>
                    <a:cxn ang="0">
                      <a:pos x="211" y="8"/>
                    </a:cxn>
                    <a:cxn ang="0">
                      <a:pos x="211" y="2"/>
                    </a:cxn>
                    <a:cxn ang="0">
                      <a:pos x="211" y="2"/>
                    </a:cxn>
                    <a:cxn ang="0">
                      <a:pos x="211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1" h="8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2" y="8"/>
                      </a:lnTo>
                      <a:lnTo>
                        <a:pt x="211" y="8"/>
                      </a:lnTo>
                      <a:lnTo>
                        <a:pt x="211" y="8"/>
                      </a:lnTo>
                      <a:lnTo>
                        <a:pt x="211" y="2"/>
                      </a:lnTo>
                      <a:lnTo>
                        <a:pt x="211" y="2"/>
                      </a:lnTo>
                      <a:lnTo>
                        <a:pt x="211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2981" name="Freeform 933"/>
              <p:cNvSpPr>
                <a:spLocks/>
              </p:cNvSpPr>
              <p:nvPr/>
            </p:nvSpPr>
            <p:spPr bwMode="auto">
              <a:xfrm>
                <a:off x="350" y="2994"/>
                <a:ext cx="5060" cy="170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51" y="1"/>
                  </a:cxn>
                  <a:cxn ang="0">
                    <a:pos x="39" y="5"/>
                  </a:cxn>
                  <a:cxn ang="0">
                    <a:pos x="27" y="10"/>
                  </a:cxn>
                  <a:cxn ang="0">
                    <a:pos x="20" y="17"/>
                  </a:cxn>
                  <a:cxn ang="0">
                    <a:pos x="12" y="24"/>
                  </a:cxn>
                  <a:cxn ang="0">
                    <a:pos x="6" y="34"/>
                  </a:cxn>
                  <a:cxn ang="0">
                    <a:pos x="2" y="45"/>
                  </a:cxn>
                  <a:cxn ang="0">
                    <a:pos x="0" y="55"/>
                  </a:cxn>
                  <a:cxn ang="0">
                    <a:pos x="0" y="283"/>
                  </a:cxn>
                  <a:cxn ang="0">
                    <a:pos x="2" y="293"/>
                  </a:cxn>
                  <a:cxn ang="0">
                    <a:pos x="6" y="303"/>
                  </a:cxn>
                  <a:cxn ang="0">
                    <a:pos x="12" y="314"/>
                  </a:cxn>
                  <a:cxn ang="0">
                    <a:pos x="20" y="321"/>
                  </a:cxn>
                  <a:cxn ang="0">
                    <a:pos x="27" y="328"/>
                  </a:cxn>
                  <a:cxn ang="0">
                    <a:pos x="39" y="333"/>
                  </a:cxn>
                  <a:cxn ang="0">
                    <a:pos x="51" y="336"/>
                  </a:cxn>
                  <a:cxn ang="0">
                    <a:pos x="62" y="338"/>
                  </a:cxn>
                  <a:cxn ang="0">
                    <a:pos x="10059" y="338"/>
                  </a:cxn>
                  <a:cxn ang="0">
                    <a:pos x="10070" y="336"/>
                  </a:cxn>
                  <a:cxn ang="0">
                    <a:pos x="10082" y="333"/>
                  </a:cxn>
                  <a:cxn ang="0">
                    <a:pos x="10094" y="328"/>
                  </a:cxn>
                  <a:cxn ang="0">
                    <a:pos x="10101" y="321"/>
                  </a:cxn>
                  <a:cxn ang="0">
                    <a:pos x="10109" y="314"/>
                  </a:cxn>
                  <a:cxn ang="0">
                    <a:pos x="10115" y="303"/>
                  </a:cxn>
                  <a:cxn ang="0">
                    <a:pos x="10119" y="293"/>
                  </a:cxn>
                  <a:cxn ang="0">
                    <a:pos x="10121" y="283"/>
                  </a:cxn>
                  <a:cxn ang="0">
                    <a:pos x="10121" y="55"/>
                  </a:cxn>
                  <a:cxn ang="0">
                    <a:pos x="10119" y="45"/>
                  </a:cxn>
                  <a:cxn ang="0">
                    <a:pos x="10115" y="34"/>
                  </a:cxn>
                  <a:cxn ang="0">
                    <a:pos x="10109" y="24"/>
                  </a:cxn>
                  <a:cxn ang="0">
                    <a:pos x="10101" y="17"/>
                  </a:cxn>
                  <a:cxn ang="0">
                    <a:pos x="10094" y="10"/>
                  </a:cxn>
                  <a:cxn ang="0">
                    <a:pos x="10082" y="5"/>
                  </a:cxn>
                  <a:cxn ang="0">
                    <a:pos x="10070" y="1"/>
                  </a:cxn>
                  <a:cxn ang="0">
                    <a:pos x="10059" y="0"/>
                  </a:cxn>
                  <a:cxn ang="0">
                    <a:pos x="62" y="0"/>
                  </a:cxn>
                </a:cxnLst>
                <a:rect l="0" t="0" r="r" b="b"/>
                <a:pathLst>
                  <a:path w="10121" h="338">
                    <a:moveTo>
                      <a:pt x="62" y="0"/>
                    </a:moveTo>
                    <a:lnTo>
                      <a:pt x="51" y="1"/>
                    </a:lnTo>
                    <a:lnTo>
                      <a:pt x="39" y="5"/>
                    </a:lnTo>
                    <a:lnTo>
                      <a:pt x="27" y="10"/>
                    </a:lnTo>
                    <a:lnTo>
                      <a:pt x="20" y="17"/>
                    </a:lnTo>
                    <a:lnTo>
                      <a:pt x="12" y="24"/>
                    </a:lnTo>
                    <a:lnTo>
                      <a:pt x="6" y="34"/>
                    </a:lnTo>
                    <a:lnTo>
                      <a:pt x="2" y="45"/>
                    </a:lnTo>
                    <a:lnTo>
                      <a:pt x="0" y="55"/>
                    </a:lnTo>
                    <a:lnTo>
                      <a:pt x="0" y="283"/>
                    </a:lnTo>
                    <a:lnTo>
                      <a:pt x="2" y="293"/>
                    </a:lnTo>
                    <a:lnTo>
                      <a:pt x="6" y="303"/>
                    </a:lnTo>
                    <a:lnTo>
                      <a:pt x="12" y="314"/>
                    </a:lnTo>
                    <a:lnTo>
                      <a:pt x="20" y="321"/>
                    </a:lnTo>
                    <a:lnTo>
                      <a:pt x="27" y="328"/>
                    </a:lnTo>
                    <a:lnTo>
                      <a:pt x="39" y="333"/>
                    </a:lnTo>
                    <a:lnTo>
                      <a:pt x="51" y="336"/>
                    </a:lnTo>
                    <a:lnTo>
                      <a:pt x="62" y="338"/>
                    </a:lnTo>
                    <a:lnTo>
                      <a:pt x="10059" y="338"/>
                    </a:lnTo>
                    <a:lnTo>
                      <a:pt x="10070" y="336"/>
                    </a:lnTo>
                    <a:lnTo>
                      <a:pt x="10082" y="333"/>
                    </a:lnTo>
                    <a:lnTo>
                      <a:pt x="10094" y="328"/>
                    </a:lnTo>
                    <a:lnTo>
                      <a:pt x="10101" y="321"/>
                    </a:lnTo>
                    <a:lnTo>
                      <a:pt x="10109" y="314"/>
                    </a:lnTo>
                    <a:lnTo>
                      <a:pt x="10115" y="303"/>
                    </a:lnTo>
                    <a:lnTo>
                      <a:pt x="10119" y="293"/>
                    </a:lnTo>
                    <a:lnTo>
                      <a:pt x="10121" y="283"/>
                    </a:lnTo>
                    <a:lnTo>
                      <a:pt x="10121" y="55"/>
                    </a:lnTo>
                    <a:lnTo>
                      <a:pt x="10119" y="45"/>
                    </a:lnTo>
                    <a:lnTo>
                      <a:pt x="10115" y="34"/>
                    </a:lnTo>
                    <a:lnTo>
                      <a:pt x="10109" y="24"/>
                    </a:lnTo>
                    <a:lnTo>
                      <a:pt x="10101" y="17"/>
                    </a:lnTo>
                    <a:lnTo>
                      <a:pt x="10094" y="10"/>
                    </a:lnTo>
                    <a:lnTo>
                      <a:pt x="10082" y="5"/>
                    </a:lnTo>
                    <a:lnTo>
                      <a:pt x="10070" y="1"/>
                    </a:lnTo>
                    <a:lnTo>
                      <a:pt x="10059" y="0"/>
                    </a:lnTo>
                    <a:lnTo>
                      <a:pt x="6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983" name="Rectangle 935"/>
            <p:cNvSpPr>
              <a:spLocks noChangeArrowheads="1"/>
            </p:cNvSpPr>
            <p:nvPr/>
          </p:nvSpPr>
          <p:spPr bwMode="auto">
            <a:xfrm>
              <a:off x="2586" y="2976"/>
              <a:ext cx="58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700" b="1">
                  <a:solidFill>
                    <a:srgbClr val="000000"/>
                  </a:solidFill>
                </a:rPr>
                <a:t>Finanzas</a:t>
              </a:r>
              <a:endParaRPr lang="es-ES"/>
            </a:p>
          </p:txBody>
        </p:sp>
        <p:sp>
          <p:nvSpPr>
            <p:cNvPr id="3037" name="Rectangle 989"/>
            <p:cNvSpPr>
              <a:spLocks noChangeArrowheads="1"/>
            </p:cNvSpPr>
            <p:nvPr/>
          </p:nvSpPr>
          <p:spPr bwMode="auto">
            <a:xfrm>
              <a:off x="2444" y="3203"/>
              <a:ext cx="79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700" b="1">
                  <a:solidFill>
                    <a:srgbClr val="000000"/>
                  </a:solidFill>
                </a:rPr>
                <a:t>Tecnologías</a:t>
              </a:r>
              <a:endParaRPr lang="es-ES"/>
            </a:p>
          </p:txBody>
        </p:sp>
        <p:sp>
          <p:nvSpPr>
            <p:cNvPr id="3038" name="Rectangle 990"/>
            <p:cNvSpPr>
              <a:spLocks noChangeArrowheads="1"/>
            </p:cNvSpPr>
            <p:nvPr/>
          </p:nvSpPr>
          <p:spPr bwMode="auto">
            <a:xfrm>
              <a:off x="4436" y="583"/>
              <a:ext cx="1023" cy="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40" name="Rectangle 992"/>
            <p:cNvSpPr>
              <a:spLocks noChangeArrowheads="1"/>
            </p:cNvSpPr>
            <p:nvPr/>
          </p:nvSpPr>
          <p:spPr bwMode="auto">
            <a:xfrm>
              <a:off x="4895" y="868"/>
              <a:ext cx="9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700">
                  <a:solidFill>
                    <a:srgbClr val="000000"/>
                  </a:solidFill>
                </a:rPr>
                <a:t>&amp;</a:t>
              </a:r>
              <a:endParaRPr lang="es-ES"/>
            </a:p>
          </p:txBody>
        </p:sp>
        <p:sp>
          <p:nvSpPr>
            <p:cNvPr id="3042" name="Rectangle 994"/>
            <p:cNvSpPr>
              <a:spLocks noChangeArrowheads="1"/>
            </p:cNvSpPr>
            <p:nvPr/>
          </p:nvSpPr>
          <p:spPr bwMode="auto">
            <a:xfrm>
              <a:off x="1479" y="1609"/>
              <a:ext cx="2895" cy="2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43" name="Rectangle 995"/>
            <p:cNvSpPr>
              <a:spLocks noChangeArrowheads="1"/>
            </p:cNvSpPr>
            <p:nvPr/>
          </p:nvSpPr>
          <p:spPr bwMode="auto">
            <a:xfrm>
              <a:off x="2330" y="1638"/>
              <a:ext cx="31" cy="6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44" name="Rectangle 996"/>
            <p:cNvSpPr>
              <a:spLocks noChangeArrowheads="1"/>
            </p:cNvSpPr>
            <p:nvPr/>
          </p:nvSpPr>
          <p:spPr bwMode="auto">
            <a:xfrm>
              <a:off x="3352" y="1638"/>
              <a:ext cx="31" cy="6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46" name="Rectangle 998"/>
            <p:cNvSpPr>
              <a:spLocks noChangeArrowheads="1"/>
            </p:cNvSpPr>
            <p:nvPr/>
          </p:nvSpPr>
          <p:spPr bwMode="auto">
            <a:xfrm>
              <a:off x="4931" y="1448"/>
              <a:ext cx="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>
                  <a:solidFill>
                    <a:srgbClr val="808080"/>
                  </a:solidFill>
                </a:rPr>
                <a:t>&amp;</a:t>
              </a:r>
              <a:endParaRPr lang="es-ES"/>
            </a:p>
          </p:txBody>
        </p:sp>
        <p:grpSp>
          <p:nvGrpSpPr>
            <p:cNvPr id="7195" name="Group 1051"/>
            <p:cNvGrpSpPr>
              <a:grpSpLocks/>
            </p:cNvGrpSpPr>
            <p:nvPr/>
          </p:nvGrpSpPr>
          <p:grpSpPr bwMode="auto">
            <a:xfrm>
              <a:off x="4332" y="527"/>
              <a:ext cx="1253" cy="1931"/>
              <a:chOff x="4343" y="549"/>
              <a:chExt cx="1253" cy="1931"/>
            </a:xfrm>
          </p:grpSpPr>
          <p:sp>
            <p:nvSpPr>
              <p:cNvPr id="3048" name="Freeform 1000"/>
              <p:cNvSpPr>
                <a:spLocks/>
              </p:cNvSpPr>
              <p:nvPr/>
            </p:nvSpPr>
            <p:spPr bwMode="auto">
              <a:xfrm>
                <a:off x="4390" y="591"/>
                <a:ext cx="1206" cy="1889"/>
              </a:xfrm>
              <a:custGeom>
                <a:avLst/>
                <a:gdLst/>
                <a:ahLst/>
                <a:cxnLst>
                  <a:cxn ang="0">
                    <a:pos x="361" y="2"/>
                  </a:cxn>
                  <a:cxn ang="0">
                    <a:pos x="283" y="16"/>
                  </a:cxn>
                  <a:cxn ang="0">
                    <a:pos x="212" y="43"/>
                  </a:cxn>
                  <a:cxn ang="0">
                    <a:pos x="146" y="82"/>
                  </a:cxn>
                  <a:cxn ang="0">
                    <a:pos x="91" y="130"/>
                  </a:cxn>
                  <a:cxn ang="0">
                    <a:pos x="49" y="189"/>
                  </a:cxn>
                  <a:cxn ang="0">
                    <a:pos x="18" y="253"/>
                  </a:cxn>
                  <a:cxn ang="0">
                    <a:pos x="2" y="323"/>
                  </a:cxn>
                  <a:cxn ang="0">
                    <a:pos x="0" y="3418"/>
                  </a:cxn>
                  <a:cxn ang="0">
                    <a:pos x="8" y="3491"/>
                  </a:cxn>
                  <a:cxn ang="0">
                    <a:pos x="31" y="3557"/>
                  </a:cxn>
                  <a:cxn ang="0">
                    <a:pos x="68" y="3619"/>
                  </a:cxn>
                  <a:cxn ang="0">
                    <a:pos x="118" y="3671"/>
                  </a:cxn>
                  <a:cxn ang="0">
                    <a:pos x="177" y="3716"/>
                  </a:cxn>
                  <a:cxn ang="0">
                    <a:pos x="247" y="3749"/>
                  </a:cxn>
                  <a:cxn ang="0">
                    <a:pos x="320" y="3770"/>
                  </a:cxn>
                  <a:cxn ang="0">
                    <a:pos x="402" y="3777"/>
                  </a:cxn>
                  <a:cxn ang="0">
                    <a:pos x="2051" y="3776"/>
                  </a:cxn>
                  <a:cxn ang="0">
                    <a:pos x="2129" y="3762"/>
                  </a:cxn>
                  <a:cxn ang="0">
                    <a:pos x="2203" y="3734"/>
                  </a:cxn>
                  <a:cxn ang="0">
                    <a:pos x="2267" y="3696"/>
                  </a:cxn>
                  <a:cxn ang="0">
                    <a:pos x="2321" y="3647"/>
                  </a:cxn>
                  <a:cxn ang="0">
                    <a:pos x="2364" y="3590"/>
                  </a:cxn>
                  <a:cxn ang="0">
                    <a:pos x="2395" y="3524"/>
                  </a:cxn>
                  <a:cxn ang="0">
                    <a:pos x="2410" y="3454"/>
                  </a:cxn>
                  <a:cxn ang="0">
                    <a:pos x="2412" y="359"/>
                  </a:cxn>
                  <a:cxn ang="0">
                    <a:pos x="2405" y="286"/>
                  </a:cxn>
                  <a:cxn ang="0">
                    <a:pos x="2381" y="220"/>
                  </a:cxn>
                  <a:cxn ang="0">
                    <a:pos x="2344" y="158"/>
                  </a:cxn>
                  <a:cxn ang="0">
                    <a:pos x="2294" y="106"/>
                  </a:cxn>
                  <a:cxn ang="0">
                    <a:pos x="2236" y="61"/>
                  </a:cxn>
                  <a:cxn ang="0">
                    <a:pos x="2166" y="28"/>
                  </a:cxn>
                  <a:cxn ang="0">
                    <a:pos x="2092" y="7"/>
                  </a:cxn>
                  <a:cxn ang="0">
                    <a:pos x="2011" y="0"/>
                  </a:cxn>
                </a:cxnLst>
                <a:rect l="0" t="0" r="r" b="b"/>
                <a:pathLst>
                  <a:path w="2412" h="3777">
                    <a:moveTo>
                      <a:pt x="402" y="0"/>
                    </a:moveTo>
                    <a:lnTo>
                      <a:pt x="361" y="2"/>
                    </a:lnTo>
                    <a:lnTo>
                      <a:pt x="320" y="7"/>
                    </a:lnTo>
                    <a:lnTo>
                      <a:pt x="283" y="16"/>
                    </a:lnTo>
                    <a:lnTo>
                      <a:pt x="247" y="28"/>
                    </a:lnTo>
                    <a:lnTo>
                      <a:pt x="212" y="43"/>
                    </a:lnTo>
                    <a:lnTo>
                      <a:pt x="177" y="61"/>
                    </a:lnTo>
                    <a:lnTo>
                      <a:pt x="146" y="82"/>
                    </a:lnTo>
                    <a:lnTo>
                      <a:pt x="118" y="106"/>
                    </a:lnTo>
                    <a:lnTo>
                      <a:pt x="91" y="130"/>
                    </a:lnTo>
                    <a:lnTo>
                      <a:pt x="68" y="158"/>
                    </a:lnTo>
                    <a:lnTo>
                      <a:pt x="49" y="189"/>
                    </a:lnTo>
                    <a:lnTo>
                      <a:pt x="31" y="220"/>
                    </a:lnTo>
                    <a:lnTo>
                      <a:pt x="18" y="253"/>
                    </a:lnTo>
                    <a:lnTo>
                      <a:pt x="8" y="286"/>
                    </a:lnTo>
                    <a:lnTo>
                      <a:pt x="2" y="323"/>
                    </a:lnTo>
                    <a:lnTo>
                      <a:pt x="0" y="359"/>
                    </a:lnTo>
                    <a:lnTo>
                      <a:pt x="0" y="3418"/>
                    </a:lnTo>
                    <a:lnTo>
                      <a:pt x="2" y="3454"/>
                    </a:lnTo>
                    <a:lnTo>
                      <a:pt x="8" y="3491"/>
                    </a:lnTo>
                    <a:lnTo>
                      <a:pt x="18" y="3524"/>
                    </a:lnTo>
                    <a:lnTo>
                      <a:pt x="31" y="3557"/>
                    </a:lnTo>
                    <a:lnTo>
                      <a:pt x="49" y="3590"/>
                    </a:lnTo>
                    <a:lnTo>
                      <a:pt x="68" y="3619"/>
                    </a:lnTo>
                    <a:lnTo>
                      <a:pt x="91" y="3647"/>
                    </a:lnTo>
                    <a:lnTo>
                      <a:pt x="118" y="3671"/>
                    </a:lnTo>
                    <a:lnTo>
                      <a:pt x="146" y="3696"/>
                    </a:lnTo>
                    <a:lnTo>
                      <a:pt x="177" y="3716"/>
                    </a:lnTo>
                    <a:lnTo>
                      <a:pt x="212" y="3734"/>
                    </a:lnTo>
                    <a:lnTo>
                      <a:pt x="247" y="3749"/>
                    </a:lnTo>
                    <a:lnTo>
                      <a:pt x="283" y="3762"/>
                    </a:lnTo>
                    <a:lnTo>
                      <a:pt x="320" y="3770"/>
                    </a:lnTo>
                    <a:lnTo>
                      <a:pt x="361" y="3776"/>
                    </a:lnTo>
                    <a:lnTo>
                      <a:pt x="402" y="3777"/>
                    </a:lnTo>
                    <a:lnTo>
                      <a:pt x="2011" y="3777"/>
                    </a:lnTo>
                    <a:lnTo>
                      <a:pt x="2051" y="3776"/>
                    </a:lnTo>
                    <a:lnTo>
                      <a:pt x="2092" y="3770"/>
                    </a:lnTo>
                    <a:lnTo>
                      <a:pt x="2129" y="3762"/>
                    </a:lnTo>
                    <a:lnTo>
                      <a:pt x="2166" y="3749"/>
                    </a:lnTo>
                    <a:lnTo>
                      <a:pt x="2203" y="3734"/>
                    </a:lnTo>
                    <a:lnTo>
                      <a:pt x="2236" y="3716"/>
                    </a:lnTo>
                    <a:lnTo>
                      <a:pt x="2267" y="3696"/>
                    </a:lnTo>
                    <a:lnTo>
                      <a:pt x="2294" y="3671"/>
                    </a:lnTo>
                    <a:lnTo>
                      <a:pt x="2321" y="3647"/>
                    </a:lnTo>
                    <a:lnTo>
                      <a:pt x="2344" y="3619"/>
                    </a:lnTo>
                    <a:lnTo>
                      <a:pt x="2364" y="3590"/>
                    </a:lnTo>
                    <a:lnTo>
                      <a:pt x="2381" y="3557"/>
                    </a:lnTo>
                    <a:lnTo>
                      <a:pt x="2395" y="3524"/>
                    </a:lnTo>
                    <a:lnTo>
                      <a:pt x="2405" y="3491"/>
                    </a:lnTo>
                    <a:lnTo>
                      <a:pt x="2410" y="3454"/>
                    </a:lnTo>
                    <a:lnTo>
                      <a:pt x="2412" y="3418"/>
                    </a:lnTo>
                    <a:lnTo>
                      <a:pt x="2412" y="359"/>
                    </a:lnTo>
                    <a:lnTo>
                      <a:pt x="2410" y="323"/>
                    </a:lnTo>
                    <a:lnTo>
                      <a:pt x="2405" y="286"/>
                    </a:lnTo>
                    <a:lnTo>
                      <a:pt x="2395" y="253"/>
                    </a:lnTo>
                    <a:lnTo>
                      <a:pt x="2381" y="220"/>
                    </a:lnTo>
                    <a:lnTo>
                      <a:pt x="2364" y="189"/>
                    </a:lnTo>
                    <a:lnTo>
                      <a:pt x="2344" y="158"/>
                    </a:lnTo>
                    <a:lnTo>
                      <a:pt x="2321" y="130"/>
                    </a:lnTo>
                    <a:lnTo>
                      <a:pt x="2294" y="106"/>
                    </a:lnTo>
                    <a:lnTo>
                      <a:pt x="2267" y="82"/>
                    </a:lnTo>
                    <a:lnTo>
                      <a:pt x="2236" y="61"/>
                    </a:lnTo>
                    <a:lnTo>
                      <a:pt x="2203" y="43"/>
                    </a:lnTo>
                    <a:lnTo>
                      <a:pt x="2166" y="28"/>
                    </a:lnTo>
                    <a:lnTo>
                      <a:pt x="2129" y="16"/>
                    </a:lnTo>
                    <a:lnTo>
                      <a:pt x="2092" y="7"/>
                    </a:lnTo>
                    <a:lnTo>
                      <a:pt x="2051" y="2"/>
                    </a:lnTo>
                    <a:lnTo>
                      <a:pt x="2011" y="0"/>
                    </a:lnTo>
                    <a:lnTo>
                      <a:pt x="402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193" name="Group 1049"/>
              <p:cNvGrpSpPr>
                <a:grpSpLocks/>
              </p:cNvGrpSpPr>
              <p:nvPr/>
            </p:nvGrpSpPr>
            <p:grpSpPr bwMode="auto">
              <a:xfrm>
                <a:off x="4343" y="549"/>
                <a:ext cx="1207" cy="1889"/>
                <a:chOff x="4343" y="549"/>
                <a:chExt cx="1207" cy="1889"/>
              </a:xfrm>
            </p:grpSpPr>
            <p:sp>
              <p:nvSpPr>
                <p:cNvPr id="3049" name="Freeform 1001"/>
                <p:cNvSpPr>
                  <a:spLocks/>
                </p:cNvSpPr>
                <p:nvPr/>
              </p:nvSpPr>
              <p:spPr bwMode="auto">
                <a:xfrm>
                  <a:off x="4343" y="549"/>
                  <a:ext cx="1207" cy="1889"/>
                </a:xfrm>
                <a:custGeom>
                  <a:avLst/>
                  <a:gdLst/>
                  <a:ahLst/>
                  <a:cxnLst>
                    <a:cxn ang="0">
                      <a:pos x="361" y="1"/>
                    </a:cxn>
                    <a:cxn ang="0">
                      <a:pos x="283" y="15"/>
                    </a:cxn>
                    <a:cxn ang="0">
                      <a:pos x="211" y="43"/>
                    </a:cxn>
                    <a:cxn ang="0">
                      <a:pos x="145" y="81"/>
                    </a:cxn>
                    <a:cxn ang="0">
                      <a:pos x="91" y="130"/>
                    </a:cxn>
                    <a:cxn ang="0">
                      <a:pos x="48" y="189"/>
                    </a:cxn>
                    <a:cxn ang="0">
                      <a:pos x="17" y="253"/>
                    </a:cxn>
                    <a:cxn ang="0">
                      <a:pos x="2" y="323"/>
                    </a:cxn>
                    <a:cxn ang="0">
                      <a:pos x="0" y="3418"/>
                    </a:cxn>
                    <a:cxn ang="0">
                      <a:pos x="8" y="3491"/>
                    </a:cxn>
                    <a:cxn ang="0">
                      <a:pos x="31" y="3556"/>
                    </a:cxn>
                    <a:cxn ang="0">
                      <a:pos x="68" y="3619"/>
                    </a:cxn>
                    <a:cxn ang="0">
                      <a:pos x="118" y="3671"/>
                    </a:cxn>
                    <a:cxn ang="0">
                      <a:pos x="177" y="3716"/>
                    </a:cxn>
                    <a:cxn ang="0">
                      <a:pos x="246" y="3749"/>
                    </a:cxn>
                    <a:cxn ang="0">
                      <a:pos x="320" y="3770"/>
                    </a:cxn>
                    <a:cxn ang="0">
                      <a:pos x="402" y="3777"/>
                    </a:cxn>
                    <a:cxn ang="0">
                      <a:pos x="2051" y="3775"/>
                    </a:cxn>
                    <a:cxn ang="0">
                      <a:pos x="2129" y="3761"/>
                    </a:cxn>
                    <a:cxn ang="0">
                      <a:pos x="2203" y="3734"/>
                    </a:cxn>
                    <a:cxn ang="0">
                      <a:pos x="2267" y="3695"/>
                    </a:cxn>
                    <a:cxn ang="0">
                      <a:pos x="2321" y="3647"/>
                    </a:cxn>
                    <a:cxn ang="0">
                      <a:pos x="2364" y="3589"/>
                    </a:cxn>
                    <a:cxn ang="0">
                      <a:pos x="2395" y="3523"/>
                    </a:cxn>
                    <a:cxn ang="0">
                      <a:pos x="2410" y="3454"/>
                    </a:cxn>
                    <a:cxn ang="0">
                      <a:pos x="2412" y="359"/>
                    </a:cxn>
                    <a:cxn ang="0">
                      <a:pos x="2404" y="286"/>
                    </a:cxn>
                    <a:cxn ang="0">
                      <a:pos x="2381" y="220"/>
                    </a:cxn>
                    <a:cxn ang="0">
                      <a:pos x="2344" y="158"/>
                    </a:cxn>
                    <a:cxn ang="0">
                      <a:pos x="2294" y="106"/>
                    </a:cxn>
                    <a:cxn ang="0">
                      <a:pos x="2236" y="60"/>
                    </a:cxn>
                    <a:cxn ang="0">
                      <a:pos x="2166" y="27"/>
                    </a:cxn>
                    <a:cxn ang="0">
                      <a:pos x="2092" y="7"/>
                    </a:cxn>
                    <a:cxn ang="0">
                      <a:pos x="2010" y="0"/>
                    </a:cxn>
                  </a:cxnLst>
                  <a:rect l="0" t="0" r="r" b="b"/>
                  <a:pathLst>
                    <a:path w="2412" h="3777">
                      <a:moveTo>
                        <a:pt x="402" y="0"/>
                      </a:moveTo>
                      <a:lnTo>
                        <a:pt x="361" y="1"/>
                      </a:lnTo>
                      <a:lnTo>
                        <a:pt x="320" y="7"/>
                      </a:lnTo>
                      <a:lnTo>
                        <a:pt x="283" y="15"/>
                      </a:lnTo>
                      <a:lnTo>
                        <a:pt x="246" y="27"/>
                      </a:lnTo>
                      <a:lnTo>
                        <a:pt x="211" y="43"/>
                      </a:lnTo>
                      <a:lnTo>
                        <a:pt x="177" y="60"/>
                      </a:lnTo>
                      <a:lnTo>
                        <a:pt x="145" y="81"/>
                      </a:lnTo>
                      <a:lnTo>
                        <a:pt x="118" y="106"/>
                      </a:lnTo>
                      <a:lnTo>
                        <a:pt x="91" y="130"/>
                      </a:lnTo>
                      <a:lnTo>
                        <a:pt x="68" y="158"/>
                      </a:lnTo>
                      <a:lnTo>
                        <a:pt x="48" y="189"/>
                      </a:lnTo>
                      <a:lnTo>
                        <a:pt x="31" y="220"/>
                      </a:lnTo>
                      <a:lnTo>
                        <a:pt x="17" y="253"/>
                      </a:lnTo>
                      <a:lnTo>
                        <a:pt x="8" y="286"/>
                      </a:lnTo>
                      <a:lnTo>
                        <a:pt x="2" y="323"/>
                      </a:lnTo>
                      <a:lnTo>
                        <a:pt x="0" y="359"/>
                      </a:lnTo>
                      <a:lnTo>
                        <a:pt x="0" y="3418"/>
                      </a:lnTo>
                      <a:lnTo>
                        <a:pt x="2" y="3454"/>
                      </a:lnTo>
                      <a:lnTo>
                        <a:pt x="8" y="3491"/>
                      </a:lnTo>
                      <a:lnTo>
                        <a:pt x="17" y="3523"/>
                      </a:lnTo>
                      <a:lnTo>
                        <a:pt x="31" y="3556"/>
                      </a:lnTo>
                      <a:lnTo>
                        <a:pt x="48" y="3589"/>
                      </a:lnTo>
                      <a:lnTo>
                        <a:pt x="68" y="3619"/>
                      </a:lnTo>
                      <a:lnTo>
                        <a:pt x="91" y="3647"/>
                      </a:lnTo>
                      <a:lnTo>
                        <a:pt x="118" y="3671"/>
                      </a:lnTo>
                      <a:lnTo>
                        <a:pt x="145" y="3695"/>
                      </a:lnTo>
                      <a:lnTo>
                        <a:pt x="177" y="3716"/>
                      </a:lnTo>
                      <a:lnTo>
                        <a:pt x="211" y="3734"/>
                      </a:lnTo>
                      <a:lnTo>
                        <a:pt x="246" y="3749"/>
                      </a:lnTo>
                      <a:lnTo>
                        <a:pt x="283" y="3761"/>
                      </a:lnTo>
                      <a:lnTo>
                        <a:pt x="320" y="3770"/>
                      </a:lnTo>
                      <a:lnTo>
                        <a:pt x="361" y="3775"/>
                      </a:lnTo>
                      <a:lnTo>
                        <a:pt x="402" y="3777"/>
                      </a:lnTo>
                      <a:lnTo>
                        <a:pt x="2010" y="3777"/>
                      </a:lnTo>
                      <a:lnTo>
                        <a:pt x="2051" y="3775"/>
                      </a:lnTo>
                      <a:lnTo>
                        <a:pt x="2092" y="3770"/>
                      </a:lnTo>
                      <a:lnTo>
                        <a:pt x="2129" y="3761"/>
                      </a:lnTo>
                      <a:lnTo>
                        <a:pt x="2166" y="3749"/>
                      </a:lnTo>
                      <a:lnTo>
                        <a:pt x="2203" y="3734"/>
                      </a:lnTo>
                      <a:lnTo>
                        <a:pt x="2236" y="3716"/>
                      </a:lnTo>
                      <a:lnTo>
                        <a:pt x="2267" y="3695"/>
                      </a:lnTo>
                      <a:lnTo>
                        <a:pt x="2294" y="3671"/>
                      </a:lnTo>
                      <a:lnTo>
                        <a:pt x="2321" y="3647"/>
                      </a:lnTo>
                      <a:lnTo>
                        <a:pt x="2344" y="3619"/>
                      </a:lnTo>
                      <a:lnTo>
                        <a:pt x="2364" y="3589"/>
                      </a:lnTo>
                      <a:lnTo>
                        <a:pt x="2381" y="3556"/>
                      </a:lnTo>
                      <a:lnTo>
                        <a:pt x="2395" y="3523"/>
                      </a:lnTo>
                      <a:lnTo>
                        <a:pt x="2404" y="3491"/>
                      </a:lnTo>
                      <a:lnTo>
                        <a:pt x="2410" y="3454"/>
                      </a:lnTo>
                      <a:lnTo>
                        <a:pt x="2412" y="3418"/>
                      </a:lnTo>
                      <a:lnTo>
                        <a:pt x="2412" y="359"/>
                      </a:lnTo>
                      <a:lnTo>
                        <a:pt x="2410" y="323"/>
                      </a:lnTo>
                      <a:lnTo>
                        <a:pt x="2404" y="286"/>
                      </a:lnTo>
                      <a:lnTo>
                        <a:pt x="2395" y="253"/>
                      </a:lnTo>
                      <a:lnTo>
                        <a:pt x="2381" y="220"/>
                      </a:lnTo>
                      <a:lnTo>
                        <a:pt x="2364" y="189"/>
                      </a:lnTo>
                      <a:lnTo>
                        <a:pt x="2344" y="158"/>
                      </a:lnTo>
                      <a:lnTo>
                        <a:pt x="2321" y="130"/>
                      </a:lnTo>
                      <a:lnTo>
                        <a:pt x="2294" y="106"/>
                      </a:lnTo>
                      <a:lnTo>
                        <a:pt x="2267" y="81"/>
                      </a:lnTo>
                      <a:lnTo>
                        <a:pt x="2236" y="60"/>
                      </a:lnTo>
                      <a:lnTo>
                        <a:pt x="2203" y="43"/>
                      </a:lnTo>
                      <a:lnTo>
                        <a:pt x="2166" y="27"/>
                      </a:lnTo>
                      <a:lnTo>
                        <a:pt x="2129" y="15"/>
                      </a:lnTo>
                      <a:lnTo>
                        <a:pt x="2092" y="7"/>
                      </a:lnTo>
                      <a:lnTo>
                        <a:pt x="2051" y="1"/>
                      </a:lnTo>
                      <a:lnTo>
                        <a:pt x="2010" y="0"/>
                      </a:lnTo>
                      <a:lnTo>
                        <a:pt x="402" y="0"/>
                      </a:lnTo>
                      <a:close/>
                    </a:path>
                  </a:pathLst>
                </a:custGeom>
                <a:solidFill>
                  <a:srgbClr val="FDE3B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0" name="Freeform 1002"/>
                <p:cNvSpPr>
                  <a:spLocks/>
                </p:cNvSpPr>
                <p:nvPr/>
              </p:nvSpPr>
              <p:spPr bwMode="auto">
                <a:xfrm>
                  <a:off x="4354" y="568"/>
                  <a:ext cx="1183" cy="1850"/>
                </a:xfrm>
                <a:custGeom>
                  <a:avLst/>
                  <a:gdLst/>
                  <a:ahLst/>
                  <a:cxnLst>
                    <a:cxn ang="0">
                      <a:pos x="353" y="2"/>
                    </a:cxn>
                    <a:cxn ang="0">
                      <a:pos x="278" y="16"/>
                    </a:cxn>
                    <a:cxn ang="0">
                      <a:pos x="208" y="44"/>
                    </a:cxn>
                    <a:cxn ang="0">
                      <a:pos x="144" y="82"/>
                    </a:cxn>
                    <a:cxn ang="0">
                      <a:pos x="91" y="129"/>
                    </a:cxn>
                    <a:cxn ang="0">
                      <a:pos x="49" y="186"/>
                    </a:cxn>
                    <a:cxn ang="0">
                      <a:pos x="18" y="248"/>
                    </a:cxn>
                    <a:cxn ang="0">
                      <a:pos x="2" y="316"/>
                    </a:cxn>
                    <a:cxn ang="0">
                      <a:pos x="0" y="3349"/>
                    </a:cxn>
                    <a:cxn ang="0">
                      <a:pos x="8" y="3420"/>
                    </a:cxn>
                    <a:cxn ang="0">
                      <a:pos x="31" y="3486"/>
                    </a:cxn>
                    <a:cxn ang="0">
                      <a:pos x="68" y="3545"/>
                    </a:cxn>
                    <a:cxn ang="0">
                      <a:pos x="117" y="3597"/>
                    </a:cxn>
                    <a:cxn ang="0">
                      <a:pos x="175" y="3640"/>
                    </a:cxn>
                    <a:cxn ang="0">
                      <a:pos x="241" y="3673"/>
                    </a:cxn>
                    <a:cxn ang="0">
                      <a:pos x="315" y="3694"/>
                    </a:cxn>
                    <a:cxn ang="0">
                      <a:pos x="394" y="3701"/>
                    </a:cxn>
                    <a:cxn ang="0">
                      <a:pos x="2013" y="3699"/>
                    </a:cxn>
                    <a:cxn ang="0">
                      <a:pos x="2088" y="3685"/>
                    </a:cxn>
                    <a:cxn ang="0">
                      <a:pos x="2158" y="3658"/>
                    </a:cxn>
                    <a:cxn ang="0">
                      <a:pos x="2222" y="3619"/>
                    </a:cxn>
                    <a:cxn ang="0">
                      <a:pos x="2275" y="3573"/>
                    </a:cxn>
                    <a:cxn ang="0">
                      <a:pos x="2317" y="3515"/>
                    </a:cxn>
                    <a:cxn ang="0">
                      <a:pos x="2349" y="3453"/>
                    </a:cxn>
                    <a:cxn ang="0">
                      <a:pos x="2364" y="3385"/>
                    </a:cxn>
                    <a:cxn ang="0">
                      <a:pos x="2366" y="353"/>
                    </a:cxn>
                    <a:cxn ang="0">
                      <a:pos x="2358" y="281"/>
                    </a:cxn>
                    <a:cxn ang="0">
                      <a:pos x="2335" y="215"/>
                    </a:cxn>
                    <a:cxn ang="0">
                      <a:pos x="2298" y="156"/>
                    </a:cxn>
                    <a:cxn ang="0">
                      <a:pos x="2250" y="104"/>
                    </a:cxn>
                    <a:cxn ang="0">
                      <a:pos x="2191" y="61"/>
                    </a:cxn>
                    <a:cxn ang="0">
                      <a:pos x="2125" y="28"/>
                    </a:cxn>
                    <a:cxn ang="0">
                      <a:pos x="2052" y="7"/>
                    </a:cxn>
                    <a:cxn ang="0">
                      <a:pos x="1972" y="0"/>
                    </a:cxn>
                  </a:cxnLst>
                  <a:rect l="0" t="0" r="r" b="b"/>
                  <a:pathLst>
                    <a:path w="2366" h="3701">
                      <a:moveTo>
                        <a:pt x="394" y="0"/>
                      </a:moveTo>
                      <a:lnTo>
                        <a:pt x="353" y="2"/>
                      </a:lnTo>
                      <a:lnTo>
                        <a:pt x="315" y="7"/>
                      </a:lnTo>
                      <a:lnTo>
                        <a:pt x="278" y="16"/>
                      </a:lnTo>
                      <a:lnTo>
                        <a:pt x="241" y="28"/>
                      </a:lnTo>
                      <a:lnTo>
                        <a:pt x="208" y="44"/>
                      </a:lnTo>
                      <a:lnTo>
                        <a:pt x="175" y="61"/>
                      </a:lnTo>
                      <a:lnTo>
                        <a:pt x="144" y="82"/>
                      </a:lnTo>
                      <a:lnTo>
                        <a:pt x="117" y="104"/>
                      </a:lnTo>
                      <a:lnTo>
                        <a:pt x="91" y="129"/>
                      </a:lnTo>
                      <a:lnTo>
                        <a:pt x="68" y="156"/>
                      </a:lnTo>
                      <a:lnTo>
                        <a:pt x="49" y="186"/>
                      </a:lnTo>
                      <a:lnTo>
                        <a:pt x="31" y="215"/>
                      </a:lnTo>
                      <a:lnTo>
                        <a:pt x="18" y="248"/>
                      </a:lnTo>
                      <a:lnTo>
                        <a:pt x="8" y="281"/>
                      </a:lnTo>
                      <a:lnTo>
                        <a:pt x="2" y="316"/>
                      </a:lnTo>
                      <a:lnTo>
                        <a:pt x="0" y="353"/>
                      </a:lnTo>
                      <a:lnTo>
                        <a:pt x="0" y="3349"/>
                      </a:lnTo>
                      <a:lnTo>
                        <a:pt x="2" y="3385"/>
                      </a:lnTo>
                      <a:lnTo>
                        <a:pt x="8" y="3420"/>
                      </a:lnTo>
                      <a:lnTo>
                        <a:pt x="18" y="3453"/>
                      </a:lnTo>
                      <a:lnTo>
                        <a:pt x="31" y="3486"/>
                      </a:lnTo>
                      <a:lnTo>
                        <a:pt x="49" y="3515"/>
                      </a:lnTo>
                      <a:lnTo>
                        <a:pt x="68" y="3545"/>
                      </a:lnTo>
                      <a:lnTo>
                        <a:pt x="91" y="3573"/>
                      </a:lnTo>
                      <a:lnTo>
                        <a:pt x="117" y="3597"/>
                      </a:lnTo>
                      <a:lnTo>
                        <a:pt x="144" y="3619"/>
                      </a:lnTo>
                      <a:lnTo>
                        <a:pt x="175" y="3640"/>
                      </a:lnTo>
                      <a:lnTo>
                        <a:pt x="208" y="3658"/>
                      </a:lnTo>
                      <a:lnTo>
                        <a:pt x="241" y="3673"/>
                      </a:lnTo>
                      <a:lnTo>
                        <a:pt x="278" y="3685"/>
                      </a:lnTo>
                      <a:lnTo>
                        <a:pt x="315" y="3694"/>
                      </a:lnTo>
                      <a:lnTo>
                        <a:pt x="353" y="3699"/>
                      </a:lnTo>
                      <a:lnTo>
                        <a:pt x="394" y="3701"/>
                      </a:lnTo>
                      <a:lnTo>
                        <a:pt x="1972" y="3701"/>
                      </a:lnTo>
                      <a:lnTo>
                        <a:pt x="2013" y="3699"/>
                      </a:lnTo>
                      <a:lnTo>
                        <a:pt x="2052" y="3694"/>
                      </a:lnTo>
                      <a:lnTo>
                        <a:pt x="2088" y="3685"/>
                      </a:lnTo>
                      <a:lnTo>
                        <a:pt x="2125" y="3673"/>
                      </a:lnTo>
                      <a:lnTo>
                        <a:pt x="2158" y="3658"/>
                      </a:lnTo>
                      <a:lnTo>
                        <a:pt x="2191" y="3640"/>
                      </a:lnTo>
                      <a:lnTo>
                        <a:pt x="2222" y="3619"/>
                      </a:lnTo>
                      <a:lnTo>
                        <a:pt x="2250" y="3597"/>
                      </a:lnTo>
                      <a:lnTo>
                        <a:pt x="2275" y="3573"/>
                      </a:lnTo>
                      <a:lnTo>
                        <a:pt x="2298" y="3545"/>
                      </a:lnTo>
                      <a:lnTo>
                        <a:pt x="2317" y="3515"/>
                      </a:lnTo>
                      <a:lnTo>
                        <a:pt x="2335" y="3486"/>
                      </a:lnTo>
                      <a:lnTo>
                        <a:pt x="2349" y="3453"/>
                      </a:lnTo>
                      <a:lnTo>
                        <a:pt x="2358" y="3420"/>
                      </a:lnTo>
                      <a:lnTo>
                        <a:pt x="2364" y="3385"/>
                      </a:lnTo>
                      <a:lnTo>
                        <a:pt x="2366" y="3349"/>
                      </a:lnTo>
                      <a:lnTo>
                        <a:pt x="2366" y="353"/>
                      </a:lnTo>
                      <a:lnTo>
                        <a:pt x="2364" y="316"/>
                      </a:lnTo>
                      <a:lnTo>
                        <a:pt x="2358" y="281"/>
                      </a:lnTo>
                      <a:lnTo>
                        <a:pt x="2349" y="248"/>
                      </a:lnTo>
                      <a:lnTo>
                        <a:pt x="2335" y="215"/>
                      </a:lnTo>
                      <a:lnTo>
                        <a:pt x="2317" y="186"/>
                      </a:lnTo>
                      <a:lnTo>
                        <a:pt x="2298" y="156"/>
                      </a:lnTo>
                      <a:lnTo>
                        <a:pt x="2275" y="129"/>
                      </a:lnTo>
                      <a:lnTo>
                        <a:pt x="2250" y="104"/>
                      </a:lnTo>
                      <a:lnTo>
                        <a:pt x="2222" y="82"/>
                      </a:lnTo>
                      <a:lnTo>
                        <a:pt x="2191" y="61"/>
                      </a:lnTo>
                      <a:lnTo>
                        <a:pt x="2158" y="44"/>
                      </a:lnTo>
                      <a:lnTo>
                        <a:pt x="2125" y="28"/>
                      </a:lnTo>
                      <a:lnTo>
                        <a:pt x="2088" y="16"/>
                      </a:lnTo>
                      <a:lnTo>
                        <a:pt x="2052" y="7"/>
                      </a:lnTo>
                      <a:lnTo>
                        <a:pt x="2013" y="2"/>
                      </a:lnTo>
                      <a:lnTo>
                        <a:pt x="1972" y="0"/>
                      </a:lnTo>
                      <a:lnTo>
                        <a:pt x="394" y="0"/>
                      </a:lnTo>
                      <a:close/>
                    </a:path>
                  </a:pathLst>
                </a:custGeom>
                <a:solidFill>
                  <a:srgbClr val="FDE3B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1" name="Freeform 1003"/>
                <p:cNvSpPr>
                  <a:spLocks/>
                </p:cNvSpPr>
                <p:nvPr/>
              </p:nvSpPr>
              <p:spPr bwMode="auto">
                <a:xfrm>
                  <a:off x="4367" y="588"/>
                  <a:ext cx="1157" cy="1810"/>
                </a:xfrm>
                <a:custGeom>
                  <a:avLst/>
                  <a:gdLst/>
                  <a:ahLst/>
                  <a:cxnLst>
                    <a:cxn ang="0">
                      <a:pos x="347" y="2"/>
                    </a:cxn>
                    <a:cxn ang="0">
                      <a:pos x="271" y="16"/>
                    </a:cxn>
                    <a:cxn ang="0">
                      <a:pos x="203" y="42"/>
                    </a:cxn>
                    <a:cxn ang="0">
                      <a:pos x="141" y="80"/>
                    </a:cxn>
                    <a:cxn ang="0">
                      <a:pos x="89" y="127"/>
                    </a:cxn>
                    <a:cxn ang="0">
                      <a:pos x="46" y="182"/>
                    </a:cxn>
                    <a:cxn ang="0">
                      <a:pos x="17" y="243"/>
                    </a:cxn>
                    <a:cxn ang="0">
                      <a:pos x="1" y="311"/>
                    </a:cxn>
                    <a:cxn ang="0">
                      <a:pos x="0" y="3276"/>
                    </a:cxn>
                    <a:cxn ang="0">
                      <a:pos x="7" y="3345"/>
                    </a:cxn>
                    <a:cxn ang="0">
                      <a:pos x="31" y="3409"/>
                    </a:cxn>
                    <a:cxn ang="0">
                      <a:pos x="65" y="3468"/>
                    </a:cxn>
                    <a:cxn ang="0">
                      <a:pos x="114" y="3519"/>
                    </a:cxn>
                    <a:cxn ang="0">
                      <a:pos x="170" y="3562"/>
                    </a:cxn>
                    <a:cxn ang="0">
                      <a:pos x="236" y="3593"/>
                    </a:cxn>
                    <a:cxn ang="0">
                      <a:pos x="308" y="3614"/>
                    </a:cxn>
                    <a:cxn ang="0">
                      <a:pos x="386" y="3621"/>
                    </a:cxn>
                    <a:cxn ang="0">
                      <a:pos x="1967" y="3619"/>
                    </a:cxn>
                    <a:cxn ang="0">
                      <a:pos x="2043" y="3605"/>
                    </a:cxn>
                    <a:cxn ang="0">
                      <a:pos x="2111" y="3579"/>
                    </a:cxn>
                    <a:cxn ang="0">
                      <a:pos x="2173" y="3541"/>
                    </a:cxn>
                    <a:cxn ang="0">
                      <a:pos x="2225" y="3494"/>
                    </a:cxn>
                    <a:cxn ang="0">
                      <a:pos x="2268" y="3439"/>
                    </a:cxn>
                    <a:cxn ang="0">
                      <a:pos x="2297" y="3378"/>
                    </a:cxn>
                    <a:cxn ang="0">
                      <a:pos x="2313" y="3310"/>
                    </a:cxn>
                    <a:cxn ang="0">
                      <a:pos x="2315" y="346"/>
                    </a:cxn>
                    <a:cxn ang="0">
                      <a:pos x="2307" y="276"/>
                    </a:cxn>
                    <a:cxn ang="0">
                      <a:pos x="2284" y="212"/>
                    </a:cxn>
                    <a:cxn ang="0">
                      <a:pos x="2249" y="153"/>
                    </a:cxn>
                    <a:cxn ang="0">
                      <a:pos x="2200" y="103"/>
                    </a:cxn>
                    <a:cxn ang="0">
                      <a:pos x="2144" y="59"/>
                    </a:cxn>
                    <a:cxn ang="0">
                      <a:pos x="2078" y="28"/>
                    </a:cxn>
                    <a:cxn ang="0">
                      <a:pos x="2006" y="7"/>
                    </a:cxn>
                    <a:cxn ang="0">
                      <a:pos x="1929" y="0"/>
                    </a:cxn>
                  </a:cxnLst>
                  <a:rect l="0" t="0" r="r" b="b"/>
                  <a:pathLst>
                    <a:path w="2315" h="3621">
                      <a:moveTo>
                        <a:pt x="386" y="0"/>
                      </a:moveTo>
                      <a:lnTo>
                        <a:pt x="347" y="2"/>
                      </a:lnTo>
                      <a:lnTo>
                        <a:pt x="308" y="7"/>
                      </a:lnTo>
                      <a:lnTo>
                        <a:pt x="271" y="16"/>
                      </a:lnTo>
                      <a:lnTo>
                        <a:pt x="236" y="28"/>
                      </a:lnTo>
                      <a:lnTo>
                        <a:pt x="203" y="42"/>
                      </a:lnTo>
                      <a:lnTo>
                        <a:pt x="170" y="59"/>
                      </a:lnTo>
                      <a:lnTo>
                        <a:pt x="141" y="80"/>
                      </a:lnTo>
                      <a:lnTo>
                        <a:pt x="114" y="103"/>
                      </a:lnTo>
                      <a:lnTo>
                        <a:pt x="89" y="127"/>
                      </a:lnTo>
                      <a:lnTo>
                        <a:pt x="65" y="153"/>
                      </a:lnTo>
                      <a:lnTo>
                        <a:pt x="46" y="182"/>
                      </a:lnTo>
                      <a:lnTo>
                        <a:pt x="31" y="212"/>
                      </a:lnTo>
                      <a:lnTo>
                        <a:pt x="17" y="243"/>
                      </a:lnTo>
                      <a:lnTo>
                        <a:pt x="7" y="276"/>
                      </a:lnTo>
                      <a:lnTo>
                        <a:pt x="1" y="311"/>
                      </a:lnTo>
                      <a:lnTo>
                        <a:pt x="0" y="346"/>
                      </a:lnTo>
                      <a:lnTo>
                        <a:pt x="0" y="3276"/>
                      </a:lnTo>
                      <a:lnTo>
                        <a:pt x="1" y="3310"/>
                      </a:lnTo>
                      <a:lnTo>
                        <a:pt x="7" y="3345"/>
                      </a:lnTo>
                      <a:lnTo>
                        <a:pt x="17" y="3378"/>
                      </a:lnTo>
                      <a:lnTo>
                        <a:pt x="31" y="3409"/>
                      </a:lnTo>
                      <a:lnTo>
                        <a:pt x="46" y="3439"/>
                      </a:lnTo>
                      <a:lnTo>
                        <a:pt x="65" y="3468"/>
                      </a:lnTo>
                      <a:lnTo>
                        <a:pt x="89" y="3494"/>
                      </a:lnTo>
                      <a:lnTo>
                        <a:pt x="114" y="3519"/>
                      </a:lnTo>
                      <a:lnTo>
                        <a:pt x="141" y="3541"/>
                      </a:lnTo>
                      <a:lnTo>
                        <a:pt x="170" y="3562"/>
                      </a:lnTo>
                      <a:lnTo>
                        <a:pt x="203" y="3579"/>
                      </a:lnTo>
                      <a:lnTo>
                        <a:pt x="236" y="3593"/>
                      </a:lnTo>
                      <a:lnTo>
                        <a:pt x="271" y="3605"/>
                      </a:lnTo>
                      <a:lnTo>
                        <a:pt x="308" y="3614"/>
                      </a:lnTo>
                      <a:lnTo>
                        <a:pt x="347" y="3619"/>
                      </a:lnTo>
                      <a:lnTo>
                        <a:pt x="386" y="3621"/>
                      </a:lnTo>
                      <a:lnTo>
                        <a:pt x="1929" y="3621"/>
                      </a:lnTo>
                      <a:lnTo>
                        <a:pt x="1967" y="3619"/>
                      </a:lnTo>
                      <a:lnTo>
                        <a:pt x="2006" y="3614"/>
                      </a:lnTo>
                      <a:lnTo>
                        <a:pt x="2043" y="3605"/>
                      </a:lnTo>
                      <a:lnTo>
                        <a:pt x="2078" y="3593"/>
                      </a:lnTo>
                      <a:lnTo>
                        <a:pt x="2111" y="3579"/>
                      </a:lnTo>
                      <a:lnTo>
                        <a:pt x="2144" y="3562"/>
                      </a:lnTo>
                      <a:lnTo>
                        <a:pt x="2173" y="3541"/>
                      </a:lnTo>
                      <a:lnTo>
                        <a:pt x="2200" y="3519"/>
                      </a:lnTo>
                      <a:lnTo>
                        <a:pt x="2225" y="3494"/>
                      </a:lnTo>
                      <a:lnTo>
                        <a:pt x="2249" y="3468"/>
                      </a:lnTo>
                      <a:lnTo>
                        <a:pt x="2268" y="3439"/>
                      </a:lnTo>
                      <a:lnTo>
                        <a:pt x="2284" y="3409"/>
                      </a:lnTo>
                      <a:lnTo>
                        <a:pt x="2297" y="3378"/>
                      </a:lnTo>
                      <a:lnTo>
                        <a:pt x="2307" y="3345"/>
                      </a:lnTo>
                      <a:lnTo>
                        <a:pt x="2313" y="3310"/>
                      </a:lnTo>
                      <a:lnTo>
                        <a:pt x="2315" y="3276"/>
                      </a:lnTo>
                      <a:lnTo>
                        <a:pt x="2315" y="346"/>
                      </a:lnTo>
                      <a:lnTo>
                        <a:pt x="2313" y="311"/>
                      </a:lnTo>
                      <a:lnTo>
                        <a:pt x="2307" y="276"/>
                      </a:lnTo>
                      <a:lnTo>
                        <a:pt x="2297" y="243"/>
                      </a:lnTo>
                      <a:lnTo>
                        <a:pt x="2284" y="212"/>
                      </a:lnTo>
                      <a:lnTo>
                        <a:pt x="2268" y="182"/>
                      </a:lnTo>
                      <a:lnTo>
                        <a:pt x="2249" y="153"/>
                      </a:lnTo>
                      <a:lnTo>
                        <a:pt x="2225" y="127"/>
                      </a:lnTo>
                      <a:lnTo>
                        <a:pt x="2200" y="103"/>
                      </a:lnTo>
                      <a:lnTo>
                        <a:pt x="2173" y="80"/>
                      </a:lnTo>
                      <a:lnTo>
                        <a:pt x="2144" y="59"/>
                      </a:lnTo>
                      <a:lnTo>
                        <a:pt x="2111" y="42"/>
                      </a:lnTo>
                      <a:lnTo>
                        <a:pt x="2078" y="28"/>
                      </a:lnTo>
                      <a:lnTo>
                        <a:pt x="2043" y="16"/>
                      </a:lnTo>
                      <a:lnTo>
                        <a:pt x="2006" y="7"/>
                      </a:lnTo>
                      <a:lnTo>
                        <a:pt x="1967" y="2"/>
                      </a:lnTo>
                      <a:lnTo>
                        <a:pt x="1929" y="0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rgbClr val="FDE3B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2" name="Freeform 1004"/>
                <p:cNvSpPr>
                  <a:spLocks/>
                </p:cNvSpPr>
                <p:nvPr/>
              </p:nvSpPr>
              <p:spPr bwMode="auto">
                <a:xfrm>
                  <a:off x="4379" y="608"/>
                  <a:ext cx="1133" cy="1770"/>
                </a:xfrm>
                <a:custGeom>
                  <a:avLst/>
                  <a:gdLst/>
                  <a:ahLst/>
                  <a:cxnLst>
                    <a:cxn ang="0">
                      <a:pos x="339" y="2"/>
                    </a:cxn>
                    <a:cxn ang="0">
                      <a:pos x="266" y="16"/>
                    </a:cxn>
                    <a:cxn ang="0">
                      <a:pos x="198" y="42"/>
                    </a:cxn>
                    <a:cxn ang="0">
                      <a:pos x="138" y="78"/>
                    </a:cxn>
                    <a:cxn ang="0">
                      <a:pos x="87" y="123"/>
                    </a:cxn>
                    <a:cxn ang="0">
                      <a:pos x="46" y="177"/>
                    </a:cxn>
                    <a:cxn ang="0">
                      <a:pos x="17" y="238"/>
                    </a:cxn>
                    <a:cxn ang="0">
                      <a:pos x="2" y="302"/>
                    </a:cxn>
                    <a:cxn ang="0">
                      <a:pos x="0" y="3204"/>
                    </a:cxn>
                    <a:cxn ang="0">
                      <a:pos x="8" y="3272"/>
                    </a:cxn>
                    <a:cxn ang="0">
                      <a:pos x="29" y="3335"/>
                    </a:cxn>
                    <a:cxn ang="0">
                      <a:pos x="66" y="3392"/>
                    </a:cxn>
                    <a:cxn ang="0">
                      <a:pos x="110" y="3442"/>
                    </a:cxn>
                    <a:cxn ang="0">
                      <a:pos x="167" y="3484"/>
                    </a:cxn>
                    <a:cxn ang="0">
                      <a:pos x="231" y="3515"/>
                    </a:cxn>
                    <a:cxn ang="0">
                      <a:pos x="302" y="3534"/>
                    </a:cxn>
                    <a:cxn ang="0">
                      <a:pos x="378" y="3541"/>
                    </a:cxn>
                    <a:cxn ang="0">
                      <a:pos x="1925" y="3539"/>
                    </a:cxn>
                    <a:cxn ang="0">
                      <a:pos x="1999" y="3526"/>
                    </a:cxn>
                    <a:cxn ang="0">
                      <a:pos x="2067" y="3499"/>
                    </a:cxn>
                    <a:cxn ang="0">
                      <a:pos x="2127" y="3463"/>
                    </a:cxn>
                    <a:cxn ang="0">
                      <a:pos x="2177" y="3418"/>
                    </a:cxn>
                    <a:cxn ang="0">
                      <a:pos x="2218" y="3364"/>
                    </a:cxn>
                    <a:cxn ang="0">
                      <a:pos x="2247" y="3303"/>
                    </a:cxn>
                    <a:cxn ang="0">
                      <a:pos x="2263" y="3239"/>
                    </a:cxn>
                    <a:cxn ang="0">
                      <a:pos x="2265" y="337"/>
                    </a:cxn>
                    <a:cxn ang="0">
                      <a:pos x="2257" y="269"/>
                    </a:cxn>
                    <a:cxn ang="0">
                      <a:pos x="2235" y="207"/>
                    </a:cxn>
                    <a:cxn ang="0">
                      <a:pos x="2200" y="149"/>
                    </a:cxn>
                    <a:cxn ang="0">
                      <a:pos x="2154" y="99"/>
                    </a:cxn>
                    <a:cxn ang="0">
                      <a:pos x="2098" y="57"/>
                    </a:cxn>
                    <a:cxn ang="0">
                      <a:pos x="2034" y="26"/>
                    </a:cxn>
                    <a:cxn ang="0">
                      <a:pos x="1962" y="7"/>
                    </a:cxn>
                    <a:cxn ang="0">
                      <a:pos x="1886" y="0"/>
                    </a:cxn>
                  </a:cxnLst>
                  <a:rect l="0" t="0" r="r" b="b"/>
                  <a:pathLst>
                    <a:path w="2265" h="3541">
                      <a:moveTo>
                        <a:pt x="378" y="0"/>
                      </a:moveTo>
                      <a:lnTo>
                        <a:pt x="339" y="2"/>
                      </a:lnTo>
                      <a:lnTo>
                        <a:pt x="302" y="7"/>
                      </a:lnTo>
                      <a:lnTo>
                        <a:pt x="266" y="16"/>
                      </a:lnTo>
                      <a:lnTo>
                        <a:pt x="231" y="26"/>
                      </a:lnTo>
                      <a:lnTo>
                        <a:pt x="198" y="42"/>
                      </a:lnTo>
                      <a:lnTo>
                        <a:pt x="167" y="57"/>
                      </a:lnTo>
                      <a:lnTo>
                        <a:pt x="138" y="78"/>
                      </a:lnTo>
                      <a:lnTo>
                        <a:pt x="110" y="99"/>
                      </a:lnTo>
                      <a:lnTo>
                        <a:pt x="87" y="123"/>
                      </a:lnTo>
                      <a:lnTo>
                        <a:pt x="66" y="149"/>
                      </a:lnTo>
                      <a:lnTo>
                        <a:pt x="46" y="177"/>
                      </a:lnTo>
                      <a:lnTo>
                        <a:pt x="29" y="207"/>
                      </a:lnTo>
                      <a:lnTo>
                        <a:pt x="17" y="238"/>
                      </a:lnTo>
                      <a:lnTo>
                        <a:pt x="8" y="269"/>
                      </a:lnTo>
                      <a:lnTo>
                        <a:pt x="2" y="302"/>
                      </a:lnTo>
                      <a:lnTo>
                        <a:pt x="0" y="337"/>
                      </a:lnTo>
                      <a:lnTo>
                        <a:pt x="0" y="3204"/>
                      </a:lnTo>
                      <a:lnTo>
                        <a:pt x="2" y="3239"/>
                      </a:lnTo>
                      <a:lnTo>
                        <a:pt x="8" y="3272"/>
                      </a:lnTo>
                      <a:lnTo>
                        <a:pt x="17" y="3303"/>
                      </a:lnTo>
                      <a:lnTo>
                        <a:pt x="29" y="3335"/>
                      </a:lnTo>
                      <a:lnTo>
                        <a:pt x="46" y="3364"/>
                      </a:lnTo>
                      <a:lnTo>
                        <a:pt x="66" y="3392"/>
                      </a:lnTo>
                      <a:lnTo>
                        <a:pt x="87" y="3418"/>
                      </a:lnTo>
                      <a:lnTo>
                        <a:pt x="110" y="3442"/>
                      </a:lnTo>
                      <a:lnTo>
                        <a:pt x="138" y="3463"/>
                      </a:lnTo>
                      <a:lnTo>
                        <a:pt x="167" y="3484"/>
                      </a:lnTo>
                      <a:lnTo>
                        <a:pt x="198" y="3499"/>
                      </a:lnTo>
                      <a:lnTo>
                        <a:pt x="231" y="3515"/>
                      </a:lnTo>
                      <a:lnTo>
                        <a:pt x="266" y="3526"/>
                      </a:lnTo>
                      <a:lnTo>
                        <a:pt x="302" y="3534"/>
                      </a:lnTo>
                      <a:lnTo>
                        <a:pt x="339" y="3539"/>
                      </a:lnTo>
                      <a:lnTo>
                        <a:pt x="378" y="3541"/>
                      </a:lnTo>
                      <a:lnTo>
                        <a:pt x="1886" y="3541"/>
                      </a:lnTo>
                      <a:lnTo>
                        <a:pt x="1925" y="3539"/>
                      </a:lnTo>
                      <a:lnTo>
                        <a:pt x="1962" y="3534"/>
                      </a:lnTo>
                      <a:lnTo>
                        <a:pt x="1999" y="3526"/>
                      </a:lnTo>
                      <a:lnTo>
                        <a:pt x="2034" y="3515"/>
                      </a:lnTo>
                      <a:lnTo>
                        <a:pt x="2067" y="3499"/>
                      </a:lnTo>
                      <a:lnTo>
                        <a:pt x="2098" y="3484"/>
                      </a:lnTo>
                      <a:lnTo>
                        <a:pt x="2127" y="3463"/>
                      </a:lnTo>
                      <a:lnTo>
                        <a:pt x="2154" y="3442"/>
                      </a:lnTo>
                      <a:lnTo>
                        <a:pt x="2177" y="3418"/>
                      </a:lnTo>
                      <a:lnTo>
                        <a:pt x="2200" y="3392"/>
                      </a:lnTo>
                      <a:lnTo>
                        <a:pt x="2218" y="3364"/>
                      </a:lnTo>
                      <a:lnTo>
                        <a:pt x="2235" y="3335"/>
                      </a:lnTo>
                      <a:lnTo>
                        <a:pt x="2247" y="3303"/>
                      </a:lnTo>
                      <a:lnTo>
                        <a:pt x="2257" y="3272"/>
                      </a:lnTo>
                      <a:lnTo>
                        <a:pt x="2263" y="3239"/>
                      </a:lnTo>
                      <a:lnTo>
                        <a:pt x="2265" y="3204"/>
                      </a:lnTo>
                      <a:lnTo>
                        <a:pt x="2265" y="337"/>
                      </a:lnTo>
                      <a:lnTo>
                        <a:pt x="2263" y="302"/>
                      </a:lnTo>
                      <a:lnTo>
                        <a:pt x="2257" y="269"/>
                      </a:lnTo>
                      <a:lnTo>
                        <a:pt x="2247" y="238"/>
                      </a:lnTo>
                      <a:lnTo>
                        <a:pt x="2235" y="207"/>
                      </a:lnTo>
                      <a:lnTo>
                        <a:pt x="2218" y="177"/>
                      </a:lnTo>
                      <a:lnTo>
                        <a:pt x="2200" y="149"/>
                      </a:lnTo>
                      <a:lnTo>
                        <a:pt x="2177" y="123"/>
                      </a:lnTo>
                      <a:lnTo>
                        <a:pt x="2154" y="99"/>
                      </a:lnTo>
                      <a:lnTo>
                        <a:pt x="2127" y="78"/>
                      </a:lnTo>
                      <a:lnTo>
                        <a:pt x="2098" y="57"/>
                      </a:lnTo>
                      <a:lnTo>
                        <a:pt x="2067" y="42"/>
                      </a:lnTo>
                      <a:lnTo>
                        <a:pt x="2034" y="26"/>
                      </a:lnTo>
                      <a:lnTo>
                        <a:pt x="1999" y="16"/>
                      </a:lnTo>
                      <a:lnTo>
                        <a:pt x="1962" y="7"/>
                      </a:lnTo>
                      <a:lnTo>
                        <a:pt x="1925" y="2"/>
                      </a:lnTo>
                      <a:lnTo>
                        <a:pt x="1886" y="0"/>
                      </a:lnTo>
                      <a:lnTo>
                        <a:pt x="378" y="0"/>
                      </a:lnTo>
                      <a:close/>
                    </a:path>
                  </a:pathLst>
                </a:custGeom>
                <a:solidFill>
                  <a:srgbClr val="FDE3B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3" name="Freeform 1005"/>
                <p:cNvSpPr>
                  <a:spLocks/>
                </p:cNvSpPr>
                <p:nvPr/>
              </p:nvSpPr>
              <p:spPr bwMode="auto">
                <a:xfrm>
                  <a:off x="4392" y="627"/>
                  <a:ext cx="1107" cy="1732"/>
                </a:xfrm>
                <a:custGeom>
                  <a:avLst/>
                  <a:gdLst/>
                  <a:ahLst/>
                  <a:cxnLst>
                    <a:cxn ang="0">
                      <a:pos x="332" y="2"/>
                    </a:cxn>
                    <a:cxn ang="0">
                      <a:pos x="260" y="16"/>
                    </a:cxn>
                    <a:cxn ang="0">
                      <a:pos x="194" y="40"/>
                    </a:cxn>
                    <a:cxn ang="0">
                      <a:pos x="136" y="77"/>
                    </a:cxn>
                    <a:cxn ang="0">
                      <a:pos x="85" y="122"/>
                    </a:cxn>
                    <a:cxn ang="0">
                      <a:pos x="45" y="174"/>
                    </a:cxn>
                    <a:cxn ang="0">
                      <a:pos x="17" y="233"/>
                    </a:cxn>
                    <a:cxn ang="0">
                      <a:pos x="2" y="297"/>
                    </a:cxn>
                    <a:cxn ang="0">
                      <a:pos x="0" y="3135"/>
                    </a:cxn>
                    <a:cxn ang="0">
                      <a:pos x="8" y="3201"/>
                    </a:cxn>
                    <a:cxn ang="0">
                      <a:pos x="29" y="3264"/>
                    </a:cxn>
                    <a:cxn ang="0">
                      <a:pos x="64" y="3319"/>
                    </a:cxn>
                    <a:cxn ang="0">
                      <a:pos x="109" y="3368"/>
                    </a:cxn>
                    <a:cxn ang="0">
                      <a:pos x="163" y="3408"/>
                    </a:cxn>
                    <a:cxn ang="0">
                      <a:pos x="225" y="3439"/>
                    </a:cxn>
                    <a:cxn ang="0">
                      <a:pos x="295" y="3458"/>
                    </a:cxn>
                    <a:cxn ang="0">
                      <a:pos x="369" y="3465"/>
                    </a:cxn>
                    <a:cxn ang="0">
                      <a:pos x="1882" y="3463"/>
                    </a:cxn>
                    <a:cxn ang="0">
                      <a:pos x="1954" y="3449"/>
                    </a:cxn>
                    <a:cxn ang="0">
                      <a:pos x="2020" y="3425"/>
                    </a:cxn>
                    <a:cxn ang="0">
                      <a:pos x="2080" y="3389"/>
                    </a:cxn>
                    <a:cxn ang="0">
                      <a:pos x="2129" y="3345"/>
                    </a:cxn>
                    <a:cxn ang="0">
                      <a:pos x="2170" y="3291"/>
                    </a:cxn>
                    <a:cxn ang="0">
                      <a:pos x="2197" y="3232"/>
                    </a:cxn>
                    <a:cxn ang="0">
                      <a:pos x="2212" y="3168"/>
                    </a:cxn>
                    <a:cxn ang="0">
                      <a:pos x="2214" y="330"/>
                    </a:cxn>
                    <a:cxn ang="0">
                      <a:pos x="2207" y="264"/>
                    </a:cxn>
                    <a:cxn ang="0">
                      <a:pos x="2185" y="202"/>
                    </a:cxn>
                    <a:cxn ang="0">
                      <a:pos x="2150" y="146"/>
                    </a:cxn>
                    <a:cxn ang="0">
                      <a:pos x="2106" y="97"/>
                    </a:cxn>
                    <a:cxn ang="0">
                      <a:pos x="2051" y="57"/>
                    </a:cxn>
                    <a:cxn ang="0">
                      <a:pos x="1989" y="26"/>
                    </a:cxn>
                    <a:cxn ang="0">
                      <a:pos x="1919" y="7"/>
                    </a:cxn>
                    <a:cxn ang="0">
                      <a:pos x="1846" y="0"/>
                    </a:cxn>
                  </a:cxnLst>
                  <a:rect l="0" t="0" r="r" b="b"/>
                  <a:pathLst>
                    <a:path w="2214" h="3465">
                      <a:moveTo>
                        <a:pt x="369" y="0"/>
                      </a:moveTo>
                      <a:lnTo>
                        <a:pt x="332" y="2"/>
                      </a:lnTo>
                      <a:lnTo>
                        <a:pt x="295" y="7"/>
                      </a:lnTo>
                      <a:lnTo>
                        <a:pt x="260" y="16"/>
                      </a:lnTo>
                      <a:lnTo>
                        <a:pt x="225" y="26"/>
                      </a:lnTo>
                      <a:lnTo>
                        <a:pt x="194" y="40"/>
                      </a:lnTo>
                      <a:lnTo>
                        <a:pt x="163" y="57"/>
                      </a:lnTo>
                      <a:lnTo>
                        <a:pt x="136" y="77"/>
                      </a:lnTo>
                      <a:lnTo>
                        <a:pt x="109" y="97"/>
                      </a:lnTo>
                      <a:lnTo>
                        <a:pt x="85" y="122"/>
                      </a:lnTo>
                      <a:lnTo>
                        <a:pt x="64" y="146"/>
                      </a:lnTo>
                      <a:lnTo>
                        <a:pt x="45" y="174"/>
                      </a:lnTo>
                      <a:lnTo>
                        <a:pt x="29" y="202"/>
                      </a:lnTo>
                      <a:lnTo>
                        <a:pt x="17" y="233"/>
                      </a:lnTo>
                      <a:lnTo>
                        <a:pt x="8" y="264"/>
                      </a:lnTo>
                      <a:lnTo>
                        <a:pt x="2" y="297"/>
                      </a:lnTo>
                      <a:lnTo>
                        <a:pt x="0" y="330"/>
                      </a:lnTo>
                      <a:lnTo>
                        <a:pt x="0" y="3135"/>
                      </a:lnTo>
                      <a:lnTo>
                        <a:pt x="2" y="3168"/>
                      </a:lnTo>
                      <a:lnTo>
                        <a:pt x="8" y="3201"/>
                      </a:lnTo>
                      <a:lnTo>
                        <a:pt x="17" y="3232"/>
                      </a:lnTo>
                      <a:lnTo>
                        <a:pt x="29" y="3264"/>
                      </a:lnTo>
                      <a:lnTo>
                        <a:pt x="45" y="3291"/>
                      </a:lnTo>
                      <a:lnTo>
                        <a:pt x="64" y="3319"/>
                      </a:lnTo>
                      <a:lnTo>
                        <a:pt x="85" y="3345"/>
                      </a:lnTo>
                      <a:lnTo>
                        <a:pt x="109" y="3368"/>
                      </a:lnTo>
                      <a:lnTo>
                        <a:pt x="136" y="3389"/>
                      </a:lnTo>
                      <a:lnTo>
                        <a:pt x="163" y="3408"/>
                      </a:lnTo>
                      <a:lnTo>
                        <a:pt x="194" y="3425"/>
                      </a:lnTo>
                      <a:lnTo>
                        <a:pt x="225" y="3439"/>
                      </a:lnTo>
                      <a:lnTo>
                        <a:pt x="260" y="3449"/>
                      </a:lnTo>
                      <a:lnTo>
                        <a:pt x="295" y="3458"/>
                      </a:lnTo>
                      <a:lnTo>
                        <a:pt x="332" y="3463"/>
                      </a:lnTo>
                      <a:lnTo>
                        <a:pt x="369" y="3465"/>
                      </a:lnTo>
                      <a:lnTo>
                        <a:pt x="1846" y="3465"/>
                      </a:lnTo>
                      <a:lnTo>
                        <a:pt x="1882" y="3463"/>
                      </a:lnTo>
                      <a:lnTo>
                        <a:pt x="1919" y="3458"/>
                      </a:lnTo>
                      <a:lnTo>
                        <a:pt x="1954" y="3449"/>
                      </a:lnTo>
                      <a:lnTo>
                        <a:pt x="1989" y="3439"/>
                      </a:lnTo>
                      <a:lnTo>
                        <a:pt x="2020" y="3425"/>
                      </a:lnTo>
                      <a:lnTo>
                        <a:pt x="2051" y="3408"/>
                      </a:lnTo>
                      <a:lnTo>
                        <a:pt x="2080" y="3389"/>
                      </a:lnTo>
                      <a:lnTo>
                        <a:pt x="2106" y="3368"/>
                      </a:lnTo>
                      <a:lnTo>
                        <a:pt x="2129" y="3345"/>
                      </a:lnTo>
                      <a:lnTo>
                        <a:pt x="2150" y="3319"/>
                      </a:lnTo>
                      <a:lnTo>
                        <a:pt x="2170" y="3291"/>
                      </a:lnTo>
                      <a:lnTo>
                        <a:pt x="2185" y="3264"/>
                      </a:lnTo>
                      <a:lnTo>
                        <a:pt x="2197" y="3232"/>
                      </a:lnTo>
                      <a:lnTo>
                        <a:pt x="2207" y="3201"/>
                      </a:lnTo>
                      <a:lnTo>
                        <a:pt x="2212" y="3168"/>
                      </a:lnTo>
                      <a:lnTo>
                        <a:pt x="2214" y="3135"/>
                      </a:lnTo>
                      <a:lnTo>
                        <a:pt x="2214" y="330"/>
                      </a:lnTo>
                      <a:lnTo>
                        <a:pt x="2212" y="297"/>
                      </a:lnTo>
                      <a:lnTo>
                        <a:pt x="2207" y="264"/>
                      </a:lnTo>
                      <a:lnTo>
                        <a:pt x="2197" y="233"/>
                      </a:lnTo>
                      <a:lnTo>
                        <a:pt x="2185" y="202"/>
                      </a:lnTo>
                      <a:lnTo>
                        <a:pt x="2170" y="174"/>
                      </a:lnTo>
                      <a:lnTo>
                        <a:pt x="2150" y="146"/>
                      </a:lnTo>
                      <a:lnTo>
                        <a:pt x="2129" y="122"/>
                      </a:lnTo>
                      <a:lnTo>
                        <a:pt x="2106" y="97"/>
                      </a:lnTo>
                      <a:lnTo>
                        <a:pt x="2080" y="77"/>
                      </a:lnTo>
                      <a:lnTo>
                        <a:pt x="2051" y="57"/>
                      </a:lnTo>
                      <a:lnTo>
                        <a:pt x="2020" y="40"/>
                      </a:lnTo>
                      <a:lnTo>
                        <a:pt x="1989" y="26"/>
                      </a:lnTo>
                      <a:lnTo>
                        <a:pt x="1954" y="16"/>
                      </a:lnTo>
                      <a:lnTo>
                        <a:pt x="1919" y="7"/>
                      </a:lnTo>
                      <a:lnTo>
                        <a:pt x="1882" y="2"/>
                      </a:lnTo>
                      <a:lnTo>
                        <a:pt x="1846" y="0"/>
                      </a:lnTo>
                      <a:lnTo>
                        <a:pt x="369" y="0"/>
                      </a:lnTo>
                      <a:close/>
                    </a:path>
                  </a:pathLst>
                </a:custGeom>
                <a:solidFill>
                  <a:srgbClr val="FDE3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4" name="Freeform 1006"/>
                <p:cNvSpPr>
                  <a:spLocks/>
                </p:cNvSpPr>
                <p:nvPr/>
              </p:nvSpPr>
              <p:spPr bwMode="auto">
                <a:xfrm>
                  <a:off x="4405" y="647"/>
                  <a:ext cx="1082" cy="1692"/>
                </a:xfrm>
                <a:custGeom>
                  <a:avLst/>
                  <a:gdLst/>
                  <a:ahLst/>
                  <a:cxnLst>
                    <a:cxn ang="0">
                      <a:pos x="324" y="2"/>
                    </a:cxn>
                    <a:cxn ang="0">
                      <a:pos x="254" y="14"/>
                    </a:cxn>
                    <a:cxn ang="0">
                      <a:pos x="190" y="40"/>
                    </a:cxn>
                    <a:cxn ang="0">
                      <a:pos x="132" y="75"/>
                    </a:cxn>
                    <a:cxn ang="0">
                      <a:pos x="84" y="118"/>
                    </a:cxn>
                    <a:cxn ang="0">
                      <a:pos x="45" y="170"/>
                    </a:cxn>
                    <a:cxn ang="0">
                      <a:pos x="16" y="228"/>
                    </a:cxn>
                    <a:cxn ang="0">
                      <a:pos x="2" y="290"/>
                    </a:cxn>
                    <a:cxn ang="0">
                      <a:pos x="0" y="3062"/>
                    </a:cxn>
                    <a:cxn ang="0">
                      <a:pos x="8" y="3126"/>
                    </a:cxn>
                    <a:cxn ang="0">
                      <a:pos x="29" y="3187"/>
                    </a:cxn>
                    <a:cxn ang="0">
                      <a:pos x="62" y="3243"/>
                    </a:cxn>
                    <a:cxn ang="0">
                      <a:pos x="107" y="3290"/>
                    </a:cxn>
                    <a:cxn ang="0">
                      <a:pos x="159" y="3329"/>
                    </a:cxn>
                    <a:cxn ang="0">
                      <a:pos x="221" y="3359"/>
                    </a:cxn>
                    <a:cxn ang="0">
                      <a:pos x="289" y="3378"/>
                    </a:cxn>
                    <a:cxn ang="0">
                      <a:pos x="361" y="3385"/>
                    </a:cxn>
                    <a:cxn ang="0">
                      <a:pos x="1840" y="3383"/>
                    </a:cxn>
                    <a:cxn ang="0">
                      <a:pos x="1910" y="3371"/>
                    </a:cxn>
                    <a:cxn ang="0">
                      <a:pos x="1974" y="3345"/>
                    </a:cxn>
                    <a:cxn ang="0">
                      <a:pos x="2032" y="3310"/>
                    </a:cxn>
                    <a:cxn ang="0">
                      <a:pos x="2081" y="3267"/>
                    </a:cxn>
                    <a:cxn ang="0">
                      <a:pos x="2119" y="3215"/>
                    </a:cxn>
                    <a:cxn ang="0">
                      <a:pos x="2149" y="3158"/>
                    </a:cxn>
                    <a:cxn ang="0">
                      <a:pos x="2162" y="3095"/>
                    </a:cxn>
                    <a:cxn ang="0">
                      <a:pos x="2164" y="323"/>
                    </a:cxn>
                    <a:cxn ang="0">
                      <a:pos x="2156" y="259"/>
                    </a:cxn>
                    <a:cxn ang="0">
                      <a:pos x="2135" y="198"/>
                    </a:cxn>
                    <a:cxn ang="0">
                      <a:pos x="2102" y="142"/>
                    </a:cxn>
                    <a:cxn ang="0">
                      <a:pos x="2057" y="96"/>
                    </a:cxn>
                    <a:cxn ang="0">
                      <a:pos x="2005" y="56"/>
                    </a:cxn>
                    <a:cxn ang="0">
                      <a:pos x="1943" y="26"/>
                    </a:cxn>
                    <a:cxn ang="0">
                      <a:pos x="1875" y="7"/>
                    </a:cxn>
                    <a:cxn ang="0">
                      <a:pos x="1803" y="0"/>
                    </a:cxn>
                  </a:cxnLst>
                  <a:rect l="0" t="0" r="r" b="b"/>
                  <a:pathLst>
                    <a:path w="2164" h="3385">
                      <a:moveTo>
                        <a:pt x="361" y="0"/>
                      </a:moveTo>
                      <a:lnTo>
                        <a:pt x="324" y="2"/>
                      </a:lnTo>
                      <a:lnTo>
                        <a:pt x="289" y="7"/>
                      </a:lnTo>
                      <a:lnTo>
                        <a:pt x="254" y="14"/>
                      </a:lnTo>
                      <a:lnTo>
                        <a:pt x="221" y="26"/>
                      </a:lnTo>
                      <a:lnTo>
                        <a:pt x="190" y="40"/>
                      </a:lnTo>
                      <a:lnTo>
                        <a:pt x="159" y="56"/>
                      </a:lnTo>
                      <a:lnTo>
                        <a:pt x="132" y="75"/>
                      </a:lnTo>
                      <a:lnTo>
                        <a:pt x="107" y="96"/>
                      </a:lnTo>
                      <a:lnTo>
                        <a:pt x="84" y="118"/>
                      </a:lnTo>
                      <a:lnTo>
                        <a:pt x="62" y="142"/>
                      </a:lnTo>
                      <a:lnTo>
                        <a:pt x="45" y="170"/>
                      </a:lnTo>
                      <a:lnTo>
                        <a:pt x="29" y="198"/>
                      </a:lnTo>
                      <a:lnTo>
                        <a:pt x="16" y="228"/>
                      </a:lnTo>
                      <a:lnTo>
                        <a:pt x="8" y="259"/>
                      </a:lnTo>
                      <a:lnTo>
                        <a:pt x="2" y="290"/>
                      </a:lnTo>
                      <a:lnTo>
                        <a:pt x="0" y="323"/>
                      </a:lnTo>
                      <a:lnTo>
                        <a:pt x="0" y="3062"/>
                      </a:lnTo>
                      <a:lnTo>
                        <a:pt x="2" y="3095"/>
                      </a:lnTo>
                      <a:lnTo>
                        <a:pt x="8" y="3126"/>
                      </a:lnTo>
                      <a:lnTo>
                        <a:pt x="16" y="3158"/>
                      </a:lnTo>
                      <a:lnTo>
                        <a:pt x="29" y="3187"/>
                      </a:lnTo>
                      <a:lnTo>
                        <a:pt x="45" y="3215"/>
                      </a:lnTo>
                      <a:lnTo>
                        <a:pt x="62" y="3243"/>
                      </a:lnTo>
                      <a:lnTo>
                        <a:pt x="84" y="3267"/>
                      </a:lnTo>
                      <a:lnTo>
                        <a:pt x="107" y="3290"/>
                      </a:lnTo>
                      <a:lnTo>
                        <a:pt x="132" y="3310"/>
                      </a:lnTo>
                      <a:lnTo>
                        <a:pt x="159" y="3329"/>
                      </a:lnTo>
                      <a:lnTo>
                        <a:pt x="190" y="3345"/>
                      </a:lnTo>
                      <a:lnTo>
                        <a:pt x="221" y="3359"/>
                      </a:lnTo>
                      <a:lnTo>
                        <a:pt x="254" y="3371"/>
                      </a:lnTo>
                      <a:lnTo>
                        <a:pt x="289" y="3378"/>
                      </a:lnTo>
                      <a:lnTo>
                        <a:pt x="324" y="3383"/>
                      </a:lnTo>
                      <a:lnTo>
                        <a:pt x="361" y="3385"/>
                      </a:lnTo>
                      <a:lnTo>
                        <a:pt x="1803" y="3385"/>
                      </a:lnTo>
                      <a:lnTo>
                        <a:pt x="1840" y="3383"/>
                      </a:lnTo>
                      <a:lnTo>
                        <a:pt x="1875" y="3378"/>
                      </a:lnTo>
                      <a:lnTo>
                        <a:pt x="1910" y="3371"/>
                      </a:lnTo>
                      <a:lnTo>
                        <a:pt x="1943" y="3359"/>
                      </a:lnTo>
                      <a:lnTo>
                        <a:pt x="1974" y="3345"/>
                      </a:lnTo>
                      <a:lnTo>
                        <a:pt x="2005" y="3329"/>
                      </a:lnTo>
                      <a:lnTo>
                        <a:pt x="2032" y="3310"/>
                      </a:lnTo>
                      <a:lnTo>
                        <a:pt x="2057" y="3290"/>
                      </a:lnTo>
                      <a:lnTo>
                        <a:pt x="2081" y="3267"/>
                      </a:lnTo>
                      <a:lnTo>
                        <a:pt x="2102" y="3243"/>
                      </a:lnTo>
                      <a:lnTo>
                        <a:pt x="2119" y="3215"/>
                      </a:lnTo>
                      <a:lnTo>
                        <a:pt x="2135" y="3187"/>
                      </a:lnTo>
                      <a:lnTo>
                        <a:pt x="2149" y="3158"/>
                      </a:lnTo>
                      <a:lnTo>
                        <a:pt x="2156" y="3126"/>
                      </a:lnTo>
                      <a:lnTo>
                        <a:pt x="2162" y="3095"/>
                      </a:lnTo>
                      <a:lnTo>
                        <a:pt x="2164" y="3062"/>
                      </a:lnTo>
                      <a:lnTo>
                        <a:pt x="2164" y="323"/>
                      </a:lnTo>
                      <a:lnTo>
                        <a:pt x="2162" y="290"/>
                      </a:lnTo>
                      <a:lnTo>
                        <a:pt x="2156" y="259"/>
                      </a:lnTo>
                      <a:lnTo>
                        <a:pt x="2149" y="228"/>
                      </a:lnTo>
                      <a:lnTo>
                        <a:pt x="2135" y="198"/>
                      </a:lnTo>
                      <a:lnTo>
                        <a:pt x="2119" y="170"/>
                      </a:lnTo>
                      <a:lnTo>
                        <a:pt x="2102" y="142"/>
                      </a:lnTo>
                      <a:lnTo>
                        <a:pt x="2081" y="118"/>
                      </a:lnTo>
                      <a:lnTo>
                        <a:pt x="2057" y="96"/>
                      </a:lnTo>
                      <a:lnTo>
                        <a:pt x="2032" y="75"/>
                      </a:lnTo>
                      <a:lnTo>
                        <a:pt x="2005" y="56"/>
                      </a:lnTo>
                      <a:lnTo>
                        <a:pt x="1974" y="40"/>
                      </a:lnTo>
                      <a:lnTo>
                        <a:pt x="1943" y="26"/>
                      </a:lnTo>
                      <a:lnTo>
                        <a:pt x="1910" y="14"/>
                      </a:lnTo>
                      <a:lnTo>
                        <a:pt x="1875" y="7"/>
                      </a:lnTo>
                      <a:lnTo>
                        <a:pt x="1840" y="2"/>
                      </a:lnTo>
                      <a:lnTo>
                        <a:pt x="1803" y="0"/>
                      </a:lnTo>
                      <a:lnTo>
                        <a:pt x="361" y="0"/>
                      </a:lnTo>
                      <a:close/>
                    </a:path>
                  </a:pathLst>
                </a:custGeom>
                <a:solidFill>
                  <a:srgbClr val="FDE4B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5" name="Freeform 1007"/>
                <p:cNvSpPr>
                  <a:spLocks/>
                </p:cNvSpPr>
                <p:nvPr/>
              </p:nvSpPr>
              <p:spPr bwMode="auto">
                <a:xfrm>
                  <a:off x="4417" y="667"/>
                  <a:ext cx="1057" cy="1652"/>
                </a:xfrm>
                <a:custGeom>
                  <a:avLst/>
                  <a:gdLst/>
                  <a:ahLst/>
                  <a:cxnLst>
                    <a:cxn ang="0">
                      <a:pos x="319" y="2"/>
                    </a:cxn>
                    <a:cxn ang="0">
                      <a:pos x="249" y="14"/>
                    </a:cxn>
                    <a:cxn ang="0">
                      <a:pos x="187" y="38"/>
                    </a:cxn>
                    <a:cxn ang="0">
                      <a:pos x="129" y="73"/>
                    </a:cxn>
                    <a:cxn ang="0">
                      <a:pos x="82" y="115"/>
                    </a:cxn>
                    <a:cxn ang="0">
                      <a:pos x="43" y="167"/>
                    </a:cxn>
                    <a:cxn ang="0">
                      <a:pos x="16" y="222"/>
                    </a:cxn>
                    <a:cxn ang="0">
                      <a:pos x="2" y="285"/>
                    </a:cxn>
                    <a:cxn ang="0">
                      <a:pos x="0" y="2991"/>
                    </a:cxn>
                    <a:cxn ang="0">
                      <a:pos x="8" y="3053"/>
                    </a:cxn>
                    <a:cxn ang="0">
                      <a:pos x="28" y="3112"/>
                    </a:cxn>
                    <a:cxn ang="0">
                      <a:pos x="61" y="3166"/>
                    </a:cxn>
                    <a:cxn ang="0">
                      <a:pos x="105" y="3213"/>
                    </a:cxn>
                    <a:cxn ang="0">
                      <a:pos x="158" y="3251"/>
                    </a:cxn>
                    <a:cxn ang="0">
                      <a:pos x="216" y="3281"/>
                    </a:cxn>
                    <a:cxn ang="0">
                      <a:pos x="284" y="3298"/>
                    </a:cxn>
                    <a:cxn ang="0">
                      <a:pos x="354" y="3305"/>
                    </a:cxn>
                    <a:cxn ang="0">
                      <a:pos x="1797" y="3303"/>
                    </a:cxn>
                    <a:cxn ang="0">
                      <a:pos x="1865" y="3291"/>
                    </a:cxn>
                    <a:cxn ang="0">
                      <a:pos x="1929" y="3267"/>
                    </a:cxn>
                    <a:cxn ang="0">
                      <a:pos x="1986" y="3232"/>
                    </a:cxn>
                    <a:cxn ang="0">
                      <a:pos x="2032" y="3191"/>
                    </a:cxn>
                    <a:cxn ang="0">
                      <a:pos x="2071" y="3140"/>
                    </a:cxn>
                    <a:cxn ang="0">
                      <a:pos x="2098" y="3083"/>
                    </a:cxn>
                    <a:cxn ang="0">
                      <a:pos x="2112" y="3022"/>
                    </a:cxn>
                    <a:cxn ang="0">
                      <a:pos x="2114" y="316"/>
                    </a:cxn>
                    <a:cxn ang="0">
                      <a:pos x="2106" y="253"/>
                    </a:cxn>
                    <a:cxn ang="0">
                      <a:pos x="2087" y="193"/>
                    </a:cxn>
                    <a:cxn ang="0">
                      <a:pos x="2054" y="141"/>
                    </a:cxn>
                    <a:cxn ang="0">
                      <a:pos x="2011" y="94"/>
                    </a:cxn>
                    <a:cxn ang="0">
                      <a:pos x="1959" y="54"/>
                    </a:cxn>
                    <a:cxn ang="0">
                      <a:pos x="1898" y="24"/>
                    </a:cxn>
                    <a:cxn ang="0">
                      <a:pos x="1832" y="7"/>
                    </a:cxn>
                    <a:cxn ang="0">
                      <a:pos x="1763" y="0"/>
                    </a:cxn>
                  </a:cxnLst>
                  <a:rect l="0" t="0" r="r" b="b"/>
                  <a:pathLst>
                    <a:path w="2114" h="3305">
                      <a:moveTo>
                        <a:pt x="354" y="0"/>
                      </a:moveTo>
                      <a:lnTo>
                        <a:pt x="319" y="2"/>
                      </a:lnTo>
                      <a:lnTo>
                        <a:pt x="284" y="7"/>
                      </a:lnTo>
                      <a:lnTo>
                        <a:pt x="249" y="14"/>
                      </a:lnTo>
                      <a:lnTo>
                        <a:pt x="216" y="24"/>
                      </a:lnTo>
                      <a:lnTo>
                        <a:pt x="187" y="38"/>
                      </a:lnTo>
                      <a:lnTo>
                        <a:pt x="158" y="54"/>
                      </a:lnTo>
                      <a:lnTo>
                        <a:pt x="129" y="73"/>
                      </a:lnTo>
                      <a:lnTo>
                        <a:pt x="105" y="94"/>
                      </a:lnTo>
                      <a:lnTo>
                        <a:pt x="82" y="115"/>
                      </a:lnTo>
                      <a:lnTo>
                        <a:pt x="61" y="141"/>
                      </a:lnTo>
                      <a:lnTo>
                        <a:pt x="43" y="167"/>
                      </a:lnTo>
                      <a:lnTo>
                        <a:pt x="28" y="193"/>
                      </a:lnTo>
                      <a:lnTo>
                        <a:pt x="16" y="222"/>
                      </a:lnTo>
                      <a:lnTo>
                        <a:pt x="8" y="253"/>
                      </a:lnTo>
                      <a:lnTo>
                        <a:pt x="2" y="285"/>
                      </a:lnTo>
                      <a:lnTo>
                        <a:pt x="0" y="316"/>
                      </a:lnTo>
                      <a:lnTo>
                        <a:pt x="0" y="2991"/>
                      </a:lnTo>
                      <a:lnTo>
                        <a:pt x="2" y="3022"/>
                      </a:lnTo>
                      <a:lnTo>
                        <a:pt x="8" y="3053"/>
                      </a:lnTo>
                      <a:lnTo>
                        <a:pt x="16" y="3083"/>
                      </a:lnTo>
                      <a:lnTo>
                        <a:pt x="28" y="3112"/>
                      </a:lnTo>
                      <a:lnTo>
                        <a:pt x="43" y="3140"/>
                      </a:lnTo>
                      <a:lnTo>
                        <a:pt x="61" y="3166"/>
                      </a:lnTo>
                      <a:lnTo>
                        <a:pt x="82" y="3191"/>
                      </a:lnTo>
                      <a:lnTo>
                        <a:pt x="105" y="3213"/>
                      </a:lnTo>
                      <a:lnTo>
                        <a:pt x="129" y="3232"/>
                      </a:lnTo>
                      <a:lnTo>
                        <a:pt x="158" y="3251"/>
                      </a:lnTo>
                      <a:lnTo>
                        <a:pt x="187" y="3267"/>
                      </a:lnTo>
                      <a:lnTo>
                        <a:pt x="216" y="3281"/>
                      </a:lnTo>
                      <a:lnTo>
                        <a:pt x="249" y="3291"/>
                      </a:lnTo>
                      <a:lnTo>
                        <a:pt x="284" y="3298"/>
                      </a:lnTo>
                      <a:lnTo>
                        <a:pt x="319" y="3303"/>
                      </a:lnTo>
                      <a:lnTo>
                        <a:pt x="354" y="3305"/>
                      </a:lnTo>
                      <a:lnTo>
                        <a:pt x="1763" y="3305"/>
                      </a:lnTo>
                      <a:lnTo>
                        <a:pt x="1797" y="3303"/>
                      </a:lnTo>
                      <a:lnTo>
                        <a:pt x="1832" y="3298"/>
                      </a:lnTo>
                      <a:lnTo>
                        <a:pt x="1865" y="3291"/>
                      </a:lnTo>
                      <a:lnTo>
                        <a:pt x="1898" y="3281"/>
                      </a:lnTo>
                      <a:lnTo>
                        <a:pt x="1929" y="3267"/>
                      </a:lnTo>
                      <a:lnTo>
                        <a:pt x="1959" y="3251"/>
                      </a:lnTo>
                      <a:lnTo>
                        <a:pt x="1986" y="3232"/>
                      </a:lnTo>
                      <a:lnTo>
                        <a:pt x="2011" y="3213"/>
                      </a:lnTo>
                      <a:lnTo>
                        <a:pt x="2032" y="3191"/>
                      </a:lnTo>
                      <a:lnTo>
                        <a:pt x="2054" y="3166"/>
                      </a:lnTo>
                      <a:lnTo>
                        <a:pt x="2071" y="3140"/>
                      </a:lnTo>
                      <a:lnTo>
                        <a:pt x="2087" y="3112"/>
                      </a:lnTo>
                      <a:lnTo>
                        <a:pt x="2098" y="3083"/>
                      </a:lnTo>
                      <a:lnTo>
                        <a:pt x="2106" y="3053"/>
                      </a:lnTo>
                      <a:lnTo>
                        <a:pt x="2112" y="3022"/>
                      </a:lnTo>
                      <a:lnTo>
                        <a:pt x="2114" y="2991"/>
                      </a:lnTo>
                      <a:lnTo>
                        <a:pt x="2114" y="316"/>
                      </a:lnTo>
                      <a:lnTo>
                        <a:pt x="2112" y="285"/>
                      </a:lnTo>
                      <a:lnTo>
                        <a:pt x="2106" y="253"/>
                      </a:lnTo>
                      <a:lnTo>
                        <a:pt x="2098" y="222"/>
                      </a:lnTo>
                      <a:lnTo>
                        <a:pt x="2087" y="193"/>
                      </a:lnTo>
                      <a:lnTo>
                        <a:pt x="2071" y="167"/>
                      </a:lnTo>
                      <a:lnTo>
                        <a:pt x="2054" y="141"/>
                      </a:lnTo>
                      <a:lnTo>
                        <a:pt x="2032" y="115"/>
                      </a:lnTo>
                      <a:lnTo>
                        <a:pt x="2011" y="94"/>
                      </a:lnTo>
                      <a:lnTo>
                        <a:pt x="1986" y="73"/>
                      </a:lnTo>
                      <a:lnTo>
                        <a:pt x="1959" y="54"/>
                      </a:lnTo>
                      <a:lnTo>
                        <a:pt x="1929" y="38"/>
                      </a:lnTo>
                      <a:lnTo>
                        <a:pt x="1898" y="24"/>
                      </a:lnTo>
                      <a:lnTo>
                        <a:pt x="1865" y="14"/>
                      </a:lnTo>
                      <a:lnTo>
                        <a:pt x="1832" y="7"/>
                      </a:lnTo>
                      <a:lnTo>
                        <a:pt x="1797" y="2"/>
                      </a:lnTo>
                      <a:lnTo>
                        <a:pt x="1763" y="0"/>
                      </a:lnTo>
                      <a:lnTo>
                        <a:pt x="354" y="0"/>
                      </a:lnTo>
                      <a:close/>
                    </a:path>
                  </a:pathLst>
                </a:custGeom>
                <a:solidFill>
                  <a:srgbClr val="FDE4B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6" name="Freeform 1008"/>
                <p:cNvSpPr>
                  <a:spLocks/>
                </p:cNvSpPr>
                <p:nvPr/>
              </p:nvSpPr>
              <p:spPr bwMode="auto">
                <a:xfrm>
                  <a:off x="4430" y="686"/>
                  <a:ext cx="1031" cy="1614"/>
                </a:xfrm>
                <a:custGeom>
                  <a:avLst/>
                  <a:gdLst/>
                  <a:ahLst/>
                  <a:cxnLst>
                    <a:cxn ang="0">
                      <a:pos x="308" y="2"/>
                    </a:cxn>
                    <a:cxn ang="0">
                      <a:pos x="242" y="14"/>
                    </a:cxn>
                    <a:cxn ang="0">
                      <a:pos x="180" y="38"/>
                    </a:cxn>
                    <a:cxn ang="0">
                      <a:pos x="126" y="71"/>
                    </a:cxn>
                    <a:cxn ang="0">
                      <a:pos x="79" y="113"/>
                    </a:cxn>
                    <a:cxn ang="0">
                      <a:pos x="42" y="162"/>
                    </a:cxn>
                    <a:cxn ang="0">
                      <a:pos x="15" y="217"/>
                    </a:cxn>
                    <a:cxn ang="0">
                      <a:pos x="2" y="276"/>
                    </a:cxn>
                    <a:cxn ang="0">
                      <a:pos x="0" y="2922"/>
                    </a:cxn>
                    <a:cxn ang="0">
                      <a:pos x="7" y="2982"/>
                    </a:cxn>
                    <a:cxn ang="0">
                      <a:pos x="27" y="3041"/>
                    </a:cxn>
                    <a:cxn ang="0">
                      <a:pos x="58" y="3094"/>
                    </a:cxn>
                    <a:cxn ang="0">
                      <a:pos x="101" y="3139"/>
                    </a:cxn>
                    <a:cxn ang="0">
                      <a:pos x="151" y="3177"/>
                    </a:cxn>
                    <a:cxn ang="0">
                      <a:pos x="209" y="3205"/>
                    </a:cxn>
                    <a:cxn ang="0">
                      <a:pos x="275" y="3222"/>
                    </a:cxn>
                    <a:cxn ang="0">
                      <a:pos x="343" y="3229"/>
                    </a:cxn>
                    <a:cxn ang="0">
                      <a:pos x="1754" y="3227"/>
                    </a:cxn>
                    <a:cxn ang="0">
                      <a:pos x="1820" y="3215"/>
                    </a:cxn>
                    <a:cxn ang="0">
                      <a:pos x="1882" y="3192"/>
                    </a:cxn>
                    <a:cxn ang="0">
                      <a:pos x="1936" y="3158"/>
                    </a:cxn>
                    <a:cxn ang="0">
                      <a:pos x="1983" y="3116"/>
                    </a:cxn>
                    <a:cxn ang="0">
                      <a:pos x="2022" y="3067"/>
                    </a:cxn>
                    <a:cxn ang="0">
                      <a:pos x="2047" y="3012"/>
                    </a:cxn>
                    <a:cxn ang="0">
                      <a:pos x="2061" y="2953"/>
                    </a:cxn>
                    <a:cxn ang="0">
                      <a:pos x="2063" y="307"/>
                    </a:cxn>
                    <a:cxn ang="0">
                      <a:pos x="2055" y="247"/>
                    </a:cxn>
                    <a:cxn ang="0">
                      <a:pos x="2035" y="188"/>
                    </a:cxn>
                    <a:cxn ang="0">
                      <a:pos x="2004" y="136"/>
                    </a:cxn>
                    <a:cxn ang="0">
                      <a:pos x="1962" y="91"/>
                    </a:cxn>
                    <a:cxn ang="0">
                      <a:pos x="1911" y="52"/>
                    </a:cxn>
                    <a:cxn ang="0">
                      <a:pos x="1853" y="25"/>
                    </a:cxn>
                    <a:cxn ang="0">
                      <a:pos x="1787" y="7"/>
                    </a:cxn>
                    <a:cxn ang="0">
                      <a:pos x="1719" y="0"/>
                    </a:cxn>
                  </a:cxnLst>
                  <a:rect l="0" t="0" r="r" b="b"/>
                  <a:pathLst>
                    <a:path w="2063" h="3229">
                      <a:moveTo>
                        <a:pt x="343" y="0"/>
                      </a:moveTo>
                      <a:lnTo>
                        <a:pt x="308" y="2"/>
                      </a:lnTo>
                      <a:lnTo>
                        <a:pt x="275" y="7"/>
                      </a:lnTo>
                      <a:lnTo>
                        <a:pt x="242" y="14"/>
                      </a:lnTo>
                      <a:lnTo>
                        <a:pt x="209" y="25"/>
                      </a:lnTo>
                      <a:lnTo>
                        <a:pt x="180" y="38"/>
                      </a:lnTo>
                      <a:lnTo>
                        <a:pt x="151" y="52"/>
                      </a:lnTo>
                      <a:lnTo>
                        <a:pt x="126" y="71"/>
                      </a:lnTo>
                      <a:lnTo>
                        <a:pt x="101" y="91"/>
                      </a:lnTo>
                      <a:lnTo>
                        <a:pt x="79" y="113"/>
                      </a:lnTo>
                      <a:lnTo>
                        <a:pt x="58" y="136"/>
                      </a:lnTo>
                      <a:lnTo>
                        <a:pt x="42" y="162"/>
                      </a:lnTo>
                      <a:lnTo>
                        <a:pt x="27" y="188"/>
                      </a:lnTo>
                      <a:lnTo>
                        <a:pt x="15" y="217"/>
                      </a:lnTo>
                      <a:lnTo>
                        <a:pt x="7" y="247"/>
                      </a:lnTo>
                      <a:lnTo>
                        <a:pt x="2" y="276"/>
                      </a:lnTo>
                      <a:lnTo>
                        <a:pt x="0" y="307"/>
                      </a:lnTo>
                      <a:lnTo>
                        <a:pt x="0" y="2922"/>
                      </a:lnTo>
                      <a:lnTo>
                        <a:pt x="2" y="2953"/>
                      </a:lnTo>
                      <a:lnTo>
                        <a:pt x="7" y="2982"/>
                      </a:lnTo>
                      <a:lnTo>
                        <a:pt x="15" y="3012"/>
                      </a:lnTo>
                      <a:lnTo>
                        <a:pt x="27" y="3041"/>
                      </a:lnTo>
                      <a:lnTo>
                        <a:pt x="42" y="3067"/>
                      </a:lnTo>
                      <a:lnTo>
                        <a:pt x="58" y="3094"/>
                      </a:lnTo>
                      <a:lnTo>
                        <a:pt x="79" y="3116"/>
                      </a:lnTo>
                      <a:lnTo>
                        <a:pt x="101" y="3139"/>
                      </a:lnTo>
                      <a:lnTo>
                        <a:pt x="126" y="3158"/>
                      </a:lnTo>
                      <a:lnTo>
                        <a:pt x="151" y="3177"/>
                      </a:lnTo>
                      <a:lnTo>
                        <a:pt x="180" y="3192"/>
                      </a:lnTo>
                      <a:lnTo>
                        <a:pt x="209" y="3205"/>
                      </a:lnTo>
                      <a:lnTo>
                        <a:pt x="242" y="3215"/>
                      </a:lnTo>
                      <a:lnTo>
                        <a:pt x="275" y="3222"/>
                      </a:lnTo>
                      <a:lnTo>
                        <a:pt x="308" y="3227"/>
                      </a:lnTo>
                      <a:lnTo>
                        <a:pt x="343" y="3229"/>
                      </a:lnTo>
                      <a:lnTo>
                        <a:pt x="1719" y="3229"/>
                      </a:lnTo>
                      <a:lnTo>
                        <a:pt x="1754" y="3227"/>
                      </a:lnTo>
                      <a:lnTo>
                        <a:pt x="1787" y="3222"/>
                      </a:lnTo>
                      <a:lnTo>
                        <a:pt x="1820" y="3215"/>
                      </a:lnTo>
                      <a:lnTo>
                        <a:pt x="1853" y="3205"/>
                      </a:lnTo>
                      <a:lnTo>
                        <a:pt x="1882" y="3192"/>
                      </a:lnTo>
                      <a:lnTo>
                        <a:pt x="1911" y="3177"/>
                      </a:lnTo>
                      <a:lnTo>
                        <a:pt x="1936" y="3158"/>
                      </a:lnTo>
                      <a:lnTo>
                        <a:pt x="1962" y="3139"/>
                      </a:lnTo>
                      <a:lnTo>
                        <a:pt x="1983" y="3116"/>
                      </a:lnTo>
                      <a:lnTo>
                        <a:pt x="2004" y="3094"/>
                      </a:lnTo>
                      <a:lnTo>
                        <a:pt x="2022" y="3067"/>
                      </a:lnTo>
                      <a:lnTo>
                        <a:pt x="2035" y="3041"/>
                      </a:lnTo>
                      <a:lnTo>
                        <a:pt x="2047" y="3012"/>
                      </a:lnTo>
                      <a:lnTo>
                        <a:pt x="2055" y="2982"/>
                      </a:lnTo>
                      <a:lnTo>
                        <a:pt x="2061" y="2953"/>
                      </a:lnTo>
                      <a:lnTo>
                        <a:pt x="2063" y="2922"/>
                      </a:lnTo>
                      <a:lnTo>
                        <a:pt x="2063" y="307"/>
                      </a:lnTo>
                      <a:lnTo>
                        <a:pt x="2061" y="276"/>
                      </a:lnTo>
                      <a:lnTo>
                        <a:pt x="2055" y="247"/>
                      </a:lnTo>
                      <a:lnTo>
                        <a:pt x="2047" y="217"/>
                      </a:lnTo>
                      <a:lnTo>
                        <a:pt x="2035" y="188"/>
                      </a:lnTo>
                      <a:lnTo>
                        <a:pt x="2022" y="162"/>
                      </a:lnTo>
                      <a:lnTo>
                        <a:pt x="2004" y="136"/>
                      </a:lnTo>
                      <a:lnTo>
                        <a:pt x="1983" y="113"/>
                      </a:lnTo>
                      <a:lnTo>
                        <a:pt x="1962" y="91"/>
                      </a:lnTo>
                      <a:lnTo>
                        <a:pt x="1936" y="71"/>
                      </a:lnTo>
                      <a:lnTo>
                        <a:pt x="1911" y="52"/>
                      </a:lnTo>
                      <a:lnTo>
                        <a:pt x="1882" y="38"/>
                      </a:lnTo>
                      <a:lnTo>
                        <a:pt x="1853" y="25"/>
                      </a:lnTo>
                      <a:lnTo>
                        <a:pt x="1820" y="14"/>
                      </a:lnTo>
                      <a:lnTo>
                        <a:pt x="1787" y="7"/>
                      </a:lnTo>
                      <a:lnTo>
                        <a:pt x="1754" y="2"/>
                      </a:lnTo>
                      <a:lnTo>
                        <a:pt x="1719" y="0"/>
                      </a:lnTo>
                      <a:lnTo>
                        <a:pt x="343" y="0"/>
                      </a:lnTo>
                      <a:close/>
                    </a:path>
                  </a:pathLst>
                </a:custGeom>
                <a:solidFill>
                  <a:srgbClr val="FDE4B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7" name="Freeform 1009"/>
                <p:cNvSpPr>
                  <a:spLocks/>
                </p:cNvSpPr>
                <p:nvPr/>
              </p:nvSpPr>
              <p:spPr bwMode="auto">
                <a:xfrm>
                  <a:off x="4442" y="706"/>
                  <a:ext cx="1007" cy="1574"/>
                </a:xfrm>
                <a:custGeom>
                  <a:avLst/>
                  <a:gdLst/>
                  <a:ahLst/>
                  <a:cxnLst>
                    <a:cxn ang="0">
                      <a:pos x="301" y="2"/>
                    </a:cxn>
                    <a:cxn ang="0">
                      <a:pos x="237" y="14"/>
                    </a:cxn>
                    <a:cxn ang="0">
                      <a:pos x="176" y="37"/>
                    </a:cxn>
                    <a:cxn ang="0">
                      <a:pos x="122" y="70"/>
                    </a:cxn>
                    <a:cxn ang="0">
                      <a:pos x="78" y="110"/>
                    </a:cxn>
                    <a:cxn ang="0">
                      <a:pos x="41" y="158"/>
                    </a:cxn>
                    <a:cxn ang="0">
                      <a:pos x="15" y="212"/>
                    </a:cxn>
                    <a:cxn ang="0">
                      <a:pos x="2" y="269"/>
                    </a:cxn>
                    <a:cxn ang="0">
                      <a:pos x="0" y="2849"/>
                    </a:cxn>
                    <a:cxn ang="0">
                      <a:pos x="8" y="2909"/>
                    </a:cxn>
                    <a:cxn ang="0">
                      <a:pos x="27" y="2965"/>
                    </a:cxn>
                    <a:cxn ang="0">
                      <a:pos x="58" y="3017"/>
                    </a:cxn>
                    <a:cxn ang="0">
                      <a:pos x="99" y="3060"/>
                    </a:cxn>
                    <a:cxn ang="0">
                      <a:pos x="149" y="3097"/>
                    </a:cxn>
                    <a:cxn ang="0">
                      <a:pos x="206" y="3125"/>
                    </a:cxn>
                    <a:cxn ang="0">
                      <a:pos x="268" y="3142"/>
                    </a:cxn>
                    <a:cxn ang="0">
                      <a:pos x="336" y="3149"/>
                    </a:cxn>
                    <a:cxn ang="0">
                      <a:pos x="1712" y="3147"/>
                    </a:cxn>
                    <a:cxn ang="0">
                      <a:pos x="1776" y="3135"/>
                    </a:cxn>
                    <a:cxn ang="0">
                      <a:pos x="1836" y="3113"/>
                    </a:cxn>
                    <a:cxn ang="0">
                      <a:pos x="1890" y="3080"/>
                    </a:cxn>
                    <a:cxn ang="0">
                      <a:pos x="1935" y="3040"/>
                    </a:cxn>
                    <a:cxn ang="0">
                      <a:pos x="1972" y="2991"/>
                    </a:cxn>
                    <a:cxn ang="0">
                      <a:pos x="1997" y="2937"/>
                    </a:cxn>
                    <a:cxn ang="0">
                      <a:pos x="2010" y="2880"/>
                    </a:cxn>
                    <a:cxn ang="0">
                      <a:pos x="2012" y="300"/>
                    </a:cxn>
                    <a:cxn ang="0">
                      <a:pos x="2005" y="240"/>
                    </a:cxn>
                    <a:cxn ang="0">
                      <a:pos x="1985" y="184"/>
                    </a:cxn>
                    <a:cxn ang="0">
                      <a:pos x="1954" y="134"/>
                    </a:cxn>
                    <a:cxn ang="0">
                      <a:pos x="1913" y="89"/>
                    </a:cxn>
                    <a:cxn ang="0">
                      <a:pos x="1865" y="52"/>
                    </a:cxn>
                    <a:cxn ang="0">
                      <a:pos x="1807" y="24"/>
                    </a:cxn>
                    <a:cxn ang="0">
                      <a:pos x="1745" y="7"/>
                    </a:cxn>
                    <a:cxn ang="0">
                      <a:pos x="1677" y="0"/>
                    </a:cxn>
                  </a:cxnLst>
                  <a:rect l="0" t="0" r="r" b="b"/>
                  <a:pathLst>
                    <a:path w="2012" h="3149">
                      <a:moveTo>
                        <a:pt x="336" y="0"/>
                      </a:moveTo>
                      <a:lnTo>
                        <a:pt x="301" y="2"/>
                      </a:lnTo>
                      <a:lnTo>
                        <a:pt x="268" y="7"/>
                      </a:lnTo>
                      <a:lnTo>
                        <a:pt x="237" y="14"/>
                      </a:lnTo>
                      <a:lnTo>
                        <a:pt x="206" y="24"/>
                      </a:lnTo>
                      <a:lnTo>
                        <a:pt x="176" y="37"/>
                      </a:lnTo>
                      <a:lnTo>
                        <a:pt x="149" y="52"/>
                      </a:lnTo>
                      <a:lnTo>
                        <a:pt x="122" y="70"/>
                      </a:lnTo>
                      <a:lnTo>
                        <a:pt x="99" y="89"/>
                      </a:lnTo>
                      <a:lnTo>
                        <a:pt x="78" y="110"/>
                      </a:lnTo>
                      <a:lnTo>
                        <a:pt x="58" y="134"/>
                      </a:lnTo>
                      <a:lnTo>
                        <a:pt x="41" y="158"/>
                      </a:lnTo>
                      <a:lnTo>
                        <a:pt x="27" y="184"/>
                      </a:lnTo>
                      <a:lnTo>
                        <a:pt x="15" y="212"/>
                      </a:lnTo>
                      <a:lnTo>
                        <a:pt x="8" y="240"/>
                      </a:lnTo>
                      <a:lnTo>
                        <a:pt x="2" y="269"/>
                      </a:lnTo>
                      <a:lnTo>
                        <a:pt x="0" y="300"/>
                      </a:lnTo>
                      <a:lnTo>
                        <a:pt x="0" y="2849"/>
                      </a:lnTo>
                      <a:lnTo>
                        <a:pt x="2" y="2880"/>
                      </a:lnTo>
                      <a:lnTo>
                        <a:pt x="8" y="2909"/>
                      </a:lnTo>
                      <a:lnTo>
                        <a:pt x="15" y="2937"/>
                      </a:lnTo>
                      <a:lnTo>
                        <a:pt x="27" y="2965"/>
                      </a:lnTo>
                      <a:lnTo>
                        <a:pt x="41" y="2991"/>
                      </a:lnTo>
                      <a:lnTo>
                        <a:pt x="58" y="3017"/>
                      </a:lnTo>
                      <a:lnTo>
                        <a:pt x="78" y="3040"/>
                      </a:lnTo>
                      <a:lnTo>
                        <a:pt x="99" y="3060"/>
                      </a:lnTo>
                      <a:lnTo>
                        <a:pt x="122" y="3080"/>
                      </a:lnTo>
                      <a:lnTo>
                        <a:pt x="149" y="3097"/>
                      </a:lnTo>
                      <a:lnTo>
                        <a:pt x="176" y="3113"/>
                      </a:lnTo>
                      <a:lnTo>
                        <a:pt x="206" y="3125"/>
                      </a:lnTo>
                      <a:lnTo>
                        <a:pt x="237" y="3135"/>
                      </a:lnTo>
                      <a:lnTo>
                        <a:pt x="268" y="3142"/>
                      </a:lnTo>
                      <a:lnTo>
                        <a:pt x="301" y="3147"/>
                      </a:lnTo>
                      <a:lnTo>
                        <a:pt x="336" y="3149"/>
                      </a:lnTo>
                      <a:lnTo>
                        <a:pt x="1677" y="3149"/>
                      </a:lnTo>
                      <a:lnTo>
                        <a:pt x="1712" y="3147"/>
                      </a:lnTo>
                      <a:lnTo>
                        <a:pt x="1745" y="3142"/>
                      </a:lnTo>
                      <a:lnTo>
                        <a:pt x="1776" y="3135"/>
                      </a:lnTo>
                      <a:lnTo>
                        <a:pt x="1807" y="3125"/>
                      </a:lnTo>
                      <a:lnTo>
                        <a:pt x="1836" y="3113"/>
                      </a:lnTo>
                      <a:lnTo>
                        <a:pt x="1865" y="3097"/>
                      </a:lnTo>
                      <a:lnTo>
                        <a:pt x="1890" y="3080"/>
                      </a:lnTo>
                      <a:lnTo>
                        <a:pt x="1913" y="3060"/>
                      </a:lnTo>
                      <a:lnTo>
                        <a:pt x="1935" y="3040"/>
                      </a:lnTo>
                      <a:lnTo>
                        <a:pt x="1954" y="3017"/>
                      </a:lnTo>
                      <a:lnTo>
                        <a:pt x="1972" y="2991"/>
                      </a:lnTo>
                      <a:lnTo>
                        <a:pt x="1985" y="2965"/>
                      </a:lnTo>
                      <a:lnTo>
                        <a:pt x="1997" y="2937"/>
                      </a:lnTo>
                      <a:lnTo>
                        <a:pt x="2005" y="2909"/>
                      </a:lnTo>
                      <a:lnTo>
                        <a:pt x="2010" y="2880"/>
                      </a:lnTo>
                      <a:lnTo>
                        <a:pt x="2012" y="2849"/>
                      </a:lnTo>
                      <a:lnTo>
                        <a:pt x="2012" y="300"/>
                      </a:lnTo>
                      <a:lnTo>
                        <a:pt x="2010" y="269"/>
                      </a:lnTo>
                      <a:lnTo>
                        <a:pt x="2005" y="240"/>
                      </a:lnTo>
                      <a:lnTo>
                        <a:pt x="1997" y="212"/>
                      </a:lnTo>
                      <a:lnTo>
                        <a:pt x="1985" y="184"/>
                      </a:lnTo>
                      <a:lnTo>
                        <a:pt x="1972" y="158"/>
                      </a:lnTo>
                      <a:lnTo>
                        <a:pt x="1954" y="134"/>
                      </a:lnTo>
                      <a:lnTo>
                        <a:pt x="1935" y="110"/>
                      </a:lnTo>
                      <a:lnTo>
                        <a:pt x="1913" y="89"/>
                      </a:lnTo>
                      <a:lnTo>
                        <a:pt x="1890" y="70"/>
                      </a:lnTo>
                      <a:lnTo>
                        <a:pt x="1865" y="52"/>
                      </a:lnTo>
                      <a:lnTo>
                        <a:pt x="1836" y="37"/>
                      </a:lnTo>
                      <a:lnTo>
                        <a:pt x="1807" y="24"/>
                      </a:lnTo>
                      <a:lnTo>
                        <a:pt x="1776" y="14"/>
                      </a:lnTo>
                      <a:lnTo>
                        <a:pt x="1745" y="7"/>
                      </a:lnTo>
                      <a:lnTo>
                        <a:pt x="1712" y="2"/>
                      </a:lnTo>
                      <a:lnTo>
                        <a:pt x="1677" y="0"/>
                      </a:lnTo>
                      <a:lnTo>
                        <a:pt x="336" y="0"/>
                      </a:lnTo>
                      <a:close/>
                    </a:path>
                  </a:pathLst>
                </a:custGeom>
                <a:solidFill>
                  <a:srgbClr val="FD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8" name="Freeform 1010"/>
                <p:cNvSpPr>
                  <a:spLocks/>
                </p:cNvSpPr>
                <p:nvPr/>
              </p:nvSpPr>
              <p:spPr bwMode="auto">
                <a:xfrm>
                  <a:off x="4455" y="726"/>
                  <a:ext cx="981" cy="1534"/>
                </a:xfrm>
                <a:custGeom>
                  <a:avLst/>
                  <a:gdLst/>
                  <a:ahLst/>
                  <a:cxnLst>
                    <a:cxn ang="0">
                      <a:pos x="295" y="2"/>
                    </a:cxn>
                    <a:cxn ang="0">
                      <a:pos x="231" y="14"/>
                    </a:cxn>
                    <a:cxn ang="0">
                      <a:pos x="173" y="35"/>
                    </a:cxn>
                    <a:cxn ang="0">
                      <a:pos x="120" y="68"/>
                    </a:cxn>
                    <a:cxn ang="0">
                      <a:pos x="76" y="108"/>
                    </a:cxn>
                    <a:cxn ang="0">
                      <a:pos x="39" y="155"/>
                    </a:cxn>
                    <a:cxn ang="0">
                      <a:pos x="16" y="207"/>
                    </a:cxn>
                    <a:cxn ang="0">
                      <a:pos x="2" y="264"/>
                    </a:cxn>
                    <a:cxn ang="0">
                      <a:pos x="0" y="2777"/>
                    </a:cxn>
                    <a:cxn ang="0">
                      <a:pos x="6" y="2836"/>
                    </a:cxn>
                    <a:cxn ang="0">
                      <a:pos x="25" y="2890"/>
                    </a:cxn>
                    <a:cxn ang="0">
                      <a:pos x="56" y="2941"/>
                    </a:cxn>
                    <a:cxn ang="0">
                      <a:pos x="97" y="2984"/>
                    </a:cxn>
                    <a:cxn ang="0">
                      <a:pos x="146" y="3019"/>
                    </a:cxn>
                    <a:cxn ang="0">
                      <a:pos x="200" y="3047"/>
                    </a:cxn>
                    <a:cxn ang="0">
                      <a:pos x="262" y="3064"/>
                    </a:cxn>
                    <a:cxn ang="0">
                      <a:pos x="328" y="3069"/>
                    </a:cxn>
                    <a:cxn ang="0">
                      <a:pos x="1669" y="3067"/>
                    </a:cxn>
                    <a:cxn ang="0">
                      <a:pos x="1733" y="3055"/>
                    </a:cxn>
                    <a:cxn ang="0">
                      <a:pos x="1791" y="3034"/>
                    </a:cxn>
                    <a:cxn ang="0">
                      <a:pos x="1844" y="3001"/>
                    </a:cxn>
                    <a:cxn ang="0">
                      <a:pos x="1886" y="2963"/>
                    </a:cxn>
                    <a:cxn ang="0">
                      <a:pos x="1923" y="2916"/>
                    </a:cxn>
                    <a:cxn ang="0">
                      <a:pos x="1947" y="2864"/>
                    </a:cxn>
                    <a:cxn ang="0">
                      <a:pos x="1960" y="2807"/>
                    </a:cxn>
                    <a:cxn ang="0">
                      <a:pos x="1962" y="293"/>
                    </a:cxn>
                    <a:cxn ang="0">
                      <a:pos x="1956" y="234"/>
                    </a:cxn>
                    <a:cxn ang="0">
                      <a:pos x="1937" y="179"/>
                    </a:cxn>
                    <a:cxn ang="0">
                      <a:pos x="1906" y="130"/>
                    </a:cxn>
                    <a:cxn ang="0">
                      <a:pos x="1867" y="87"/>
                    </a:cxn>
                    <a:cxn ang="0">
                      <a:pos x="1819" y="50"/>
                    </a:cxn>
                    <a:cxn ang="0">
                      <a:pos x="1762" y="23"/>
                    </a:cxn>
                    <a:cxn ang="0">
                      <a:pos x="1702" y="5"/>
                    </a:cxn>
                    <a:cxn ang="0">
                      <a:pos x="1636" y="0"/>
                    </a:cxn>
                  </a:cxnLst>
                  <a:rect l="0" t="0" r="r" b="b"/>
                  <a:pathLst>
                    <a:path w="1962" h="3069">
                      <a:moveTo>
                        <a:pt x="328" y="0"/>
                      </a:moveTo>
                      <a:lnTo>
                        <a:pt x="295" y="2"/>
                      </a:lnTo>
                      <a:lnTo>
                        <a:pt x="262" y="5"/>
                      </a:lnTo>
                      <a:lnTo>
                        <a:pt x="231" y="14"/>
                      </a:lnTo>
                      <a:lnTo>
                        <a:pt x="200" y="23"/>
                      </a:lnTo>
                      <a:lnTo>
                        <a:pt x="173" y="35"/>
                      </a:lnTo>
                      <a:lnTo>
                        <a:pt x="146" y="50"/>
                      </a:lnTo>
                      <a:lnTo>
                        <a:pt x="120" y="68"/>
                      </a:lnTo>
                      <a:lnTo>
                        <a:pt x="97" y="87"/>
                      </a:lnTo>
                      <a:lnTo>
                        <a:pt x="76" y="108"/>
                      </a:lnTo>
                      <a:lnTo>
                        <a:pt x="56" y="130"/>
                      </a:lnTo>
                      <a:lnTo>
                        <a:pt x="39" y="155"/>
                      </a:lnTo>
                      <a:lnTo>
                        <a:pt x="25" y="179"/>
                      </a:lnTo>
                      <a:lnTo>
                        <a:pt x="16" y="207"/>
                      </a:lnTo>
                      <a:lnTo>
                        <a:pt x="6" y="234"/>
                      </a:lnTo>
                      <a:lnTo>
                        <a:pt x="2" y="264"/>
                      </a:lnTo>
                      <a:lnTo>
                        <a:pt x="0" y="293"/>
                      </a:lnTo>
                      <a:lnTo>
                        <a:pt x="0" y="2777"/>
                      </a:lnTo>
                      <a:lnTo>
                        <a:pt x="2" y="2807"/>
                      </a:lnTo>
                      <a:lnTo>
                        <a:pt x="6" y="2836"/>
                      </a:lnTo>
                      <a:lnTo>
                        <a:pt x="16" y="2864"/>
                      </a:lnTo>
                      <a:lnTo>
                        <a:pt x="25" y="2890"/>
                      </a:lnTo>
                      <a:lnTo>
                        <a:pt x="39" y="2916"/>
                      </a:lnTo>
                      <a:lnTo>
                        <a:pt x="56" y="2941"/>
                      </a:lnTo>
                      <a:lnTo>
                        <a:pt x="76" y="2963"/>
                      </a:lnTo>
                      <a:lnTo>
                        <a:pt x="97" y="2984"/>
                      </a:lnTo>
                      <a:lnTo>
                        <a:pt x="120" y="3001"/>
                      </a:lnTo>
                      <a:lnTo>
                        <a:pt x="146" y="3019"/>
                      </a:lnTo>
                      <a:lnTo>
                        <a:pt x="173" y="3034"/>
                      </a:lnTo>
                      <a:lnTo>
                        <a:pt x="200" y="3047"/>
                      </a:lnTo>
                      <a:lnTo>
                        <a:pt x="231" y="3055"/>
                      </a:lnTo>
                      <a:lnTo>
                        <a:pt x="262" y="3064"/>
                      </a:lnTo>
                      <a:lnTo>
                        <a:pt x="295" y="3067"/>
                      </a:lnTo>
                      <a:lnTo>
                        <a:pt x="328" y="3069"/>
                      </a:lnTo>
                      <a:lnTo>
                        <a:pt x="1636" y="3069"/>
                      </a:lnTo>
                      <a:lnTo>
                        <a:pt x="1669" y="3067"/>
                      </a:lnTo>
                      <a:lnTo>
                        <a:pt x="1702" y="3064"/>
                      </a:lnTo>
                      <a:lnTo>
                        <a:pt x="1733" y="3055"/>
                      </a:lnTo>
                      <a:lnTo>
                        <a:pt x="1762" y="3047"/>
                      </a:lnTo>
                      <a:lnTo>
                        <a:pt x="1791" y="3034"/>
                      </a:lnTo>
                      <a:lnTo>
                        <a:pt x="1819" y="3019"/>
                      </a:lnTo>
                      <a:lnTo>
                        <a:pt x="1844" y="3001"/>
                      </a:lnTo>
                      <a:lnTo>
                        <a:pt x="1867" y="2984"/>
                      </a:lnTo>
                      <a:lnTo>
                        <a:pt x="1886" y="2963"/>
                      </a:lnTo>
                      <a:lnTo>
                        <a:pt x="1906" y="2941"/>
                      </a:lnTo>
                      <a:lnTo>
                        <a:pt x="1923" y="2916"/>
                      </a:lnTo>
                      <a:lnTo>
                        <a:pt x="1937" y="2890"/>
                      </a:lnTo>
                      <a:lnTo>
                        <a:pt x="1947" y="2864"/>
                      </a:lnTo>
                      <a:lnTo>
                        <a:pt x="1956" y="2836"/>
                      </a:lnTo>
                      <a:lnTo>
                        <a:pt x="1960" y="2807"/>
                      </a:lnTo>
                      <a:lnTo>
                        <a:pt x="1962" y="2777"/>
                      </a:lnTo>
                      <a:lnTo>
                        <a:pt x="1962" y="293"/>
                      </a:lnTo>
                      <a:lnTo>
                        <a:pt x="1960" y="264"/>
                      </a:lnTo>
                      <a:lnTo>
                        <a:pt x="1956" y="234"/>
                      </a:lnTo>
                      <a:lnTo>
                        <a:pt x="1947" y="207"/>
                      </a:lnTo>
                      <a:lnTo>
                        <a:pt x="1937" y="179"/>
                      </a:lnTo>
                      <a:lnTo>
                        <a:pt x="1923" y="155"/>
                      </a:lnTo>
                      <a:lnTo>
                        <a:pt x="1906" y="130"/>
                      </a:lnTo>
                      <a:lnTo>
                        <a:pt x="1886" y="108"/>
                      </a:lnTo>
                      <a:lnTo>
                        <a:pt x="1867" y="87"/>
                      </a:lnTo>
                      <a:lnTo>
                        <a:pt x="1844" y="68"/>
                      </a:lnTo>
                      <a:lnTo>
                        <a:pt x="1819" y="50"/>
                      </a:lnTo>
                      <a:lnTo>
                        <a:pt x="1791" y="35"/>
                      </a:lnTo>
                      <a:lnTo>
                        <a:pt x="1762" y="23"/>
                      </a:lnTo>
                      <a:lnTo>
                        <a:pt x="1733" y="14"/>
                      </a:lnTo>
                      <a:lnTo>
                        <a:pt x="1702" y="5"/>
                      </a:lnTo>
                      <a:lnTo>
                        <a:pt x="1669" y="2"/>
                      </a:lnTo>
                      <a:lnTo>
                        <a:pt x="1636" y="0"/>
                      </a:lnTo>
                      <a:lnTo>
                        <a:pt x="328" y="0"/>
                      </a:lnTo>
                      <a:close/>
                    </a:path>
                  </a:pathLst>
                </a:custGeom>
                <a:solidFill>
                  <a:srgbClr val="FDE5C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59" name="Freeform 1011"/>
                <p:cNvSpPr>
                  <a:spLocks/>
                </p:cNvSpPr>
                <p:nvPr/>
              </p:nvSpPr>
              <p:spPr bwMode="auto">
                <a:xfrm>
                  <a:off x="4468" y="745"/>
                  <a:ext cx="955" cy="1496"/>
                </a:xfrm>
                <a:custGeom>
                  <a:avLst/>
                  <a:gdLst/>
                  <a:ahLst/>
                  <a:cxnLst>
                    <a:cxn ang="0">
                      <a:pos x="286" y="2"/>
                    </a:cxn>
                    <a:cxn ang="0">
                      <a:pos x="224" y="12"/>
                    </a:cxn>
                    <a:cxn ang="0">
                      <a:pos x="167" y="35"/>
                    </a:cxn>
                    <a:cxn ang="0">
                      <a:pos x="117" y="66"/>
                    </a:cxn>
                    <a:cxn ang="0">
                      <a:pos x="74" y="104"/>
                    </a:cxn>
                    <a:cxn ang="0">
                      <a:pos x="39" y="150"/>
                    </a:cxn>
                    <a:cxn ang="0">
                      <a:pos x="14" y="200"/>
                    </a:cxn>
                    <a:cxn ang="0">
                      <a:pos x="2" y="255"/>
                    </a:cxn>
                    <a:cxn ang="0">
                      <a:pos x="0" y="2708"/>
                    </a:cxn>
                    <a:cxn ang="0">
                      <a:pos x="6" y="2765"/>
                    </a:cxn>
                    <a:cxn ang="0">
                      <a:pos x="26" y="2819"/>
                    </a:cxn>
                    <a:cxn ang="0">
                      <a:pos x="55" y="2866"/>
                    </a:cxn>
                    <a:cxn ang="0">
                      <a:pos x="93" y="2910"/>
                    </a:cxn>
                    <a:cxn ang="0">
                      <a:pos x="142" y="2944"/>
                    </a:cxn>
                    <a:cxn ang="0">
                      <a:pos x="194" y="2970"/>
                    </a:cxn>
                    <a:cxn ang="0">
                      <a:pos x="255" y="2988"/>
                    </a:cxn>
                    <a:cxn ang="0">
                      <a:pos x="319" y="2993"/>
                    </a:cxn>
                    <a:cxn ang="0">
                      <a:pos x="1627" y="2991"/>
                    </a:cxn>
                    <a:cxn ang="0">
                      <a:pos x="1689" y="2981"/>
                    </a:cxn>
                    <a:cxn ang="0">
                      <a:pos x="1745" y="2958"/>
                    </a:cxn>
                    <a:cxn ang="0">
                      <a:pos x="1795" y="2927"/>
                    </a:cxn>
                    <a:cxn ang="0">
                      <a:pos x="1838" y="2889"/>
                    </a:cxn>
                    <a:cxn ang="0">
                      <a:pos x="1873" y="2844"/>
                    </a:cxn>
                    <a:cxn ang="0">
                      <a:pos x="1898" y="2793"/>
                    </a:cxn>
                    <a:cxn ang="0">
                      <a:pos x="1910" y="2738"/>
                    </a:cxn>
                    <a:cxn ang="0">
                      <a:pos x="1912" y="285"/>
                    </a:cxn>
                    <a:cxn ang="0">
                      <a:pos x="1906" y="228"/>
                    </a:cxn>
                    <a:cxn ang="0">
                      <a:pos x="1887" y="174"/>
                    </a:cxn>
                    <a:cxn ang="0">
                      <a:pos x="1858" y="127"/>
                    </a:cxn>
                    <a:cxn ang="0">
                      <a:pos x="1819" y="84"/>
                    </a:cxn>
                    <a:cxn ang="0">
                      <a:pos x="1770" y="49"/>
                    </a:cxn>
                    <a:cxn ang="0">
                      <a:pos x="1718" y="23"/>
                    </a:cxn>
                    <a:cxn ang="0">
                      <a:pos x="1658" y="5"/>
                    </a:cxn>
                    <a:cxn ang="0">
                      <a:pos x="1594" y="0"/>
                    </a:cxn>
                  </a:cxnLst>
                  <a:rect l="0" t="0" r="r" b="b"/>
                  <a:pathLst>
                    <a:path w="1912" h="2993">
                      <a:moveTo>
                        <a:pt x="319" y="0"/>
                      </a:moveTo>
                      <a:lnTo>
                        <a:pt x="286" y="2"/>
                      </a:lnTo>
                      <a:lnTo>
                        <a:pt x="255" y="5"/>
                      </a:lnTo>
                      <a:lnTo>
                        <a:pt x="224" y="12"/>
                      </a:lnTo>
                      <a:lnTo>
                        <a:pt x="194" y="23"/>
                      </a:lnTo>
                      <a:lnTo>
                        <a:pt x="167" y="35"/>
                      </a:lnTo>
                      <a:lnTo>
                        <a:pt x="142" y="49"/>
                      </a:lnTo>
                      <a:lnTo>
                        <a:pt x="117" y="66"/>
                      </a:lnTo>
                      <a:lnTo>
                        <a:pt x="93" y="84"/>
                      </a:lnTo>
                      <a:lnTo>
                        <a:pt x="74" y="104"/>
                      </a:lnTo>
                      <a:lnTo>
                        <a:pt x="55" y="127"/>
                      </a:lnTo>
                      <a:lnTo>
                        <a:pt x="39" y="150"/>
                      </a:lnTo>
                      <a:lnTo>
                        <a:pt x="26" y="174"/>
                      </a:lnTo>
                      <a:lnTo>
                        <a:pt x="14" y="200"/>
                      </a:lnTo>
                      <a:lnTo>
                        <a:pt x="6" y="228"/>
                      </a:lnTo>
                      <a:lnTo>
                        <a:pt x="2" y="255"/>
                      </a:lnTo>
                      <a:lnTo>
                        <a:pt x="0" y="285"/>
                      </a:lnTo>
                      <a:lnTo>
                        <a:pt x="0" y="2708"/>
                      </a:lnTo>
                      <a:lnTo>
                        <a:pt x="2" y="2738"/>
                      </a:lnTo>
                      <a:lnTo>
                        <a:pt x="6" y="2765"/>
                      </a:lnTo>
                      <a:lnTo>
                        <a:pt x="14" y="2793"/>
                      </a:lnTo>
                      <a:lnTo>
                        <a:pt x="26" y="2819"/>
                      </a:lnTo>
                      <a:lnTo>
                        <a:pt x="39" y="2844"/>
                      </a:lnTo>
                      <a:lnTo>
                        <a:pt x="55" y="2866"/>
                      </a:lnTo>
                      <a:lnTo>
                        <a:pt x="74" y="2889"/>
                      </a:lnTo>
                      <a:lnTo>
                        <a:pt x="93" y="2910"/>
                      </a:lnTo>
                      <a:lnTo>
                        <a:pt x="117" y="2927"/>
                      </a:lnTo>
                      <a:lnTo>
                        <a:pt x="142" y="2944"/>
                      </a:lnTo>
                      <a:lnTo>
                        <a:pt x="167" y="2958"/>
                      </a:lnTo>
                      <a:lnTo>
                        <a:pt x="194" y="2970"/>
                      </a:lnTo>
                      <a:lnTo>
                        <a:pt x="224" y="2981"/>
                      </a:lnTo>
                      <a:lnTo>
                        <a:pt x="255" y="2988"/>
                      </a:lnTo>
                      <a:lnTo>
                        <a:pt x="286" y="2991"/>
                      </a:lnTo>
                      <a:lnTo>
                        <a:pt x="319" y="2993"/>
                      </a:lnTo>
                      <a:lnTo>
                        <a:pt x="1594" y="2993"/>
                      </a:lnTo>
                      <a:lnTo>
                        <a:pt x="1627" y="2991"/>
                      </a:lnTo>
                      <a:lnTo>
                        <a:pt x="1658" y="2988"/>
                      </a:lnTo>
                      <a:lnTo>
                        <a:pt x="1689" y="2981"/>
                      </a:lnTo>
                      <a:lnTo>
                        <a:pt x="1718" y="2970"/>
                      </a:lnTo>
                      <a:lnTo>
                        <a:pt x="1745" y="2958"/>
                      </a:lnTo>
                      <a:lnTo>
                        <a:pt x="1770" y="2944"/>
                      </a:lnTo>
                      <a:lnTo>
                        <a:pt x="1795" y="2927"/>
                      </a:lnTo>
                      <a:lnTo>
                        <a:pt x="1819" y="2910"/>
                      </a:lnTo>
                      <a:lnTo>
                        <a:pt x="1838" y="2889"/>
                      </a:lnTo>
                      <a:lnTo>
                        <a:pt x="1858" y="2866"/>
                      </a:lnTo>
                      <a:lnTo>
                        <a:pt x="1873" y="2844"/>
                      </a:lnTo>
                      <a:lnTo>
                        <a:pt x="1887" y="2819"/>
                      </a:lnTo>
                      <a:lnTo>
                        <a:pt x="1898" y="2793"/>
                      </a:lnTo>
                      <a:lnTo>
                        <a:pt x="1906" y="2765"/>
                      </a:lnTo>
                      <a:lnTo>
                        <a:pt x="1910" y="2738"/>
                      </a:lnTo>
                      <a:lnTo>
                        <a:pt x="1912" y="2708"/>
                      </a:lnTo>
                      <a:lnTo>
                        <a:pt x="1912" y="285"/>
                      </a:lnTo>
                      <a:lnTo>
                        <a:pt x="1910" y="255"/>
                      </a:lnTo>
                      <a:lnTo>
                        <a:pt x="1906" y="228"/>
                      </a:lnTo>
                      <a:lnTo>
                        <a:pt x="1898" y="200"/>
                      </a:lnTo>
                      <a:lnTo>
                        <a:pt x="1887" y="174"/>
                      </a:lnTo>
                      <a:lnTo>
                        <a:pt x="1873" y="150"/>
                      </a:lnTo>
                      <a:lnTo>
                        <a:pt x="1858" y="127"/>
                      </a:lnTo>
                      <a:lnTo>
                        <a:pt x="1838" y="104"/>
                      </a:lnTo>
                      <a:lnTo>
                        <a:pt x="1819" y="84"/>
                      </a:lnTo>
                      <a:lnTo>
                        <a:pt x="1795" y="66"/>
                      </a:lnTo>
                      <a:lnTo>
                        <a:pt x="1770" y="49"/>
                      </a:lnTo>
                      <a:lnTo>
                        <a:pt x="1745" y="35"/>
                      </a:lnTo>
                      <a:lnTo>
                        <a:pt x="1718" y="23"/>
                      </a:lnTo>
                      <a:lnTo>
                        <a:pt x="1689" y="12"/>
                      </a:lnTo>
                      <a:lnTo>
                        <a:pt x="1658" y="5"/>
                      </a:lnTo>
                      <a:lnTo>
                        <a:pt x="1627" y="2"/>
                      </a:lnTo>
                      <a:lnTo>
                        <a:pt x="1594" y="0"/>
                      </a:lnTo>
                      <a:lnTo>
                        <a:pt x="319" y="0"/>
                      </a:lnTo>
                      <a:close/>
                    </a:path>
                  </a:pathLst>
                </a:custGeom>
                <a:solidFill>
                  <a:srgbClr val="FDE6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0" name="Freeform 1012"/>
                <p:cNvSpPr>
                  <a:spLocks/>
                </p:cNvSpPr>
                <p:nvPr/>
              </p:nvSpPr>
              <p:spPr bwMode="auto">
                <a:xfrm>
                  <a:off x="4480" y="765"/>
                  <a:ext cx="931" cy="1456"/>
                </a:xfrm>
                <a:custGeom>
                  <a:avLst/>
                  <a:gdLst/>
                  <a:ahLst/>
                  <a:cxnLst>
                    <a:cxn ang="0">
                      <a:pos x="279" y="2"/>
                    </a:cxn>
                    <a:cxn ang="0">
                      <a:pos x="219" y="12"/>
                    </a:cxn>
                    <a:cxn ang="0">
                      <a:pos x="163" y="33"/>
                    </a:cxn>
                    <a:cxn ang="0">
                      <a:pos x="112" y="64"/>
                    </a:cxn>
                    <a:cxn ang="0">
                      <a:pos x="71" y="101"/>
                    </a:cxn>
                    <a:cxn ang="0">
                      <a:pos x="36" y="146"/>
                    </a:cxn>
                    <a:cxn ang="0">
                      <a:pos x="13" y="196"/>
                    </a:cxn>
                    <a:cxn ang="0">
                      <a:pos x="2" y="250"/>
                    </a:cxn>
                    <a:cxn ang="0">
                      <a:pos x="0" y="2635"/>
                    </a:cxn>
                    <a:cxn ang="0">
                      <a:pos x="5" y="2691"/>
                    </a:cxn>
                    <a:cxn ang="0">
                      <a:pos x="25" y="2743"/>
                    </a:cxn>
                    <a:cxn ang="0">
                      <a:pos x="52" y="2790"/>
                    </a:cxn>
                    <a:cxn ang="0">
                      <a:pos x="91" y="2831"/>
                    </a:cxn>
                    <a:cxn ang="0">
                      <a:pos x="137" y="2866"/>
                    </a:cxn>
                    <a:cxn ang="0">
                      <a:pos x="190" y="2890"/>
                    </a:cxn>
                    <a:cxn ang="0">
                      <a:pos x="248" y="2908"/>
                    </a:cxn>
                    <a:cxn ang="0">
                      <a:pos x="310" y="2913"/>
                    </a:cxn>
                    <a:cxn ang="0">
                      <a:pos x="1581" y="2911"/>
                    </a:cxn>
                    <a:cxn ang="0">
                      <a:pos x="1641" y="2901"/>
                    </a:cxn>
                    <a:cxn ang="0">
                      <a:pos x="1698" y="2880"/>
                    </a:cxn>
                    <a:cxn ang="0">
                      <a:pos x="1748" y="2849"/>
                    </a:cxn>
                    <a:cxn ang="0">
                      <a:pos x="1789" y="2812"/>
                    </a:cxn>
                    <a:cxn ang="0">
                      <a:pos x="1824" y="2767"/>
                    </a:cxn>
                    <a:cxn ang="0">
                      <a:pos x="1847" y="2717"/>
                    </a:cxn>
                    <a:cxn ang="0">
                      <a:pos x="1859" y="2663"/>
                    </a:cxn>
                    <a:cxn ang="0">
                      <a:pos x="1861" y="278"/>
                    </a:cxn>
                    <a:cxn ang="0">
                      <a:pos x="1855" y="222"/>
                    </a:cxn>
                    <a:cxn ang="0">
                      <a:pos x="1835" y="170"/>
                    </a:cxn>
                    <a:cxn ang="0">
                      <a:pos x="1808" y="123"/>
                    </a:cxn>
                    <a:cxn ang="0">
                      <a:pos x="1769" y="82"/>
                    </a:cxn>
                    <a:cxn ang="0">
                      <a:pos x="1723" y="47"/>
                    </a:cxn>
                    <a:cxn ang="0">
                      <a:pos x="1670" y="23"/>
                    </a:cxn>
                    <a:cxn ang="0">
                      <a:pos x="1612" y="5"/>
                    </a:cxn>
                    <a:cxn ang="0">
                      <a:pos x="1550" y="0"/>
                    </a:cxn>
                  </a:cxnLst>
                  <a:rect l="0" t="0" r="r" b="b"/>
                  <a:pathLst>
                    <a:path w="1861" h="2913">
                      <a:moveTo>
                        <a:pt x="310" y="0"/>
                      </a:moveTo>
                      <a:lnTo>
                        <a:pt x="279" y="2"/>
                      </a:lnTo>
                      <a:lnTo>
                        <a:pt x="248" y="5"/>
                      </a:lnTo>
                      <a:lnTo>
                        <a:pt x="219" y="12"/>
                      </a:lnTo>
                      <a:lnTo>
                        <a:pt x="190" y="23"/>
                      </a:lnTo>
                      <a:lnTo>
                        <a:pt x="163" y="33"/>
                      </a:lnTo>
                      <a:lnTo>
                        <a:pt x="137" y="47"/>
                      </a:lnTo>
                      <a:lnTo>
                        <a:pt x="112" y="64"/>
                      </a:lnTo>
                      <a:lnTo>
                        <a:pt x="91" y="82"/>
                      </a:lnTo>
                      <a:lnTo>
                        <a:pt x="71" y="101"/>
                      </a:lnTo>
                      <a:lnTo>
                        <a:pt x="52" y="123"/>
                      </a:lnTo>
                      <a:lnTo>
                        <a:pt x="36" y="146"/>
                      </a:lnTo>
                      <a:lnTo>
                        <a:pt x="25" y="170"/>
                      </a:lnTo>
                      <a:lnTo>
                        <a:pt x="13" y="196"/>
                      </a:lnTo>
                      <a:lnTo>
                        <a:pt x="5" y="222"/>
                      </a:lnTo>
                      <a:lnTo>
                        <a:pt x="2" y="250"/>
                      </a:lnTo>
                      <a:lnTo>
                        <a:pt x="0" y="278"/>
                      </a:lnTo>
                      <a:lnTo>
                        <a:pt x="0" y="2635"/>
                      </a:lnTo>
                      <a:lnTo>
                        <a:pt x="2" y="2663"/>
                      </a:lnTo>
                      <a:lnTo>
                        <a:pt x="5" y="2691"/>
                      </a:lnTo>
                      <a:lnTo>
                        <a:pt x="13" y="2717"/>
                      </a:lnTo>
                      <a:lnTo>
                        <a:pt x="25" y="2743"/>
                      </a:lnTo>
                      <a:lnTo>
                        <a:pt x="36" y="2767"/>
                      </a:lnTo>
                      <a:lnTo>
                        <a:pt x="52" y="2790"/>
                      </a:lnTo>
                      <a:lnTo>
                        <a:pt x="71" y="2812"/>
                      </a:lnTo>
                      <a:lnTo>
                        <a:pt x="91" y="2831"/>
                      </a:lnTo>
                      <a:lnTo>
                        <a:pt x="112" y="2849"/>
                      </a:lnTo>
                      <a:lnTo>
                        <a:pt x="137" y="2866"/>
                      </a:lnTo>
                      <a:lnTo>
                        <a:pt x="163" y="2880"/>
                      </a:lnTo>
                      <a:lnTo>
                        <a:pt x="190" y="2890"/>
                      </a:lnTo>
                      <a:lnTo>
                        <a:pt x="219" y="2901"/>
                      </a:lnTo>
                      <a:lnTo>
                        <a:pt x="248" y="2908"/>
                      </a:lnTo>
                      <a:lnTo>
                        <a:pt x="279" y="2911"/>
                      </a:lnTo>
                      <a:lnTo>
                        <a:pt x="310" y="2913"/>
                      </a:lnTo>
                      <a:lnTo>
                        <a:pt x="1550" y="2913"/>
                      </a:lnTo>
                      <a:lnTo>
                        <a:pt x="1581" y="2911"/>
                      </a:lnTo>
                      <a:lnTo>
                        <a:pt x="1612" y="2908"/>
                      </a:lnTo>
                      <a:lnTo>
                        <a:pt x="1641" y="2901"/>
                      </a:lnTo>
                      <a:lnTo>
                        <a:pt x="1670" y="2890"/>
                      </a:lnTo>
                      <a:lnTo>
                        <a:pt x="1698" y="2880"/>
                      </a:lnTo>
                      <a:lnTo>
                        <a:pt x="1723" y="2866"/>
                      </a:lnTo>
                      <a:lnTo>
                        <a:pt x="1748" y="2849"/>
                      </a:lnTo>
                      <a:lnTo>
                        <a:pt x="1769" y="2831"/>
                      </a:lnTo>
                      <a:lnTo>
                        <a:pt x="1789" y="2812"/>
                      </a:lnTo>
                      <a:lnTo>
                        <a:pt x="1808" y="2790"/>
                      </a:lnTo>
                      <a:lnTo>
                        <a:pt x="1824" y="2767"/>
                      </a:lnTo>
                      <a:lnTo>
                        <a:pt x="1835" y="2743"/>
                      </a:lnTo>
                      <a:lnTo>
                        <a:pt x="1847" y="2717"/>
                      </a:lnTo>
                      <a:lnTo>
                        <a:pt x="1855" y="2691"/>
                      </a:lnTo>
                      <a:lnTo>
                        <a:pt x="1859" y="2663"/>
                      </a:lnTo>
                      <a:lnTo>
                        <a:pt x="1861" y="2635"/>
                      </a:lnTo>
                      <a:lnTo>
                        <a:pt x="1861" y="278"/>
                      </a:lnTo>
                      <a:lnTo>
                        <a:pt x="1859" y="250"/>
                      </a:lnTo>
                      <a:lnTo>
                        <a:pt x="1855" y="222"/>
                      </a:lnTo>
                      <a:lnTo>
                        <a:pt x="1847" y="196"/>
                      </a:lnTo>
                      <a:lnTo>
                        <a:pt x="1835" y="170"/>
                      </a:lnTo>
                      <a:lnTo>
                        <a:pt x="1824" y="146"/>
                      </a:lnTo>
                      <a:lnTo>
                        <a:pt x="1808" y="123"/>
                      </a:lnTo>
                      <a:lnTo>
                        <a:pt x="1789" y="101"/>
                      </a:lnTo>
                      <a:lnTo>
                        <a:pt x="1769" y="82"/>
                      </a:lnTo>
                      <a:lnTo>
                        <a:pt x="1748" y="64"/>
                      </a:lnTo>
                      <a:lnTo>
                        <a:pt x="1723" y="47"/>
                      </a:lnTo>
                      <a:lnTo>
                        <a:pt x="1698" y="33"/>
                      </a:lnTo>
                      <a:lnTo>
                        <a:pt x="1670" y="23"/>
                      </a:lnTo>
                      <a:lnTo>
                        <a:pt x="1641" y="12"/>
                      </a:lnTo>
                      <a:lnTo>
                        <a:pt x="1612" y="5"/>
                      </a:lnTo>
                      <a:lnTo>
                        <a:pt x="1581" y="2"/>
                      </a:lnTo>
                      <a:lnTo>
                        <a:pt x="1550" y="0"/>
                      </a:lnTo>
                      <a:lnTo>
                        <a:pt x="310" y="0"/>
                      </a:lnTo>
                      <a:close/>
                    </a:path>
                  </a:pathLst>
                </a:custGeom>
                <a:solidFill>
                  <a:srgbClr val="FDE6C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1" name="Freeform 1013"/>
                <p:cNvSpPr>
                  <a:spLocks/>
                </p:cNvSpPr>
                <p:nvPr/>
              </p:nvSpPr>
              <p:spPr bwMode="auto">
                <a:xfrm>
                  <a:off x="4493" y="785"/>
                  <a:ext cx="905" cy="1416"/>
                </a:xfrm>
                <a:custGeom>
                  <a:avLst/>
                  <a:gdLst/>
                  <a:ahLst/>
                  <a:cxnLst>
                    <a:cxn ang="0">
                      <a:pos x="271" y="2"/>
                    </a:cxn>
                    <a:cxn ang="0">
                      <a:pos x="213" y="12"/>
                    </a:cxn>
                    <a:cxn ang="0">
                      <a:pos x="159" y="33"/>
                    </a:cxn>
                    <a:cxn ang="0">
                      <a:pos x="110" y="63"/>
                    </a:cxn>
                    <a:cxn ang="0">
                      <a:pos x="70" y="99"/>
                    </a:cxn>
                    <a:cxn ang="0">
                      <a:pos x="37" y="142"/>
                    </a:cxn>
                    <a:cxn ang="0">
                      <a:pos x="13" y="191"/>
                    </a:cxn>
                    <a:cxn ang="0">
                      <a:pos x="2" y="243"/>
                    </a:cxn>
                    <a:cxn ang="0">
                      <a:pos x="0" y="2564"/>
                    </a:cxn>
                    <a:cxn ang="0">
                      <a:pos x="6" y="2618"/>
                    </a:cxn>
                    <a:cxn ang="0">
                      <a:pos x="23" y="2668"/>
                    </a:cxn>
                    <a:cxn ang="0">
                      <a:pos x="52" y="2713"/>
                    </a:cxn>
                    <a:cxn ang="0">
                      <a:pos x="89" y="2753"/>
                    </a:cxn>
                    <a:cxn ang="0">
                      <a:pos x="134" y="2786"/>
                    </a:cxn>
                    <a:cxn ang="0">
                      <a:pos x="184" y="2812"/>
                    </a:cxn>
                    <a:cxn ang="0">
                      <a:pos x="242" y="2828"/>
                    </a:cxn>
                    <a:cxn ang="0">
                      <a:pos x="303" y="2833"/>
                    </a:cxn>
                    <a:cxn ang="0">
                      <a:pos x="1541" y="2831"/>
                    </a:cxn>
                    <a:cxn ang="0">
                      <a:pos x="1599" y="2821"/>
                    </a:cxn>
                    <a:cxn ang="0">
                      <a:pos x="1653" y="2800"/>
                    </a:cxn>
                    <a:cxn ang="0">
                      <a:pos x="1700" y="2771"/>
                    </a:cxn>
                    <a:cxn ang="0">
                      <a:pos x="1741" y="2734"/>
                    </a:cxn>
                    <a:cxn ang="0">
                      <a:pos x="1774" y="2692"/>
                    </a:cxn>
                    <a:cxn ang="0">
                      <a:pos x="1797" y="2644"/>
                    </a:cxn>
                    <a:cxn ang="0">
                      <a:pos x="1809" y="2592"/>
                    </a:cxn>
                    <a:cxn ang="0">
                      <a:pos x="1810" y="271"/>
                    </a:cxn>
                    <a:cxn ang="0">
                      <a:pos x="1805" y="217"/>
                    </a:cxn>
                    <a:cxn ang="0">
                      <a:pos x="1787" y="165"/>
                    </a:cxn>
                    <a:cxn ang="0">
                      <a:pos x="1758" y="120"/>
                    </a:cxn>
                    <a:cxn ang="0">
                      <a:pos x="1721" y="80"/>
                    </a:cxn>
                    <a:cxn ang="0">
                      <a:pos x="1677" y="47"/>
                    </a:cxn>
                    <a:cxn ang="0">
                      <a:pos x="1626" y="21"/>
                    </a:cxn>
                    <a:cxn ang="0">
                      <a:pos x="1570" y="5"/>
                    </a:cxn>
                    <a:cxn ang="0">
                      <a:pos x="1510" y="0"/>
                    </a:cxn>
                  </a:cxnLst>
                  <a:rect l="0" t="0" r="r" b="b"/>
                  <a:pathLst>
                    <a:path w="1810" h="2833">
                      <a:moveTo>
                        <a:pt x="303" y="0"/>
                      </a:moveTo>
                      <a:lnTo>
                        <a:pt x="271" y="2"/>
                      </a:lnTo>
                      <a:lnTo>
                        <a:pt x="242" y="5"/>
                      </a:lnTo>
                      <a:lnTo>
                        <a:pt x="213" y="12"/>
                      </a:lnTo>
                      <a:lnTo>
                        <a:pt x="184" y="21"/>
                      </a:lnTo>
                      <a:lnTo>
                        <a:pt x="159" y="33"/>
                      </a:lnTo>
                      <a:lnTo>
                        <a:pt x="134" y="47"/>
                      </a:lnTo>
                      <a:lnTo>
                        <a:pt x="110" y="63"/>
                      </a:lnTo>
                      <a:lnTo>
                        <a:pt x="89" y="80"/>
                      </a:lnTo>
                      <a:lnTo>
                        <a:pt x="70" y="99"/>
                      </a:lnTo>
                      <a:lnTo>
                        <a:pt x="52" y="120"/>
                      </a:lnTo>
                      <a:lnTo>
                        <a:pt x="37" y="142"/>
                      </a:lnTo>
                      <a:lnTo>
                        <a:pt x="23" y="165"/>
                      </a:lnTo>
                      <a:lnTo>
                        <a:pt x="13" y="191"/>
                      </a:lnTo>
                      <a:lnTo>
                        <a:pt x="6" y="217"/>
                      </a:lnTo>
                      <a:lnTo>
                        <a:pt x="2" y="243"/>
                      </a:lnTo>
                      <a:lnTo>
                        <a:pt x="0" y="271"/>
                      </a:lnTo>
                      <a:lnTo>
                        <a:pt x="0" y="2564"/>
                      </a:lnTo>
                      <a:lnTo>
                        <a:pt x="2" y="2592"/>
                      </a:lnTo>
                      <a:lnTo>
                        <a:pt x="6" y="2618"/>
                      </a:lnTo>
                      <a:lnTo>
                        <a:pt x="13" y="2644"/>
                      </a:lnTo>
                      <a:lnTo>
                        <a:pt x="23" y="2668"/>
                      </a:lnTo>
                      <a:lnTo>
                        <a:pt x="37" y="2692"/>
                      </a:lnTo>
                      <a:lnTo>
                        <a:pt x="52" y="2713"/>
                      </a:lnTo>
                      <a:lnTo>
                        <a:pt x="70" y="2734"/>
                      </a:lnTo>
                      <a:lnTo>
                        <a:pt x="89" y="2753"/>
                      </a:lnTo>
                      <a:lnTo>
                        <a:pt x="110" y="2771"/>
                      </a:lnTo>
                      <a:lnTo>
                        <a:pt x="134" y="2786"/>
                      </a:lnTo>
                      <a:lnTo>
                        <a:pt x="159" y="2800"/>
                      </a:lnTo>
                      <a:lnTo>
                        <a:pt x="184" y="2812"/>
                      </a:lnTo>
                      <a:lnTo>
                        <a:pt x="213" y="2821"/>
                      </a:lnTo>
                      <a:lnTo>
                        <a:pt x="242" y="2828"/>
                      </a:lnTo>
                      <a:lnTo>
                        <a:pt x="271" y="2831"/>
                      </a:lnTo>
                      <a:lnTo>
                        <a:pt x="303" y="2833"/>
                      </a:lnTo>
                      <a:lnTo>
                        <a:pt x="1510" y="2833"/>
                      </a:lnTo>
                      <a:lnTo>
                        <a:pt x="1541" y="2831"/>
                      </a:lnTo>
                      <a:lnTo>
                        <a:pt x="1570" y="2828"/>
                      </a:lnTo>
                      <a:lnTo>
                        <a:pt x="1599" y="2821"/>
                      </a:lnTo>
                      <a:lnTo>
                        <a:pt x="1626" y="2812"/>
                      </a:lnTo>
                      <a:lnTo>
                        <a:pt x="1653" y="2800"/>
                      </a:lnTo>
                      <a:lnTo>
                        <a:pt x="1677" y="2786"/>
                      </a:lnTo>
                      <a:lnTo>
                        <a:pt x="1700" y="2771"/>
                      </a:lnTo>
                      <a:lnTo>
                        <a:pt x="1721" y="2753"/>
                      </a:lnTo>
                      <a:lnTo>
                        <a:pt x="1741" y="2734"/>
                      </a:lnTo>
                      <a:lnTo>
                        <a:pt x="1758" y="2713"/>
                      </a:lnTo>
                      <a:lnTo>
                        <a:pt x="1774" y="2692"/>
                      </a:lnTo>
                      <a:lnTo>
                        <a:pt x="1787" y="2668"/>
                      </a:lnTo>
                      <a:lnTo>
                        <a:pt x="1797" y="2644"/>
                      </a:lnTo>
                      <a:lnTo>
                        <a:pt x="1805" y="2618"/>
                      </a:lnTo>
                      <a:lnTo>
                        <a:pt x="1809" y="2592"/>
                      </a:lnTo>
                      <a:lnTo>
                        <a:pt x="1810" y="2564"/>
                      </a:lnTo>
                      <a:lnTo>
                        <a:pt x="1810" y="271"/>
                      </a:lnTo>
                      <a:lnTo>
                        <a:pt x="1809" y="243"/>
                      </a:lnTo>
                      <a:lnTo>
                        <a:pt x="1805" y="217"/>
                      </a:lnTo>
                      <a:lnTo>
                        <a:pt x="1797" y="191"/>
                      </a:lnTo>
                      <a:lnTo>
                        <a:pt x="1787" y="165"/>
                      </a:lnTo>
                      <a:lnTo>
                        <a:pt x="1774" y="142"/>
                      </a:lnTo>
                      <a:lnTo>
                        <a:pt x="1758" y="120"/>
                      </a:lnTo>
                      <a:lnTo>
                        <a:pt x="1741" y="99"/>
                      </a:lnTo>
                      <a:lnTo>
                        <a:pt x="1721" y="80"/>
                      </a:lnTo>
                      <a:lnTo>
                        <a:pt x="1700" y="63"/>
                      </a:lnTo>
                      <a:lnTo>
                        <a:pt x="1677" y="47"/>
                      </a:lnTo>
                      <a:lnTo>
                        <a:pt x="1653" y="33"/>
                      </a:lnTo>
                      <a:lnTo>
                        <a:pt x="1626" y="21"/>
                      </a:lnTo>
                      <a:lnTo>
                        <a:pt x="1599" y="12"/>
                      </a:lnTo>
                      <a:lnTo>
                        <a:pt x="1570" y="5"/>
                      </a:lnTo>
                      <a:lnTo>
                        <a:pt x="1541" y="2"/>
                      </a:lnTo>
                      <a:lnTo>
                        <a:pt x="1510" y="0"/>
                      </a:lnTo>
                      <a:lnTo>
                        <a:pt x="303" y="0"/>
                      </a:lnTo>
                      <a:close/>
                    </a:path>
                  </a:pathLst>
                </a:custGeom>
                <a:solidFill>
                  <a:srgbClr val="FDE7C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2" name="Freeform 1014"/>
                <p:cNvSpPr>
                  <a:spLocks/>
                </p:cNvSpPr>
                <p:nvPr/>
              </p:nvSpPr>
              <p:spPr bwMode="auto">
                <a:xfrm>
                  <a:off x="4506" y="804"/>
                  <a:ext cx="880" cy="1378"/>
                </a:xfrm>
                <a:custGeom>
                  <a:avLst/>
                  <a:gdLst/>
                  <a:ahLst/>
                  <a:cxnLst>
                    <a:cxn ang="0">
                      <a:pos x="264" y="2"/>
                    </a:cxn>
                    <a:cxn ang="0">
                      <a:pos x="206" y="12"/>
                    </a:cxn>
                    <a:cxn ang="0">
                      <a:pos x="153" y="32"/>
                    </a:cxn>
                    <a:cxn ang="0">
                      <a:pos x="107" y="61"/>
                    </a:cxn>
                    <a:cxn ang="0">
                      <a:pos x="68" y="96"/>
                    </a:cxn>
                    <a:cxn ang="0">
                      <a:pos x="35" y="139"/>
                    </a:cxn>
                    <a:cxn ang="0">
                      <a:pos x="14" y="186"/>
                    </a:cxn>
                    <a:cxn ang="0">
                      <a:pos x="2" y="236"/>
                    </a:cxn>
                    <a:cxn ang="0">
                      <a:pos x="0" y="2495"/>
                    </a:cxn>
                    <a:cxn ang="0">
                      <a:pos x="6" y="2547"/>
                    </a:cxn>
                    <a:cxn ang="0">
                      <a:pos x="23" y="2597"/>
                    </a:cxn>
                    <a:cxn ang="0">
                      <a:pos x="50" y="2641"/>
                    </a:cxn>
                    <a:cxn ang="0">
                      <a:pos x="85" y="2680"/>
                    </a:cxn>
                    <a:cxn ang="0">
                      <a:pos x="130" y="2712"/>
                    </a:cxn>
                    <a:cxn ang="0">
                      <a:pos x="179" y="2736"/>
                    </a:cxn>
                    <a:cxn ang="0">
                      <a:pos x="235" y="2752"/>
                    </a:cxn>
                    <a:cxn ang="0">
                      <a:pos x="293" y="2757"/>
                    </a:cxn>
                    <a:cxn ang="0">
                      <a:pos x="1496" y="2755"/>
                    </a:cxn>
                    <a:cxn ang="0">
                      <a:pos x="1555" y="2745"/>
                    </a:cxn>
                    <a:cxn ang="0">
                      <a:pos x="1607" y="2726"/>
                    </a:cxn>
                    <a:cxn ang="0">
                      <a:pos x="1653" y="2696"/>
                    </a:cxn>
                    <a:cxn ang="0">
                      <a:pos x="1692" y="2661"/>
                    </a:cxn>
                    <a:cxn ang="0">
                      <a:pos x="1725" y="2620"/>
                    </a:cxn>
                    <a:cxn ang="0">
                      <a:pos x="1747" y="2573"/>
                    </a:cxn>
                    <a:cxn ang="0">
                      <a:pos x="1758" y="2521"/>
                    </a:cxn>
                    <a:cxn ang="0">
                      <a:pos x="1760" y="264"/>
                    </a:cxn>
                    <a:cxn ang="0">
                      <a:pos x="1754" y="210"/>
                    </a:cxn>
                    <a:cxn ang="0">
                      <a:pos x="1737" y="162"/>
                    </a:cxn>
                    <a:cxn ang="0">
                      <a:pos x="1710" y="117"/>
                    </a:cxn>
                    <a:cxn ang="0">
                      <a:pos x="1675" y="78"/>
                    </a:cxn>
                    <a:cxn ang="0">
                      <a:pos x="1630" y="45"/>
                    </a:cxn>
                    <a:cxn ang="0">
                      <a:pos x="1582" y="21"/>
                    </a:cxn>
                    <a:cxn ang="0">
                      <a:pos x="1525" y="6"/>
                    </a:cxn>
                    <a:cxn ang="0">
                      <a:pos x="1467" y="0"/>
                    </a:cxn>
                  </a:cxnLst>
                  <a:rect l="0" t="0" r="r" b="b"/>
                  <a:pathLst>
                    <a:path w="1760" h="2757">
                      <a:moveTo>
                        <a:pt x="293" y="0"/>
                      </a:moveTo>
                      <a:lnTo>
                        <a:pt x="264" y="2"/>
                      </a:lnTo>
                      <a:lnTo>
                        <a:pt x="235" y="6"/>
                      </a:lnTo>
                      <a:lnTo>
                        <a:pt x="206" y="12"/>
                      </a:lnTo>
                      <a:lnTo>
                        <a:pt x="179" y="21"/>
                      </a:lnTo>
                      <a:lnTo>
                        <a:pt x="153" y="32"/>
                      </a:lnTo>
                      <a:lnTo>
                        <a:pt x="130" y="45"/>
                      </a:lnTo>
                      <a:lnTo>
                        <a:pt x="107" y="61"/>
                      </a:lnTo>
                      <a:lnTo>
                        <a:pt x="85" y="78"/>
                      </a:lnTo>
                      <a:lnTo>
                        <a:pt x="68" y="96"/>
                      </a:lnTo>
                      <a:lnTo>
                        <a:pt x="50" y="117"/>
                      </a:lnTo>
                      <a:lnTo>
                        <a:pt x="35" y="139"/>
                      </a:lnTo>
                      <a:lnTo>
                        <a:pt x="23" y="162"/>
                      </a:lnTo>
                      <a:lnTo>
                        <a:pt x="14" y="186"/>
                      </a:lnTo>
                      <a:lnTo>
                        <a:pt x="6" y="210"/>
                      </a:lnTo>
                      <a:lnTo>
                        <a:pt x="2" y="236"/>
                      </a:lnTo>
                      <a:lnTo>
                        <a:pt x="0" y="264"/>
                      </a:lnTo>
                      <a:lnTo>
                        <a:pt x="0" y="2495"/>
                      </a:lnTo>
                      <a:lnTo>
                        <a:pt x="2" y="2521"/>
                      </a:lnTo>
                      <a:lnTo>
                        <a:pt x="6" y="2547"/>
                      </a:lnTo>
                      <a:lnTo>
                        <a:pt x="14" y="2573"/>
                      </a:lnTo>
                      <a:lnTo>
                        <a:pt x="23" y="2597"/>
                      </a:lnTo>
                      <a:lnTo>
                        <a:pt x="35" y="2620"/>
                      </a:lnTo>
                      <a:lnTo>
                        <a:pt x="50" y="2641"/>
                      </a:lnTo>
                      <a:lnTo>
                        <a:pt x="68" y="2661"/>
                      </a:lnTo>
                      <a:lnTo>
                        <a:pt x="85" y="2680"/>
                      </a:lnTo>
                      <a:lnTo>
                        <a:pt x="107" y="2696"/>
                      </a:lnTo>
                      <a:lnTo>
                        <a:pt x="130" y="2712"/>
                      </a:lnTo>
                      <a:lnTo>
                        <a:pt x="153" y="2726"/>
                      </a:lnTo>
                      <a:lnTo>
                        <a:pt x="179" y="2736"/>
                      </a:lnTo>
                      <a:lnTo>
                        <a:pt x="206" y="2745"/>
                      </a:lnTo>
                      <a:lnTo>
                        <a:pt x="235" y="2752"/>
                      </a:lnTo>
                      <a:lnTo>
                        <a:pt x="264" y="2755"/>
                      </a:lnTo>
                      <a:lnTo>
                        <a:pt x="293" y="2757"/>
                      </a:lnTo>
                      <a:lnTo>
                        <a:pt x="1467" y="2757"/>
                      </a:lnTo>
                      <a:lnTo>
                        <a:pt x="1496" y="2755"/>
                      </a:lnTo>
                      <a:lnTo>
                        <a:pt x="1525" y="2752"/>
                      </a:lnTo>
                      <a:lnTo>
                        <a:pt x="1555" y="2745"/>
                      </a:lnTo>
                      <a:lnTo>
                        <a:pt x="1582" y="2736"/>
                      </a:lnTo>
                      <a:lnTo>
                        <a:pt x="1607" y="2726"/>
                      </a:lnTo>
                      <a:lnTo>
                        <a:pt x="1630" y="2712"/>
                      </a:lnTo>
                      <a:lnTo>
                        <a:pt x="1653" y="2696"/>
                      </a:lnTo>
                      <a:lnTo>
                        <a:pt x="1675" y="2680"/>
                      </a:lnTo>
                      <a:lnTo>
                        <a:pt x="1692" y="2661"/>
                      </a:lnTo>
                      <a:lnTo>
                        <a:pt x="1710" y="2641"/>
                      </a:lnTo>
                      <a:lnTo>
                        <a:pt x="1725" y="2620"/>
                      </a:lnTo>
                      <a:lnTo>
                        <a:pt x="1737" y="2597"/>
                      </a:lnTo>
                      <a:lnTo>
                        <a:pt x="1747" y="2573"/>
                      </a:lnTo>
                      <a:lnTo>
                        <a:pt x="1754" y="2547"/>
                      </a:lnTo>
                      <a:lnTo>
                        <a:pt x="1758" y="2521"/>
                      </a:lnTo>
                      <a:lnTo>
                        <a:pt x="1760" y="2495"/>
                      </a:lnTo>
                      <a:lnTo>
                        <a:pt x="1760" y="264"/>
                      </a:lnTo>
                      <a:lnTo>
                        <a:pt x="1758" y="236"/>
                      </a:lnTo>
                      <a:lnTo>
                        <a:pt x="1754" y="210"/>
                      </a:lnTo>
                      <a:lnTo>
                        <a:pt x="1747" y="186"/>
                      </a:lnTo>
                      <a:lnTo>
                        <a:pt x="1737" y="162"/>
                      </a:lnTo>
                      <a:lnTo>
                        <a:pt x="1725" y="139"/>
                      </a:lnTo>
                      <a:lnTo>
                        <a:pt x="1710" y="117"/>
                      </a:lnTo>
                      <a:lnTo>
                        <a:pt x="1692" y="96"/>
                      </a:lnTo>
                      <a:lnTo>
                        <a:pt x="1675" y="78"/>
                      </a:lnTo>
                      <a:lnTo>
                        <a:pt x="1653" y="61"/>
                      </a:lnTo>
                      <a:lnTo>
                        <a:pt x="1630" y="45"/>
                      </a:lnTo>
                      <a:lnTo>
                        <a:pt x="1607" y="32"/>
                      </a:lnTo>
                      <a:lnTo>
                        <a:pt x="1582" y="21"/>
                      </a:lnTo>
                      <a:lnTo>
                        <a:pt x="1555" y="12"/>
                      </a:lnTo>
                      <a:lnTo>
                        <a:pt x="1525" y="6"/>
                      </a:lnTo>
                      <a:lnTo>
                        <a:pt x="1496" y="2"/>
                      </a:lnTo>
                      <a:lnTo>
                        <a:pt x="1467" y="0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FDE7C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3" name="Freeform 1015"/>
                <p:cNvSpPr>
                  <a:spLocks/>
                </p:cNvSpPr>
                <p:nvPr/>
              </p:nvSpPr>
              <p:spPr bwMode="auto">
                <a:xfrm>
                  <a:off x="4518" y="824"/>
                  <a:ext cx="855" cy="1338"/>
                </a:xfrm>
                <a:custGeom>
                  <a:avLst/>
                  <a:gdLst/>
                  <a:ahLst/>
                  <a:cxnLst>
                    <a:cxn ang="0">
                      <a:pos x="256" y="2"/>
                    </a:cxn>
                    <a:cxn ang="0">
                      <a:pos x="200" y="12"/>
                    </a:cxn>
                    <a:cxn ang="0">
                      <a:pos x="150" y="31"/>
                    </a:cxn>
                    <a:cxn ang="0">
                      <a:pos x="105" y="59"/>
                    </a:cxn>
                    <a:cxn ang="0">
                      <a:pos x="66" y="94"/>
                    </a:cxn>
                    <a:cxn ang="0">
                      <a:pos x="35" y="134"/>
                    </a:cxn>
                    <a:cxn ang="0">
                      <a:pos x="14" y="179"/>
                    </a:cxn>
                    <a:cxn ang="0">
                      <a:pos x="2" y="229"/>
                    </a:cxn>
                    <a:cxn ang="0">
                      <a:pos x="0" y="2422"/>
                    </a:cxn>
                    <a:cxn ang="0">
                      <a:pos x="6" y="2474"/>
                    </a:cxn>
                    <a:cxn ang="0">
                      <a:pos x="24" y="2521"/>
                    </a:cxn>
                    <a:cxn ang="0">
                      <a:pos x="49" y="2564"/>
                    </a:cxn>
                    <a:cxn ang="0">
                      <a:pos x="84" y="2602"/>
                    </a:cxn>
                    <a:cxn ang="0">
                      <a:pos x="126" y="2634"/>
                    </a:cxn>
                    <a:cxn ang="0">
                      <a:pos x="175" y="2656"/>
                    </a:cxn>
                    <a:cxn ang="0">
                      <a:pos x="227" y="2672"/>
                    </a:cxn>
                    <a:cxn ang="0">
                      <a:pos x="286" y="2677"/>
                    </a:cxn>
                    <a:cxn ang="0">
                      <a:pos x="1454" y="2675"/>
                    </a:cxn>
                    <a:cxn ang="0">
                      <a:pos x="1510" y="2665"/>
                    </a:cxn>
                    <a:cxn ang="0">
                      <a:pos x="1561" y="2646"/>
                    </a:cxn>
                    <a:cxn ang="0">
                      <a:pos x="1605" y="2618"/>
                    </a:cxn>
                    <a:cxn ang="0">
                      <a:pos x="1644" y="2583"/>
                    </a:cxn>
                    <a:cxn ang="0">
                      <a:pos x="1675" y="2543"/>
                    </a:cxn>
                    <a:cxn ang="0">
                      <a:pos x="1696" y="2498"/>
                    </a:cxn>
                    <a:cxn ang="0">
                      <a:pos x="1708" y="2448"/>
                    </a:cxn>
                    <a:cxn ang="0">
                      <a:pos x="1710" y="255"/>
                    </a:cxn>
                    <a:cxn ang="0">
                      <a:pos x="1704" y="203"/>
                    </a:cxn>
                    <a:cxn ang="0">
                      <a:pos x="1687" y="156"/>
                    </a:cxn>
                    <a:cxn ang="0">
                      <a:pos x="1661" y="113"/>
                    </a:cxn>
                    <a:cxn ang="0">
                      <a:pos x="1627" y="75"/>
                    </a:cxn>
                    <a:cxn ang="0">
                      <a:pos x="1584" y="44"/>
                    </a:cxn>
                    <a:cxn ang="0">
                      <a:pos x="1535" y="21"/>
                    </a:cxn>
                    <a:cxn ang="0">
                      <a:pos x="1483" y="5"/>
                    </a:cxn>
                    <a:cxn ang="0">
                      <a:pos x="1425" y="0"/>
                    </a:cxn>
                  </a:cxnLst>
                  <a:rect l="0" t="0" r="r" b="b"/>
                  <a:pathLst>
                    <a:path w="1710" h="2677">
                      <a:moveTo>
                        <a:pt x="286" y="0"/>
                      </a:moveTo>
                      <a:lnTo>
                        <a:pt x="256" y="2"/>
                      </a:lnTo>
                      <a:lnTo>
                        <a:pt x="227" y="5"/>
                      </a:lnTo>
                      <a:lnTo>
                        <a:pt x="200" y="12"/>
                      </a:lnTo>
                      <a:lnTo>
                        <a:pt x="175" y="21"/>
                      </a:lnTo>
                      <a:lnTo>
                        <a:pt x="150" y="31"/>
                      </a:lnTo>
                      <a:lnTo>
                        <a:pt x="126" y="44"/>
                      </a:lnTo>
                      <a:lnTo>
                        <a:pt x="105" y="59"/>
                      </a:lnTo>
                      <a:lnTo>
                        <a:pt x="84" y="75"/>
                      </a:lnTo>
                      <a:lnTo>
                        <a:pt x="66" y="94"/>
                      </a:lnTo>
                      <a:lnTo>
                        <a:pt x="49" y="113"/>
                      </a:lnTo>
                      <a:lnTo>
                        <a:pt x="35" y="134"/>
                      </a:lnTo>
                      <a:lnTo>
                        <a:pt x="24" y="156"/>
                      </a:lnTo>
                      <a:lnTo>
                        <a:pt x="14" y="179"/>
                      </a:lnTo>
                      <a:lnTo>
                        <a:pt x="6" y="203"/>
                      </a:lnTo>
                      <a:lnTo>
                        <a:pt x="2" y="229"/>
                      </a:lnTo>
                      <a:lnTo>
                        <a:pt x="0" y="255"/>
                      </a:lnTo>
                      <a:lnTo>
                        <a:pt x="0" y="2422"/>
                      </a:lnTo>
                      <a:lnTo>
                        <a:pt x="2" y="2448"/>
                      </a:lnTo>
                      <a:lnTo>
                        <a:pt x="6" y="2474"/>
                      </a:lnTo>
                      <a:lnTo>
                        <a:pt x="14" y="2498"/>
                      </a:lnTo>
                      <a:lnTo>
                        <a:pt x="24" y="2521"/>
                      </a:lnTo>
                      <a:lnTo>
                        <a:pt x="35" y="2543"/>
                      </a:lnTo>
                      <a:lnTo>
                        <a:pt x="49" y="2564"/>
                      </a:lnTo>
                      <a:lnTo>
                        <a:pt x="66" y="2583"/>
                      </a:lnTo>
                      <a:lnTo>
                        <a:pt x="84" y="2602"/>
                      </a:lnTo>
                      <a:lnTo>
                        <a:pt x="105" y="2618"/>
                      </a:lnTo>
                      <a:lnTo>
                        <a:pt x="126" y="2634"/>
                      </a:lnTo>
                      <a:lnTo>
                        <a:pt x="150" y="2646"/>
                      </a:lnTo>
                      <a:lnTo>
                        <a:pt x="175" y="2656"/>
                      </a:lnTo>
                      <a:lnTo>
                        <a:pt x="200" y="2665"/>
                      </a:lnTo>
                      <a:lnTo>
                        <a:pt x="227" y="2672"/>
                      </a:lnTo>
                      <a:lnTo>
                        <a:pt x="256" y="2675"/>
                      </a:lnTo>
                      <a:lnTo>
                        <a:pt x="286" y="2677"/>
                      </a:lnTo>
                      <a:lnTo>
                        <a:pt x="1425" y="2677"/>
                      </a:lnTo>
                      <a:lnTo>
                        <a:pt x="1454" y="2675"/>
                      </a:lnTo>
                      <a:lnTo>
                        <a:pt x="1483" y="2672"/>
                      </a:lnTo>
                      <a:lnTo>
                        <a:pt x="1510" y="2665"/>
                      </a:lnTo>
                      <a:lnTo>
                        <a:pt x="1535" y="2656"/>
                      </a:lnTo>
                      <a:lnTo>
                        <a:pt x="1561" y="2646"/>
                      </a:lnTo>
                      <a:lnTo>
                        <a:pt x="1584" y="2634"/>
                      </a:lnTo>
                      <a:lnTo>
                        <a:pt x="1605" y="2618"/>
                      </a:lnTo>
                      <a:lnTo>
                        <a:pt x="1627" y="2602"/>
                      </a:lnTo>
                      <a:lnTo>
                        <a:pt x="1644" y="2583"/>
                      </a:lnTo>
                      <a:lnTo>
                        <a:pt x="1661" y="2564"/>
                      </a:lnTo>
                      <a:lnTo>
                        <a:pt x="1675" y="2543"/>
                      </a:lnTo>
                      <a:lnTo>
                        <a:pt x="1687" y="2521"/>
                      </a:lnTo>
                      <a:lnTo>
                        <a:pt x="1696" y="2498"/>
                      </a:lnTo>
                      <a:lnTo>
                        <a:pt x="1704" y="2474"/>
                      </a:lnTo>
                      <a:lnTo>
                        <a:pt x="1708" y="2448"/>
                      </a:lnTo>
                      <a:lnTo>
                        <a:pt x="1710" y="2422"/>
                      </a:lnTo>
                      <a:lnTo>
                        <a:pt x="1710" y="255"/>
                      </a:lnTo>
                      <a:lnTo>
                        <a:pt x="1708" y="229"/>
                      </a:lnTo>
                      <a:lnTo>
                        <a:pt x="1704" y="203"/>
                      </a:lnTo>
                      <a:lnTo>
                        <a:pt x="1696" y="179"/>
                      </a:lnTo>
                      <a:lnTo>
                        <a:pt x="1687" y="156"/>
                      </a:lnTo>
                      <a:lnTo>
                        <a:pt x="1675" y="134"/>
                      </a:lnTo>
                      <a:lnTo>
                        <a:pt x="1661" y="113"/>
                      </a:lnTo>
                      <a:lnTo>
                        <a:pt x="1644" y="94"/>
                      </a:lnTo>
                      <a:lnTo>
                        <a:pt x="1627" y="75"/>
                      </a:lnTo>
                      <a:lnTo>
                        <a:pt x="1605" y="59"/>
                      </a:lnTo>
                      <a:lnTo>
                        <a:pt x="1584" y="44"/>
                      </a:lnTo>
                      <a:lnTo>
                        <a:pt x="1561" y="31"/>
                      </a:lnTo>
                      <a:lnTo>
                        <a:pt x="1535" y="21"/>
                      </a:lnTo>
                      <a:lnTo>
                        <a:pt x="1510" y="12"/>
                      </a:lnTo>
                      <a:lnTo>
                        <a:pt x="1483" y="5"/>
                      </a:lnTo>
                      <a:lnTo>
                        <a:pt x="1454" y="2"/>
                      </a:lnTo>
                      <a:lnTo>
                        <a:pt x="1425" y="0"/>
                      </a:lnTo>
                      <a:lnTo>
                        <a:pt x="286" y="0"/>
                      </a:lnTo>
                      <a:close/>
                    </a:path>
                  </a:pathLst>
                </a:custGeom>
                <a:solidFill>
                  <a:srgbClr val="FDE8C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4" name="Freeform 1016"/>
                <p:cNvSpPr>
                  <a:spLocks/>
                </p:cNvSpPr>
                <p:nvPr/>
              </p:nvSpPr>
              <p:spPr bwMode="auto">
                <a:xfrm>
                  <a:off x="4531" y="844"/>
                  <a:ext cx="829" cy="1298"/>
                </a:xfrm>
                <a:custGeom>
                  <a:avLst/>
                  <a:gdLst/>
                  <a:ahLst/>
                  <a:cxnLst>
                    <a:cxn ang="0">
                      <a:pos x="249" y="2"/>
                    </a:cxn>
                    <a:cxn ang="0">
                      <a:pos x="195" y="11"/>
                    </a:cxn>
                    <a:cxn ang="0">
                      <a:pos x="146" y="30"/>
                    </a:cxn>
                    <a:cxn ang="0">
                      <a:pos x="101" y="57"/>
                    </a:cxn>
                    <a:cxn ang="0">
                      <a:pos x="65" y="90"/>
                    </a:cxn>
                    <a:cxn ang="0">
                      <a:pos x="33" y="130"/>
                    </a:cxn>
                    <a:cxn ang="0">
                      <a:pos x="12" y="174"/>
                    </a:cxn>
                    <a:cxn ang="0">
                      <a:pos x="2" y="222"/>
                    </a:cxn>
                    <a:cxn ang="0">
                      <a:pos x="0" y="2351"/>
                    </a:cxn>
                    <a:cxn ang="0">
                      <a:pos x="6" y="2401"/>
                    </a:cxn>
                    <a:cxn ang="0">
                      <a:pos x="22" y="2446"/>
                    </a:cxn>
                    <a:cxn ang="0">
                      <a:pos x="47" y="2488"/>
                    </a:cxn>
                    <a:cxn ang="0">
                      <a:pos x="82" y="2524"/>
                    </a:cxn>
                    <a:cxn ang="0">
                      <a:pos x="123" y="2555"/>
                    </a:cxn>
                    <a:cxn ang="0">
                      <a:pos x="169" y="2578"/>
                    </a:cxn>
                    <a:cxn ang="0">
                      <a:pos x="222" y="2592"/>
                    </a:cxn>
                    <a:cxn ang="0">
                      <a:pos x="278" y="2597"/>
                    </a:cxn>
                    <a:cxn ang="0">
                      <a:pos x="1411" y="2595"/>
                    </a:cxn>
                    <a:cxn ang="0">
                      <a:pos x="1466" y="2587"/>
                    </a:cxn>
                    <a:cxn ang="0">
                      <a:pos x="1516" y="2567"/>
                    </a:cxn>
                    <a:cxn ang="0">
                      <a:pos x="1559" y="2540"/>
                    </a:cxn>
                    <a:cxn ang="0">
                      <a:pos x="1596" y="2507"/>
                    </a:cxn>
                    <a:cxn ang="0">
                      <a:pos x="1627" y="2469"/>
                    </a:cxn>
                    <a:cxn ang="0">
                      <a:pos x="1648" y="2423"/>
                    </a:cxn>
                    <a:cxn ang="0">
                      <a:pos x="1658" y="2375"/>
                    </a:cxn>
                    <a:cxn ang="0">
                      <a:pos x="1660" y="248"/>
                    </a:cxn>
                    <a:cxn ang="0">
                      <a:pos x="1654" y="198"/>
                    </a:cxn>
                    <a:cxn ang="0">
                      <a:pos x="1638" y="151"/>
                    </a:cxn>
                    <a:cxn ang="0">
                      <a:pos x="1613" y="110"/>
                    </a:cxn>
                    <a:cxn ang="0">
                      <a:pos x="1578" y="73"/>
                    </a:cxn>
                    <a:cxn ang="0">
                      <a:pos x="1538" y="42"/>
                    </a:cxn>
                    <a:cxn ang="0">
                      <a:pos x="1491" y="19"/>
                    </a:cxn>
                    <a:cxn ang="0">
                      <a:pos x="1440" y="5"/>
                    </a:cxn>
                    <a:cxn ang="0">
                      <a:pos x="1384" y="0"/>
                    </a:cxn>
                  </a:cxnLst>
                  <a:rect l="0" t="0" r="r" b="b"/>
                  <a:pathLst>
                    <a:path w="1660" h="2597">
                      <a:moveTo>
                        <a:pt x="278" y="0"/>
                      </a:moveTo>
                      <a:lnTo>
                        <a:pt x="249" y="2"/>
                      </a:lnTo>
                      <a:lnTo>
                        <a:pt x="222" y="5"/>
                      </a:lnTo>
                      <a:lnTo>
                        <a:pt x="195" y="11"/>
                      </a:lnTo>
                      <a:lnTo>
                        <a:pt x="169" y="19"/>
                      </a:lnTo>
                      <a:lnTo>
                        <a:pt x="146" y="30"/>
                      </a:lnTo>
                      <a:lnTo>
                        <a:pt x="123" y="42"/>
                      </a:lnTo>
                      <a:lnTo>
                        <a:pt x="101" y="57"/>
                      </a:lnTo>
                      <a:lnTo>
                        <a:pt x="82" y="73"/>
                      </a:lnTo>
                      <a:lnTo>
                        <a:pt x="65" y="90"/>
                      </a:lnTo>
                      <a:lnTo>
                        <a:pt x="47" y="110"/>
                      </a:lnTo>
                      <a:lnTo>
                        <a:pt x="33" y="130"/>
                      </a:lnTo>
                      <a:lnTo>
                        <a:pt x="22" y="151"/>
                      </a:lnTo>
                      <a:lnTo>
                        <a:pt x="12" y="174"/>
                      </a:lnTo>
                      <a:lnTo>
                        <a:pt x="6" y="198"/>
                      </a:lnTo>
                      <a:lnTo>
                        <a:pt x="2" y="222"/>
                      </a:lnTo>
                      <a:lnTo>
                        <a:pt x="0" y="248"/>
                      </a:lnTo>
                      <a:lnTo>
                        <a:pt x="0" y="2351"/>
                      </a:lnTo>
                      <a:lnTo>
                        <a:pt x="2" y="2375"/>
                      </a:lnTo>
                      <a:lnTo>
                        <a:pt x="6" y="2401"/>
                      </a:lnTo>
                      <a:lnTo>
                        <a:pt x="12" y="2423"/>
                      </a:lnTo>
                      <a:lnTo>
                        <a:pt x="22" y="2446"/>
                      </a:lnTo>
                      <a:lnTo>
                        <a:pt x="33" y="2469"/>
                      </a:lnTo>
                      <a:lnTo>
                        <a:pt x="47" y="2488"/>
                      </a:lnTo>
                      <a:lnTo>
                        <a:pt x="65" y="2507"/>
                      </a:lnTo>
                      <a:lnTo>
                        <a:pt x="82" y="2524"/>
                      </a:lnTo>
                      <a:lnTo>
                        <a:pt x="101" y="2540"/>
                      </a:lnTo>
                      <a:lnTo>
                        <a:pt x="123" y="2555"/>
                      </a:lnTo>
                      <a:lnTo>
                        <a:pt x="146" y="2567"/>
                      </a:lnTo>
                      <a:lnTo>
                        <a:pt x="169" y="2578"/>
                      </a:lnTo>
                      <a:lnTo>
                        <a:pt x="195" y="2587"/>
                      </a:lnTo>
                      <a:lnTo>
                        <a:pt x="222" y="2592"/>
                      </a:lnTo>
                      <a:lnTo>
                        <a:pt x="249" y="2595"/>
                      </a:lnTo>
                      <a:lnTo>
                        <a:pt x="278" y="2597"/>
                      </a:lnTo>
                      <a:lnTo>
                        <a:pt x="1384" y="2597"/>
                      </a:lnTo>
                      <a:lnTo>
                        <a:pt x="1411" y="2595"/>
                      </a:lnTo>
                      <a:lnTo>
                        <a:pt x="1440" y="2592"/>
                      </a:lnTo>
                      <a:lnTo>
                        <a:pt x="1466" y="2587"/>
                      </a:lnTo>
                      <a:lnTo>
                        <a:pt x="1491" y="2578"/>
                      </a:lnTo>
                      <a:lnTo>
                        <a:pt x="1516" y="2567"/>
                      </a:lnTo>
                      <a:lnTo>
                        <a:pt x="1538" y="2555"/>
                      </a:lnTo>
                      <a:lnTo>
                        <a:pt x="1559" y="2540"/>
                      </a:lnTo>
                      <a:lnTo>
                        <a:pt x="1578" y="2524"/>
                      </a:lnTo>
                      <a:lnTo>
                        <a:pt x="1596" y="2507"/>
                      </a:lnTo>
                      <a:lnTo>
                        <a:pt x="1613" y="2488"/>
                      </a:lnTo>
                      <a:lnTo>
                        <a:pt x="1627" y="2469"/>
                      </a:lnTo>
                      <a:lnTo>
                        <a:pt x="1638" y="2446"/>
                      </a:lnTo>
                      <a:lnTo>
                        <a:pt x="1648" y="2423"/>
                      </a:lnTo>
                      <a:lnTo>
                        <a:pt x="1654" y="2401"/>
                      </a:lnTo>
                      <a:lnTo>
                        <a:pt x="1658" y="2375"/>
                      </a:lnTo>
                      <a:lnTo>
                        <a:pt x="1660" y="2351"/>
                      </a:lnTo>
                      <a:lnTo>
                        <a:pt x="1660" y="248"/>
                      </a:lnTo>
                      <a:lnTo>
                        <a:pt x="1658" y="222"/>
                      </a:lnTo>
                      <a:lnTo>
                        <a:pt x="1654" y="198"/>
                      </a:lnTo>
                      <a:lnTo>
                        <a:pt x="1648" y="174"/>
                      </a:lnTo>
                      <a:lnTo>
                        <a:pt x="1638" y="151"/>
                      </a:lnTo>
                      <a:lnTo>
                        <a:pt x="1627" y="130"/>
                      </a:lnTo>
                      <a:lnTo>
                        <a:pt x="1613" y="110"/>
                      </a:lnTo>
                      <a:lnTo>
                        <a:pt x="1596" y="90"/>
                      </a:lnTo>
                      <a:lnTo>
                        <a:pt x="1578" y="73"/>
                      </a:lnTo>
                      <a:lnTo>
                        <a:pt x="1559" y="57"/>
                      </a:lnTo>
                      <a:lnTo>
                        <a:pt x="1538" y="42"/>
                      </a:lnTo>
                      <a:lnTo>
                        <a:pt x="1516" y="30"/>
                      </a:lnTo>
                      <a:lnTo>
                        <a:pt x="1491" y="19"/>
                      </a:lnTo>
                      <a:lnTo>
                        <a:pt x="1466" y="11"/>
                      </a:lnTo>
                      <a:lnTo>
                        <a:pt x="1440" y="5"/>
                      </a:lnTo>
                      <a:lnTo>
                        <a:pt x="1411" y="2"/>
                      </a:lnTo>
                      <a:lnTo>
                        <a:pt x="1384" y="0"/>
                      </a:lnTo>
                      <a:lnTo>
                        <a:pt x="278" y="0"/>
                      </a:lnTo>
                      <a:close/>
                    </a:path>
                  </a:pathLst>
                </a:custGeom>
                <a:solidFill>
                  <a:srgbClr val="FDE9C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5" name="Freeform 1017"/>
                <p:cNvSpPr>
                  <a:spLocks/>
                </p:cNvSpPr>
                <p:nvPr/>
              </p:nvSpPr>
              <p:spPr bwMode="auto">
                <a:xfrm>
                  <a:off x="4543" y="863"/>
                  <a:ext cx="805" cy="1260"/>
                </a:xfrm>
                <a:custGeom>
                  <a:avLst/>
                  <a:gdLst/>
                  <a:ahLst/>
                  <a:cxnLst>
                    <a:cxn ang="0">
                      <a:pos x="240" y="2"/>
                    </a:cxn>
                    <a:cxn ang="0">
                      <a:pos x="188" y="11"/>
                    </a:cxn>
                    <a:cxn ang="0">
                      <a:pos x="139" y="30"/>
                    </a:cxn>
                    <a:cxn ang="0">
                      <a:pos x="97" y="56"/>
                    </a:cxn>
                    <a:cxn ang="0">
                      <a:pos x="62" y="89"/>
                    </a:cxn>
                    <a:cxn ang="0">
                      <a:pos x="33" y="127"/>
                    </a:cxn>
                    <a:cxn ang="0">
                      <a:pos x="11" y="170"/>
                    </a:cxn>
                    <a:cxn ang="0">
                      <a:pos x="2" y="217"/>
                    </a:cxn>
                    <a:cxn ang="0">
                      <a:pos x="0" y="2281"/>
                    </a:cxn>
                    <a:cxn ang="0">
                      <a:pos x="6" y="2330"/>
                    </a:cxn>
                    <a:cxn ang="0">
                      <a:pos x="21" y="2375"/>
                    </a:cxn>
                    <a:cxn ang="0">
                      <a:pos x="46" y="2415"/>
                    </a:cxn>
                    <a:cxn ang="0">
                      <a:pos x="79" y="2451"/>
                    </a:cxn>
                    <a:cxn ang="0">
                      <a:pos x="118" y="2479"/>
                    </a:cxn>
                    <a:cxn ang="0">
                      <a:pos x="163" y="2502"/>
                    </a:cxn>
                    <a:cxn ang="0">
                      <a:pos x="213" y="2516"/>
                    </a:cxn>
                    <a:cxn ang="0">
                      <a:pos x="268" y="2521"/>
                    </a:cxn>
                    <a:cxn ang="0">
                      <a:pos x="1368" y="2519"/>
                    </a:cxn>
                    <a:cxn ang="0">
                      <a:pos x="1420" y="2510"/>
                    </a:cxn>
                    <a:cxn ang="0">
                      <a:pos x="1469" y="2491"/>
                    </a:cxn>
                    <a:cxn ang="0">
                      <a:pos x="1512" y="2465"/>
                    </a:cxn>
                    <a:cxn ang="0">
                      <a:pos x="1546" y="2434"/>
                    </a:cxn>
                    <a:cxn ang="0">
                      <a:pos x="1576" y="2396"/>
                    </a:cxn>
                    <a:cxn ang="0">
                      <a:pos x="1597" y="2352"/>
                    </a:cxn>
                    <a:cxn ang="0">
                      <a:pos x="1607" y="2306"/>
                    </a:cxn>
                    <a:cxn ang="0">
                      <a:pos x="1609" y="242"/>
                    </a:cxn>
                    <a:cxn ang="0">
                      <a:pos x="1603" y="193"/>
                    </a:cxn>
                    <a:cxn ang="0">
                      <a:pos x="1587" y="148"/>
                    </a:cxn>
                    <a:cxn ang="0">
                      <a:pos x="1562" y="108"/>
                    </a:cxn>
                    <a:cxn ang="0">
                      <a:pos x="1531" y="72"/>
                    </a:cxn>
                    <a:cxn ang="0">
                      <a:pos x="1490" y="42"/>
                    </a:cxn>
                    <a:cxn ang="0">
                      <a:pos x="1446" y="19"/>
                    </a:cxn>
                    <a:cxn ang="0">
                      <a:pos x="1395" y="6"/>
                    </a:cxn>
                    <a:cxn ang="0">
                      <a:pos x="1341" y="0"/>
                    </a:cxn>
                  </a:cxnLst>
                  <a:rect l="0" t="0" r="r" b="b"/>
                  <a:pathLst>
                    <a:path w="1609" h="2521">
                      <a:moveTo>
                        <a:pt x="268" y="0"/>
                      </a:moveTo>
                      <a:lnTo>
                        <a:pt x="240" y="2"/>
                      </a:lnTo>
                      <a:lnTo>
                        <a:pt x="213" y="6"/>
                      </a:lnTo>
                      <a:lnTo>
                        <a:pt x="188" y="11"/>
                      </a:lnTo>
                      <a:lnTo>
                        <a:pt x="163" y="19"/>
                      </a:lnTo>
                      <a:lnTo>
                        <a:pt x="139" y="30"/>
                      </a:lnTo>
                      <a:lnTo>
                        <a:pt x="118" y="42"/>
                      </a:lnTo>
                      <a:lnTo>
                        <a:pt x="97" y="56"/>
                      </a:lnTo>
                      <a:lnTo>
                        <a:pt x="79" y="72"/>
                      </a:lnTo>
                      <a:lnTo>
                        <a:pt x="62" y="89"/>
                      </a:lnTo>
                      <a:lnTo>
                        <a:pt x="46" y="108"/>
                      </a:lnTo>
                      <a:lnTo>
                        <a:pt x="33" y="127"/>
                      </a:lnTo>
                      <a:lnTo>
                        <a:pt x="21" y="148"/>
                      </a:lnTo>
                      <a:lnTo>
                        <a:pt x="11" y="170"/>
                      </a:lnTo>
                      <a:lnTo>
                        <a:pt x="6" y="193"/>
                      </a:lnTo>
                      <a:lnTo>
                        <a:pt x="2" y="217"/>
                      </a:lnTo>
                      <a:lnTo>
                        <a:pt x="0" y="242"/>
                      </a:lnTo>
                      <a:lnTo>
                        <a:pt x="0" y="2281"/>
                      </a:lnTo>
                      <a:lnTo>
                        <a:pt x="2" y="2306"/>
                      </a:lnTo>
                      <a:lnTo>
                        <a:pt x="6" y="2330"/>
                      </a:lnTo>
                      <a:lnTo>
                        <a:pt x="11" y="2352"/>
                      </a:lnTo>
                      <a:lnTo>
                        <a:pt x="21" y="2375"/>
                      </a:lnTo>
                      <a:lnTo>
                        <a:pt x="33" y="2396"/>
                      </a:lnTo>
                      <a:lnTo>
                        <a:pt x="46" y="2415"/>
                      </a:lnTo>
                      <a:lnTo>
                        <a:pt x="62" y="2434"/>
                      </a:lnTo>
                      <a:lnTo>
                        <a:pt x="79" y="2451"/>
                      </a:lnTo>
                      <a:lnTo>
                        <a:pt x="97" y="2465"/>
                      </a:lnTo>
                      <a:lnTo>
                        <a:pt x="118" y="2479"/>
                      </a:lnTo>
                      <a:lnTo>
                        <a:pt x="139" y="2491"/>
                      </a:lnTo>
                      <a:lnTo>
                        <a:pt x="163" y="2502"/>
                      </a:lnTo>
                      <a:lnTo>
                        <a:pt x="188" y="2510"/>
                      </a:lnTo>
                      <a:lnTo>
                        <a:pt x="213" y="2516"/>
                      </a:lnTo>
                      <a:lnTo>
                        <a:pt x="240" y="2519"/>
                      </a:lnTo>
                      <a:lnTo>
                        <a:pt x="268" y="2521"/>
                      </a:lnTo>
                      <a:lnTo>
                        <a:pt x="1341" y="2521"/>
                      </a:lnTo>
                      <a:lnTo>
                        <a:pt x="1368" y="2519"/>
                      </a:lnTo>
                      <a:lnTo>
                        <a:pt x="1395" y="2516"/>
                      </a:lnTo>
                      <a:lnTo>
                        <a:pt x="1420" y="2510"/>
                      </a:lnTo>
                      <a:lnTo>
                        <a:pt x="1446" y="2502"/>
                      </a:lnTo>
                      <a:lnTo>
                        <a:pt x="1469" y="2491"/>
                      </a:lnTo>
                      <a:lnTo>
                        <a:pt x="1490" y="2479"/>
                      </a:lnTo>
                      <a:lnTo>
                        <a:pt x="1512" y="2465"/>
                      </a:lnTo>
                      <a:lnTo>
                        <a:pt x="1531" y="2451"/>
                      </a:lnTo>
                      <a:lnTo>
                        <a:pt x="1546" y="2434"/>
                      </a:lnTo>
                      <a:lnTo>
                        <a:pt x="1562" y="2415"/>
                      </a:lnTo>
                      <a:lnTo>
                        <a:pt x="1576" y="2396"/>
                      </a:lnTo>
                      <a:lnTo>
                        <a:pt x="1587" y="2375"/>
                      </a:lnTo>
                      <a:lnTo>
                        <a:pt x="1597" y="2352"/>
                      </a:lnTo>
                      <a:lnTo>
                        <a:pt x="1603" y="2330"/>
                      </a:lnTo>
                      <a:lnTo>
                        <a:pt x="1607" y="2306"/>
                      </a:lnTo>
                      <a:lnTo>
                        <a:pt x="1609" y="2281"/>
                      </a:lnTo>
                      <a:lnTo>
                        <a:pt x="1609" y="242"/>
                      </a:lnTo>
                      <a:lnTo>
                        <a:pt x="1607" y="217"/>
                      </a:lnTo>
                      <a:lnTo>
                        <a:pt x="1603" y="193"/>
                      </a:lnTo>
                      <a:lnTo>
                        <a:pt x="1597" y="170"/>
                      </a:lnTo>
                      <a:lnTo>
                        <a:pt x="1587" y="148"/>
                      </a:lnTo>
                      <a:lnTo>
                        <a:pt x="1576" y="127"/>
                      </a:lnTo>
                      <a:lnTo>
                        <a:pt x="1562" y="108"/>
                      </a:lnTo>
                      <a:lnTo>
                        <a:pt x="1546" y="89"/>
                      </a:lnTo>
                      <a:lnTo>
                        <a:pt x="1531" y="72"/>
                      </a:lnTo>
                      <a:lnTo>
                        <a:pt x="1512" y="56"/>
                      </a:lnTo>
                      <a:lnTo>
                        <a:pt x="1490" y="42"/>
                      </a:lnTo>
                      <a:lnTo>
                        <a:pt x="1469" y="30"/>
                      </a:lnTo>
                      <a:lnTo>
                        <a:pt x="1446" y="19"/>
                      </a:lnTo>
                      <a:lnTo>
                        <a:pt x="1420" y="11"/>
                      </a:lnTo>
                      <a:lnTo>
                        <a:pt x="1395" y="6"/>
                      </a:lnTo>
                      <a:lnTo>
                        <a:pt x="1368" y="2"/>
                      </a:lnTo>
                      <a:lnTo>
                        <a:pt x="1341" y="0"/>
                      </a:lnTo>
                      <a:lnTo>
                        <a:pt x="268" y="0"/>
                      </a:lnTo>
                      <a:close/>
                    </a:path>
                  </a:pathLst>
                </a:custGeom>
                <a:solidFill>
                  <a:srgbClr val="FDEA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6" name="Freeform 1018"/>
                <p:cNvSpPr>
                  <a:spLocks/>
                </p:cNvSpPr>
                <p:nvPr/>
              </p:nvSpPr>
              <p:spPr bwMode="auto">
                <a:xfrm>
                  <a:off x="4556" y="883"/>
                  <a:ext cx="779" cy="1220"/>
                </a:xfrm>
                <a:custGeom>
                  <a:avLst/>
                  <a:gdLst/>
                  <a:ahLst/>
                  <a:cxnLst>
                    <a:cxn ang="0">
                      <a:pos x="260" y="0"/>
                    </a:cxn>
                    <a:cxn ang="0">
                      <a:pos x="233" y="2"/>
                    </a:cxn>
                    <a:cxn ang="0">
                      <a:pos x="208" y="5"/>
                    </a:cxn>
                    <a:cxn ang="0">
                      <a:pos x="184" y="11"/>
                    </a:cxn>
                    <a:cxn ang="0">
                      <a:pos x="159" y="19"/>
                    </a:cxn>
                    <a:cxn ang="0">
                      <a:pos x="138" y="28"/>
                    </a:cxn>
                    <a:cxn ang="0">
                      <a:pos x="116" y="40"/>
                    </a:cxn>
                    <a:cxn ang="0">
                      <a:pos x="78" y="70"/>
                    </a:cxn>
                    <a:cxn ang="0">
                      <a:pos x="45" y="104"/>
                    </a:cxn>
                    <a:cxn ang="0">
                      <a:pos x="31" y="124"/>
                    </a:cxn>
                    <a:cxn ang="0">
                      <a:pos x="21" y="143"/>
                    </a:cxn>
                    <a:cxn ang="0">
                      <a:pos x="12" y="165"/>
                    </a:cxn>
                    <a:cxn ang="0">
                      <a:pos x="6" y="186"/>
                    </a:cxn>
                    <a:cxn ang="0">
                      <a:pos x="2" y="209"/>
                    </a:cxn>
                    <a:cxn ang="0">
                      <a:pos x="0" y="233"/>
                    </a:cxn>
                    <a:cxn ang="0">
                      <a:pos x="0" y="2208"/>
                    </a:cxn>
                    <a:cxn ang="0">
                      <a:pos x="2" y="2233"/>
                    </a:cxn>
                    <a:cxn ang="0">
                      <a:pos x="6" y="2255"/>
                    </a:cxn>
                    <a:cxn ang="0">
                      <a:pos x="12" y="2278"/>
                    </a:cxn>
                    <a:cxn ang="0">
                      <a:pos x="21" y="2299"/>
                    </a:cxn>
                    <a:cxn ang="0">
                      <a:pos x="31" y="2319"/>
                    </a:cxn>
                    <a:cxn ang="0">
                      <a:pos x="45" y="2338"/>
                    </a:cxn>
                    <a:cxn ang="0">
                      <a:pos x="78" y="2373"/>
                    </a:cxn>
                    <a:cxn ang="0">
                      <a:pos x="95" y="2387"/>
                    </a:cxn>
                    <a:cxn ang="0">
                      <a:pos x="116" y="2401"/>
                    </a:cxn>
                    <a:cxn ang="0">
                      <a:pos x="138" y="2413"/>
                    </a:cxn>
                    <a:cxn ang="0">
                      <a:pos x="159" y="2424"/>
                    </a:cxn>
                    <a:cxn ang="0">
                      <a:pos x="184" y="2430"/>
                    </a:cxn>
                    <a:cxn ang="0">
                      <a:pos x="208" y="2436"/>
                    </a:cxn>
                    <a:cxn ang="0">
                      <a:pos x="233" y="2439"/>
                    </a:cxn>
                    <a:cxn ang="0">
                      <a:pos x="260" y="2441"/>
                    </a:cxn>
                    <a:cxn ang="0">
                      <a:pos x="1300" y="2441"/>
                    </a:cxn>
                    <a:cxn ang="0">
                      <a:pos x="1327" y="2439"/>
                    </a:cxn>
                    <a:cxn ang="0">
                      <a:pos x="1353" y="2436"/>
                    </a:cxn>
                    <a:cxn ang="0">
                      <a:pos x="1376" y="2430"/>
                    </a:cxn>
                    <a:cxn ang="0">
                      <a:pos x="1401" y="2424"/>
                    </a:cxn>
                    <a:cxn ang="0">
                      <a:pos x="1422" y="2413"/>
                    </a:cxn>
                    <a:cxn ang="0">
                      <a:pos x="1444" y="2401"/>
                    </a:cxn>
                    <a:cxn ang="0">
                      <a:pos x="1463" y="2387"/>
                    </a:cxn>
                    <a:cxn ang="0">
                      <a:pos x="1483" y="2373"/>
                    </a:cxn>
                    <a:cxn ang="0">
                      <a:pos x="1514" y="2338"/>
                    </a:cxn>
                    <a:cxn ang="0">
                      <a:pos x="1527" y="2319"/>
                    </a:cxn>
                    <a:cxn ang="0">
                      <a:pos x="1539" y="2299"/>
                    </a:cxn>
                    <a:cxn ang="0">
                      <a:pos x="1547" y="2278"/>
                    </a:cxn>
                    <a:cxn ang="0">
                      <a:pos x="1552" y="2255"/>
                    </a:cxn>
                    <a:cxn ang="0">
                      <a:pos x="1556" y="2233"/>
                    </a:cxn>
                    <a:cxn ang="0">
                      <a:pos x="1558" y="2208"/>
                    </a:cxn>
                    <a:cxn ang="0">
                      <a:pos x="1558" y="233"/>
                    </a:cxn>
                    <a:cxn ang="0">
                      <a:pos x="1556" y="209"/>
                    </a:cxn>
                    <a:cxn ang="0">
                      <a:pos x="1552" y="186"/>
                    </a:cxn>
                    <a:cxn ang="0">
                      <a:pos x="1547" y="165"/>
                    </a:cxn>
                    <a:cxn ang="0">
                      <a:pos x="1539" y="143"/>
                    </a:cxn>
                    <a:cxn ang="0">
                      <a:pos x="1527" y="124"/>
                    </a:cxn>
                    <a:cxn ang="0">
                      <a:pos x="1514" y="104"/>
                    </a:cxn>
                    <a:cxn ang="0">
                      <a:pos x="1483" y="70"/>
                    </a:cxn>
                    <a:cxn ang="0">
                      <a:pos x="1444" y="40"/>
                    </a:cxn>
                    <a:cxn ang="0">
                      <a:pos x="1422" y="28"/>
                    </a:cxn>
                    <a:cxn ang="0">
                      <a:pos x="1401" y="19"/>
                    </a:cxn>
                    <a:cxn ang="0">
                      <a:pos x="1376" y="11"/>
                    </a:cxn>
                    <a:cxn ang="0">
                      <a:pos x="1353" y="5"/>
                    </a:cxn>
                    <a:cxn ang="0">
                      <a:pos x="1327" y="2"/>
                    </a:cxn>
                    <a:cxn ang="0">
                      <a:pos x="1300" y="0"/>
                    </a:cxn>
                    <a:cxn ang="0">
                      <a:pos x="260" y="0"/>
                    </a:cxn>
                  </a:cxnLst>
                  <a:rect l="0" t="0" r="r" b="b"/>
                  <a:pathLst>
                    <a:path w="1558" h="2441">
                      <a:moveTo>
                        <a:pt x="260" y="0"/>
                      </a:moveTo>
                      <a:lnTo>
                        <a:pt x="233" y="2"/>
                      </a:lnTo>
                      <a:lnTo>
                        <a:pt x="208" y="5"/>
                      </a:lnTo>
                      <a:lnTo>
                        <a:pt x="184" y="11"/>
                      </a:lnTo>
                      <a:lnTo>
                        <a:pt x="159" y="19"/>
                      </a:lnTo>
                      <a:lnTo>
                        <a:pt x="138" y="28"/>
                      </a:lnTo>
                      <a:lnTo>
                        <a:pt x="116" y="40"/>
                      </a:lnTo>
                      <a:lnTo>
                        <a:pt x="78" y="70"/>
                      </a:lnTo>
                      <a:lnTo>
                        <a:pt x="45" y="104"/>
                      </a:lnTo>
                      <a:lnTo>
                        <a:pt x="31" y="124"/>
                      </a:lnTo>
                      <a:lnTo>
                        <a:pt x="21" y="143"/>
                      </a:lnTo>
                      <a:lnTo>
                        <a:pt x="12" y="165"/>
                      </a:lnTo>
                      <a:lnTo>
                        <a:pt x="6" y="186"/>
                      </a:lnTo>
                      <a:lnTo>
                        <a:pt x="2" y="209"/>
                      </a:lnTo>
                      <a:lnTo>
                        <a:pt x="0" y="233"/>
                      </a:lnTo>
                      <a:lnTo>
                        <a:pt x="0" y="2208"/>
                      </a:lnTo>
                      <a:lnTo>
                        <a:pt x="2" y="2233"/>
                      </a:lnTo>
                      <a:lnTo>
                        <a:pt x="6" y="2255"/>
                      </a:lnTo>
                      <a:lnTo>
                        <a:pt x="12" y="2278"/>
                      </a:lnTo>
                      <a:lnTo>
                        <a:pt x="21" y="2299"/>
                      </a:lnTo>
                      <a:lnTo>
                        <a:pt x="31" y="2319"/>
                      </a:lnTo>
                      <a:lnTo>
                        <a:pt x="45" y="2338"/>
                      </a:lnTo>
                      <a:lnTo>
                        <a:pt x="78" y="2373"/>
                      </a:lnTo>
                      <a:lnTo>
                        <a:pt x="95" y="2387"/>
                      </a:lnTo>
                      <a:lnTo>
                        <a:pt x="116" y="2401"/>
                      </a:lnTo>
                      <a:lnTo>
                        <a:pt x="138" y="2413"/>
                      </a:lnTo>
                      <a:lnTo>
                        <a:pt x="159" y="2424"/>
                      </a:lnTo>
                      <a:lnTo>
                        <a:pt x="184" y="2430"/>
                      </a:lnTo>
                      <a:lnTo>
                        <a:pt x="208" y="2436"/>
                      </a:lnTo>
                      <a:lnTo>
                        <a:pt x="233" y="2439"/>
                      </a:lnTo>
                      <a:lnTo>
                        <a:pt x="260" y="2441"/>
                      </a:lnTo>
                      <a:lnTo>
                        <a:pt x="1300" y="2441"/>
                      </a:lnTo>
                      <a:lnTo>
                        <a:pt x="1327" y="2439"/>
                      </a:lnTo>
                      <a:lnTo>
                        <a:pt x="1353" y="2436"/>
                      </a:lnTo>
                      <a:lnTo>
                        <a:pt x="1376" y="2430"/>
                      </a:lnTo>
                      <a:lnTo>
                        <a:pt x="1401" y="2424"/>
                      </a:lnTo>
                      <a:lnTo>
                        <a:pt x="1422" y="2413"/>
                      </a:lnTo>
                      <a:lnTo>
                        <a:pt x="1444" y="2401"/>
                      </a:lnTo>
                      <a:lnTo>
                        <a:pt x="1463" y="2387"/>
                      </a:lnTo>
                      <a:lnTo>
                        <a:pt x="1483" y="2373"/>
                      </a:lnTo>
                      <a:lnTo>
                        <a:pt x="1514" y="2338"/>
                      </a:lnTo>
                      <a:lnTo>
                        <a:pt x="1527" y="2319"/>
                      </a:lnTo>
                      <a:lnTo>
                        <a:pt x="1539" y="2299"/>
                      </a:lnTo>
                      <a:lnTo>
                        <a:pt x="1547" y="2278"/>
                      </a:lnTo>
                      <a:lnTo>
                        <a:pt x="1552" y="2255"/>
                      </a:lnTo>
                      <a:lnTo>
                        <a:pt x="1556" y="2233"/>
                      </a:lnTo>
                      <a:lnTo>
                        <a:pt x="1558" y="2208"/>
                      </a:lnTo>
                      <a:lnTo>
                        <a:pt x="1558" y="233"/>
                      </a:lnTo>
                      <a:lnTo>
                        <a:pt x="1556" y="209"/>
                      </a:lnTo>
                      <a:lnTo>
                        <a:pt x="1552" y="186"/>
                      </a:lnTo>
                      <a:lnTo>
                        <a:pt x="1547" y="165"/>
                      </a:lnTo>
                      <a:lnTo>
                        <a:pt x="1539" y="143"/>
                      </a:lnTo>
                      <a:lnTo>
                        <a:pt x="1527" y="124"/>
                      </a:lnTo>
                      <a:lnTo>
                        <a:pt x="1514" y="104"/>
                      </a:lnTo>
                      <a:lnTo>
                        <a:pt x="1483" y="70"/>
                      </a:lnTo>
                      <a:lnTo>
                        <a:pt x="1444" y="40"/>
                      </a:lnTo>
                      <a:lnTo>
                        <a:pt x="1422" y="28"/>
                      </a:lnTo>
                      <a:lnTo>
                        <a:pt x="1401" y="19"/>
                      </a:lnTo>
                      <a:lnTo>
                        <a:pt x="1376" y="11"/>
                      </a:lnTo>
                      <a:lnTo>
                        <a:pt x="1353" y="5"/>
                      </a:lnTo>
                      <a:lnTo>
                        <a:pt x="1327" y="2"/>
                      </a:lnTo>
                      <a:lnTo>
                        <a:pt x="1300" y="0"/>
                      </a:lnTo>
                      <a:lnTo>
                        <a:pt x="260" y="0"/>
                      </a:lnTo>
                      <a:close/>
                    </a:path>
                  </a:pathLst>
                </a:custGeom>
                <a:solidFill>
                  <a:srgbClr val="FDEA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7" name="Freeform 1019"/>
                <p:cNvSpPr>
                  <a:spLocks/>
                </p:cNvSpPr>
                <p:nvPr/>
              </p:nvSpPr>
              <p:spPr bwMode="auto">
                <a:xfrm>
                  <a:off x="4569" y="903"/>
                  <a:ext cx="754" cy="1180"/>
                </a:xfrm>
                <a:custGeom>
                  <a:avLst/>
                  <a:gdLst/>
                  <a:ahLst/>
                  <a:cxnLst>
                    <a:cxn ang="0">
                      <a:pos x="252" y="0"/>
                    </a:cxn>
                    <a:cxn ang="0">
                      <a:pos x="227" y="2"/>
                    </a:cxn>
                    <a:cxn ang="0">
                      <a:pos x="202" y="5"/>
                    </a:cxn>
                    <a:cxn ang="0">
                      <a:pos x="179" y="11"/>
                    </a:cxn>
                    <a:cxn ang="0">
                      <a:pos x="155" y="18"/>
                    </a:cxn>
                    <a:cxn ang="0">
                      <a:pos x="132" y="28"/>
                    </a:cxn>
                    <a:cxn ang="0">
                      <a:pos x="113" y="38"/>
                    </a:cxn>
                    <a:cxn ang="0">
                      <a:pos x="74" y="66"/>
                    </a:cxn>
                    <a:cxn ang="0">
                      <a:pos x="43" y="101"/>
                    </a:cxn>
                    <a:cxn ang="0">
                      <a:pos x="31" y="118"/>
                    </a:cxn>
                    <a:cxn ang="0">
                      <a:pos x="20" y="139"/>
                    </a:cxn>
                    <a:cxn ang="0">
                      <a:pos x="12" y="160"/>
                    </a:cxn>
                    <a:cxn ang="0">
                      <a:pos x="6" y="181"/>
                    </a:cxn>
                    <a:cxn ang="0">
                      <a:pos x="2" y="203"/>
                    </a:cxn>
                    <a:cxn ang="0">
                      <a:pos x="0" y="226"/>
                    </a:cxn>
                    <a:cxn ang="0">
                      <a:pos x="0" y="2137"/>
                    </a:cxn>
                    <a:cxn ang="0">
                      <a:pos x="2" y="2160"/>
                    </a:cxn>
                    <a:cxn ang="0">
                      <a:pos x="6" y="2182"/>
                    </a:cxn>
                    <a:cxn ang="0">
                      <a:pos x="12" y="2203"/>
                    </a:cxn>
                    <a:cxn ang="0">
                      <a:pos x="20" y="2224"/>
                    </a:cxn>
                    <a:cxn ang="0">
                      <a:pos x="31" y="2243"/>
                    </a:cxn>
                    <a:cxn ang="0">
                      <a:pos x="43" y="2262"/>
                    </a:cxn>
                    <a:cxn ang="0">
                      <a:pos x="74" y="2295"/>
                    </a:cxn>
                    <a:cxn ang="0">
                      <a:pos x="113" y="2323"/>
                    </a:cxn>
                    <a:cxn ang="0">
                      <a:pos x="132" y="2333"/>
                    </a:cxn>
                    <a:cxn ang="0">
                      <a:pos x="155" y="2344"/>
                    </a:cxn>
                    <a:cxn ang="0">
                      <a:pos x="179" y="2351"/>
                    </a:cxn>
                    <a:cxn ang="0">
                      <a:pos x="202" y="2356"/>
                    </a:cxn>
                    <a:cxn ang="0">
                      <a:pos x="227" y="2359"/>
                    </a:cxn>
                    <a:cxn ang="0">
                      <a:pos x="252" y="2361"/>
                    </a:cxn>
                    <a:cxn ang="0">
                      <a:pos x="1258" y="2361"/>
                    </a:cxn>
                    <a:cxn ang="0">
                      <a:pos x="1283" y="2359"/>
                    </a:cxn>
                    <a:cxn ang="0">
                      <a:pos x="1308" y="2356"/>
                    </a:cxn>
                    <a:cxn ang="0">
                      <a:pos x="1331" y="2351"/>
                    </a:cxn>
                    <a:cxn ang="0">
                      <a:pos x="1355" y="2344"/>
                    </a:cxn>
                    <a:cxn ang="0">
                      <a:pos x="1376" y="2333"/>
                    </a:cxn>
                    <a:cxn ang="0">
                      <a:pos x="1397" y="2323"/>
                    </a:cxn>
                    <a:cxn ang="0">
                      <a:pos x="1434" y="2295"/>
                    </a:cxn>
                    <a:cxn ang="0">
                      <a:pos x="1465" y="2262"/>
                    </a:cxn>
                    <a:cxn ang="0">
                      <a:pos x="1477" y="2243"/>
                    </a:cxn>
                    <a:cxn ang="0">
                      <a:pos x="1489" y="2224"/>
                    </a:cxn>
                    <a:cxn ang="0">
                      <a:pos x="1496" y="2203"/>
                    </a:cxn>
                    <a:cxn ang="0">
                      <a:pos x="1502" y="2182"/>
                    </a:cxn>
                    <a:cxn ang="0">
                      <a:pos x="1506" y="2160"/>
                    </a:cxn>
                    <a:cxn ang="0">
                      <a:pos x="1508" y="2137"/>
                    </a:cxn>
                    <a:cxn ang="0">
                      <a:pos x="1508" y="226"/>
                    </a:cxn>
                    <a:cxn ang="0">
                      <a:pos x="1506" y="203"/>
                    </a:cxn>
                    <a:cxn ang="0">
                      <a:pos x="1502" y="181"/>
                    </a:cxn>
                    <a:cxn ang="0">
                      <a:pos x="1496" y="160"/>
                    </a:cxn>
                    <a:cxn ang="0">
                      <a:pos x="1489" y="139"/>
                    </a:cxn>
                    <a:cxn ang="0">
                      <a:pos x="1477" y="118"/>
                    </a:cxn>
                    <a:cxn ang="0">
                      <a:pos x="1465" y="101"/>
                    </a:cxn>
                    <a:cxn ang="0">
                      <a:pos x="1434" y="66"/>
                    </a:cxn>
                    <a:cxn ang="0">
                      <a:pos x="1397" y="38"/>
                    </a:cxn>
                    <a:cxn ang="0">
                      <a:pos x="1376" y="28"/>
                    </a:cxn>
                    <a:cxn ang="0">
                      <a:pos x="1355" y="18"/>
                    </a:cxn>
                    <a:cxn ang="0">
                      <a:pos x="1331" y="11"/>
                    </a:cxn>
                    <a:cxn ang="0">
                      <a:pos x="1308" y="5"/>
                    </a:cxn>
                    <a:cxn ang="0">
                      <a:pos x="1283" y="2"/>
                    </a:cxn>
                    <a:cxn ang="0">
                      <a:pos x="1258" y="0"/>
                    </a:cxn>
                    <a:cxn ang="0">
                      <a:pos x="252" y="0"/>
                    </a:cxn>
                  </a:cxnLst>
                  <a:rect l="0" t="0" r="r" b="b"/>
                  <a:pathLst>
                    <a:path w="1508" h="2361">
                      <a:moveTo>
                        <a:pt x="252" y="0"/>
                      </a:moveTo>
                      <a:lnTo>
                        <a:pt x="227" y="2"/>
                      </a:lnTo>
                      <a:lnTo>
                        <a:pt x="202" y="5"/>
                      </a:lnTo>
                      <a:lnTo>
                        <a:pt x="179" y="11"/>
                      </a:lnTo>
                      <a:lnTo>
                        <a:pt x="155" y="18"/>
                      </a:lnTo>
                      <a:lnTo>
                        <a:pt x="132" y="28"/>
                      </a:lnTo>
                      <a:lnTo>
                        <a:pt x="113" y="38"/>
                      </a:lnTo>
                      <a:lnTo>
                        <a:pt x="74" y="66"/>
                      </a:lnTo>
                      <a:lnTo>
                        <a:pt x="43" y="101"/>
                      </a:lnTo>
                      <a:lnTo>
                        <a:pt x="31" y="118"/>
                      </a:lnTo>
                      <a:lnTo>
                        <a:pt x="20" y="139"/>
                      </a:lnTo>
                      <a:lnTo>
                        <a:pt x="12" y="160"/>
                      </a:lnTo>
                      <a:lnTo>
                        <a:pt x="6" y="181"/>
                      </a:lnTo>
                      <a:lnTo>
                        <a:pt x="2" y="203"/>
                      </a:lnTo>
                      <a:lnTo>
                        <a:pt x="0" y="226"/>
                      </a:lnTo>
                      <a:lnTo>
                        <a:pt x="0" y="2137"/>
                      </a:lnTo>
                      <a:lnTo>
                        <a:pt x="2" y="2160"/>
                      </a:lnTo>
                      <a:lnTo>
                        <a:pt x="6" y="2182"/>
                      </a:lnTo>
                      <a:lnTo>
                        <a:pt x="12" y="2203"/>
                      </a:lnTo>
                      <a:lnTo>
                        <a:pt x="20" y="2224"/>
                      </a:lnTo>
                      <a:lnTo>
                        <a:pt x="31" y="2243"/>
                      </a:lnTo>
                      <a:lnTo>
                        <a:pt x="43" y="2262"/>
                      </a:lnTo>
                      <a:lnTo>
                        <a:pt x="74" y="2295"/>
                      </a:lnTo>
                      <a:lnTo>
                        <a:pt x="113" y="2323"/>
                      </a:lnTo>
                      <a:lnTo>
                        <a:pt x="132" y="2333"/>
                      </a:lnTo>
                      <a:lnTo>
                        <a:pt x="155" y="2344"/>
                      </a:lnTo>
                      <a:lnTo>
                        <a:pt x="179" y="2351"/>
                      </a:lnTo>
                      <a:lnTo>
                        <a:pt x="202" y="2356"/>
                      </a:lnTo>
                      <a:lnTo>
                        <a:pt x="227" y="2359"/>
                      </a:lnTo>
                      <a:lnTo>
                        <a:pt x="252" y="2361"/>
                      </a:lnTo>
                      <a:lnTo>
                        <a:pt x="1258" y="2361"/>
                      </a:lnTo>
                      <a:lnTo>
                        <a:pt x="1283" y="2359"/>
                      </a:lnTo>
                      <a:lnTo>
                        <a:pt x="1308" y="2356"/>
                      </a:lnTo>
                      <a:lnTo>
                        <a:pt x="1331" y="2351"/>
                      </a:lnTo>
                      <a:lnTo>
                        <a:pt x="1355" y="2344"/>
                      </a:lnTo>
                      <a:lnTo>
                        <a:pt x="1376" y="2333"/>
                      </a:lnTo>
                      <a:lnTo>
                        <a:pt x="1397" y="2323"/>
                      </a:lnTo>
                      <a:lnTo>
                        <a:pt x="1434" y="2295"/>
                      </a:lnTo>
                      <a:lnTo>
                        <a:pt x="1465" y="2262"/>
                      </a:lnTo>
                      <a:lnTo>
                        <a:pt x="1477" y="2243"/>
                      </a:lnTo>
                      <a:lnTo>
                        <a:pt x="1489" y="2224"/>
                      </a:lnTo>
                      <a:lnTo>
                        <a:pt x="1496" y="2203"/>
                      </a:lnTo>
                      <a:lnTo>
                        <a:pt x="1502" y="2182"/>
                      </a:lnTo>
                      <a:lnTo>
                        <a:pt x="1506" y="2160"/>
                      </a:lnTo>
                      <a:lnTo>
                        <a:pt x="1508" y="2137"/>
                      </a:lnTo>
                      <a:lnTo>
                        <a:pt x="1508" y="226"/>
                      </a:lnTo>
                      <a:lnTo>
                        <a:pt x="1506" y="203"/>
                      </a:lnTo>
                      <a:lnTo>
                        <a:pt x="1502" y="181"/>
                      </a:lnTo>
                      <a:lnTo>
                        <a:pt x="1496" y="160"/>
                      </a:lnTo>
                      <a:lnTo>
                        <a:pt x="1489" y="139"/>
                      </a:lnTo>
                      <a:lnTo>
                        <a:pt x="1477" y="118"/>
                      </a:lnTo>
                      <a:lnTo>
                        <a:pt x="1465" y="101"/>
                      </a:lnTo>
                      <a:lnTo>
                        <a:pt x="1434" y="66"/>
                      </a:lnTo>
                      <a:lnTo>
                        <a:pt x="1397" y="38"/>
                      </a:lnTo>
                      <a:lnTo>
                        <a:pt x="1376" y="28"/>
                      </a:lnTo>
                      <a:lnTo>
                        <a:pt x="1355" y="18"/>
                      </a:lnTo>
                      <a:lnTo>
                        <a:pt x="1331" y="11"/>
                      </a:lnTo>
                      <a:lnTo>
                        <a:pt x="1308" y="5"/>
                      </a:lnTo>
                      <a:lnTo>
                        <a:pt x="1283" y="2"/>
                      </a:lnTo>
                      <a:lnTo>
                        <a:pt x="1258" y="0"/>
                      </a:lnTo>
                      <a:lnTo>
                        <a:pt x="252" y="0"/>
                      </a:lnTo>
                      <a:close/>
                    </a:path>
                  </a:pathLst>
                </a:custGeom>
                <a:solidFill>
                  <a:srgbClr val="FDEB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8" name="Freeform 1020"/>
                <p:cNvSpPr>
                  <a:spLocks/>
                </p:cNvSpPr>
                <p:nvPr/>
              </p:nvSpPr>
              <p:spPr bwMode="auto">
                <a:xfrm>
                  <a:off x="4581" y="923"/>
                  <a:ext cx="729" cy="1140"/>
                </a:xfrm>
                <a:custGeom>
                  <a:avLst/>
                  <a:gdLst/>
                  <a:ahLst/>
                  <a:cxnLst>
                    <a:cxn ang="0">
                      <a:pos x="245" y="0"/>
                    </a:cxn>
                    <a:cxn ang="0">
                      <a:pos x="220" y="2"/>
                    </a:cxn>
                    <a:cxn ang="0">
                      <a:pos x="196" y="5"/>
                    </a:cxn>
                    <a:cxn ang="0">
                      <a:pos x="173" y="11"/>
                    </a:cxn>
                    <a:cxn ang="0">
                      <a:pos x="150" y="17"/>
                    </a:cxn>
                    <a:cxn ang="0">
                      <a:pos x="128" y="26"/>
                    </a:cxn>
                    <a:cxn ang="0">
                      <a:pos x="109" y="38"/>
                    </a:cxn>
                    <a:cxn ang="0">
                      <a:pos x="72" y="64"/>
                    </a:cxn>
                    <a:cxn ang="0">
                      <a:pos x="43" y="97"/>
                    </a:cxn>
                    <a:cxn ang="0">
                      <a:pos x="30" y="115"/>
                    </a:cxn>
                    <a:cxn ang="0">
                      <a:pos x="20" y="134"/>
                    </a:cxn>
                    <a:cxn ang="0">
                      <a:pos x="12" y="153"/>
                    </a:cxn>
                    <a:cxn ang="0">
                      <a:pos x="6" y="174"/>
                    </a:cxn>
                    <a:cxn ang="0">
                      <a:pos x="2" y="195"/>
                    </a:cxn>
                    <a:cxn ang="0">
                      <a:pos x="0" y="217"/>
                    </a:cxn>
                    <a:cxn ang="0">
                      <a:pos x="0" y="2064"/>
                    </a:cxn>
                    <a:cxn ang="0">
                      <a:pos x="2" y="2087"/>
                    </a:cxn>
                    <a:cxn ang="0">
                      <a:pos x="6" y="2107"/>
                    </a:cxn>
                    <a:cxn ang="0">
                      <a:pos x="12" y="2128"/>
                    </a:cxn>
                    <a:cxn ang="0">
                      <a:pos x="20" y="2149"/>
                    </a:cxn>
                    <a:cxn ang="0">
                      <a:pos x="30" y="2168"/>
                    </a:cxn>
                    <a:cxn ang="0">
                      <a:pos x="43" y="2186"/>
                    </a:cxn>
                    <a:cxn ang="0">
                      <a:pos x="72" y="2217"/>
                    </a:cxn>
                    <a:cxn ang="0">
                      <a:pos x="109" y="2245"/>
                    </a:cxn>
                    <a:cxn ang="0">
                      <a:pos x="128" y="2255"/>
                    </a:cxn>
                    <a:cxn ang="0">
                      <a:pos x="150" y="2264"/>
                    </a:cxn>
                    <a:cxn ang="0">
                      <a:pos x="173" y="2271"/>
                    </a:cxn>
                    <a:cxn ang="0">
                      <a:pos x="196" y="2276"/>
                    </a:cxn>
                    <a:cxn ang="0">
                      <a:pos x="220" y="2279"/>
                    </a:cxn>
                    <a:cxn ang="0">
                      <a:pos x="245" y="2281"/>
                    </a:cxn>
                    <a:cxn ang="0">
                      <a:pos x="1215" y="2281"/>
                    </a:cxn>
                    <a:cxn ang="0">
                      <a:pos x="1240" y="2279"/>
                    </a:cxn>
                    <a:cxn ang="0">
                      <a:pos x="1264" y="2276"/>
                    </a:cxn>
                    <a:cxn ang="0">
                      <a:pos x="1287" y="2271"/>
                    </a:cxn>
                    <a:cxn ang="0">
                      <a:pos x="1310" y="2264"/>
                    </a:cxn>
                    <a:cxn ang="0">
                      <a:pos x="1332" y="2255"/>
                    </a:cxn>
                    <a:cxn ang="0">
                      <a:pos x="1351" y="2245"/>
                    </a:cxn>
                    <a:cxn ang="0">
                      <a:pos x="1386" y="2217"/>
                    </a:cxn>
                    <a:cxn ang="0">
                      <a:pos x="1417" y="2186"/>
                    </a:cxn>
                    <a:cxn ang="0">
                      <a:pos x="1429" y="2168"/>
                    </a:cxn>
                    <a:cxn ang="0">
                      <a:pos x="1438" y="2149"/>
                    </a:cxn>
                    <a:cxn ang="0">
                      <a:pos x="1446" y="2128"/>
                    </a:cxn>
                    <a:cxn ang="0">
                      <a:pos x="1452" y="2107"/>
                    </a:cxn>
                    <a:cxn ang="0">
                      <a:pos x="1456" y="2087"/>
                    </a:cxn>
                    <a:cxn ang="0">
                      <a:pos x="1458" y="2064"/>
                    </a:cxn>
                    <a:cxn ang="0">
                      <a:pos x="1458" y="217"/>
                    </a:cxn>
                    <a:cxn ang="0">
                      <a:pos x="1456" y="195"/>
                    </a:cxn>
                    <a:cxn ang="0">
                      <a:pos x="1452" y="174"/>
                    </a:cxn>
                    <a:cxn ang="0">
                      <a:pos x="1446" y="153"/>
                    </a:cxn>
                    <a:cxn ang="0">
                      <a:pos x="1438" y="134"/>
                    </a:cxn>
                    <a:cxn ang="0">
                      <a:pos x="1429" y="115"/>
                    </a:cxn>
                    <a:cxn ang="0">
                      <a:pos x="1417" y="97"/>
                    </a:cxn>
                    <a:cxn ang="0">
                      <a:pos x="1386" y="64"/>
                    </a:cxn>
                    <a:cxn ang="0">
                      <a:pos x="1351" y="38"/>
                    </a:cxn>
                    <a:cxn ang="0">
                      <a:pos x="1332" y="26"/>
                    </a:cxn>
                    <a:cxn ang="0">
                      <a:pos x="1310" y="17"/>
                    </a:cxn>
                    <a:cxn ang="0">
                      <a:pos x="1287" y="11"/>
                    </a:cxn>
                    <a:cxn ang="0">
                      <a:pos x="1264" y="5"/>
                    </a:cxn>
                    <a:cxn ang="0">
                      <a:pos x="1240" y="2"/>
                    </a:cxn>
                    <a:cxn ang="0">
                      <a:pos x="1215" y="0"/>
                    </a:cxn>
                    <a:cxn ang="0">
                      <a:pos x="245" y="0"/>
                    </a:cxn>
                  </a:cxnLst>
                  <a:rect l="0" t="0" r="r" b="b"/>
                  <a:pathLst>
                    <a:path w="1458" h="2281">
                      <a:moveTo>
                        <a:pt x="245" y="0"/>
                      </a:moveTo>
                      <a:lnTo>
                        <a:pt x="220" y="2"/>
                      </a:lnTo>
                      <a:lnTo>
                        <a:pt x="196" y="5"/>
                      </a:lnTo>
                      <a:lnTo>
                        <a:pt x="173" y="11"/>
                      </a:lnTo>
                      <a:lnTo>
                        <a:pt x="150" y="17"/>
                      </a:lnTo>
                      <a:lnTo>
                        <a:pt x="128" y="26"/>
                      </a:lnTo>
                      <a:lnTo>
                        <a:pt x="109" y="38"/>
                      </a:lnTo>
                      <a:lnTo>
                        <a:pt x="72" y="64"/>
                      </a:lnTo>
                      <a:lnTo>
                        <a:pt x="43" y="97"/>
                      </a:lnTo>
                      <a:lnTo>
                        <a:pt x="30" y="115"/>
                      </a:lnTo>
                      <a:lnTo>
                        <a:pt x="20" y="134"/>
                      </a:lnTo>
                      <a:lnTo>
                        <a:pt x="12" y="153"/>
                      </a:lnTo>
                      <a:lnTo>
                        <a:pt x="6" y="174"/>
                      </a:lnTo>
                      <a:lnTo>
                        <a:pt x="2" y="195"/>
                      </a:lnTo>
                      <a:lnTo>
                        <a:pt x="0" y="217"/>
                      </a:lnTo>
                      <a:lnTo>
                        <a:pt x="0" y="2064"/>
                      </a:lnTo>
                      <a:lnTo>
                        <a:pt x="2" y="2087"/>
                      </a:lnTo>
                      <a:lnTo>
                        <a:pt x="6" y="2107"/>
                      </a:lnTo>
                      <a:lnTo>
                        <a:pt x="12" y="2128"/>
                      </a:lnTo>
                      <a:lnTo>
                        <a:pt x="20" y="2149"/>
                      </a:lnTo>
                      <a:lnTo>
                        <a:pt x="30" y="2168"/>
                      </a:lnTo>
                      <a:lnTo>
                        <a:pt x="43" y="2186"/>
                      </a:lnTo>
                      <a:lnTo>
                        <a:pt x="72" y="2217"/>
                      </a:lnTo>
                      <a:lnTo>
                        <a:pt x="109" y="2245"/>
                      </a:lnTo>
                      <a:lnTo>
                        <a:pt x="128" y="2255"/>
                      </a:lnTo>
                      <a:lnTo>
                        <a:pt x="150" y="2264"/>
                      </a:lnTo>
                      <a:lnTo>
                        <a:pt x="173" y="2271"/>
                      </a:lnTo>
                      <a:lnTo>
                        <a:pt x="196" y="2276"/>
                      </a:lnTo>
                      <a:lnTo>
                        <a:pt x="220" y="2279"/>
                      </a:lnTo>
                      <a:lnTo>
                        <a:pt x="245" y="2281"/>
                      </a:lnTo>
                      <a:lnTo>
                        <a:pt x="1215" y="2281"/>
                      </a:lnTo>
                      <a:lnTo>
                        <a:pt x="1240" y="2279"/>
                      </a:lnTo>
                      <a:lnTo>
                        <a:pt x="1264" y="2276"/>
                      </a:lnTo>
                      <a:lnTo>
                        <a:pt x="1287" y="2271"/>
                      </a:lnTo>
                      <a:lnTo>
                        <a:pt x="1310" y="2264"/>
                      </a:lnTo>
                      <a:lnTo>
                        <a:pt x="1332" y="2255"/>
                      </a:lnTo>
                      <a:lnTo>
                        <a:pt x="1351" y="2245"/>
                      </a:lnTo>
                      <a:lnTo>
                        <a:pt x="1386" y="2217"/>
                      </a:lnTo>
                      <a:lnTo>
                        <a:pt x="1417" y="2186"/>
                      </a:lnTo>
                      <a:lnTo>
                        <a:pt x="1429" y="2168"/>
                      </a:lnTo>
                      <a:lnTo>
                        <a:pt x="1438" y="2149"/>
                      </a:lnTo>
                      <a:lnTo>
                        <a:pt x="1446" y="2128"/>
                      </a:lnTo>
                      <a:lnTo>
                        <a:pt x="1452" y="2107"/>
                      </a:lnTo>
                      <a:lnTo>
                        <a:pt x="1456" y="2087"/>
                      </a:lnTo>
                      <a:lnTo>
                        <a:pt x="1458" y="2064"/>
                      </a:lnTo>
                      <a:lnTo>
                        <a:pt x="1458" y="217"/>
                      </a:lnTo>
                      <a:lnTo>
                        <a:pt x="1456" y="195"/>
                      </a:lnTo>
                      <a:lnTo>
                        <a:pt x="1452" y="174"/>
                      </a:lnTo>
                      <a:lnTo>
                        <a:pt x="1446" y="153"/>
                      </a:lnTo>
                      <a:lnTo>
                        <a:pt x="1438" y="134"/>
                      </a:lnTo>
                      <a:lnTo>
                        <a:pt x="1429" y="115"/>
                      </a:lnTo>
                      <a:lnTo>
                        <a:pt x="1417" y="97"/>
                      </a:lnTo>
                      <a:lnTo>
                        <a:pt x="1386" y="64"/>
                      </a:lnTo>
                      <a:lnTo>
                        <a:pt x="1351" y="38"/>
                      </a:lnTo>
                      <a:lnTo>
                        <a:pt x="1332" y="26"/>
                      </a:lnTo>
                      <a:lnTo>
                        <a:pt x="1310" y="17"/>
                      </a:lnTo>
                      <a:lnTo>
                        <a:pt x="1287" y="11"/>
                      </a:lnTo>
                      <a:lnTo>
                        <a:pt x="1264" y="5"/>
                      </a:lnTo>
                      <a:lnTo>
                        <a:pt x="1240" y="2"/>
                      </a:lnTo>
                      <a:lnTo>
                        <a:pt x="1215" y="0"/>
                      </a:lnTo>
                      <a:lnTo>
                        <a:pt x="245" y="0"/>
                      </a:lnTo>
                      <a:close/>
                    </a:path>
                  </a:pathLst>
                </a:custGeom>
                <a:solidFill>
                  <a:srgbClr val="FDECD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69" name="Freeform 1021"/>
                <p:cNvSpPr>
                  <a:spLocks/>
                </p:cNvSpPr>
                <p:nvPr/>
              </p:nvSpPr>
              <p:spPr bwMode="auto">
                <a:xfrm>
                  <a:off x="4594" y="942"/>
                  <a:ext cx="703" cy="1102"/>
                </a:xfrm>
                <a:custGeom>
                  <a:avLst/>
                  <a:gdLst/>
                  <a:ahLst/>
                  <a:cxnLst>
                    <a:cxn ang="0">
                      <a:pos x="234" y="0"/>
                    </a:cxn>
                    <a:cxn ang="0">
                      <a:pos x="211" y="2"/>
                    </a:cxn>
                    <a:cxn ang="0">
                      <a:pos x="188" y="6"/>
                    </a:cxn>
                    <a:cxn ang="0">
                      <a:pos x="165" y="11"/>
                    </a:cxn>
                    <a:cxn ang="0">
                      <a:pos x="143" y="18"/>
                    </a:cxn>
                    <a:cxn ang="0">
                      <a:pos x="124" y="26"/>
                    </a:cxn>
                    <a:cxn ang="0">
                      <a:pos x="104" y="37"/>
                    </a:cxn>
                    <a:cxn ang="0">
                      <a:pos x="69" y="63"/>
                    </a:cxn>
                    <a:cxn ang="0">
                      <a:pos x="40" y="94"/>
                    </a:cxn>
                    <a:cxn ang="0">
                      <a:pos x="29" y="111"/>
                    </a:cxn>
                    <a:cxn ang="0">
                      <a:pos x="19" y="129"/>
                    </a:cxn>
                    <a:cxn ang="0">
                      <a:pos x="11" y="148"/>
                    </a:cxn>
                    <a:cxn ang="0">
                      <a:pos x="5" y="169"/>
                    </a:cxn>
                    <a:cxn ang="0">
                      <a:pos x="2" y="190"/>
                    </a:cxn>
                    <a:cxn ang="0">
                      <a:pos x="0" y="210"/>
                    </a:cxn>
                    <a:cxn ang="0">
                      <a:pos x="0" y="1997"/>
                    </a:cxn>
                    <a:cxn ang="0">
                      <a:pos x="2" y="2017"/>
                    </a:cxn>
                    <a:cxn ang="0">
                      <a:pos x="5" y="2038"/>
                    </a:cxn>
                    <a:cxn ang="0">
                      <a:pos x="11" y="2059"/>
                    </a:cxn>
                    <a:cxn ang="0">
                      <a:pos x="19" y="2078"/>
                    </a:cxn>
                    <a:cxn ang="0">
                      <a:pos x="29" y="2095"/>
                    </a:cxn>
                    <a:cxn ang="0">
                      <a:pos x="40" y="2113"/>
                    </a:cxn>
                    <a:cxn ang="0">
                      <a:pos x="69" y="2144"/>
                    </a:cxn>
                    <a:cxn ang="0">
                      <a:pos x="104" y="2168"/>
                    </a:cxn>
                    <a:cxn ang="0">
                      <a:pos x="124" y="2179"/>
                    </a:cxn>
                    <a:cxn ang="0">
                      <a:pos x="143" y="2189"/>
                    </a:cxn>
                    <a:cxn ang="0">
                      <a:pos x="165" y="2196"/>
                    </a:cxn>
                    <a:cxn ang="0">
                      <a:pos x="188" y="2201"/>
                    </a:cxn>
                    <a:cxn ang="0">
                      <a:pos x="211" y="2203"/>
                    </a:cxn>
                    <a:cxn ang="0">
                      <a:pos x="234" y="2205"/>
                    </a:cxn>
                    <a:cxn ang="0">
                      <a:pos x="1174" y="2205"/>
                    </a:cxn>
                    <a:cxn ang="0">
                      <a:pos x="1197" y="2203"/>
                    </a:cxn>
                    <a:cxn ang="0">
                      <a:pos x="1220" y="2201"/>
                    </a:cxn>
                    <a:cxn ang="0">
                      <a:pos x="1244" y="2196"/>
                    </a:cxn>
                    <a:cxn ang="0">
                      <a:pos x="1265" y="2189"/>
                    </a:cxn>
                    <a:cxn ang="0">
                      <a:pos x="1284" y="2179"/>
                    </a:cxn>
                    <a:cxn ang="0">
                      <a:pos x="1304" y="2168"/>
                    </a:cxn>
                    <a:cxn ang="0">
                      <a:pos x="1339" y="2144"/>
                    </a:cxn>
                    <a:cxn ang="0">
                      <a:pos x="1366" y="2113"/>
                    </a:cxn>
                    <a:cxn ang="0">
                      <a:pos x="1378" y="2095"/>
                    </a:cxn>
                    <a:cxn ang="0">
                      <a:pos x="1389" y="2078"/>
                    </a:cxn>
                    <a:cxn ang="0">
                      <a:pos x="1397" y="2059"/>
                    </a:cxn>
                    <a:cxn ang="0">
                      <a:pos x="1403" y="2038"/>
                    </a:cxn>
                    <a:cxn ang="0">
                      <a:pos x="1405" y="2017"/>
                    </a:cxn>
                    <a:cxn ang="0">
                      <a:pos x="1407" y="1997"/>
                    </a:cxn>
                    <a:cxn ang="0">
                      <a:pos x="1407" y="210"/>
                    </a:cxn>
                    <a:cxn ang="0">
                      <a:pos x="1405" y="190"/>
                    </a:cxn>
                    <a:cxn ang="0">
                      <a:pos x="1403" y="169"/>
                    </a:cxn>
                    <a:cxn ang="0">
                      <a:pos x="1397" y="148"/>
                    </a:cxn>
                    <a:cxn ang="0">
                      <a:pos x="1389" y="129"/>
                    </a:cxn>
                    <a:cxn ang="0">
                      <a:pos x="1378" y="111"/>
                    </a:cxn>
                    <a:cxn ang="0">
                      <a:pos x="1366" y="94"/>
                    </a:cxn>
                    <a:cxn ang="0">
                      <a:pos x="1339" y="63"/>
                    </a:cxn>
                    <a:cxn ang="0">
                      <a:pos x="1304" y="37"/>
                    </a:cxn>
                    <a:cxn ang="0">
                      <a:pos x="1284" y="26"/>
                    </a:cxn>
                    <a:cxn ang="0">
                      <a:pos x="1265" y="18"/>
                    </a:cxn>
                    <a:cxn ang="0">
                      <a:pos x="1244" y="11"/>
                    </a:cxn>
                    <a:cxn ang="0">
                      <a:pos x="1220" y="6"/>
                    </a:cxn>
                    <a:cxn ang="0">
                      <a:pos x="1197" y="2"/>
                    </a:cxn>
                    <a:cxn ang="0">
                      <a:pos x="1174" y="0"/>
                    </a:cxn>
                    <a:cxn ang="0">
                      <a:pos x="234" y="0"/>
                    </a:cxn>
                  </a:cxnLst>
                  <a:rect l="0" t="0" r="r" b="b"/>
                  <a:pathLst>
                    <a:path w="1407" h="2205">
                      <a:moveTo>
                        <a:pt x="234" y="0"/>
                      </a:moveTo>
                      <a:lnTo>
                        <a:pt x="211" y="2"/>
                      </a:lnTo>
                      <a:lnTo>
                        <a:pt x="188" y="6"/>
                      </a:lnTo>
                      <a:lnTo>
                        <a:pt x="165" y="11"/>
                      </a:lnTo>
                      <a:lnTo>
                        <a:pt x="143" y="18"/>
                      </a:lnTo>
                      <a:lnTo>
                        <a:pt x="124" y="26"/>
                      </a:lnTo>
                      <a:lnTo>
                        <a:pt x="104" y="37"/>
                      </a:lnTo>
                      <a:lnTo>
                        <a:pt x="69" y="63"/>
                      </a:lnTo>
                      <a:lnTo>
                        <a:pt x="40" y="94"/>
                      </a:lnTo>
                      <a:lnTo>
                        <a:pt x="29" y="111"/>
                      </a:lnTo>
                      <a:lnTo>
                        <a:pt x="19" y="129"/>
                      </a:lnTo>
                      <a:lnTo>
                        <a:pt x="11" y="148"/>
                      </a:lnTo>
                      <a:lnTo>
                        <a:pt x="5" y="169"/>
                      </a:lnTo>
                      <a:lnTo>
                        <a:pt x="2" y="190"/>
                      </a:lnTo>
                      <a:lnTo>
                        <a:pt x="0" y="210"/>
                      </a:lnTo>
                      <a:lnTo>
                        <a:pt x="0" y="1997"/>
                      </a:lnTo>
                      <a:lnTo>
                        <a:pt x="2" y="2017"/>
                      </a:lnTo>
                      <a:lnTo>
                        <a:pt x="5" y="2038"/>
                      </a:lnTo>
                      <a:lnTo>
                        <a:pt x="11" y="2059"/>
                      </a:lnTo>
                      <a:lnTo>
                        <a:pt x="19" y="2078"/>
                      </a:lnTo>
                      <a:lnTo>
                        <a:pt x="29" y="2095"/>
                      </a:lnTo>
                      <a:lnTo>
                        <a:pt x="40" y="2113"/>
                      </a:lnTo>
                      <a:lnTo>
                        <a:pt x="69" y="2144"/>
                      </a:lnTo>
                      <a:lnTo>
                        <a:pt x="104" y="2168"/>
                      </a:lnTo>
                      <a:lnTo>
                        <a:pt x="124" y="2179"/>
                      </a:lnTo>
                      <a:lnTo>
                        <a:pt x="143" y="2189"/>
                      </a:lnTo>
                      <a:lnTo>
                        <a:pt x="165" y="2196"/>
                      </a:lnTo>
                      <a:lnTo>
                        <a:pt x="188" y="2201"/>
                      </a:lnTo>
                      <a:lnTo>
                        <a:pt x="211" y="2203"/>
                      </a:lnTo>
                      <a:lnTo>
                        <a:pt x="234" y="2205"/>
                      </a:lnTo>
                      <a:lnTo>
                        <a:pt x="1174" y="2205"/>
                      </a:lnTo>
                      <a:lnTo>
                        <a:pt x="1197" y="2203"/>
                      </a:lnTo>
                      <a:lnTo>
                        <a:pt x="1220" y="2201"/>
                      </a:lnTo>
                      <a:lnTo>
                        <a:pt x="1244" y="2196"/>
                      </a:lnTo>
                      <a:lnTo>
                        <a:pt x="1265" y="2189"/>
                      </a:lnTo>
                      <a:lnTo>
                        <a:pt x="1284" y="2179"/>
                      </a:lnTo>
                      <a:lnTo>
                        <a:pt x="1304" y="2168"/>
                      </a:lnTo>
                      <a:lnTo>
                        <a:pt x="1339" y="2144"/>
                      </a:lnTo>
                      <a:lnTo>
                        <a:pt x="1366" y="2113"/>
                      </a:lnTo>
                      <a:lnTo>
                        <a:pt x="1378" y="2095"/>
                      </a:lnTo>
                      <a:lnTo>
                        <a:pt x="1389" y="2078"/>
                      </a:lnTo>
                      <a:lnTo>
                        <a:pt x="1397" y="2059"/>
                      </a:lnTo>
                      <a:lnTo>
                        <a:pt x="1403" y="2038"/>
                      </a:lnTo>
                      <a:lnTo>
                        <a:pt x="1405" y="2017"/>
                      </a:lnTo>
                      <a:lnTo>
                        <a:pt x="1407" y="1997"/>
                      </a:lnTo>
                      <a:lnTo>
                        <a:pt x="1407" y="210"/>
                      </a:lnTo>
                      <a:lnTo>
                        <a:pt x="1405" y="190"/>
                      </a:lnTo>
                      <a:lnTo>
                        <a:pt x="1403" y="169"/>
                      </a:lnTo>
                      <a:lnTo>
                        <a:pt x="1397" y="148"/>
                      </a:lnTo>
                      <a:lnTo>
                        <a:pt x="1389" y="129"/>
                      </a:lnTo>
                      <a:lnTo>
                        <a:pt x="1378" y="111"/>
                      </a:lnTo>
                      <a:lnTo>
                        <a:pt x="1366" y="94"/>
                      </a:lnTo>
                      <a:lnTo>
                        <a:pt x="1339" y="63"/>
                      </a:lnTo>
                      <a:lnTo>
                        <a:pt x="1304" y="37"/>
                      </a:lnTo>
                      <a:lnTo>
                        <a:pt x="1284" y="26"/>
                      </a:lnTo>
                      <a:lnTo>
                        <a:pt x="1265" y="18"/>
                      </a:lnTo>
                      <a:lnTo>
                        <a:pt x="1244" y="11"/>
                      </a:lnTo>
                      <a:lnTo>
                        <a:pt x="1220" y="6"/>
                      </a:lnTo>
                      <a:lnTo>
                        <a:pt x="1197" y="2"/>
                      </a:lnTo>
                      <a:lnTo>
                        <a:pt x="1174" y="0"/>
                      </a:lnTo>
                      <a:lnTo>
                        <a:pt x="234" y="0"/>
                      </a:lnTo>
                      <a:close/>
                    </a:path>
                  </a:pathLst>
                </a:custGeom>
                <a:solidFill>
                  <a:srgbClr val="FDEDD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0" name="Freeform 1022"/>
                <p:cNvSpPr>
                  <a:spLocks/>
                </p:cNvSpPr>
                <p:nvPr/>
              </p:nvSpPr>
              <p:spPr bwMode="auto">
                <a:xfrm>
                  <a:off x="4606" y="962"/>
                  <a:ext cx="679" cy="1062"/>
                </a:xfrm>
                <a:custGeom>
                  <a:avLst/>
                  <a:gdLst/>
                  <a:ahLst/>
                  <a:cxnLst>
                    <a:cxn ang="0">
                      <a:pos x="227" y="0"/>
                    </a:cxn>
                    <a:cxn ang="0">
                      <a:pos x="204" y="2"/>
                    </a:cxn>
                    <a:cxn ang="0">
                      <a:pos x="182" y="4"/>
                    </a:cxn>
                    <a:cxn ang="0">
                      <a:pos x="159" y="9"/>
                    </a:cxn>
                    <a:cxn ang="0">
                      <a:pos x="140" y="16"/>
                    </a:cxn>
                    <a:cxn ang="0">
                      <a:pos x="101" y="35"/>
                    </a:cxn>
                    <a:cxn ang="0">
                      <a:pos x="68" y="61"/>
                    </a:cxn>
                    <a:cxn ang="0">
                      <a:pos x="39" y="91"/>
                    </a:cxn>
                    <a:cxn ang="0">
                      <a:pos x="17" y="125"/>
                    </a:cxn>
                    <a:cxn ang="0">
                      <a:pos x="10" y="143"/>
                    </a:cxn>
                    <a:cxn ang="0">
                      <a:pos x="4" y="163"/>
                    </a:cxn>
                    <a:cxn ang="0">
                      <a:pos x="2" y="183"/>
                    </a:cxn>
                    <a:cxn ang="0">
                      <a:pos x="0" y="203"/>
                    </a:cxn>
                    <a:cxn ang="0">
                      <a:pos x="0" y="1924"/>
                    </a:cxn>
                    <a:cxn ang="0">
                      <a:pos x="2" y="1944"/>
                    </a:cxn>
                    <a:cxn ang="0">
                      <a:pos x="4" y="1963"/>
                    </a:cxn>
                    <a:cxn ang="0">
                      <a:pos x="10" y="1984"/>
                    </a:cxn>
                    <a:cxn ang="0">
                      <a:pos x="17" y="2002"/>
                    </a:cxn>
                    <a:cxn ang="0">
                      <a:pos x="39" y="2036"/>
                    </a:cxn>
                    <a:cxn ang="0">
                      <a:pos x="68" y="2066"/>
                    </a:cxn>
                    <a:cxn ang="0">
                      <a:pos x="101" y="2090"/>
                    </a:cxn>
                    <a:cxn ang="0">
                      <a:pos x="140" y="2109"/>
                    </a:cxn>
                    <a:cxn ang="0">
                      <a:pos x="159" y="2116"/>
                    </a:cxn>
                    <a:cxn ang="0">
                      <a:pos x="182" y="2121"/>
                    </a:cxn>
                    <a:cxn ang="0">
                      <a:pos x="204" y="2123"/>
                    </a:cxn>
                    <a:cxn ang="0">
                      <a:pos x="227" y="2125"/>
                    </a:cxn>
                    <a:cxn ang="0">
                      <a:pos x="1131" y="2125"/>
                    </a:cxn>
                    <a:cxn ang="0">
                      <a:pos x="1155" y="2123"/>
                    </a:cxn>
                    <a:cxn ang="0">
                      <a:pos x="1176" y="2121"/>
                    </a:cxn>
                    <a:cxn ang="0">
                      <a:pos x="1199" y="2116"/>
                    </a:cxn>
                    <a:cxn ang="0">
                      <a:pos x="1219" y="2109"/>
                    </a:cxn>
                    <a:cxn ang="0">
                      <a:pos x="1257" y="2090"/>
                    </a:cxn>
                    <a:cxn ang="0">
                      <a:pos x="1290" y="2066"/>
                    </a:cxn>
                    <a:cxn ang="0">
                      <a:pos x="1318" y="2036"/>
                    </a:cxn>
                    <a:cxn ang="0">
                      <a:pos x="1339" y="2002"/>
                    </a:cxn>
                    <a:cxn ang="0">
                      <a:pos x="1347" y="1984"/>
                    </a:cxn>
                    <a:cxn ang="0">
                      <a:pos x="1353" y="1963"/>
                    </a:cxn>
                    <a:cxn ang="0">
                      <a:pos x="1354" y="1944"/>
                    </a:cxn>
                    <a:cxn ang="0">
                      <a:pos x="1356" y="1924"/>
                    </a:cxn>
                    <a:cxn ang="0">
                      <a:pos x="1356" y="203"/>
                    </a:cxn>
                    <a:cxn ang="0">
                      <a:pos x="1354" y="183"/>
                    </a:cxn>
                    <a:cxn ang="0">
                      <a:pos x="1353" y="163"/>
                    </a:cxn>
                    <a:cxn ang="0">
                      <a:pos x="1347" y="143"/>
                    </a:cxn>
                    <a:cxn ang="0">
                      <a:pos x="1339" y="125"/>
                    </a:cxn>
                    <a:cxn ang="0">
                      <a:pos x="1318" y="91"/>
                    </a:cxn>
                    <a:cxn ang="0">
                      <a:pos x="1290" y="61"/>
                    </a:cxn>
                    <a:cxn ang="0">
                      <a:pos x="1257" y="35"/>
                    </a:cxn>
                    <a:cxn ang="0">
                      <a:pos x="1219" y="16"/>
                    </a:cxn>
                    <a:cxn ang="0">
                      <a:pos x="1199" y="9"/>
                    </a:cxn>
                    <a:cxn ang="0">
                      <a:pos x="1176" y="4"/>
                    </a:cxn>
                    <a:cxn ang="0">
                      <a:pos x="1155" y="2"/>
                    </a:cxn>
                    <a:cxn ang="0">
                      <a:pos x="1131" y="0"/>
                    </a:cxn>
                    <a:cxn ang="0">
                      <a:pos x="227" y="0"/>
                    </a:cxn>
                  </a:cxnLst>
                  <a:rect l="0" t="0" r="r" b="b"/>
                  <a:pathLst>
                    <a:path w="1356" h="2125">
                      <a:moveTo>
                        <a:pt x="227" y="0"/>
                      </a:moveTo>
                      <a:lnTo>
                        <a:pt x="204" y="2"/>
                      </a:lnTo>
                      <a:lnTo>
                        <a:pt x="182" y="4"/>
                      </a:lnTo>
                      <a:lnTo>
                        <a:pt x="159" y="9"/>
                      </a:lnTo>
                      <a:lnTo>
                        <a:pt x="140" y="16"/>
                      </a:lnTo>
                      <a:lnTo>
                        <a:pt x="101" y="35"/>
                      </a:lnTo>
                      <a:lnTo>
                        <a:pt x="68" y="61"/>
                      </a:lnTo>
                      <a:lnTo>
                        <a:pt x="39" y="91"/>
                      </a:lnTo>
                      <a:lnTo>
                        <a:pt x="17" y="125"/>
                      </a:lnTo>
                      <a:lnTo>
                        <a:pt x="10" y="143"/>
                      </a:lnTo>
                      <a:lnTo>
                        <a:pt x="4" y="163"/>
                      </a:lnTo>
                      <a:lnTo>
                        <a:pt x="2" y="183"/>
                      </a:lnTo>
                      <a:lnTo>
                        <a:pt x="0" y="203"/>
                      </a:lnTo>
                      <a:lnTo>
                        <a:pt x="0" y="1924"/>
                      </a:lnTo>
                      <a:lnTo>
                        <a:pt x="2" y="1944"/>
                      </a:lnTo>
                      <a:lnTo>
                        <a:pt x="4" y="1963"/>
                      </a:lnTo>
                      <a:lnTo>
                        <a:pt x="10" y="1984"/>
                      </a:lnTo>
                      <a:lnTo>
                        <a:pt x="17" y="2002"/>
                      </a:lnTo>
                      <a:lnTo>
                        <a:pt x="39" y="2036"/>
                      </a:lnTo>
                      <a:lnTo>
                        <a:pt x="68" y="2066"/>
                      </a:lnTo>
                      <a:lnTo>
                        <a:pt x="101" y="2090"/>
                      </a:lnTo>
                      <a:lnTo>
                        <a:pt x="140" y="2109"/>
                      </a:lnTo>
                      <a:lnTo>
                        <a:pt x="159" y="2116"/>
                      </a:lnTo>
                      <a:lnTo>
                        <a:pt x="182" y="2121"/>
                      </a:lnTo>
                      <a:lnTo>
                        <a:pt x="204" y="2123"/>
                      </a:lnTo>
                      <a:lnTo>
                        <a:pt x="227" y="2125"/>
                      </a:lnTo>
                      <a:lnTo>
                        <a:pt x="1131" y="2125"/>
                      </a:lnTo>
                      <a:lnTo>
                        <a:pt x="1155" y="2123"/>
                      </a:lnTo>
                      <a:lnTo>
                        <a:pt x="1176" y="2121"/>
                      </a:lnTo>
                      <a:lnTo>
                        <a:pt x="1199" y="2116"/>
                      </a:lnTo>
                      <a:lnTo>
                        <a:pt x="1219" y="2109"/>
                      </a:lnTo>
                      <a:lnTo>
                        <a:pt x="1257" y="2090"/>
                      </a:lnTo>
                      <a:lnTo>
                        <a:pt x="1290" y="2066"/>
                      </a:lnTo>
                      <a:lnTo>
                        <a:pt x="1318" y="2036"/>
                      </a:lnTo>
                      <a:lnTo>
                        <a:pt x="1339" y="2002"/>
                      </a:lnTo>
                      <a:lnTo>
                        <a:pt x="1347" y="1984"/>
                      </a:lnTo>
                      <a:lnTo>
                        <a:pt x="1353" y="1963"/>
                      </a:lnTo>
                      <a:lnTo>
                        <a:pt x="1354" y="1944"/>
                      </a:lnTo>
                      <a:lnTo>
                        <a:pt x="1356" y="1924"/>
                      </a:lnTo>
                      <a:lnTo>
                        <a:pt x="1356" y="203"/>
                      </a:lnTo>
                      <a:lnTo>
                        <a:pt x="1354" y="183"/>
                      </a:lnTo>
                      <a:lnTo>
                        <a:pt x="1353" y="163"/>
                      </a:lnTo>
                      <a:lnTo>
                        <a:pt x="1347" y="143"/>
                      </a:lnTo>
                      <a:lnTo>
                        <a:pt x="1339" y="125"/>
                      </a:lnTo>
                      <a:lnTo>
                        <a:pt x="1318" y="91"/>
                      </a:lnTo>
                      <a:lnTo>
                        <a:pt x="1290" y="61"/>
                      </a:lnTo>
                      <a:lnTo>
                        <a:pt x="1257" y="35"/>
                      </a:lnTo>
                      <a:lnTo>
                        <a:pt x="1219" y="16"/>
                      </a:lnTo>
                      <a:lnTo>
                        <a:pt x="1199" y="9"/>
                      </a:lnTo>
                      <a:lnTo>
                        <a:pt x="1176" y="4"/>
                      </a:lnTo>
                      <a:lnTo>
                        <a:pt x="1155" y="2"/>
                      </a:lnTo>
                      <a:lnTo>
                        <a:pt x="1131" y="0"/>
                      </a:lnTo>
                      <a:lnTo>
                        <a:pt x="227" y="0"/>
                      </a:lnTo>
                      <a:close/>
                    </a:path>
                  </a:pathLst>
                </a:custGeom>
                <a:solidFill>
                  <a:srgbClr val="FDEED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071" name="Freeform 1023"/>
                <p:cNvSpPr>
                  <a:spLocks/>
                </p:cNvSpPr>
                <p:nvPr/>
              </p:nvSpPr>
              <p:spPr bwMode="auto">
                <a:xfrm>
                  <a:off x="4619" y="982"/>
                  <a:ext cx="653" cy="1022"/>
                </a:xfrm>
                <a:custGeom>
                  <a:avLst/>
                  <a:gdLst/>
                  <a:ahLst/>
                  <a:cxnLst>
                    <a:cxn ang="0">
                      <a:pos x="219" y="0"/>
                    </a:cxn>
                    <a:cxn ang="0">
                      <a:pos x="198" y="2"/>
                    </a:cxn>
                    <a:cxn ang="0">
                      <a:pos x="175" y="4"/>
                    </a:cxn>
                    <a:cxn ang="0">
                      <a:pos x="155" y="9"/>
                    </a:cxn>
                    <a:cxn ang="0">
                      <a:pos x="134" y="16"/>
                    </a:cxn>
                    <a:cxn ang="0">
                      <a:pos x="97" y="33"/>
                    </a:cxn>
                    <a:cxn ang="0">
                      <a:pos x="64" y="57"/>
                    </a:cxn>
                    <a:cxn ang="0">
                      <a:pos x="37" y="87"/>
                    </a:cxn>
                    <a:cxn ang="0">
                      <a:pos x="18" y="120"/>
                    </a:cxn>
                    <a:cxn ang="0">
                      <a:pos x="10" y="139"/>
                    </a:cxn>
                    <a:cxn ang="0">
                      <a:pos x="4" y="156"/>
                    </a:cxn>
                    <a:cxn ang="0">
                      <a:pos x="2" y="177"/>
                    </a:cxn>
                    <a:cxn ang="0">
                      <a:pos x="0" y="196"/>
                    </a:cxn>
                    <a:cxn ang="0">
                      <a:pos x="0" y="1851"/>
                    </a:cxn>
                    <a:cxn ang="0">
                      <a:pos x="2" y="1871"/>
                    </a:cxn>
                    <a:cxn ang="0">
                      <a:pos x="4" y="1891"/>
                    </a:cxn>
                    <a:cxn ang="0">
                      <a:pos x="10" y="1908"/>
                    </a:cxn>
                    <a:cxn ang="0">
                      <a:pos x="18" y="1927"/>
                    </a:cxn>
                    <a:cxn ang="0">
                      <a:pos x="37" y="1960"/>
                    </a:cxn>
                    <a:cxn ang="0">
                      <a:pos x="64" y="1988"/>
                    </a:cxn>
                    <a:cxn ang="0">
                      <a:pos x="97" y="2012"/>
                    </a:cxn>
                    <a:cxn ang="0">
                      <a:pos x="134" y="2029"/>
                    </a:cxn>
                    <a:cxn ang="0">
                      <a:pos x="155" y="2036"/>
                    </a:cxn>
                    <a:cxn ang="0">
                      <a:pos x="175" y="2042"/>
                    </a:cxn>
                    <a:cxn ang="0">
                      <a:pos x="198" y="2043"/>
                    </a:cxn>
                    <a:cxn ang="0">
                      <a:pos x="219" y="2045"/>
                    </a:cxn>
                    <a:cxn ang="0">
                      <a:pos x="1089" y="2045"/>
                    </a:cxn>
                    <a:cxn ang="0">
                      <a:pos x="1112" y="2043"/>
                    </a:cxn>
                    <a:cxn ang="0">
                      <a:pos x="1133" y="2042"/>
                    </a:cxn>
                    <a:cxn ang="0">
                      <a:pos x="1153" y="2036"/>
                    </a:cxn>
                    <a:cxn ang="0">
                      <a:pos x="1174" y="2029"/>
                    </a:cxn>
                    <a:cxn ang="0">
                      <a:pos x="1211" y="2012"/>
                    </a:cxn>
                    <a:cxn ang="0">
                      <a:pos x="1242" y="1988"/>
                    </a:cxn>
                    <a:cxn ang="0">
                      <a:pos x="1269" y="1960"/>
                    </a:cxn>
                    <a:cxn ang="0">
                      <a:pos x="1289" y="1927"/>
                    </a:cxn>
                    <a:cxn ang="0">
                      <a:pos x="1296" y="1908"/>
                    </a:cxn>
                    <a:cxn ang="0">
                      <a:pos x="1302" y="1891"/>
                    </a:cxn>
                    <a:cxn ang="0">
                      <a:pos x="1304" y="1871"/>
                    </a:cxn>
                    <a:cxn ang="0">
                      <a:pos x="1306" y="1851"/>
                    </a:cxn>
                    <a:cxn ang="0">
                      <a:pos x="1306" y="196"/>
                    </a:cxn>
                    <a:cxn ang="0">
                      <a:pos x="1304" y="177"/>
                    </a:cxn>
                    <a:cxn ang="0">
                      <a:pos x="1302" y="156"/>
                    </a:cxn>
                    <a:cxn ang="0">
                      <a:pos x="1296" y="139"/>
                    </a:cxn>
                    <a:cxn ang="0">
                      <a:pos x="1289" y="120"/>
                    </a:cxn>
                    <a:cxn ang="0">
                      <a:pos x="1269" y="87"/>
                    </a:cxn>
                    <a:cxn ang="0">
                      <a:pos x="1242" y="57"/>
                    </a:cxn>
                    <a:cxn ang="0">
                      <a:pos x="1211" y="33"/>
                    </a:cxn>
                    <a:cxn ang="0">
                      <a:pos x="1174" y="16"/>
                    </a:cxn>
                    <a:cxn ang="0">
                      <a:pos x="1153" y="9"/>
                    </a:cxn>
                    <a:cxn ang="0">
                      <a:pos x="1133" y="4"/>
                    </a:cxn>
                    <a:cxn ang="0">
                      <a:pos x="1112" y="2"/>
                    </a:cxn>
                    <a:cxn ang="0">
                      <a:pos x="1089" y="0"/>
                    </a:cxn>
                    <a:cxn ang="0">
                      <a:pos x="219" y="0"/>
                    </a:cxn>
                  </a:cxnLst>
                  <a:rect l="0" t="0" r="r" b="b"/>
                  <a:pathLst>
                    <a:path w="1306" h="2045">
                      <a:moveTo>
                        <a:pt x="219" y="0"/>
                      </a:moveTo>
                      <a:lnTo>
                        <a:pt x="198" y="2"/>
                      </a:lnTo>
                      <a:lnTo>
                        <a:pt x="175" y="4"/>
                      </a:lnTo>
                      <a:lnTo>
                        <a:pt x="155" y="9"/>
                      </a:lnTo>
                      <a:lnTo>
                        <a:pt x="134" y="16"/>
                      </a:lnTo>
                      <a:lnTo>
                        <a:pt x="97" y="33"/>
                      </a:lnTo>
                      <a:lnTo>
                        <a:pt x="64" y="57"/>
                      </a:lnTo>
                      <a:lnTo>
                        <a:pt x="37" y="87"/>
                      </a:lnTo>
                      <a:lnTo>
                        <a:pt x="18" y="120"/>
                      </a:lnTo>
                      <a:lnTo>
                        <a:pt x="10" y="139"/>
                      </a:lnTo>
                      <a:lnTo>
                        <a:pt x="4" y="156"/>
                      </a:lnTo>
                      <a:lnTo>
                        <a:pt x="2" y="177"/>
                      </a:lnTo>
                      <a:lnTo>
                        <a:pt x="0" y="196"/>
                      </a:lnTo>
                      <a:lnTo>
                        <a:pt x="0" y="1851"/>
                      </a:lnTo>
                      <a:lnTo>
                        <a:pt x="2" y="1871"/>
                      </a:lnTo>
                      <a:lnTo>
                        <a:pt x="4" y="1891"/>
                      </a:lnTo>
                      <a:lnTo>
                        <a:pt x="10" y="1908"/>
                      </a:lnTo>
                      <a:lnTo>
                        <a:pt x="18" y="1927"/>
                      </a:lnTo>
                      <a:lnTo>
                        <a:pt x="37" y="1960"/>
                      </a:lnTo>
                      <a:lnTo>
                        <a:pt x="64" y="1988"/>
                      </a:lnTo>
                      <a:lnTo>
                        <a:pt x="97" y="2012"/>
                      </a:lnTo>
                      <a:lnTo>
                        <a:pt x="134" y="2029"/>
                      </a:lnTo>
                      <a:lnTo>
                        <a:pt x="155" y="2036"/>
                      </a:lnTo>
                      <a:lnTo>
                        <a:pt x="175" y="2042"/>
                      </a:lnTo>
                      <a:lnTo>
                        <a:pt x="198" y="2043"/>
                      </a:lnTo>
                      <a:lnTo>
                        <a:pt x="219" y="2045"/>
                      </a:lnTo>
                      <a:lnTo>
                        <a:pt x="1089" y="2045"/>
                      </a:lnTo>
                      <a:lnTo>
                        <a:pt x="1112" y="2043"/>
                      </a:lnTo>
                      <a:lnTo>
                        <a:pt x="1133" y="2042"/>
                      </a:lnTo>
                      <a:lnTo>
                        <a:pt x="1153" y="2036"/>
                      </a:lnTo>
                      <a:lnTo>
                        <a:pt x="1174" y="2029"/>
                      </a:lnTo>
                      <a:lnTo>
                        <a:pt x="1211" y="2012"/>
                      </a:lnTo>
                      <a:lnTo>
                        <a:pt x="1242" y="1988"/>
                      </a:lnTo>
                      <a:lnTo>
                        <a:pt x="1269" y="1960"/>
                      </a:lnTo>
                      <a:lnTo>
                        <a:pt x="1289" y="1927"/>
                      </a:lnTo>
                      <a:lnTo>
                        <a:pt x="1296" y="1908"/>
                      </a:lnTo>
                      <a:lnTo>
                        <a:pt x="1302" y="1891"/>
                      </a:lnTo>
                      <a:lnTo>
                        <a:pt x="1304" y="1871"/>
                      </a:lnTo>
                      <a:lnTo>
                        <a:pt x="1306" y="1851"/>
                      </a:lnTo>
                      <a:lnTo>
                        <a:pt x="1306" y="196"/>
                      </a:lnTo>
                      <a:lnTo>
                        <a:pt x="1304" y="177"/>
                      </a:lnTo>
                      <a:lnTo>
                        <a:pt x="1302" y="156"/>
                      </a:lnTo>
                      <a:lnTo>
                        <a:pt x="1296" y="139"/>
                      </a:lnTo>
                      <a:lnTo>
                        <a:pt x="1289" y="120"/>
                      </a:lnTo>
                      <a:lnTo>
                        <a:pt x="1269" y="87"/>
                      </a:lnTo>
                      <a:lnTo>
                        <a:pt x="1242" y="57"/>
                      </a:lnTo>
                      <a:lnTo>
                        <a:pt x="1211" y="33"/>
                      </a:lnTo>
                      <a:lnTo>
                        <a:pt x="1174" y="16"/>
                      </a:lnTo>
                      <a:lnTo>
                        <a:pt x="1153" y="9"/>
                      </a:lnTo>
                      <a:lnTo>
                        <a:pt x="1133" y="4"/>
                      </a:lnTo>
                      <a:lnTo>
                        <a:pt x="1112" y="2"/>
                      </a:lnTo>
                      <a:lnTo>
                        <a:pt x="1089" y="0"/>
                      </a:lnTo>
                      <a:lnTo>
                        <a:pt x="219" y="0"/>
                      </a:lnTo>
                      <a:close/>
                    </a:path>
                  </a:pathLst>
                </a:custGeom>
                <a:solidFill>
                  <a:srgbClr val="FDEFD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68" name="Freeform 1024"/>
                <p:cNvSpPr>
                  <a:spLocks/>
                </p:cNvSpPr>
                <p:nvPr/>
              </p:nvSpPr>
              <p:spPr bwMode="auto">
                <a:xfrm>
                  <a:off x="4632" y="1001"/>
                  <a:ext cx="627" cy="984"/>
                </a:xfrm>
                <a:custGeom>
                  <a:avLst/>
                  <a:gdLst/>
                  <a:ahLst/>
                  <a:cxnLst>
                    <a:cxn ang="0">
                      <a:pos x="210" y="0"/>
                    </a:cxn>
                    <a:cxn ang="0">
                      <a:pos x="189" y="2"/>
                    </a:cxn>
                    <a:cxn ang="0">
                      <a:pos x="167" y="4"/>
                    </a:cxn>
                    <a:cxn ang="0">
                      <a:pos x="148" y="9"/>
                    </a:cxn>
                    <a:cxn ang="0">
                      <a:pos x="128" y="16"/>
                    </a:cxn>
                    <a:cxn ang="0">
                      <a:pos x="93" y="33"/>
                    </a:cxn>
                    <a:cxn ang="0">
                      <a:pos x="62" y="56"/>
                    </a:cxn>
                    <a:cxn ang="0">
                      <a:pos x="37" y="84"/>
                    </a:cxn>
                    <a:cxn ang="0">
                      <a:pos x="18" y="115"/>
                    </a:cxn>
                    <a:cxn ang="0">
                      <a:pos x="10" y="132"/>
                    </a:cxn>
                    <a:cxn ang="0">
                      <a:pos x="4" y="150"/>
                    </a:cxn>
                    <a:cxn ang="0">
                      <a:pos x="2" y="169"/>
                    </a:cxn>
                    <a:cxn ang="0">
                      <a:pos x="0" y="188"/>
                    </a:cxn>
                    <a:cxn ang="0">
                      <a:pos x="0" y="1783"/>
                    </a:cxn>
                    <a:cxn ang="0">
                      <a:pos x="2" y="1802"/>
                    </a:cxn>
                    <a:cxn ang="0">
                      <a:pos x="4" y="1821"/>
                    </a:cxn>
                    <a:cxn ang="0">
                      <a:pos x="10" y="1839"/>
                    </a:cxn>
                    <a:cxn ang="0">
                      <a:pos x="18" y="1856"/>
                    </a:cxn>
                    <a:cxn ang="0">
                      <a:pos x="37" y="1887"/>
                    </a:cxn>
                    <a:cxn ang="0">
                      <a:pos x="62" y="1915"/>
                    </a:cxn>
                    <a:cxn ang="0">
                      <a:pos x="93" y="1938"/>
                    </a:cxn>
                    <a:cxn ang="0">
                      <a:pos x="128" y="1955"/>
                    </a:cxn>
                    <a:cxn ang="0">
                      <a:pos x="148" y="1960"/>
                    </a:cxn>
                    <a:cxn ang="0">
                      <a:pos x="167" y="1965"/>
                    </a:cxn>
                    <a:cxn ang="0">
                      <a:pos x="189" y="1967"/>
                    </a:cxn>
                    <a:cxn ang="0">
                      <a:pos x="210" y="1969"/>
                    </a:cxn>
                    <a:cxn ang="0">
                      <a:pos x="1048" y="1969"/>
                    </a:cxn>
                    <a:cxn ang="0">
                      <a:pos x="1070" y="1967"/>
                    </a:cxn>
                    <a:cxn ang="0">
                      <a:pos x="1091" y="1965"/>
                    </a:cxn>
                    <a:cxn ang="0">
                      <a:pos x="1110" y="1960"/>
                    </a:cxn>
                    <a:cxn ang="0">
                      <a:pos x="1130" y="1955"/>
                    </a:cxn>
                    <a:cxn ang="0">
                      <a:pos x="1165" y="1938"/>
                    </a:cxn>
                    <a:cxn ang="0">
                      <a:pos x="1196" y="1915"/>
                    </a:cxn>
                    <a:cxn ang="0">
                      <a:pos x="1221" y="1887"/>
                    </a:cxn>
                    <a:cxn ang="0">
                      <a:pos x="1240" y="1856"/>
                    </a:cxn>
                    <a:cxn ang="0">
                      <a:pos x="1246" y="1839"/>
                    </a:cxn>
                    <a:cxn ang="0">
                      <a:pos x="1252" y="1821"/>
                    </a:cxn>
                    <a:cxn ang="0">
                      <a:pos x="1254" y="1802"/>
                    </a:cxn>
                    <a:cxn ang="0">
                      <a:pos x="1256" y="1783"/>
                    </a:cxn>
                    <a:cxn ang="0">
                      <a:pos x="1256" y="188"/>
                    </a:cxn>
                    <a:cxn ang="0">
                      <a:pos x="1254" y="169"/>
                    </a:cxn>
                    <a:cxn ang="0">
                      <a:pos x="1252" y="150"/>
                    </a:cxn>
                    <a:cxn ang="0">
                      <a:pos x="1246" y="132"/>
                    </a:cxn>
                    <a:cxn ang="0">
                      <a:pos x="1240" y="115"/>
                    </a:cxn>
                    <a:cxn ang="0">
                      <a:pos x="1221" y="84"/>
                    </a:cxn>
                    <a:cxn ang="0">
                      <a:pos x="1196" y="56"/>
                    </a:cxn>
                    <a:cxn ang="0">
                      <a:pos x="1165" y="33"/>
                    </a:cxn>
                    <a:cxn ang="0">
                      <a:pos x="1130" y="16"/>
                    </a:cxn>
                    <a:cxn ang="0">
                      <a:pos x="1110" y="9"/>
                    </a:cxn>
                    <a:cxn ang="0">
                      <a:pos x="1091" y="4"/>
                    </a:cxn>
                    <a:cxn ang="0">
                      <a:pos x="1070" y="2"/>
                    </a:cxn>
                    <a:cxn ang="0">
                      <a:pos x="1048" y="0"/>
                    </a:cxn>
                    <a:cxn ang="0">
                      <a:pos x="210" y="0"/>
                    </a:cxn>
                  </a:cxnLst>
                  <a:rect l="0" t="0" r="r" b="b"/>
                  <a:pathLst>
                    <a:path w="1256" h="1969">
                      <a:moveTo>
                        <a:pt x="210" y="0"/>
                      </a:moveTo>
                      <a:lnTo>
                        <a:pt x="189" y="2"/>
                      </a:lnTo>
                      <a:lnTo>
                        <a:pt x="167" y="4"/>
                      </a:lnTo>
                      <a:lnTo>
                        <a:pt x="148" y="9"/>
                      </a:lnTo>
                      <a:lnTo>
                        <a:pt x="128" y="16"/>
                      </a:lnTo>
                      <a:lnTo>
                        <a:pt x="93" y="33"/>
                      </a:lnTo>
                      <a:lnTo>
                        <a:pt x="62" y="56"/>
                      </a:lnTo>
                      <a:lnTo>
                        <a:pt x="37" y="84"/>
                      </a:lnTo>
                      <a:lnTo>
                        <a:pt x="18" y="115"/>
                      </a:lnTo>
                      <a:lnTo>
                        <a:pt x="10" y="132"/>
                      </a:lnTo>
                      <a:lnTo>
                        <a:pt x="4" y="150"/>
                      </a:lnTo>
                      <a:lnTo>
                        <a:pt x="2" y="169"/>
                      </a:lnTo>
                      <a:lnTo>
                        <a:pt x="0" y="188"/>
                      </a:lnTo>
                      <a:lnTo>
                        <a:pt x="0" y="1783"/>
                      </a:lnTo>
                      <a:lnTo>
                        <a:pt x="2" y="1802"/>
                      </a:lnTo>
                      <a:lnTo>
                        <a:pt x="4" y="1821"/>
                      </a:lnTo>
                      <a:lnTo>
                        <a:pt x="10" y="1839"/>
                      </a:lnTo>
                      <a:lnTo>
                        <a:pt x="18" y="1856"/>
                      </a:lnTo>
                      <a:lnTo>
                        <a:pt x="37" y="1887"/>
                      </a:lnTo>
                      <a:lnTo>
                        <a:pt x="62" y="1915"/>
                      </a:lnTo>
                      <a:lnTo>
                        <a:pt x="93" y="1938"/>
                      </a:lnTo>
                      <a:lnTo>
                        <a:pt x="128" y="1955"/>
                      </a:lnTo>
                      <a:lnTo>
                        <a:pt x="148" y="1960"/>
                      </a:lnTo>
                      <a:lnTo>
                        <a:pt x="167" y="1965"/>
                      </a:lnTo>
                      <a:lnTo>
                        <a:pt x="189" y="1967"/>
                      </a:lnTo>
                      <a:lnTo>
                        <a:pt x="210" y="1969"/>
                      </a:lnTo>
                      <a:lnTo>
                        <a:pt x="1048" y="1969"/>
                      </a:lnTo>
                      <a:lnTo>
                        <a:pt x="1070" y="1967"/>
                      </a:lnTo>
                      <a:lnTo>
                        <a:pt x="1091" y="1965"/>
                      </a:lnTo>
                      <a:lnTo>
                        <a:pt x="1110" y="1960"/>
                      </a:lnTo>
                      <a:lnTo>
                        <a:pt x="1130" y="1955"/>
                      </a:lnTo>
                      <a:lnTo>
                        <a:pt x="1165" y="1938"/>
                      </a:lnTo>
                      <a:lnTo>
                        <a:pt x="1196" y="1915"/>
                      </a:lnTo>
                      <a:lnTo>
                        <a:pt x="1221" y="1887"/>
                      </a:lnTo>
                      <a:lnTo>
                        <a:pt x="1240" y="1856"/>
                      </a:lnTo>
                      <a:lnTo>
                        <a:pt x="1246" y="1839"/>
                      </a:lnTo>
                      <a:lnTo>
                        <a:pt x="1252" y="1821"/>
                      </a:lnTo>
                      <a:lnTo>
                        <a:pt x="1254" y="1802"/>
                      </a:lnTo>
                      <a:lnTo>
                        <a:pt x="1256" y="1783"/>
                      </a:lnTo>
                      <a:lnTo>
                        <a:pt x="1256" y="188"/>
                      </a:lnTo>
                      <a:lnTo>
                        <a:pt x="1254" y="169"/>
                      </a:lnTo>
                      <a:lnTo>
                        <a:pt x="1252" y="150"/>
                      </a:lnTo>
                      <a:lnTo>
                        <a:pt x="1246" y="132"/>
                      </a:lnTo>
                      <a:lnTo>
                        <a:pt x="1240" y="115"/>
                      </a:lnTo>
                      <a:lnTo>
                        <a:pt x="1221" y="84"/>
                      </a:lnTo>
                      <a:lnTo>
                        <a:pt x="1196" y="56"/>
                      </a:lnTo>
                      <a:lnTo>
                        <a:pt x="1165" y="33"/>
                      </a:lnTo>
                      <a:lnTo>
                        <a:pt x="1130" y="16"/>
                      </a:lnTo>
                      <a:lnTo>
                        <a:pt x="1110" y="9"/>
                      </a:lnTo>
                      <a:lnTo>
                        <a:pt x="1091" y="4"/>
                      </a:lnTo>
                      <a:lnTo>
                        <a:pt x="1070" y="2"/>
                      </a:lnTo>
                      <a:lnTo>
                        <a:pt x="1048" y="0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rgbClr val="FDF0D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69" name="Freeform 1025"/>
                <p:cNvSpPr>
                  <a:spLocks/>
                </p:cNvSpPr>
                <p:nvPr/>
              </p:nvSpPr>
              <p:spPr bwMode="auto">
                <a:xfrm>
                  <a:off x="4644" y="1021"/>
                  <a:ext cx="604" cy="944"/>
                </a:xfrm>
                <a:custGeom>
                  <a:avLst/>
                  <a:gdLst/>
                  <a:ahLst/>
                  <a:cxnLst>
                    <a:cxn ang="0">
                      <a:pos x="201" y="0"/>
                    </a:cxn>
                    <a:cxn ang="0">
                      <a:pos x="180" y="2"/>
                    </a:cxn>
                    <a:cxn ang="0">
                      <a:pos x="161" y="4"/>
                    </a:cxn>
                    <a:cxn ang="0">
                      <a:pos x="124" y="14"/>
                    </a:cxn>
                    <a:cxn ang="0">
                      <a:pos x="89" y="32"/>
                    </a:cxn>
                    <a:cxn ang="0">
                      <a:pos x="60" y="54"/>
                    </a:cxn>
                    <a:cxn ang="0">
                      <a:pos x="34" y="80"/>
                    </a:cxn>
                    <a:cxn ang="0">
                      <a:pos x="15" y="111"/>
                    </a:cxn>
                    <a:cxn ang="0">
                      <a:pos x="3" y="144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0" y="1710"/>
                    </a:cxn>
                    <a:cxn ang="0">
                      <a:pos x="1" y="1729"/>
                    </a:cxn>
                    <a:cxn ang="0">
                      <a:pos x="3" y="1747"/>
                    </a:cxn>
                    <a:cxn ang="0">
                      <a:pos x="15" y="1780"/>
                    </a:cxn>
                    <a:cxn ang="0">
                      <a:pos x="34" y="1811"/>
                    </a:cxn>
                    <a:cxn ang="0">
                      <a:pos x="60" y="1837"/>
                    </a:cxn>
                    <a:cxn ang="0">
                      <a:pos x="89" y="1858"/>
                    </a:cxn>
                    <a:cxn ang="0">
                      <a:pos x="124" y="1875"/>
                    </a:cxn>
                    <a:cxn ang="0">
                      <a:pos x="161" y="1885"/>
                    </a:cxn>
                    <a:cxn ang="0">
                      <a:pos x="180" y="1889"/>
                    </a:cxn>
                    <a:cxn ang="0">
                      <a:pos x="201" y="1889"/>
                    </a:cxn>
                    <a:cxn ang="0">
                      <a:pos x="1005" y="1889"/>
                    </a:cxn>
                    <a:cxn ang="0">
                      <a:pos x="1026" y="1889"/>
                    </a:cxn>
                    <a:cxn ang="0">
                      <a:pos x="1046" y="1885"/>
                    </a:cxn>
                    <a:cxn ang="0">
                      <a:pos x="1082" y="1875"/>
                    </a:cxn>
                    <a:cxn ang="0">
                      <a:pos x="1117" y="1858"/>
                    </a:cxn>
                    <a:cxn ang="0">
                      <a:pos x="1146" y="1837"/>
                    </a:cxn>
                    <a:cxn ang="0">
                      <a:pos x="1172" y="1811"/>
                    </a:cxn>
                    <a:cxn ang="0">
                      <a:pos x="1191" y="1780"/>
                    </a:cxn>
                    <a:cxn ang="0">
                      <a:pos x="1203" y="1747"/>
                    </a:cxn>
                    <a:cxn ang="0">
                      <a:pos x="1205" y="1729"/>
                    </a:cxn>
                    <a:cxn ang="0">
                      <a:pos x="1207" y="1710"/>
                    </a:cxn>
                    <a:cxn ang="0">
                      <a:pos x="1207" y="181"/>
                    </a:cxn>
                    <a:cxn ang="0">
                      <a:pos x="1205" y="162"/>
                    </a:cxn>
                    <a:cxn ang="0">
                      <a:pos x="1203" y="144"/>
                    </a:cxn>
                    <a:cxn ang="0">
                      <a:pos x="1191" y="111"/>
                    </a:cxn>
                    <a:cxn ang="0">
                      <a:pos x="1172" y="80"/>
                    </a:cxn>
                    <a:cxn ang="0">
                      <a:pos x="1146" y="54"/>
                    </a:cxn>
                    <a:cxn ang="0">
                      <a:pos x="1117" y="32"/>
                    </a:cxn>
                    <a:cxn ang="0">
                      <a:pos x="1082" y="14"/>
                    </a:cxn>
                    <a:cxn ang="0">
                      <a:pos x="1046" y="4"/>
                    </a:cxn>
                    <a:cxn ang="0">
                      <a:pos x="1026" y="2"/>
                    </a:cxn>
                    <a:cxn ang="0">
                      <a:pos x="1005" y="0"/>
                    </a:cxn>
                    <a:cxn ang="0">
                      <a:pos x="201" y="0"/>
                    </a:cxn>
                  </a:cxnLst>
                  <a:rect l="0" t="0" r="r" b="b"/>
                  <a:pathLst>
                    <a:path w="1207" h="1889">
                      <a:moveTo>
                        <a:pt x="201" y="0"/>
                      </a:moveTo>
                      <a:lnTo>
                        <a:pt x="180" y="2"/>
                      </a:lnTo>
                      <a:lnTo>
                        <a:pt x="161" y="4"/>
                      </a:lnTo>
                      <a:lnTo>
                        <a:pt x="124" y="14"/>
                      </a:lnTo>
                      <a:lnTo>
                        <a:pt x="89" y="32"/>
                      </a:lnTo>
                      <a:lnTo>
                        <a:pt x="60" y="54"/>
                      </a:lnTo>
                      <a:lnTo>
                        <a:pt x="34" y="80"/>
                      </a:lnTo>
                      <a:lnTo>
                        <a:pt x="15" y="111"/>
                      </a:lnTo>
                      <a:lnTo>
                        <a:pt x="3" y="144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0" y="1710"/>
                      </a:lnTo>
                      <a:lnTo>
                        <a:pt x="1" y="1729"/>
                      </a:lnTo>
                      <a:lnTo>
                        <a:pt x="3" y="1747"/>
                      </a:lnTo>
                      <a:lnTo>
                        <a:pt x="15" y="1780"/>
                      </a:lnTo>
                      <a:lnTo>
                        <a:pt x="34" y="1811"/>
                      </a:lnTo>
                      <a:lnTo>
                        <a:pt x="60" y="1837"/>
                      </a:lnTo>
                      <a:lnTo>
                        <a:pt x="89" y="1858"/>
                      </a:lnTo>
                      <a:lnTo>
                        <a:pt x="124" y="1875"/>
                      </a:lnTo>
                      <a:lnTo>
                        <a:pt x="161" y="1885"/>
                      </a:lnTo>
                      <a:lnTo>
                        <a:pt x="180" y="1889"/>
                      </a:lnTo>
                      <a:lnTo>
                        <a:pt x="201" y="1889"/>
                      </a:lnTo>
                      <a:lnTo>
                        <a:pt x="1005" y="1889"/>
                      </a:lnTo>
                      <a:lnTo>
                        <a:pt x="1026" y="1889"/>
                      </a:lnTo>
                      <a:lnTo>
                        <a:pt x="1046" y="1885"/>
                      </a:lnTo>
                      <a:lnTo>
                        <a:pt x="1082" y="1875"/>
                      </a:lnTo>
                      <a:lnTo>
                        <a:pt x="1117" y="1858"/>
                      </a:lnTo>
                      <a:lnTo>
                        <a:pt x="1146" y="1837"/>
                      </a:lnTo>
                      <a:lnTo>
                        <a:pt x="1172" y="1811"/>
                      </a:lnTo>
                      <a:lnTo>
                        <a:pt x="1191" y="1780"/>
                      </a:lnTo>
                      <a:lnTo>
                        <a:pt x="1203" y="1747"/>
                      </a:lnTo>
                      <a:lnTo>
                        <a:pt x="1205" y="1729"/>
                      </a:lnTo>
                      <a:lnTo>
                        <a:pt x="1207" y="1710"/>
                      </a:lnTo>
                      <a:lnTo>
                        <a:pt x="1207" y="181"/>
                      </a:lnTo>
                      <a:lnTo>
                        <a:pt x="1205" y="162"/>
                      </a:lnTo>
                      <a:lnTo>
                        <a:pt x="1203" y="144"/>
                      </a:lnTo>
                      <a:lnTo>
                        <a:pt x="1191" y="111"/>
                      </a:lnTo>
                      <a:lnTo>
                        <a:pt x="1172" y="80"/>
                      </a:lnTo>
                      <a:lnTo>
                        <a:pt x="1146" y="54"/>
                      </a:lnTo>
                      <a:lnTo>
                        <a:pt x="1117" y="32"/>
                      </a:lnTo>
                      <a:lnTo>
                        <a:pt x="1082" y="14"/>
                      </a:lnTo>
                      <a:lnTo>
                        <a:pt x="1046" y="4"/>
                      </a:lnTo>
                      <a:lnTo>
                        <a:pt x="1026" y="2"/>
                      </a:lnTo>
                      <a:lnTo>
                        <a:pt x="1005" y="0"/>
                      </a:lnTo>
                      <a:lnTo>
                        <a:pt x="201" y="0"/>
                      </a:lnTo>
                      <a:close/>
                    </a:path>
                  </a:pathLst>
                </a:custGeom>
                <a:solidFill>
                  <a:srgbClr val="FEF1D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0" name="Freeform 1026"/>
                <p:cNvSpPr>
                  <a:spLocks/>
                </p:cNvSpPr>
                <p:nvPr/>
              </p:nvSpPr>
              <p:spPr bwMode="auto">
                <a:xfrm>
                  <a:off x="4656" y="1041"/>
                  <a:ext cx="579" cy="905"/>
                </a:xfrm>
                <a:custGeom>
                  <a:avLst/>
                  <a:gdLst/>
                  <a:ahLst/>
                  <a:cxnLst>
                    <a:cxn ang="0">
                      <a:pos x="194" y="0"/>
                    </a:cxn>
                    <a:cxn ang="0">
                      <a:pos x="174" y="2"/>
                    </a:cxn>
                    <a:cxn ang="0">
                      <a:pos x="155" y="4"/>
                    </a:cxn>
                    <a:cxn ang="0">
                      <a:pos x="118" y="14"/>
                    </a:cxn>
                    <a:cxn ang="0">
                      <a:pos x="85" y="30"/>
                    </a:cxn>
                    <a:cxn ang="0">
                      <a:pos x="56" y="51"/>
                    </a:cxn>
                    <a:cxn ang="0">
                      <a:pos x="33" y="77"/>
                    </a:cxn>
                    <a:cxn ang="0">
                      <a:pos x="15" y="106"/>
                    </a:cxn>
                    <a:cxn ang="0">
                      <a:pos x="4" y="139"/>
                    </a:cxn>
                    <a:cxn ang="0">
                      <a:pos x="2" y="156"/>
                    </a:cxn>
                    <a:cxn ang="0">
                      <a:pos x="0" y="174"/>
                    </a:cxn>
                    <a:cxn ang="0">
                      <a:pos x="0" y="1637"/>
                    </a:cxn>
                    <a:cxn ang="0">
                      <a:pos x="2" y="1654"/>
                    </a:cxn>
                    <a:cxn ang="0">
                      <a:pos x="4" y="1672"/>
                    </a:cxn>
                    <a:cxn ang="0">
                      <a:pos x="15" y="1705"/>
                    </a:cxn>
                    <a:cxn ang="0">
                      <a:pos x="33" y="1734"/>
                    </a:cxn>
                    <a:cxn ang="0">
                      <a:pos x="56" y="1760"/>
                    </a:cxn>
                    <a:cxn ang="0">
                      <a:pos x="85" y="1781"/>
                    </a:cxn>
                    <a:cxn ang="0">
                      <a:pos x="118" y="1797"/>
                    </a:cxn>
                    <a:cxn ang="0">
                      <a:pos x="155" y="1807"/>
                    </a:cxn>
                    <a:cxn ang="0">
                      <a:pos x="174" y="1811"/>
                    </a:cxn>
                    <a:cxn ang="0">
                      <a:pos x="194" y="1811"/>
                    </a:cxn>
                    <a:cxn ang="0">
                      <a:pos x="964" y="1811"/>
                    </a:cxn>
                    <a:cxn ang="0">
                      <a:pos x="984" y="1811"/>
                    </a:cxn>
                    <a:cxn ang="0">
                      <a:pos x="1003" y="1807"/>
                    </a:cxn>
                    <a:cxn ang="0">
                      <a:pos x="1040" y="1797"/>
                    </a:cxn>
                    <a:cxn ang="0">
                      <a:pos x="1073" y="1781"/>
                    </a:cxn>
                    <a:cxn ang="0">
                      <a:pos x="1102" y="1760"/>
                    </a:cxn>
                    <a:cxn ang="0">
                      <a:pos x="1125" y="1734"/>
                    </a:cxn>
                    <a:cxn ang="0">
                      <a:pos x="1143" y="1705"/>
                    </a:cxn>
                    <a:cxn ang="0">
                      <a:pos x="1155" y="1672"/>
                    </a:cxn>
                    <a:cxn ang="0">
                      <a:pos x="1158" y="1654"/>
                    </a:cxn>
                    <a:cxn ang="0">
                      <a:pos x="1158" y="1637"/>
                    </a:cxn>
                    <a:cxn ang="0">
                      <a:pos x="1158" y="174"/>
                    </a:cxn>
                    <a:cxn ang="0">
                      <a:pos x="1158" y="156"/>
                    </a:cxn>
                    <a:cxn ang="0">
                      <a:pos x="1155" y="139"/>
                    </a:cxn>
                    <a:cxn ang="0">
                      <a:pos x="1143" y="106"/>
                    </a:cxn>
                    <a:cxn ang="0">
                      <a:pos x="1125" y="77"/>
                    </a:cxn>
                    <a:cxn ang="0">
                      <a:pos x="1102" y="51"/>
                    </a:cxn>
                    <a:cxn ang="0">
                      <a:pos x="1073" y="30"/>
                    </a:cxn>
                    <a:cxn ang="0">
                      <a:pos x="1040" y="14"/>
                    </a:cxn>
                    <a:cxn ang="0">
                      <a:pos x="1003" y="4"/>
                    </a:cxn>
                    <a:cxn ang="0">
                      <a:pos x="984" y="2"/>
                    </a:cxn>
                    <a:cxn ang="0">
                      <a:pos x="964" y="0"/>
                    </a:cxn>
                    <a:cxn ang="0">
                      <a:pos x="194" y="0"/>
                    </a:cxn>
                  </a:cxnLst>
                  <a:rect l="0" t="0" r="r" b="b"/>
                  <a:pathLst>
                    <a:path w="1158" h="1811">
                      <a:moveTo>
                        <a:pt x="194" y="0"/>
                      </a:moveTo>
                      <a:lnTo>
                        <a:pt x="174" y="2"/>
                      </a:lnTo>
                      <a:lnTo>
                        <a:pt x="155" y="4"/>
                      </a:lnTo>
                      <a:lnTo>
                        <a:pt x="118" y="14"/>
                      </a:lnTo>
                      <a:lnTo>
                        <a:pt x="85" y="30"/>
                      </a:lnTo>
                      <a:lnTo>
                        <a:pt x="56" y="51"/>
                      </a:lnTo>
                      <a:lnTo>
                        <a:pt x="33" y="77"/>
                      </a:lnTo>
                      <a:lnTo>
                        <a:pt x="15" y="106"/>
                      </a:lnTo>
                      <a:lnTo>
                        <a:pt x="4" y="139"/>
                      </a:lnTo>
                      <a:lnTo>
                        <a:pt x="2" y="156"/>
                      </a:lnTo>
                      <a:lnTo>
                        <a:pt x="0" y="174"/>
                      </a:lnTo>
                      <a:lnTo>
                        <a:pt x="0" y="1637"/>
                      </a:lnTo>
                      <a:lnTo>
                        <a:pt x="2" y="1654"/>
                      </a:lnTo>
                      <a:lnTo>
                        <a:pt x="4" y="1672"/>
                      </a:lnTo>
                      <a:lnTo>
                        <a:pt x="15" y="1705"/>
                      </a:lnTo>
                      <a:lnTo>
                        <a:pt x="33" y="1734"/>
                      </a:lnTo>
                      <a:lnTo>
                        <a:pt x="56" y="1760"/>
                      </a:lnTo>
                      <a:lnTo>
                        <a:pt x="85" y="1781"/>
                      </a:lnTo>
                      <a:lnTo>
                        <a:pt x="118" y="1797"/>
                      </a:lnTo>
                      <a:lnTo>
                        <a:pt x="155" y="1807"/>
                      </a:lnTo>
                      <a:lnTo>
                        <a:pt x="174" y="1811"/>
                      </a:lnTo>
                      <a:lnTo>
                        <a:pt x="194" y="1811"/>
                      </a:lnTo>
                      <a:lnTo>
                        <a:pt x="964" y="1811"/>
                      </a:lnTo>
                      <a:lnTo>
                        <a:pt x="984" y="1811"/>
                      </a:lnTo>
                      <a:lnTo>
                        <a:pt x="1003" y="1807"/>
                      </a:lnTo>
                      <a:lnTo>
                        <a:pt x="1040" y="1797"/>
                      </a:lnTo>
                      <a:lnTo>
                        <a:pt x="1073" y="1781"/>
                      </a:lnTo>
                      <a:lnTo>
                        <a:pt x="1102" y="1760"/>
                      </a:lnTo>
                      <a:lnTo>
                        <a:pt x="1125" y="1734"/>
                      </a:lnTo>
                      <a:lnTo>
                        <a:pt x="1143" y="1705"/>
                      </a:lnTo>
                      <a:lnTo>
                        <a:pt x="1155" y="1672"/>
                      </a:lnTo>
                      <a:lnTo>
                        <a:pt x="1158" y="1654"/>
                      </a:lnTo>
                      <a:lnTo>
                        <a:pt x="1158" y="1637"/>
                      </a:lnTo>
                      <a:lnTo>
                        <a:pt x="1158" y="174"/>
                      </a:lnTo>
                      <a:lnTo>
                        <a:pt x="1158" y="156"/>
                      </a:lnTo>
                      <a:lnTo>
                        <a:pt x="1155" y="139"/>
                      </a:lnTo>
                      <a:lnTo>
                        <a:pt x="1143" y="106"/>
                      </a:lnTo>
                      <a:lnTo>
                        <a:pt x="1125" y="77"/>
                      </a:lnTo>
                      <a:lnTo>
                        <a:pt x="1102" y="51"/>
                      </a:lnTo>
                      <a:lnTo>
                        <a:pt x="1073" y="30"/>
                      </a:lnTo>
                      <a:lnTo>
                        <a:pt x="1040" y="14"/>
                      </a:lnTo>
                      <a:lnTo>
                        <a:pt x="1003" y="4"/>
                      </a:lnTo>
                      <a:lnTo>
                        <a:pt x="984" y="2"/>
                      </a:lnTo>
                      <a:lnTo>
                        <a:pt x="964" y="0"/>
                      </a:lnTo>
                      <a:lnTo>
                        <a:pt x="194" y="0"/>
                      </a:lnTo>
                      <a:close/>
                    </a:path>
                  </a:pathLst>
                </a:custGeom>
                <a:solidFill>
                  <a:srgbClr val="FEF2E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1" name="Freeform 1027"/>
                <p:cNvSpPr>
                  <a:spLocks/>
                </p:cNvSpPr>
                <p:nvPr/>
              </p:nvSpPr>
              <p:spPr bwMode="auto">
                <a:xfrm>
                  <a:off x="4669" y="1060"/>
                  <a:ext cx="554" cy="867"/>
                </a:xfrm>
                <a:custGeom>
                  <a:avLst/>
                  <a:gdLst/>
                  <a:ahLst/>
                  <a:cxnLst>
                    <a:cxn ang="0">
                      <a:pos x="184" y="0"/>
                    </a:cxn>
                    <a:cxn ang="0">
                      <a:pos x="165" y="2"/>
                    </a:cxn>
                    <a:cxn ang="0">
                      <a:pos x="148" y="4"/>
                    </a:cxn>
                    <a:cxn ang="0">
                      <a:pos x="113" y="14"/>
                    </a:cxn>
                    <a:cxn ang="0">
                      <a:pos x="82" y="28"/>
                    </a:cxn>
                    <a:cxn ang="0">
                      <a:pos x="54" y="49"/>
                    </a:cxn>
                    <a:cxn ang="0">
                      <a:pos x="31" y="73"/>
                    </a:cxn>
                    <a:cxn ang="0">
                      <a:pos x="16" y="101"/>
                    </a:cxn>
                    <a:cxn ang="0">
                      <a:pos x="4" y="132"/>
                    </a:cxn>
                    <a:cxn ang="0">
                      <a:pos x="2" y="148"/>
                    </a:cxn>
                    <a:cxn ang="0">
                      <a:pos x="0" y="165"/>
                    </a:cxn>
                    <a:cxn ang="0">
                      <a:pos x="0" y="1570"/>
                    </a:cxn>
                    <a:cxn ang="0">
                      <a:pos x="2" y="1587"/>
                    </a:cxn>
                    <a:cxn ang="0">
                      <a:pos x="4" y="1603"/>
                    </a:cxn>
                    <a:cxn ang="0">
                      <a:pos x="16" y="1634"/>
                    </a:cxn>
                    <a:cxn ang="0">
                      <a:pos x="31" y="1662"/>
                    </a:cxn>
                    <a:cxn ang="0">
                      <a:pos x="54" y="1686"/>
                    </a:cxn>
                    <a:cxn ang="0">
                      <a:pos x="82" y="1707"/>
                    </a:cxn>
                    <a:cxn ang="0">
                      <a:pos x="113" y="1722"/>
                    </a:cxn>
                    <a:cxn ang="0">
                      <a:pos x="148" y="1731"/>
                    </a:cxn>
                    <a:cxn ang="0">
                      <a:pos x="165" y="1735"/>
                    </a:cxn>
                    <a:cxn ang="0">
                      <a:pos x="184" y="1735"/>
                    </a:cxn>
                    <a:cxn ang="0">
                      <a:pos x="924" y="1735"/>
                    </a:cxn>
                    <a:cxn ang="0">
                      <a:pos x="943" y="1735"/>
                    </a:cxn>
                    <a:cxn ang="0">
                      <a:pos x="961" y="1731"/>
                    </a:cxn>
                    <a:cxn ang="0">
                      <a:pos x="996" y="1722"/>
                    </a:cxn>
                    <a:cxn ang="0">
                      <a:pos x="1027" y="1707"/>
                    </a:cxn>
                    <a:cxn ang="0">
                      <a:pos x="1054" y="1686"/>
                    </a:cxn>
                    <a:cxn ang="0">
                      <a:pos x="1077" y="1662"/>
                    </a:cxn>
                    <a:cxn ang="0">
                      <a:pos x="1095" y="1634"/>
                    </a:cxn>
                    <a:cxn ang="0">
                      <a:pos x="1104" y="1603"/>
                    </a:cxn>
                    <a:cxn ang="0">
                      <a:pos x="1108" y="1587"/>
                    </a:cxn>
                    <a:cxn ang="0">
                      <a:pos x="1108" y="1570"/>
                    </a:cxn>
                    <a:cxn ang="0">
                      <a:pos x="1108" y="165"/>
                    </a:cxn>
                    <a:cxn ang="0">
                      <a:pos x="1108" y="148"/>
                    </a:cxn>
                    <a:cxn ang="0">
                      <a:pos x="1104" y="132"/>
                    </a:cxn>
                    <a:cxn ang="0">
                      <a:pos x="1095" y="101"/>
                    </a:cxn>
                    <a:cxn ang="0">
                      <a:pos x="1077" y="73"/>
                    </a:cxn>
                    <a:cxn ang="0">
                      <a:pos x="1054" y="49"/>
                    </a:cxn>
                    <a:cxn ang="0">
                      <a:pos x="1027" y="28"/>
                    </a:cxn>
                    <a:cxn ang="0">
                      <a:pos x="996" y="14"/>
                    </a:cxn>
                    <a:cxn ang="0">
                      <a:pos x="961" y="4"/>
                    </a:cxn>
                    <a:cxn ang="0">
                      <a:pos x="943" y="2"/>
                    </a:cxn>
                    <a:cxn ang="0">
                      <a:pos x="924" y="0"/>
                    </a:cxn>
                    <a:cxn ang="0">
                      <a:pos x="184" y="0"/>
                    </a:cxn>
                  </a:cxnLst>
                  <a:rect l="0" t="0" r="r" b="b"/>
                  <a:pathLst>
                    <a:path w="1108" h="1735">
                      <a:moveTo>
                        <a:pt x="184" y="0"/>
                      </a:moveTo>
                      <a:lnTo>
                        <a:pt x="165" y="2"/>
                      </a:lnTo>
                      <a:lnTo>
                        <a:pt x="148" y="4"/>
                      </a:lnTo>
                      <a:lnTo>
                        <a:pt x="113" y="14"/>
                      </a:lnTo>
                      <a:lnTo>
                        <a:pt x="82" y="28"/>
                      </a:lnTo>
                      <a:lnTo>
                        <a:pt x="54" y="49"/>
                      </a:lnTo>
                      <a:lnTo>
                        <a:pt x="31" y="73"/>
                      </a:lnTo>
                      <a:lnTo>
                        <a:pt x="16" y="101"/>
                      </a:lnTo>
                      <a:lnTo>
                        <a:pt x="4" y="132"/>
                      </a:lnTo>
                      <a:lnTo>
                        <a:pt x="2" y="148"/>
                      </a:lnTo>
                      <a:lnTo>
                        <a:pt x="0" y="165"/>
                      </a:lnTo>
                      <a:lnTo>
                        <a:pt x="0" y="1570"/>
                      </a:lnTo>
                      <a:lnTo>
                        <a:pt x="2" y="1587"/>
                      </a:lnTo>
                      <a:lnTo>
                        <a:pt x="4" y="1603"/>
                      </a:lnTo>
                      <a:lnTo>
                        <a:pt x="16" y="1634"/>
                      </a:lnTo>
                      <a:lnTo>
                        <a:pt x="31" y="1662"/>
                      </a:lnTo>
                      <a:lnTo>
                        <a:pt x="54" y="1686"/>
                      </a:lnTo>
                      <a:lnTo>
                        <a:pt x="82" y="1707"/>
                      </a:lnTo>
                      <a:lnTo>
                        <a:pt x="113" y="1722"/>
                      </a:lnTo>
                      <a:lnTo>
                        <a:pt x="148" y="1731"/>
                      </a:lnTo>
                      <a:lnTo>
                        <a:pt x="165" y="1735"/>
                      </a:lnTo>
                      <a:lnTo>
                        <a:pt x="184" y="1735"/>
                      </a:lnTo>
                      <a:lnTo>
                        <a:pt x="924" y="1735"/>
                      </a:lnTo>
                      <a:lnTo>
                        <a:pt x="943" y="1735"/>
                      </a:lnTo>
                      <a:lnTo>
                        <a:pt x="961" y="1731"/>
                      </a:lnTo>
                      <a:lnTo>
                        <a:pt x="996" y="1722"/>
                      </a:lnTo>
                      <a:lnTo>
                        <a:pt x="1027" y="1707"/>
                      </a:lnTo>
                      <a:lnTo>
                        <a:pt x="1054" y="1686"/>
                      </a:lnTo>
                      <a:lnTo>
                        <a:pt x="1077" y="1662"/>
                      </a:lnTo>
                      <a:lnTo>
                        <a:pt x="1095" y="1634"/>
                      </a:lnTo>
                      <a:lnTo>
                        <a:pt x="1104" y="1603"/>
                      </a:lnTo>
                      <a:lnTo>
                        <a:pt x="1108" y="1587"/>
                      </a:lnTo>
                      <a:lnTo>
                        <a:pt x="1108" y="1570"/>
                      </a:lnTo>
                      <a:lnTo>
                        <a:pt x="1108" y="165"/>
                      </a:lnTo>
                      <a:lnTo>
                        <a:pt x="1108" y="148"/>
                      </a:lnTo>
                      <a:lnTo>
                        <a:pt x="1104" y="132"/>
                      </a:lnTo>
                      <a:lnTo>
                        <a:pt x="1095" y="101"/>
                      </a:lnTo>
                      <a:lnTo>
                        <a:pt x="1077" y="73"/>
                      </a:lnTo>
                      <a:lnTo>
                        <a:pt x="1054" y="49"/>
                      </a:lnTo>
                      <a:lnTo>
                        <a:pt x="1027" y="28"/>
                      </a:lnTo>
                      <a:lnTo>
                        <a:pt x="996" y="14"/>
                      </a:lnTo>
                      <a:lnTo>
                        <a:pt x="961" y="4"/>
                      </a:lnTo>
                      <a:lnTo>
                        <a:pt x="943" y="2"/>
                      </a:lnTo>
                      <a:lnTo>
                        <a:pt x="924" y="0"/>
                      </a:lnTo>
                      <a:lnTo>
                        <a:pt x="184" y="0"/>
                      </a:lnTo>
                      <a:close/>
                    </a:path>
                  </a:pathLst>
                </a:custGeom>
                <a:solidFill>
                  <a:srgbClr val="FEF3E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2" name="Freeform 1028"/>
                <p:cNvSpPr>
                  <a:spLocks/>
                </p:cNvSpPr>
                <p:nvPr/>
              </p:nvSpPr>
              <p:spPr bwMode="auto">
                <a:xfrm>
                  <a:off x="4681" y="1080"/>
                  <a:ext cx="529" cy="827"/>
                </a:xfrm>
                <a:custGeom>
                  <a:avLst/>
                  <a:gdLst/>
                  <a:ahLst/>
                  <a:cxnLst>
                    <a:cxn ang="0">
                      <a:pos x="177" y="0"/>
                    </a:cxn>
                    <a:cxn ang="0">
                      <a:pos x="142" y="4"/>
                    </a:cxn>
                    <a:cxn ang="0">
                      <a:pos x="109" y="12"/>
                    </a:cxn>
                    <a:cxn ang="0">
                      <a:pos x="78" y="28"/>
                    </a:cxn>
                    <a:cxn ang="0">
                      <a:pos x="53" y="47"/>
                    </a:cxn>
                    <a:cxn ang="0">
                      <a:pos x="31" y="70"/>
                    </a:cxn>
                    <a:cxn ang="0">
                      <a:pos x="14" y="98"/>
                    </a:cxn>
                    <a:cxn ang="0">
                      <a:pos x="4" y="127"/>
                    </a:cxn>
                    <a:cxn ang="0">
                      <a:pos x="0" y="158"/>
                    </a:cxn>
                    <a:cxn ang="0">
                      <a:pos x="0" y="1497"/>
                    </a:cxn>
                    <a:cxn ang="0">
                      <a:pos x="4" y="1528"/>
                    </a:cxn>
                    <a:cxn ang="0">
                      <a:pos x="14" y="1557"/>
                    </a:cxn>
                    <a:cxn ang="0">
                      <a:pos x="31" y="1585"/>
                    </a:cxn>
                    <a:cxn ang="0">
                      <a:pos x="53" y="1608"/>
                    </a:cxn>
                    <a:cxn ang="0">
                      <a:pos x="78" y="1627"/>
                    </a:cxn>
                    <a:cxn ang="0">
                      <a:pos x="109" y="1642"/>
                    </a:cxn>
                    <a:cxn ang="0">
                      <a:pos x="142" y="1651"/>
                    </a:cxn>
                    <a:cxn ang="0">
                      <a:pos x="177" y="1655"/>
                    </a:cxn>
                    <a:cxn ang="0">
                      <a:pos x="881" y="1655"/>
                    </a:cxn>
                    <a:cxn ang="0">
                      <a:pos x="916" y="1651"/>
                    </a:cxn>
                    <a:cxn ang="0">
                      <a:pos x="949" y="1642"/>
                    </a:cxn>
                    <a:cxn ang="0">
                      <a:pos x="980" y="1627"/>
                    </a:cxn>
                    <a:cxn ang="0">
                      <a:pos x="1006" y="1608"/>
                    </a:cxn>
                    <a:cxn ang="0">
                      <a:pos x="1027" y="1585"/>
                    </a:cxn>
                    <a:cxn ang="0">
                      <a:pos x="1044" y="1557"/>
                    </a:cxn>
                    <a:cxn ang="0">
                      <a:pos x="1054" y="1528"/>
                    </a:cxn>
                    <a:cxn ang="0">
                      <a:pos x="1058" y="1497"/>
                    </a:cxn>
                    <a:cxn ang="0">
                      <a:pos x="1058" y="158"/>
                    </a:cxn>
                    <a:cxn ang="0">
                      <a:pos x="1054" y="127"/>
                    </a:cxn>
                    <a:cxn ang="0">
                      <a:pos x="1044" y="98"/>
                    </a:cxn>
                    <a:cxn ang="0">
                      <a:pos x="1027" y="70"/>
                    </a:cxn>
                    <a:cxn ang="0">
                      <a:pos x="1006" y="47"/>
                    </a:cxn>
                    <a:cxn ang="0">
                      <a:pos x="980" y="28"/>
                    </a:cxn>
                    <a:cxn ang="0">
                      <a:pos x="949" y="12"/>
                    </a:cxn>
                    <a:cxn ang="0">
                      <a:pos x="916" y="4"/>
                    </a:cxn>
                    <a:cxn ang="0">
                      <a:pos x="881" y="0"/>
                    </a:cxn>
                    <a:cxn ang="0">
                      <a:pos x="177" y="0"/>
                    </a:cxn>
                  </a:cxnLst>
                  <a:rect l="0" t="0" r="r" b="b"/>
                  <a:pathLst>
                    <a:path w="1058" h="1655">
                      <a:moveTo>
                        <a:pt x="177" y="0"/>
                      </a:moveTo>
                      <a:lnTo>
                        <a:pt x="142" y="4"/>
                      </a:lnTo>
                      <a:lnTo>
                        <a:pt x="109" y="12"/>
                      </a:lnTo>
                      <a:lnTo>
                        <a:pt x="78" y="28"/>
                      </a:lnTo>
                      <a:lnTo>
                        <a:pt x="53" y="47"/>
                      </a:lnTo>
                      <a:lnTo>
                        <a:pt x="31" y="70"/>
                      </a:lnTo>
                      <a:lnTo>
                        <a:pt x="14" y="98"/>
                      </a:lnTo>
                      <a:lnTo>
                        <a:pt x="4" y="127"/>
                      </a:lnTo>
                      <a:lnTo>
                        <a:pt x="0" y="158"/>
                      </a:lnTo>
                      <a:lnTo>
                        <a:pt x="0" y="1497"/>
                      </a:lnTo>
                      <a:lnTo>
                        <a:pt x="4" y="1528"/>
                      </a:lnTo>
                      <a:lnTo>
                        <a:pt x="14" y="1557"/>
                      </a:lnTo>
                      <a:lnTo>
                        <a:pt x="31" y="1585"/>
                      </a:lnTo>
                      <a:lnTo>
                        <a:pt x="53" y="1608"/>
                      </a:lnTo>
                      <a:lnTo>
                        <a:pt x="78" y="1627"/>
                      </a:lnTo>
                      <a:lnTo>
                        <a:pt x="109" y="1642"/>
                      </a:lnTo>
                      <a:lnTo>
                        <a:pt x="142" y="1651"/>
                      </a:lnTo>
                      <a:lnTo>
                        <a:pt x="177" y="1655"/>
                      </a:lnTo>
                      <a:lnTo>
                        <a:pt x="881" y="1655"/>
                      </a:lnTo>
                      <a:lnTo>
                        <a:pt x="916" y="1651"/>
                      </a:lnTo>
                      <a:lnTo>
                        <a:pt x="949" y="1642"/>
                      </a:lnTo>
                      <a:lnTo>
                        <a:pt x="980" y="1627"/>
                      </a:lnTo>
                      <a:lnTo>
                        <a:pt x="1006" y="1608"/>
                      </a:lnTo>
                      <a:lnTo>
                        <a:pt x="1027" y="1585"/>
                      </a:lnTo>
                      <a:lnTo>
                        <a:pt x="1044" y="1557"/>
                      </a:lnTo>
                      <a:lnTo>
                        <a:pt x="1054" y="1528"/>
                      </a:lnTo>
                      <a:lnTo>
                        <a:pt x="1058" y="1497"/>
                      </a:lnTo>
                      <a:lnTo>
                        <a:pt x="1058" y="158"/>
                      </a:lnTo>
                      <a:lnTo>
                        <a:pt x="1054" y="127"/>
                      </a:lnTo>
                      <a:lnTo>
                        <a:pt x="1044" y="98"/>
                      </a:lnTo>
                      <a:lnTo>
                        <a:pt x="1027" y="70"/>
                      </a:lnTo>
                      <a:lnTo>
                        <a:pt x="1006" y="47"/>
                      </a:lnTo>
                      <a:lnTo>
                        <a:pt x="980" y="28"/>
                      </a:lnTo>
                      <a:lnTo>
                        <a:pt x="949" y="12"/>
                      </a:lnTo>
                      <a:lnTo>
                        <a:pt x="916" y="4"/>
                      </a:lnTo>
                      <a:lnTo>
                        <a:pt x="881" y="0"/>
                      </a:lnTo>
                      <a:lnTo>
                        <a:pt x="177" y="0"/>
                      </a:lnTo>
                      <a:close/>
                    </a:path>
                  </a:pathLst>
                </a:custGeom>
                <a:solidFill>
                  <a:srgbClr val="FEF4E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3" name="Freeform 1029"/>
                <p:cNvSpPr>
                  <a:spLocks/>
                </p:cNvSpPr>
                <p:nvPr/>
              </p:nvSpPr>
              <p:spPr bwMode="auto">
                <a:xfrm>
                  <a:off x="4694" y="1100"/>
                  <a:ext cx="503" cy="787"/>
                </a:xfrm>
                <a:custGeom>
                  <a:avLst/>
                  <a:gdLst/>
                  <a:ahLst/>
                  <a:cxnLst>
                    <a:cxn ang="0">
                      <a:pos x="168" y="0"/>
                    </a:cxn>
                    <a:cxn ang="0">
                      <a:pos x="135" y="4"/>
                    </a:cxn>
                    <a:cxn ang="0">
                      <a:pos x="102" y="12"/>
                    </a:cxn>
                    <a:cxn ang="0">
                      <a:pos x="73" y="26"/>
                    </a:cxn>
                    <a:cxn ang="0">
                      <a:pos x="50" y="45"/>
                    </a:cxn>
                    <a:cxn ang="0">
                      <a:pos x="29" y="66"/>
                    </a:cxn>
                    <a:cxn ang="0">
                      <a:pos x="13" y="92"/>
                    </a:cxn>
                    <a:cxn ang="0">
                      <a:pos x="3" y="122"/>
                    </a:cxn>
                    <a:cxn ang="0">
                      <a:pos x="0" y="151"/>
                    </a:cxn>
                    <a:cxn ang="0">
                      <a:pos x="0" y="1424"/>
                    </a:cxn>
                    <a:cxn ang="0">
                      <a:pos x="3" y="1455"/>
                    </a:cxn>
                    <a:cxn ang="0">
                      <a:pos x="13" y="1483"/>
                    </a:cxn>
                    <a:cxn ang="0">
                      <a:pos x="29" y="1509"/>
                    </a:cxn>
                    <a:cxn ang="0">
                      <a:pos x="50" y="1531"/>
                    </a:cxn>
                    <a:cxn ang="0">
                      <a:pos x="73" y="1549"/>
                    </a:cxn>
                    <a:cxn ang="0">
                      <a:pos x="102" y="1563"/>
                    </a:cxn>
                    <a:cxn ang="0">
                      <a:pos x="135" y="1571"/>
                    </a:cxn>
                    <a:cxn ang="0">
                      <a:pos x="168" y="1575"/>
                    </a:cxn>
                    <a:cxn ang="0">
                      <a:pos x="838" y="1575"/>
                    </a:cxn>
                    <a:cxn ang="0">
                      <a:pos x="873" y="1571"/>
                    </a:cxn>
                    <a:cxn ang="0">
                      <a:pos x="904" y="1563"/>
                    </a:cxn>
                    <a:cxn ang="0">
                      <a:pos x="933" y="1549"/>
                    </a:cxn>
                    <a:cxn ang="0">
                      <a:pos x="958" y="1531"/>
                    </a:cxn>
                    <a:cxn ang="0">
                      <a:pos x="978" y="1509"/>
                    </a:cxn>
                    <a:cxn ang="0">
                      <a:pos x="993" y="1483"/>
                    </a:cxn>
                    <a:cxn ang="0">
                      <a:pos x="1003" y="1455"/>
                    </a:cxn>
                    <a:cxn ang="0">
                      <a:pos x="1007" y="1424"/>
                    </a:cxn>
                    <a:cxn ang="0">
                      <a:pos x="1007" y="151"/>
                    </a:cxn>
                    <a:cxn ang="0">
                      <a:pos x="1003" y="122"/>
                    </a:cxn>
                    <a:cxn ang="0">
                      <a:pos x="993" y="92"/>
                    </a:cxn>
                    <a:cxn ang="0">
                      <a:pos x="978" y="66"/>
                    </a:cxn>
                    <a:cxn ang="0">
                      <a:pos x="958" y="45"/>
                    </a:cxn>
                    <a:cxn ang="0">
                      <a:pos x="933" y="26"/>
                    </a:cxn>
                    <a:cxn ang="0">
                      <a:pos x="904" y="12"/>
                    </a:cxn>
                    <a:cxn ang="0">
                      <a:pos x="873" y="4"/>
                    </a:cxn>
                    <a:cxn ang="0">
                      <a:pos x="838" y="0"/>
                    </a:cxn>
                    <a:cxn ang="0">
                      <a:pos x="168" y="0"/>
                    </a:cxn>
                  </a:cxnLst>
                  <a:rect l="0" t="0" r="r" b="b"/>
                  <a:pathLst>
                    <a:path w="1007" h="1575">
                      <a:moveTo>
                        <a:pt x="168" y="0"/>
                      </a:moveTo>
                      <a:lnTo>
                        <a:pt x="135" y="4"/>
                      </a:lnTo>
                      <a:lnTo>
                        <a:pt x="102" y="12"/>
                      </a:lnTo>
                      <a:lnTo>
                        <a:pt x="73" y="26"/>
                      </a:lnTo>
                      <a:lnTo>
                        <a:pt x="50" y="45"/>
                      </a:lnTo>
                      <a:lnTo>
                        <a:pt x="29" y="66"/>
                      </a:lnTo>
                      <a:lnTo>
                        <a:pt x="13" y="92"/>
                      </a:lnTo>
                      <a:lnTo>
                        <a:pt x="3" y="122"/>
                      </a:lnTo>
                      <a:lnTo>
                        <a:pt x="0" y="151"/>
                      </a:lnTo>
                      <a:lnTo>
                        <a:pt x="0" y="1424"/>
                      </a:lnTo>
                      <a:lnTo>
                        <a:pt x="3" y="1455"/>
                      </a:lnTo>
                      <a:lnTo>
                        <a:pt x="13" y="1483"/>
                      </a:lnTo>
                      <a:lnTo>
                        <a:pt x="29" y="1509"/>
                      </a:lnTo>
                      <a:lnTo>
                        <a:pt x="50" y="1531"/>
                      </a:lnTo>
                      <a:lnTo>
                        <a:pt x="73" y="1549"/>
                      </a:lnTo>
                      <a:lnTo>
                        <a:pt x="102" y="1563"/>
                      </a:lnTo>
                      <a:lnTo>
                        <a:pt x="135" y="1571"/>
                      </a:lnTo>
                      <a:lnTo>
                        <a:pt x="168" y="1575"/>
                      </a:lnTo>
                      <a:lnTo>
                        <a:pt x="838" y="1575"/>
                      </a:lnTo>
                      <a:lnTo>
                        <a:pt x="873" y="1571"/>
                      </a:lnTo>
                      <a:lnTo>
                        <a:pt x="904" y="1563"/>
                      </a:lnTo>
                      <a:lnTo>
                        <a:pt x="933" y="1549"/>
                      </a:lnTo>
                      <a:lnTo>
                        <a:pt x="958" y="1531"/>
                      </a:lnTo>
                      <a:lnTo>
                        <a:pt x="978" y="1509"/>
                      </a:lnTo>
                      <a:lnTo>
                        <a:pt x="993" y="1483"/>
                      </a:lnTo>
                      <a:lnTo>
                        <a:pt x="1003" y="1455"/>
                      </a:lnTo>
                      <a:lnTo>
                        <a:pt x="1007" y="1424"/>
                      </a:lnTo>
                      <a:lnTo>
                        <a:pt x="1007" y="151"/>
                      </a:lnTo>
                      <a:lnTo>
                        <a:pt x="1003" y="122"/>
                      </a:lnTo>
                      <a:lnTo>
                        <a:pt x="993" y="92"/>
                      </a:lnTo>
                      <a:lnTo>
                        <a:pt x="978" y="66"/>
                      </a:lnTo>
                      <a:lnTo>
                        <a:pt x="958" y="45"/>
                      </a:lnTo>
                      <a:lnTo>
                        <a:pt x="933" y="26"/>
                      </a:lnTo>
                      <a:lnTo>
                        <a:pt x="904" y="12"/>
                      </a:lnTo>
                      <a:lnTo>
                        <a:pt x="873" y="4"/>
                      </a:lnTo>
                      <a:lnTo>
                        <a:pt x="838" y="0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FEF5E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4" name="Freeform 1030"/>
                <p:cNvSpPr>
                  <a:spLocks/>
                </p:cNvSpPr>
                <p:nvPr/>
              </p:nvSpPr>
              <p:spPr bwMode="auto">
                <a:xfrm>
                  <a:off x="4706" y="1119"/>
                  <a:ext cx="479" cy="749"/>
                </a:xfrm>
                <a:custGeom>
                  <a:avLst/>
                  <a:gdLst/>
                  <a:ahLst/>
                  <a:cxnLst>
                    <a:cxn ang="0">
                      <a:pos x="159" y="0"/>
                    </a:cxn>
                    <a:cxn ang="0">
                      <a:pos x="128" y="4"/>
                    </a:cxn>
                    <a:cxn ang="0">
                      <a:pos x="97" y="13"/>
                    </a:cxn>
                    <a:cxn ang="0">
                      <a:pos x="70" y="25"/>
                    </a:cxn>
                    <a:cxn ang="0">
                      <a:pos x="46" y="42"/>
                    </a:cxn>
                    <a:cxn ang="0">
                      <a:pos x="27" y="65"/>
                    </a:cxn>
                    <a:cxn ang="0">
                      <a:pos x="13" y="89"/>
                    </a:cxn>
                    <a:cxn ang="0">
                      <a:pos x="4" y="115"/>
                    </a:cxn>
                    <a:cxn ang="0">
                      <a:pos x="0" y="145"/>
                    </a:cxn>
                    <a:cxn ang="0">
                      <a:pos x="0" y="1356"/>
                    </a:cxn>
                    <a:cxn ang="0">
                      <a:pos x="4" y="1384"/>
                    </a:cxn>
                    <a:cxn ang="0">
                      <a:pos x="13" y="1412"/>
                    </a:cxn>
                    <a:cxn ang="0">
                      <a:pos x="27" y="1436"/>
                    </a:cxn>
                    <a:cxn ang="0">
                      <a:pos x="46" y="1457"/>
                    </a:cxn>
                    <a:cxn ang="0">
                      <a:pos x="70" y="1474"/>
                    </a:cxn>
                    <a:cxn ang="0">
                      <a:pos x="97" y="1488"/>
                    </a:cxn>
                    <a:cxn ang="0">
                      <a:pos x="128" y="1495"/>
                    </a:cxn>
                    <a:cxn ang="0">
                      <a:pos x="159" y="1498"/>
                    </a:cxn>
                    <a:cxn ang="0">
                      <a:pos x="797" y="1498"/>
                    </a:cxn>
                    <a:cxn ang="0">
                      <a:pos x="828" y="1495"/>
                    </a:cxn>
                    <a:cxn ang="0">
                      <a:pos x="859" y="1488"/>
                    </a:cxn>
                    <a:cxn ang="0">
                      <a:pos x="887" y="1474"/>
                    </a:cxn>
                    <a:cxn ang="0">
                      <a:pos x="910" y="1457"/>
                    </a:cxn>
                    <a:cxn ang="0">
                      <a:pos x="929" y="1436"/>
                    </a:cxn>
                    <a:cxn ang="0">
                      <a:pos x="945" y="1412"/>
                    </a:cxn>
                    <a:cxn ang="0">
                      <a:pos x="953" y="1384"/>
                    </a:cxn>
                    <a:cxn ang="0">
                      <a:pos x="957" y="1356"/>
                    </a:cxn>
                    <a:cxn ang="0">
                      <a:pos x="957" y="145"/>
                    </a:cxn>
                    <a:cxn ang="0">
                      <a:pos x="953" y="115"/>
                    </a:cxn>
                    <a:cxn ang="0">
                      <a:pos x="945" y="89"/>
                    </a:cxn>
                    <a:cxn ang="0">
                      <a:pos x="929" y="65"/>
                    </a:cxn>
                    <a:cxn ang="0">
                      <a:pos x="910" y="42"/>
                    </a:cxn>
                    <a:cxn ang="0">
                      <a:pos x="887" y="25"/>
                    </a:cxn>
                    <a:cxn ang="0">
                      <a:pos x="859" y="13"/>
                    </a:cxn>
                    <a:cxn ang="0">
                      <a:pos x="828" y="4"/>
                    </a:cxn>
                    <a:cxn ang="0">
                      <a:pos x="797" y="0"/>
                    </a:cxn>
                    <a:cxn ang="0">
                      <a:pos x="159" y="0"/>
                    </a:cxn>
                  </a:cxnLst>
                  <a:rect l="0" t="0" r="r" b="b"/>
                  <a:pathLst>
                    <a:path w="957" h="1498">
                      <a:moveTo>
                        <a:pt x="159" y="0"/>
                      </a:moveTo>
                      <a:lnTo>
                        <a:pt x="128" y="4"/>
                      </a:lnTo>
                      <a:lnTo>
                        <a:pt x="97" y="13"/>
                      </a:lnTo>
                      <a:lnTo>
                        <a:pt x="70" y="25"/>
                      </a:lnTo>
                      <a:lnTo>
                        <a:pt x="46" y="42"/>
                      </a:lnTo>
                      <a:lnTo>
                        <a:pt x="27" y="65"/>
                      </a:lnTo>
                      <a:lnTo>
                        <a:pt x="13" y="89"/>
                      </a:lnTo>
                      <a:lnTo>
                        <a:pt x="4" y="115"/>
                      </a:lnTo>
                      <a:lnTo>
                        <a:pt x="0" y="145"/>
                      </a:lnTo>
                      <a:lnTo>
                        <a:pt x="0" y="1356"/>
                      </a:lnTo>
                      <a:lnTo>
                        <a:pt x="4" y="1384"/>
                      </a:lnTo>
                      <a:lnTo>
                        <a:pt x="13" y="1412"/>
                      </a:lnTo>
                      <a:lnTo>
                        <a:pt x="27" y="1436"/>
                      </a:lnTo>
                      <a:lnTo>
                        <a:pt x="46" y="1457"/>
                      </a:lnTo>
                      <a:lnTo>
                        <a:pt x="70" y="1474"/>
                      </a:lnTo>
                      <a:lnTo>
                        <a:pt x="97" y="1488"/>
                      </a:lnTo>
                      <a:lnTo>
                        <a:pt x="128" y="1495"/>
                      </a:lnTo>
                      <a:lnTo>
                        <a:pt x="159" y="1498"/>
                      </a:lnTo>
                      <a:lnTo>
                        <a:pt x="797" y="1498"/>
                      </a:lnTo>
                      <a:lnTo>
                        <a:pt x="828" y="1495"/>
                      </a:lnTo>
                      <a:lnTo>
                        <a:pt x="859" y="1488"/>
                      </a:lnTo>
                      <a:lnTo>
                        <a:pt x="887" y="1474"/>
                      </a:lnTo>
                      <a:lnTo>
                        <a:pt x="910" y="1457"/>
                      </a:lnTo>
                      <a:lnTo>
                        <a:pt x="929" y="1436"/>
                      </a:lnTo>
                      <a:lnTo>
                        <a:pt x="945" y="1412"/>
                      </a:lnTo>
                      <a:lnTo>
                        <a:pt x="953" y="1384"/>
                      </a:lnTo>
                      <a:lnTo>
                        <a:pt x="957" y="1356"/>
                      </a:lnTo>
                      <a:lnTo>
                        <a:pt x="957" y="145"/>
                      </a:lnTo>
                      <a:lnTo>
                        <a:pt x="953" y="115"/>
                      </a:lnTo>
                      <a:lnTo>
                        <a:pt x="945" y="89"/>
                      </a:lnTo>
                      <a:lnTo>
                        <a:pt x="929" y="65"/>
                      </a:lnTo>
                      <a:lnTo>
                        <a:pt x="910" y="42"/>
                      </a:lnTo>
                      <a:lnTo>
                        <a:pt x="887" y="25"/>
                      </a:lnTo>
                      <a:lnTo>
                        <a:pt x="859" y="13"/>
                      </a:lnTo>
                      <a:lnTo>
                        <a:pt x="828" y="4"/>
                      </a:lnTo>
                      <a:lnTo>
                        <a:pt x="797" y="0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solidFill>
                  <a:srgbClr val="FEF6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5" name="Freeform 1031"/>
                <p:cNvSpPr>
                  <a:spLocks/>
                </p:cNvSpPr>
                <p:nvPr/>
              </p:nvSpPr>
              <p:spPr bwMode="auto">
                <a:xfrm>
                  <a:off x="4719" y="1139"/>
                  <a:ext cx="453" cy="709"/>
                </a:xfrm>
                <a:custGeom>
                  <a:avLst/>
                  <a:gdLst/>
                  <a:ahLst/>
                  <a:cxnLst>
                    <a:cxn ang="0">
                      <a:pos x="151" y="0"/>
                    </a:cxn>
                    <a:cxn ang="0">
                      <a:pos x="120" y="4"/>
                    </a:cxn>
                    <a:cxn ang="0">
                      <a:pos x="93" y="11"/>
                    </a:cxn>
                    <a:cxn ang="0">
                      <a:pos x="66" y="23"/>
                    </a:cxn>
                    <a:cxn ang="0">
                      <a:pos x="45" y="40"/>
                    </a:cxn>
                    <a:cxn ang="0">
                      <a:pos x="25" y="59"/>
                    </a:cxn>
                    <a:cxn ang="0">
                      <a:pos x="12" y="84"/>
                    </a:cxn>
                    <a:cxn ang="0">
                      <a:pos x="4" y="108"/>
                    </a:cxn>
                    <a:cxn ang="0">
                      <a:pos x="0" y="136"/>
                    </a:cxn>
                    <a:cxn ang="0">
                      <a:pos x="0" y="1283"/>
                    </a:cxn>
                    <a:cxn ang="0">
                      <a:pos x="4" y="1311"/>
                    </a:cxn>
                    <a:cxn ang="0">
                      <a:pos x="12" y="1335"/>
                    </a:cxn>
                    <a:cxn ang="0">
                      <a:pos x="25" y="1360"/>
                    </a:cxn>
                    <a:cxn ang="0">
                      <a:pos x="45" y="1379"/>
                    </a:cxn>
                    <a:cxn ang="0">
                      <a:pos x="66" y="1396"/>
                    </a:cxn>
                    <a:cxn ang="0">
                      <a:pos x="93" y="1408"/>
                    </a:cxn>
                    <a:cxn ang="0">
                      <a:pos x="120" y="1415"/>
                    </a:cxn>
                    <a:cxn ang="0">
                      <a:pos x="151" y="1419"/>
                    </a:cxn>
                    <a:cxn ang="0">
                      <a:pos x="755" y="1419"/>
                    </a:cxn>
                    <a:cxn ang="0">
                      <a:pos x="786" y="1415"/>
                    </a:cxn>
                    <a:cxn ang="0">
                      <a:pos x="813" y="1408"/>
                    </a:cxn>
                    <a:cxn ang="0">
                      <a:pos x="840" y="1396"/>
                    </a:cxn>
                    <a:cxn ang="0">
                      <a:pos x="862" y="1379"/>
                    </a:cxn>
                    <a:cxn ang="0">
                      <a:pos x="881" y="1360"/>
                    </a:cxn>
                    <a:cxn ang="0">
                      <a:pos x="895" y="1335"/>
                    </a:cxn>
                    <a:cxn ang="0">
                      <a:pos x="902" y="1311"/>
                    </a:cxn>
                    <a:cxn ang="0">
                      <a:pos x="906" y="1283"/>
                    </a:cxn>
                    <a:cxn ang="0">
                      <a:pos x="906" y="136"/>
                    </a:cxn>
                    <a:cxn ang="0">
                      <a:pos x="902" y="108"/>
                    </a:cxn>
                    <a:cxn ang="0">
                      <a:pos x="895" y="84"/>
                    </a:cxn>
                    <a:cxn ang="0">
                      <a:pos x="881" y="59"/>
                    </a:cxn>
                    <a:cxn ang="0">
                      <a:pos x="862" y="40"/>
                    </a:cxn>
                    <a:cxn ang="0">
                      <a:pos x="840" y="23"/>
                    </a:cxn>
                    <a:cxn ang="0">
                      <a:pos x="813" y="11"/>
                    </a:cxn>
                    <a:cxn ang="0">
                      <a:pos x="786" y="4"/>
                    </a:cxn>
                    <a:cxn ang="0">
                      <a:pos x="755" y="0"/>
                    </a:cxn>
                    <a:cxn ang="0">
                      <a:pos x="151" y="0"/>
                    </a:cxn>
                  </a:cxnLst>
                  <a:rect l="0" t="0" r="r" b="b"/>
                  <a:pathLst>
                    <a:path w="906" h="1419">
                      <a:moveTo>
                        <a:pt x="151" y="0"/>
                      </a:moveTo>
                      <a:lnTo>
                        <a:pt x="120" y="4"/>
                      </a:lnTo>
                      <a:lnTo>
                        <a:pt x="93" y="11"/>
                      </a:lnTo>
                      <a:lnTo>
                        <a:pt x="66" y="23"/>
                      </a:lnTo>
                      <a:lnTo>
                        <a:pt x="45" y="40"/>
                      </a:lnTo>
                      <a:lnTo>
                        <a:pt x="25" y="59"/>
                      </a:lnTo>
                      <a:lnTo>
                        <a:pt x="12" y="84"/>
                      </a:lnTo>
                      <a:lnTo>
                        <a:pt x="4" y="108"/>
                      </a:lnTo>
                      <a:lnTo>
                        <a:pt x="0" y="136"/>
                      </a:lnTo>
                      <a:lnTo>
                        <a:pt x="0" y="1283"/>
                      </a:lnTo>
                      <a:lnTo>
                        <a:pt x="4" y="1311"/>
                      </a:lnTo>
                      <a:lnTo>
                        <a:pt x="12" y="1335"/>
                      </a:lnTo>
                      <a:lnTo>
                        <a:pt x="25" y="1360"/>
                      </a:lnTo>
                      <a:lnTo>
                        <a:pt x="45" y="1379"/>
                      </a:lnTo>
                      <a:lnTo>
                        <a:pt x="66" y="1396"/>
                      </a:lnTo>
                      <a:lnTo>
                        <a:pt x="93" y="1408"/>
                      </a:lnTo>
                      <a:lnTo>
                        <a:pt x="120" y="1415"/>
                      </a:lnTo>
                      <a:lnTo>
                        <a:pt x="151" y="1419"/>
                      </a:lnTo>
                      <a:lnTo>
                        <a:pt x="755" y="1419"/>
                      </a:lnTo>
                      <a:lnTo>
                        <a:pt x="786" y="1415"/>
                      </a:lnTo>
                      <a:lnTo>
                        <a:pt x="813" y="1408"/>
                      </a:lnTo>
                      <a:lnTo>
                        <a:pt x="840" y="1396"/>
                      </a:lnTo>
                      <a:lnTo>
                        <a:pt x="862" y="1379"/>
                      </a:lnTo>
                      <a:lnTo>
                        <a:pt x="881" y="1360"/>
                      </a:lnTo>
                      <a:lnTo>
                        <a:pt x="895" y="1335"/>
                      </a:lnTo>
                      <a:lnTo>
                        <a:pt x="902" y="1311"/>
                      </a:lnTo>
                      <a:lnTo>
                        <a:pt x="906" y="1283"/>
                      </a:lnTo>
                      <a:lnTo>
                        <a:pt x="906" y="136"/>
                      </a:lnTo>
                      <a:lnTo>
                        <a:pt x="902" y="108"/>
                      </a:lnTo>
                      <a:lnTo>
                        <a:pt x="895" y="84"/>
                      </a:lnTo>
                      <a:lnTo>
                        <a:pt x="881" y="59"/>
                      </a:lnTo>
                      <a:lnTo>
                        <a:pt x="862" y="40"/>
                      </a:lnTo>
                      <a:lnTo>
                        <a:pt x="840" y="23"/>
                      </a:lnTo>
                      <a:lnTo>
                        <a:pt x="813" y="11"/>
                      </a:lnTo>
                      <a:lnTo>
                        <a:pt x="786" y="4"/>
                      </a:lnTo>
                      <a:lnTo>
                        <a:pt x="755" y="0"/>
                      </a:lnTo>
                      <a:lnTo>
                        <a:pt x="151" y="0"/>
                      </a:lnTo>
                      <a:close/>
                    </a:path>
                  </a:pathLst>
                </a:custGeom>
                <a:solidFill>
                  <a:srgbClr val="FEF7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6" name="Freeform 1032"/>
                <p:cNvSpPr>
                  <a:spLocks/>
                </p:cNvSpPr>
                <p:nvPr/>
              </p:nvSpPr>
              <p:spPr bwMode="auto">
                <a:xfrm>
                  <a:off x="4732" y="1159"/>
                  <a:ext cx="428" cy="669"/>
                </a:xfrm>
                <a:custGeom>
                  <a:avLst/>
                  <a:gdLst/>
                  <a:ahLst/>
                  <a:cxnLst>
                    <a:cxn ang="0">
                      <a:pos x="144" y="0"/>
                    </a:cxn>
                    <a:cxn ang="0">
                      <a:pos x="115" y="4"/>
                    </a:cxn>
                    <a:cxn ang="0">
                      <a:pos x="88" y="11"/>
                    </a:cxn>
                    <a:cxn ang="0">
                      <a:pos x="64" y="23"/>
                    </a:cxn>
                    <a:cxn ang="0">
                      <a:pos x="43" y="38"/>
                    </a:cxn>
                    <a:cxn ang="0">
                      <a:pos x="25" y="58"/>
                    </a:cxn>
                    <a:cxn ang="0">
                      <a:pos x="12" y="78"/>
                    </a:cxn>
                    <a:cxn ang="0">
                      <a:pos x="4" y="103"/>
                    </a:cxn>
                    <a:cxn ang="0">
                      <a:pos x="0" y="129"/>
                    </a:cxn>
                    <a:cxn ang="0">
                      <a:pos x="0" y="1212"/>
                    </a:cxn>
                    <a:cxn ang="0">
                      <a:pos x="4" y="1238"/>
                    </a:cxn>
                    <a:cxn ang="0">
                      <a:pos x="12" y="1261"/>
                    </a:cxn>
                    <a:cxn ang="0">
                      <a:pos x="25" y="1283"/>
                    </a:cxn>
                    <a:cxn ang="0">
                      <a:pos x="43" y="1302"/>
                    </a:cxn>
                    <a:cxn ang="0">
                      <a:pos x="64" y="1316"/>
                    </a:cxn>
                    <a:cxn ang="0">
                      <a:pos x="88" y="1328"/>
                    </a:cxn>
                    <a:cxn ang="0">
                      <a:pos x="115" y="1337"/>
                    </a:cxn>
                    <a:cxn ang="0">
                      <a:pos x="144" y="1339"/>
                    </a:cxn>
                    <a:cxn ang="0">
                      <a:pos x="712" y="1339"/>
                    </a:cxn>
                    <a:cxn ang="0">
                      <a:pos x="742" y="1337"/>
                    </a:cxn>
                    <a:cxn ang="0">
                      <a:pos x="769" y="1328"/>
                    </a:cxn>
                    <a:cxn ang="0">
                      <a:pos x="792" y="1316"/>
                    </a:cxn>
                    <a:cxn ang="0">
                      <a:pos x="813" y="1302"/>
                    </a:cxn>
                    <a:cxn ang="0">
                      <a:pos x="831" y="1283"/>
                    </a:cxn>
                    <a:cxn ang="0">
                      <a:pos x="844" y="1261"/>
                    </a:cxn>
                    <a:cxn ang="0">
                      <a:pos x="854" y="1238"/>
                    </a:cxn>
                    <a:cxn ang="0">
                      <a:pos x="856" y="1212"/>
                    </a:cxn>
                    <a:cxn ang="0">
                      <a:pos x="856" y="129"/>
                    </a:cxn>
                    <a:cxn ang="0">
                      <a:pos x="854" y="103"/>
                    </a:cxn>
                    <a:cxn ang="0">
                      <a:pos x="844" y="78"/>
                    </a:cxn>
                    <a:cxn ang="0">
                      <a:pos x="831" y="58"/>
                    </a:cxn>
                    <a:cxn ang="0">
                      <a:pos x="813" y="38"/>
                    </a:cxn>
                    <a:cxn ang="0">
                      <a:pos x="792" y="23"/>
                    </a:cxn>
                    <a:cxn ang="0">
                      <a:pos x="769" y="11"/>
                    </a:cxn>
                    <a:cxn ang="0">
                      <a:pos x="742" y="4"/>
                    </a:cxn>
                    <a:cxn ang="0">
                      <a:pos x="712" y="0"/>
                    </a:cxn>
                    <a:cxn ang="0">
                      <a:pos x="144" y="0"/>
                    </a:cxn>
                  </a:cxnLst>
                  <a:rect l="0" t="0" r="r" b="b"/>
                  <a:pathLst>
                    <a:path w="856" h="1339">
                      <a:moveTo>
                        <a:pt x="144" y="0"/>
                      </a:moveTo>
                      <a:lnTo>
                        <a:pt x="115" y="4"/>
                      </a:lnTo>
                      <a:lnTo>
                        <a:pt x="88" y="11"/>
                      </a:lnTo>
                      <a:lnTo>
                        <a:pt x="64" y="23"/>
                      </a:lnTo>
                      <a:lnTo>
                        <a:pt x="43" y="38"/>
                      </a:lnTo>
                      <a:lnTo>
                        <a:pt x="25" y="58"/>
                      </a:lnTo>
                      <a:lnTo>
                        <a:pt x="12" y="78"/>
                      </a:lnTo>
                      <a:lnTo>
                        <a:pt x="4" y="103"/>
                      </a:lnTo>
                      <a:lnTo>
                        <a:pt x="0" y="129"/>
                      </a:lnTo>
                      <a:lnTo>
                        <a:pt x="0" y="1212"/>
                      </a:lnTo>
                      <a:lnTo>
                        <a:pt x="4" y="1238"/>
                      </a:lnTo>
                      <a:lnTo>
                        <a:pt x="12" y="1261"/>
                      </a:lnTo>
                      <a:lnTo>
                        <a:pt x="25" y="1283"/>
                      </a:lnTo>
                      <a:lnTo>
                        <a:pt x="43" y="1302"/>
                      </a:lnTo>
                      <a:lnTo>
                        <a:pt x="64" y="1316"/>
                      </a:lnTo>
                      <a:lnTo>
                        <a:pt x="88" y="1328"/>
                      </a:lnTo>
                      <a:lnTo>
                        <a:pt x="115" y="1337"/>
                      </a:lnTo>
                      <a:lnTo>
                        <a:pt x="144" y="1339"/>
                      </a:lnTo>
                      <a:lnTo>
                        <a:pt x="712" y="1339"/>
                      </a:lnTo>
                      <a:lnTo>
                        <a:pt x="742" y="1337"/>
                      </a:lnTo>
                      <a:lnTo>
                        <a:pt x="769" y="1328"/>
                      </a:lnTo>
                      <a:lnTo>
                        <a:pt x="792" y="1316"/>
                      </a:lnTo>
                      <a:lnTo>
                        <a:pt x="813" y="1302"/>
                      </a:lnTo>
                      <a:lnTo>
                        <a:pt x="831" y="1283"/>
                      </a:lnTo>
                      <a:lnTo>
                        <a:pt x="844" y="1261"/>
                      </a:lnTo>
                      <a:lnTo>
                        <a:pt x="854" y="1238"/>
                      </a:lnTo>
                      <a:lnTo>
                        <a:pt x="856" y="1212"/>
                      </a:lnTo>
                      <a:lnTo>
                        <a:pt x="856" y="129"/>
                      </a:lnTo>
                      <a:lnTo>
                        <a:pt x="854" y="103"/>
                      </a:lnTo>
                      <a:lnTo>
                        <a:pt x="844" y="78"/>
                      </a:lnTo>
                      <a:lnTo>
                        <a:pt x="831" y="58"/>
                      </a:lnTo>
                      <a:lnTo>
                        <a:pt x="813" y="38"/>
                      </a:lnTo>
                      <a:lnTo>
                        <a:pt x="792" y="23"/>
                      </a:lnTo>
                      <a:lnTo>
                        <a:pt x="769" y="11"/>
                      </a:lnTo>
                      <a:lnTo>
                        <a:pt x="742" y="4"/>
                      </a:lnTo>
                      <a:lnTo>
                        <a:pt x="712" y="0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FEF7E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7" name="Freeform 1033"/>
                <p:cNvSpPr>
                  <a:spLocks/>
                </p:cNvSpPr>
                <p:nvPr/>
              </p:nvSpPr>
              <p:spPr bwMode="auto">
                <a:xfrm>
                  <a:off x="4744" y="1178"/>
                  <a:ext cx="403" cy="631"/>
                </a:xfrm>
                <a:custGeom>
                  <a:avLst/>
                  <a:gdLst/>
                  <a:ahLst/>
                  <a:cxnLst>
                    <a:cxn ang="0">
                      <a:pos x="134" y="0"/>
                    </a:cxn>
                    <a:cxn ang="0">
                      <a:pos x="107" y="2"/>
                    </a:cxn>
                    <a:cxn ang="0">
                      <a:pos x="82" y="11"/>
                    </a:cxn>
                    <a:cxn ang="0">
                      <a:pos x="61" y="21"/>
                    </a:cxn>
                    <a:cxn ang="0">
                      <a:pos x="39" y="37"/>
                    </a:cxn>
                    <a:cxn ang="0">
                      <a:pos x="24" y="54"/>
                    </a:cxn>
                    <a:cxn ang="0">
                      <a:pos x="10" y="75"/>
                    </a:cxn>
                    <a:cxn ang="0">
                      <a:pos x="2" y="98"/>
                    </a:cxn>
                    <a:cxn ang="0">
                      <a:pos x="0" y="122"/>
                    </a:cxn>
                    <a:cxn ang="0">
                      <a:pos x="0" y="1143"/>
                    </a:cxn>
                    <a:cxn ang="0">
                      <a:pos x="2" y="1167"/>
                    </a:cxn>
                    <a:cxn ang="0">
                      <a:pos x="10" y="1190"/>
                    </a:cxn>
                    <a:cxn ang="0">
                      <a:pos x="24" y="1210"/>
                    </a:cxn>
                    <a:cxn ang="0">
                      <a:pos x="39" y="1228"/>
                    </a:cxn>
                    <a:cxn ang="0">
                      <a:pos x="61" y="1242"/>
                    </a:cxn>
                    <a:cxn ang="0">
                      <a:pos x="82" y="1254"/>
                    </a:cxn>
                    <a:cxn ang="0">
                      <a:pos x="107" y="1261"/>
                    </a:cxn>
                    <a:cxn ang="0">
                      <a:pos x="134" y="1262"/>
                    </a:cxn>
                    <a:cxn ang="0">
                      <a:pos x="672" y="1262"/>
                    </a:cxn>
                    <a:cxn ang="0">
                      <a:pos x="699" y="1261"/>
                    </a:cxn>
                    <a:cxn ang="0">
                      <a:pos x="724" y="1254"/>
                    </a:cxn>
                    <a:cxn ang="0">
                      <a:pos x="748" y="1242"/>
                    </a:cxn>
                    <a:cxn ang="0">
                      <a:pos x="767" y="1228"/>
                    </a:cxn>
                    <a:cxn ang="0">
                      <a:pos x="783" y="1210"/>
                    </a:cxn>
                    <a:cxn ang="0">
                      <a:pos x="796" y="1190"/>
                    </a:cxn>
                    <a:cxn ang="0">
                      <a:pos x="804" y="1167"/>
                    </a:cxn>
                    <a:cxn ang="0">
                      <a:pos x="806" y="1143"/>
                    </a:cxn>
                    <a:cxn ang="0">
                      <a:pos x="806" y="122"/>
                    </a:cxn>
                    <a:cxn ang="0">
                      <a:pos x="804" y="98"/>
                    </a:cxn>
                    <a:cxn ang="0">
                      <a:pos x="796" y="75"/>
                    </a:cxn>
                    <a:cxn ang="0">
                      <a:pos x="783" y="54"/>
                    </a:cxn>
                    <a:cxn ang="0">
                      <a:pos x="767" y="37"/>
                    </a:cxn>
                    <a:cxn ang="0">
                      <a:pos x="748" y="21"/>
                    </a:cxn>
                    <a:cxn ang="0">
                      <a:pos x="724" y="11"/>
                    </a:cxn>
                    <a:cxn ang="0">
                      <a:pos x="699" y="2"/>
                    </a:cxn>
                    <a:cxn ang="0">
                      <a:pos x="672" y="0"/>
                    </a:cxn>
                    <a:cxn ang="0">
                      <a:pos x="134" y="0"/>
                    </a:cxn>
                  </a:cxnLst>
                  <a:rect l="0" t="0" r="r" b="b"/>
                  <a:pathLst>
                    <a:path w="806" h="1262">
                      <a:moveTo>
                        <a:pt x="134" y="0"/>
                      </a:moveTo>
                      <a:lnTo>
                        <a:pt x="107" y="2"/>
                      </a:lnTo>
                      <a:lnTo>
                        <a:pt x="82" y="11"/>
                      </a:lnTo>
                      <a:lnTo>
                        <a:pt x="61" y="21"/>
                      </a:lnTo>
                      <a:lnTo>
                        <a:pt x="39" y="37"/>
                      </a:lnTo>
                      <a:lnTo>
                        <a:pt x="24" y="54"/>
                      </a:lnTo>
                      <a:lnTo>
                        <a:pt x="10" y="75"/>
                      </a:lnTo>
                      <a:lnTo>
                        <a:pt x="2" y="98"/>
                      </a:lnTo>
                      <a:lnTo>
                        <a:pt x="0" y="122"/>
                      </a:lnTo>
                      <a:lnTo>
                        <a:pt x="0" y="1143"/>
                      </a:lnTo>
                      <a:lnTo>
                        <a:pt x="2" y="1167"/>
                      </a:lnTo>
                      <a:lnTo>
                        <a:pt x="10" y="1190"/>
                      </a:lnTo>
                      <a:lnTo>
                        <a:pt x="24" y="1210"/>
                      </a:lnTo>
                      <a:lnTo>
                        <a:pt x="39" y="1228"/>
                      </a:lnTo>
                      <a:lnTo>
                        <a:pt x="61" y="1242"/>
                      </a:lnTo>
                      <a:lnTo>
                        <a:pt x="82" y="1254"/>
                      </a:lnTo>
                      <a:lnTo>
                        <a:pt x="107" y="1261"/>
                      </a:lnTo>
                      <a:lnTo>
                        <a:pt x="134" y="1262"/>
                      </a:lnTo>
                      <a:lnTo>
                        <a:pt x="672" y="1262"/>
                      </a:lnTo>
                      <a:lnTo>
                        <a:pt x="699" y="1261"/>
                      </a:lnTo>
                      <a:lnTo>
                        <a:pt x="724" y="1254"/>
                      </a:lnTo>
                      <a:lnTo>
                        <a:pt x="748" y="1242"/>
                      </a:lnTo>
                      <a:lnTo>
                        <a:pt x="767" y="1228"/>
                      </a:lnTo>
                      <a:lnTo>
                        <a:pt x="783" y="1210"/>
                      </a:lnTo>
                      <a:lnTo>
                        <a:pt x="796" y="1190"/>
                      </a:lnTo>
                      <a:lnTo>
                        <a:pt x="804" y="1167"/>
                      </a:lnTo>
                      <a:lnTo>
                        <a:pt x="806" y="1143"/>
                      </a:lnTo>
                      <a:lnTo>
                        <a:pt x="806" y="122"/>
                      </a:lnTo>
                      <a:lnTo>
                        <a:pt x="804" y="98"/>
                      </a:lnTo>
                      <a:lnTo>
                        <a:pt x="796" y="75"/>
                      </a:lnTo>
                      <a:lnTo>
                        <a:pt x="783" y="54"/>
                      </a:lnTo>
                      <a:lnTo>
                        <a:pt x="767" y="37"/>
                      </a:lnTo>
                      <a:lnTo>
                        <a:pt x="748" y="21"/>
                      </a:lnTo>
                      <a:lnTo>
                        <a:pt x="724" y="11"/>
                      </a:lnTo>
                      <a:lnTo>
                        <a:pt x="699" y="2"/>
                      </a:lnTo>
                      <a:lnTo>
                        <a:pt x="672" y="0"/>
                      </a:lnTo>
                      <a:lnTo>
                        <a:pt x="134" y="0"/>
                      </a:lnTo>
                      <a:close/>
                    </a:path>
                  </a:pathLst>
                </a:custGeom>
                <a:solidFill>
                  <a:srgbClr val="FEF8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8" name="Freeform 1034"/>
                <p:cNvSpPr>
                  <a:spLocks/>
                </p:cNvSpPr>
                <p:nvPr/>
              </p:nvSpPr>
              <p:spPr bwMode="auto">
                <a:xfrm>
                  <a:off x="4757" y="1198"/>
                  <a:ext cx="377" cy="591"/>
                </a:xfrm>
                <a:custGeom>
                  <a:avLst/>
                  <a:gdLst/>
                  <a:ahLst/>
                  <a:cxnLst>
                    <a:cxn ang="0">
                      <a:pos x="126" y="0"/>
                    </a:cxn>
                    <a:cxn ang="0">
                      <a:pos x="101" y="2"/>
                    </a:cxn>
                    <a:cxn ang="0">
                      <a:pos x="77" y="9"/>
                    </a:cxn>
                    <a:cxn ang="0">
                      <a:pos x="56" y="19"/>
                    </a:cxn>
                    <a:cxn ang="0">
                      <a:pos x="37" y="33"/>
                    </a:cxn>
                    <a:cxn ang="0">
                      <a:pos x="21" y="51"/>
                    </a:cxn>
                    <a:cxn ang="0">
                      <a:pos x="9" y="70"/>
                    </a:cxn>
                    <a:cxn ang="0">
                      <a:pos x="2" y="91"/>
                    </a:cxn>
                    <a:cxn ang="0">
                      <a:pos x="0" y="113"/>
                    </a:cxn>
                    <a:cxn ang="0">
                      <a:pos x="0" y="1070"/>
                    </a:cxn>
                    <a:cxn ang="0">
                      <a:pos x="2" y="1092"/>
                    </a:cxn>
                    <a:cxn ang="0">
                      <a:pos x="9" y="1113"/>
                    </a:cxn>
                    <a:cxn ang="0">
                      <a:pos x="21" y="1132"/>
                    </a:cxn>
                    <a:cxn ang="0">
                      <a:pos x="37" y="1150"/>
                    </a:cxn>
                    <a:cxn ang="0">
                      <a:pos x="56" y="1163"/>
                    </a:cxn>
                    <a:cxn ang="0">
                      <a:pos x="77" y="1174"/>
                    </a:cxn>
                    <a:cxn ang="0">
                      <a:pos x="101" y="1181"/>
                    </a:cxn>
                    <a:cxn ang="0">
                      <a:pos x="126" y="1183"/>
                    </a:cxn>
                    <a:cxn ang="0">
                      <a:pos x="628" y="1183"/>
                    </a:cxn>
                    <a:cxn ang="0">
                      <a:pos x="654" y="1181"/>
                    </a:cxn>
                    <a:cxn ang="0">
                      <a:pos x="677" y="1174"/>
                    </a:cxn>
                    <a:cxn ang="0">
                      <a:pos x="698" y="1163"/>
                    </a:cxn>
                    <a:cxn ang="0">
                      <a:pos x="718" y="1150"/>
                    </a:cxn>
                    <a:cxn ang="0">
                      <a:pos x="733" y="1132"/>
                    </a:cxn>
                    <a:cxn ang="0">
                      <a:pos x="745" y="1113"/>
                    </a:cxn>
                    <a:cxn ang="0">
                      <a:pos x="753" y="1092"/>
                    </a:cxn>
                    <a:cxn ang="0">
                      <a:pos x="755" y="1070"/>
                    </a:cxn>
                    <a:cxn ang="0">
                      <a:pos x="755" y="113"/>
                    </a:cxn>
                    <a:cxn ang="0">
                      <a:pos x="753" y="91"/>
                    </a:cxn>
                    <a:cxn ang="0">
                      <a:pos x="745" y="70"/>
                    </a:cxn>
                    <a:cxn ang="0">
                      <a:pos x="733" y="51"/>
                    </a:cxn>
                    <a:cxn ang="0">
                      <a:pos x="718" y="33"/>
                    </a:cxn>
                    <a:cxn ang="0">
                      <a:pos x="698" y="19"/>
                    </a:cxn>
                    <a:cxn ang="0">
                      <a:pos x="677" y="9"/>
                    </a:cxn>
                    <a:cxn ang="0">
                      <a:pos x="654" y="2"/>
                    </a:cxn>
                    <a:cxn ang="0">
                      <a:pos x="628" y="0"/>
                    </a:cxn>
                    <a:cxn ang="0">
                      <a:pos x="126" y="0"/>
                    </a:cxn>
                  </a:cxnLst>
                  <a:rect l="0" t="0" r="r" b="b"/>
                  <a:pathLst>
                    <a:path w="755" h="1183">
                      <a:moveTo>
                        <a:pt x="126" y="0"/>
                      </a:moveTo>
                      <a:lnTo>
                        <a:pt x="101" y="2"/>
                      </a:lnTo>
                      <a:lnTo>
                        <a:pt x="77" y="9"/>
                      </a:lnTo>
                      <a:lnTo>
                        <a:pt x="56" y="19"/>
                      </a:lnTo>
                      <a:lnTo>
                        <a:pt x="37" y="33"/>
                      </a:lnTo>
                      <a:lnTo>
                        <a:pt x="21" y="51"/>
                      </a:lnTo>
                      <a:lnTo>
                        <a:pt x="9" y="70"/>
                      </a:lnTo>
                      <a:lnTo>
                        <a:pt x="2" y="91"/>
                      </a:lnTo>
                      <a:lnTo>
                        <a:pt x="0" y="113"/>
                      </a:lnTo>
                      <a:lnTo>
                        <a:pt x="0" y="1070"/>
                      </a:lnTo>
                      <a:lnTo>
                        <a:pt x="2" y="1092"/>
                      </a:lnTo>
                      <a:lnTo>
                        <a:pt x="9" y="1113"/>
                      </a:lnTo>
                      <a:lnTo>
                        <a:pt x="21" y="1132"/>
                      </a:lnTo>
                      <a:lnTo>
                        <a:pt x="37" y="1150"/>
                      </a:lnTo>
                      <a:lnTo>
                        <a:pt x="56" y="1163"/>
                      </a:lnTo>
                      <a:lnTo>
                        <a:pt x="77" y="1174"/>
                      </a:lnTo>
                      <a:lnTo>
                        <a:pt x="101" y="1181"/>
                      </a:lnTo>
                      <a:lnTo>
                        <a:pt x="126" y="1183"/>
                      </a:lnTo>
                      <a:lnTo>
                        <a:pt x="628" y="1183"/>
                      </a:lnTo>
                      <a:lnTo>
                        <a:pt x="654" y="1181"/>
                      </a:lnTo>
                      <a:lnTo>
                        <a:pt x="677" y="1174"/>
                      </a:lnTo>
                      <a:lnTo>
                        <a:pt x="698" y="1163"/>
                      </a:lnTo>
                      <a:lnTo>
                        <a:pt x="718" y="1150"/>
                      </a:lnTo>
                      <a:lnTo>
                        <a:pt x="733" y="1132"/>
                      </a:lnTo>
                      <a:lnTo>
                        <a:pt x="745" y="1113"/>
                      </a:lnTo>
                      <a:lnTo>
                        <a:pt x="753" y="1092"/>
                      </a:lnTo>
                      <a:lnTo>
                        <a:pt x="755" y="1070"/>
                      </a:lnTo>
                      <a:lnTo>
                        <a:pt x="755" y="113"/>
                      </a:lnTo>
                      <a:lnTo>
                        <a:pt x="753" y="91"/>
                      </a:lnTo>
                      <a:lnTo>
                        <a:pt x="745" y="70"/>
                      </a:lnTo>
                      <a:lnTo>
                        <a:pt x="733" y="51"/>
                      </a:lnTo>
                      <a:lnTo>
                        <a:pt x="718" y="33"/>
                      </a:lnTo>
                      <a:lnTo>
                        <a:pt x="698" y="19"/>
                      </a:lnTo>
                      <a:lnTo>
                        <a:pt x="677" y="9"/>
                      </a:lnTo>
                      <a:lnTo>
                        <a:pt x="654" y="2"/>
                      </a:lnTo>
                      <a:lnTo>
                        <a:pt x="628" y="0"/>
                      </a:lnTo>
                      <a:lnTo>
                        <a:pt x="126" y="0"/>
                      </a:lnTo>
                      <a:close/>
                    </a:path>
                  </a:pathLst>
                </a:custGeom>
                <a:solidFill>
                  <a:srgbClr val="FEF9F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79" name="Freeform 1035"/>
                <p:cNvSpPr>
                  <a:spLocks/>
                </p:cNvSpPr>
                <p:nvPr/>
              </p:nvSpPr>
              <p:spPr bwMode="auto">
                <a:xfrm>
                  <a:off x="4769" y="1218"/>
                  <a:ext cx="353" cy="551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95" y="2"/>
                    </a:cxn>
                    <a:cxn ang="0">
                      <a:pos x="74" y="9"/>
                    </a:cxn>
                    <a:cxn ang="0">
                      <a:pos x="52" y="19"/>
                    </a:cxn>
                    <a:cxn ang="0">
                      <a:pos x="35" y="32"/>
                    </a:cxn>
                    <a:cxn ang="0">
                      <a:pos x="21" y="47"/>
                    </a:cxn>
                    <a:cxn ang="0">
                      <a:pos x="10" y="66"/>
                    </a:cxn>
                    <a:cxn ang="0">
                      <a:pos x="2" y="85"/>
                    </a:cxn>
                    <a:cxn ang="0">
                      <a:pos x="0" y="106"/>
                    </a:cxn>
                    <a:cxn ang="0">
                      <a:pos x="0" y="998"/>
                    </a:cxn>
                    <a:cxn ang="0">
                      <a:pos x="2" y="1019"/>
                    </a:cxn>
                    <a:cxn ang="0">
                      <a:pos x="10" y="1038"/>
                    </a:cxn>
                    <a:cxn ang="0">
                      <a:pos x="21" y="1057"/>
                    </a:cxn>
                    <a:cxn ang="0">
                      <a:pos x="35" y="1071"/>
                    </a:cxn>
                    <a:cxn ang="0">
                      <a:pos x="52" y="1085"/>
                    </a:cxn>
                    <a:cxn ang="0">
                      <a:pos x="74" y="1094"/>
                    </a:cxn>
                    <a:cxn ang="0">
                      <a:pos x="95" y="1101"/>
                    </a:cxn>
                    <a:cxn ang="0">
                      <a:pos x="118" y="1103"/>
                    </a:cxn>
                    <a:cxn ang="0">
                      <a:pos x="588" y="1103"/>
                    </a:cxn>
                    <a:cxn ang="0">
                      <a:pos x="611" y="1101"/>
                    </a:cxn>
                    <a:cxn ang="0">
                      <a:pos x="633" y="1094"/>
                    </a:cxn>
                    <a:cxn ang="0">
                      <a:pos x="654" y="1085"/>
                    </a:cxn>
                    <a:cxn ang="0">
                      <a:pos x="669" y="1071"/>
                    </a:cxn>
                    <a:cxn ang="0">
                      <a:pos x="685" y="1057"/>
                    </a:cxn>
                    <a:cxn ang="0">
                      <a:pos x="695" y="1038"/>
                    </a:cxn>
                    <a:cxn ang="0">
                      <a:pos x="702" y="1019"/>
                    </a:cxn>
                    <a:cxn ang="0">
                      <a:pos x="704" y="998"/>
                    </a:cxn>
                    <a:cxn ang="0">
                      <a:pos x="704" y="106"/>
                    </a:cxn>
                    <a:cxn ang="0">
                      <a:pos x="702" y="85"/>
                    </a:cxn>
                    <a:cxn ang="0">
                      <a:pos x="695" y="66"/>
                    </a:cxn>
                    <a:cxn ang="0">
                      <a:pos x="685" y="47"/>
                    </a:cxn>
                    <a:cxn ang="0">
                      <a:pos x="669" y="32"/>
                    </a:cxn>
                    <a:cxn ang="0">
                      <a:pos x="654" y="19"/>
                    </a:cxn>
                    <a:cxn ang="0">
                      <a:pos x="633" y="9"/>
                    </a:cxn>
                    <a:cxn ang="0">
                      <a:pos x="611" y="2"/>
                    </a:cxn>
                    <a:cxn ang="0">
                      <a:pos x="588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704" h="1103">
                      <a:moveTo>
                        <a:pt x="118" y="0"/>
                      </a:moveTo>
                      <a:lnTo>
                        <a:pt x="95" y="2"/>
                      </a:lnTo>
                      <a:lnTo>
                        <a:pt x="74" y="9"/>
                      </a:lnTo>
                      <a:lnTo>
                        <a:pt x="52" y="19"/>
                      </a:lnTo>
                      <a:lnTo>
                        <a:pt x="35" y="32"/>
                      </a:lnTo>
                      <a:lnTo>
                        <a:pt x="21" y="47"/>
                      </a:lnTo>
                      <a:lnTo>
                        <a:pt x="10" y="66"/>
                      </a:lnTo>
                      <a:lnTo>
                        <a:pt x="2" y="85"/>
                      </a:lnTo>
                      <a:lnTo>
                        <a:pt x="0" y="106"/>
                      </a:lnTo>
                      <a:lnTo>
                        <a:pt x="0" y="998"/>
                      </a:lnTo>
                      <a:lnTo>
                        <a:pt x="2" y="1019"/>
                      </a:lnTo>
                      <a:lnTo>
                        <a:pt x="10" y="1038"/>
                      </a:lnTo>
                      <a:lnTo>
                        <a:pt x="21" y="1057"/>
                      </a:lnTo>
                      <a:lnTo>
                        <a:pt x="35" y="1071"/>
                      </a:lnTo>
                      <a:lnTo>
                        <a:pt x="52" y="1085"/>
                      </a:lnTo>
                      <a:lnTo>
                        <a:pt x="74" y="1094"/>
                      </a:lnTo>
                      <a:lnTo>
                        <a:pt x="95" y="1101"/>
                      </a:lnTo>
                      <a:lnTo>
                        <a:pt x="118" y="1103"/>
                      </a:lnTo>
                      <a:lnTo>
                        <a:pt x="588" y="1103"/>
                      </a:lnTo>
                      <a:lnTo>
                        <a:pt x="611" y="1101"/>
                      </a:lnTo>
                      <a:lnTo>
                        <a:pt x="633" y="1094"/>
                      </a:lnTo>
                      <a:lnTo>
                        <a:pt x="654" y="1085"/>
                      </a:lnTo>
                      <a:lnTo>
                        <a:pt x="669" y="1071"/>
                      </a:lnTo>
                      <a:lnTo>
                        <a:pt x="685" y="1057"/>
                      </a:lnTo>
                      <a:lnTo>
                        <a:pt x="695" y="1038"/>
                      </a:lnTo>
                      <a:lnTo>
                        <a:pt x="702" y="1019"/>
                      </a:lnTo>
                      <a:lnTo>
                        <a:pt x="704" y="998"/>
                      </a:lnTo>
                      <a:lnTo>
                        <a:pt x="704" y="106"/>
                      </a:lnTo>
                      <a:lnTo>
                        <a:pt x="702" y="85"/>
                      </a:lnTo>
                      <a:lnTo>
                        <a:pt x="695" y="66"/>
                      </a:lnTo>
                      <a:lnTo>
                        <a:pt x="685" y="47"/>
                      </a:lnTo>
                      <a:lnTo>
                        <a:pt x="669" y="32"/>
                      </a:lnTo>
                      <a:lnTo>
                        <a:pt x="654" y="19"/>
                      </a:lnTo>
                      <a:lnTo>
                        <a:pt x="633" y="9"/>
                      </a:lnTo>
                      <a:lnTo>
                        <a:pt x="611" y="2"/>
                      </a:lnTo>
                      <a:lnTo>
                        <a:pt x="58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FEFAF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0" name="Freeform 1036"/>
                <p:cNvSpPr>
                  <a:spLocks/>
                </p:cNvSpPr>
                <p:nvPr/>
              </p:nvSpPr>
              <p:spPr bwMode="auto">
                <a:xfrm>
                  <a:off x="4782" y="1238"/>
                  <a:ext cx="327" cy="511"/>
                </a:xfrm>
                <a:custGeom>
                  <a:avLst/>
                  <a:gdLst/>
                  <a:ahLst/>
                  <a:cxnLst>
                    <a:cxn ang="0">
                      <a:pos x="111" y="0"/>
                    </a:cxn>
                    <a:cxn ang="0">
                      <a:pos x="89" y="2"/>
                    </a:cxn>
                    <a:cxn ang="0">
                      <a:pos x="68" y="9"/>
                    </a:cxn>
                    <a:cxn ang="0">
                      <a:pos x="49" y="18"/>
                    </a:cxn>
                    <a:cxn ang="0">
                      <a:pos x="33" y="30"/>
                    </a:cxn>
                    <a:cxn ang="0">
                      <a:pos x="20" y="44"/>
                    </a:cxn>
                    <a:cxn ang="0">
                      <a:pos x="10" y="61"/>
                    </a:cxn>
                    <a:cxn ang="0">
                      <a:pos x="2" y="78"/>
                    </a:cxn>
                    <a:cxn ang="0">
                      <a:pos x="0" y="97"/>
                    </a:cxn>
                    <a:cxn ang="0">
                      <a:pos x="0" y="925"/>
                    </a:cxn>
                    <a:cxn ang="0">
                      <a:pos x="2" y="945"/>
                    </a:cxn>
                    <a:cxn ang="0">
                      <a:pos x="10" y="964"/>
                    </a:cxn>
                    <a:cxn ang="0">
                      <a:pos x="20" y="979"/>
                    </a:cxn>
                    <a:cxn ang="0">
                      <a:pos x="33" y="995"/>
                    </a:cxn>
                    <a:cxn ang="0">
                      <a:pos x="49" y="1005"/>
                    </a:cxn>
                    <a:cxn ang="0">
                      <a:pos x="68" y="1016"/>
                    </a:cxn>
                    <a:cxn ang="0">
                      <a:pos x="89" y="1021"/>
                    </a:cxn>
                    <a:cxn ang="0">
                      <a:pos x="111" y="1023"/>
                    </a:cxn>
                    <a:cxn ang="0">
                      <a:pos x="545" y="1023"/>
                    </a:cxn>
                    <a:cxn ang="0">
                      <a:pos x="567" y="1021"/>
                    </a:cxn>
                    <a:cxn ang="0">
                      <a:pos x="588" y="1016"/>
                    </a:cxn>
                    <a:cxn ang="0">
                      <a:pos x="606" y="1005"/>
                    </a:cxn>
                    <a:cxn ang="0">
                      <a:pos x="623" y="995"/>
                    </a:cxn>
                    <a:cxn ang="0">
                      <a:pos x="635" y="979"/>
                    </a:cxn>
                    <a:cxn ang="0">
                      <a:pos x="646" y="964"/>
                    </a:cxn>
                    <a:cxn ang="0">
                      <a:pos x="652" y="945"/>
                    </a:cxn>
                    <a:cxn ang="0">
                      <a:pos x="654" y="925"/>
                    </a:cxn>
                    <a:cxn ang="0">
                      <a:pos x="654" y="97"/>
                    </a:cxn>
                    <a:cxn ang="0">
                      <a:pos x="652" y="78"/>
                    </a:cxn>
                    <a:cxn ang="0">
                      <a:pos x="646" y="61"/>
                    </a:cxn>
                    <a:cxn ang="0">
                      <a:pos x="635" y="44"/>
                    </a:cxn>
                    <a:cxn ang="0">
                      <a:pos x="623" y="30"/>
                    </a:cxn>
                    <a:cxn ang="0">
                      <a:pos x="606" y="18"/>
                    </a:cxn>
                    <a:cxn ang="0">
                      <a:pos x="588" y="9"/>
                    </a:cxn>
                    <a:cxn ang="0">
                      <a:pos x="567" y="2"/>
                    </a:cxn>
                    <a:cxn ang="0">
                      <a:pos x="545" y="0"/>
                    </a:cxn>
                    <a:cxn ang="0">
                      <a:pos x="111" y="0"/>
                    </a:cxn>
                  </a:cxnLst>
                  <a:rect l="0" t="0" r="r" b="b"/>
                  <a:pathLst>
                    <a:path w="654" h="1023">
                      <a:moveTo>
                        <a:pt x="111" y="0"/>
                      </a:moveTo>
                      <a:lnTo>
                        <a:pt x="89" y="2"/>
                      </a:lnTo>
                      <a:lnTo>
                        <a:pt x="68" y="9"/>
                      </a:lnTo>
                      <a:lnTo>
                        <a:pt x="49" y="18"/>
                      </a:lnTo>
                      <a:lnTo>
                        <a:pt x="33" y="30"/>
                      </a:lnTo>
                      <a:lnTo>
                        <a:pt x="20" y="44"/>
                      </a:lnTo>
                      <a:lnTo>
                        <a:pt x="10" y="61"/>
                      </a:lnTo>
                      <a:lnTo>
                        <a:pt x="2" y="78"/>
                      </a:lnTo>
                      <a:lnTo>
                        <a:pt x="0" y="97"/>
                      </a:lnTo>
                      <a:lnTo>
                        <a:pt x="0" y="925"/>
                      </a:lnTo>
                      <a:lnTo>
                        <a:pt x="2" y="945"/>
                      </a:lnTo>
                      <a:lnTo>
                        <a:pt x="10" y="964"/>
                      </a:lnTo>
                      <a:lnTo>
                        <a:pt x="20" y="979"/>
                      </a:lnTo>
                      <a:lnTo>
                        <a:pt x="33" y="995"/>
                      </a:lnTo>
                      <a:lnTo>
                        <a:pt x="49" y="1005"/>
                      </a:lnTo>
                      <a:lnTo>
                        <a:pt x="68" y="1016"/>
                      </a:lnTo>
                      <a:lnTo>
                        <a:pt x="89" y="1021"/>
                      </a:lnTo>
                      <a:lnTo>
                        <a:pt x="111" y="1023"/>
                      </a:lnTo>
                      <a:lnTo>
                        <a:pt x="545" y="1023"/>
                      </a:lnTo>
                      <a:lnTo>
                        <a:pt x="567" y="1021"/>
                      </a:lnTo>
                      <a:lnTo>
                        <a:pt x="588" y="1016"/>
                      </a:lnTo>
                      <a:lnTo>
                        <a:pt x="606" y="1005"/>
                      </a:lnTo>
                      <a:lnTo>
                        <a:pt x="623" y="995"/>
                      </a:lnTo>
                      <a:lnTo>
                        <a:pt x="635" y="979"/>
                      </a:lnTo>
                      <a:lnTo>
                        <a:pt x="646" y="964"/>
                      </a:lnTo>
                      <a:lnTo>
                        <a:pt x="652" y="945"/>
                      </a:lnTo>
                      <a:lnTo>
                        <a:pt x="654" y="925"/>
                      </a:lnTo>
                      <a:lnTo>
                        <a:pt x="654" y="97"/>
                      </a:lnTo>
                      <a:lnTo>
                        <a:pt x="652" y="78"/>
                      </a:lnTo>
                      <a:lnTo>
                        <a:pt x="646" y="61"/>
                      </a:lnTo>
                      <a:lnTo>
                        <a:pt x="635" y="44"/>
                      </a:lnTo>
                      <a:lnTo>
                        <a:pt x="623" y="30"/>
                      </a:lnTo>
                      <a:lnTo>
                        <a:pt x="606" y="18"/>
                      </a:lnTo>
                      <a:lnTo>
                        <a:pt x="588" y="9"/>
                      </a:lnTo>
                      <a:lnTo>
                        <a:pt x="567" y="2"/>
                      </a:lnTo>
                      <a:lnTo>
                        <a:pt x="545" y="0"/>
                      </a:lnTo>
                      <a:lnTo>
                        <a:pt x="111" y="0"/>
                      </a:lnTo>
                      <a:close/>
                    </a:path>
                  </a:pathLst>
                </a:custGeom>
                <a:solidFill>
                  <a:srgbClr val="FEFAF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1" name="Freeform 1037"/>
                <p:cNvSpPr>
                  <a:spLocks/>
                </p:cNvSpPr>
                <p:nvPr/>
              </p:nvSpPr>
              <p:spPr bwMode="auto">
                <a:xfrm>
                  <a:off x="4795" y="1257"/>
                  <a:ext cx="301" cy="473"/>
                </a:xfrm>
                <a:custGeom>
                  <a:avLst/>
                  <a:gdLst/>
                  <a:ahLst/>
                  <a:cxnLst>
                    <a:cxn ang="0">
                      <a:pos x="101" y="0"/>
                    </a:cxn>
                    <a:cxn ang="0">
                      <a:pos x="82" y="2"/>
                    </a:cxn>
                    <a:cxn ang="0">
                      <a:pos x="62" y="7"/>
                    </a:cxn>
                    <a:cxn ang="0">
                      <a:pos x="45" y="16"/>
                    </a:cxn>
                    <a:cxn ang="0">
                      <a:pos x="31" y="28"/>
                    </a:cxn>
                    <a:cxn ang="0">
                      <a:pos x="18" y="40"/>
                    </a:cxn>
                    <a:cxn ang="0">
                      <a:pos x="8" y="56"/>
                    </a:cxn>
                    <a:cxn ang="0">
                      <a:pos x="2" y="73"/>
                    </a:cxn>
                    <a:cxn ang="0">
                      <a:pos x="0" y="91"/>
                    </a:cxn>
                    <a:cxn ang="0">
                      <a:pos x="0" y="856"/>
                    </a:cxn>
                    <a:cxn ang="0">
                      <a:pos x="2" y="875"/>
                    </a:cxn>
                    <a:cxn ang="0">
                      <a:pos x="8" y="891"/>
                    </a:cxn>
                    <a:cxn ang="0">
                      <a:pos x="18" y="907"/>
                    </a:cxn>
                    <a:cxn ang="0">
                      <a:pos x="31" y="920"/>
                    </a:cxn>
                    <a:cxn ang="0">
                      <a:pos x="45" y="931"/>
                    </a:cxn>
                    <a:cxn ang="0">
                      <a:pos x="62" y="940"/>
                    </a:cxn>
                    <a:cxn ang="0">
                      <a:pos x="82" y="945"/>
                    </a:cxn>
                    <a:cxn ang="0">
                      <a:pos x="101" y="946"/>
                    </a:cxn>
                    <a:cxn ang="0">
                      <a:pos x="503" y="946"/>
                    </a:cxn>
                    <a:cxn ang="0">
                      <a:pos x="524" y="945"/>
                    </a:cxn>
                    <a:cxn ang="0">
                      <a:pos x="542" y="940"/>
                    </a:cxn>
                    <a:cxn ang="0">
                      <a:pos x="559" y="931"/>
                    </a:cxn>
                    <a:cxn ang="0">
                      <a:pos x="575" y="920"/>
                    </a:cxn>
                    <a:cxn ang="0">
                      <a:pos x="586" y="907"/>
                    </a:cxn>
                    <a:cxn ang="0">
                      <a:pos x="596" y="891"/>
                    </a:cxn>
                    <a:cxn ang="0">
                      <a:pos x="602" y="875"/>
                    </a:cxn>
                    <a:cxn ang="0">
                      <a:pos x="604" y="856"/>
                    </a:cxn>
                    <a:cxn ang="0">
                      <a:pos x="604" y="91"/>
                    </a:cxn>
                    <a:cxn ang="0">
                      <a:pos x="602" y="73"/>
                    </a:cxn>
                    <a:cxn ang="0">
                      <a:pos x="596" y="56"/>
                    </a:cxn>
                    <a:cxn ang="0">
                      <a:pos x="586" y="40"/>
                    </a:cxn>
                    <a:cxn ang="0">
                      <a:pos x="575" y="28"/>
                    </a:cxn>
                    <a:cxn ang="0">
                      <a:pos x="559" y="16"/>
                    </a:cxn>
                    <a:cxn ang="0">
                      <a:pos x="542" y="7"/>
                    </a:cxn>
                    <a:cxn ang="0">
                      <a:pos x="524" y="2"/>
                    </a:cxn>
                    <a:cxn ang="0">
                      <a:pos x="503" y="0"/>
                    </a:cxn>
                    <a:cxn ang="0">
                      <a:pos x="101" y="0"/>
                    </a:cxn>
                  </a:cxnLst>
                  <a:rect l="0" t="0" r="r" b="b"/>
                  <a:pathLst>
                    <a:path w="604" h="946">
                      <a:moveTo>
                        <a:pt x="101" y="0"/>
                      </a:moveTo>
                      <a:lnTo>
                        <a:pt x="82" y="2"/>
                      </a:lnTo>
                      <a:lnTo>
                        <a:pt x="62" y="7"/>
                      </a:lnTo>
                      <a:lnTo>
                        <a:pt x="45" y="16"/>
                      </a:lnTo>
                      <a:lnTo>
                        <a:pt x="31" y="28"/>
                      </a:lnTo>
                      <a:lnTo>
                        <a:pt x="18" y="40"/>
                      </a:lnTo>
                      <a:lnTo>
                        <a:pt x="8" y="56"/>
                      </a:lnTo>
                      <a:lnTo>
                        <a:pt x="2" y="73"/>
                      </a:lnTo>
                      <a:lnTo>
                        <a:pt x="0" y="91"/>
                      </a:lnTo>
                      <a:lnTo>
                        <a:pt x="0" y="856"/>
                      </a:lnTo>
                      <a:lnTo>
                        <a:pt x="2" y="875"/>
                      </a:lnTo>
                      <a:lnTo>
                        <a:pt x="8" y="891"/>
                      </a:lnTo>
                      <a:lnTo>
                        <a:pt x="18" y="907"/>
                      </a:lnTo>
                      <a:lnTo>
                        <a:pt x="31" y="920"/>
                      </a:lnTo>
                      <a:lnTo>
                        <a:pt x="45" y="931"/>
                      </a:lnTo>
                      <a:lnTo>
                        <a:pt x="62" y="940"/>
                      </a:lnTo>
                      <a:lnTo>
                        <a:pt x="82" y="945"/>
                      </a:lnTo>
                      <a:lnTo>
                        <a:pt x="101" y="946"/>
                      </a:lnTo>
                      <a:lnTo>
                        <a:pt x="503" y="946"/>
                      </a:lnTo>
                      <a:lnTo>
                        <a:pt x="524" y="945"/>
                      </a:lnTo>
                      <a:lnTo>
                        <a:pt x="542" y="940"/>
                      </a:lnTo>
                      <a:lnTo>
                        <a:pt x="559" y="931"/>
                      </a:lnTo>
                      <a:lnTo>
                        <a:pt x="575" y="920"/>
                      </a:lnTo>
                      <a:lnTo>
                        <a:pt x="586" y="907"/>
                      </a:lnTo>
                      <a:lnTo>
                        <a:pt x="596" y="891"/>
                      </a:lnTo>
                      <a:lnTo>
                        <a:pt x="602" y="875"/>
                      </a:lnTo>
                      <a:lnTo>
                        <a:pt x="604" y="856"/>
                      </a:lnTo>
                      <a:lnTo>
                        <a:pt x="604" y="91"/>
                      </a:lnTo>
                      <a:lnTo>
                        <a:pt x="602" y="73"/>
                      </a:lnTo>
                      <a:lnTo>
                        <a:pt x="596" y="56"/>
                      </a:lnTo>
                      <a:lnTo>
                        <a:pt x="586" y="40"/>
                      </a:lnTo>
                      <a:lnTo>
                        <a:pt x="575" y="28"/>
                      </a:lnTo>
                      <a:lnTo>
                        <a:pt x="559" y="16"/>
                      </a:lnTo>
                      <a:lnTo>
                        <a:pt x="542" y="7"/>
                      </a:lnTo>
                      <a:lnTo>
                        <a:pt x="524" y="2"/>
                      </a:lnTo>
                      <a:lnTo>
                        <a:pt x="503" y="0"/>
                      </a:lnTo>
                      <a:lnTo>
                        <a:pt x="101" y="0"/>
                      </a:lnTo>
                      <a:close/>
                    </a:path>
                  </a:pathLst>
                </a:custGeom>
                <a:solidFill>
                  <a:srgbClr val="FEFBF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2" name="Freeform 1038"/>
                <p:cNvSpPr>
                  <a:spLocks/>
                </p:cNvSpPr>
                <p:nvPr/>
              </p:nvSpPr>
              <p:spPr bwMode="auto">
                <a:xfrm>
                  <a:off x="4807" y="1277"/>
                  <a:ext cx="277" cy="433"/>
                </a:xfrm>
                <a:custGeom>
                  <a:avLst/>
                  <a:gdLst/>
                  <a:ahLst/>
                  <a:cxnLst>
                    <a:cxn ang="0">
                      <a:pos x="93" y="0"/>
                    </a:cxn>
                    <a:cxn ang="0">
                      <a:pos x="75" y="2"/>
                    </a:cxn>
                    <a:cxn ang="0">
                      <a:pos x="58" y="7"/>
                    </a:cxn>
                    <a:cxn ang="0">
                      <a:pos x="40" y="14"/>
                    </a:cxn>
                    <a:cxn ang="0">
                      <a:pos x="27" y="25"/>
                    </a:cxn>
                    <a:cxn ang="0">
                      <a:pos x="15" y="37"/>
                    </a:cxn>
                    <a:cxn ang="0">
                      <a:pos x="7" y="52"/>
                    </a:cxn>
                    <a:cxn ang="0">
                      <a:pos x="2" y="68"/>
                    </a:cxn>
                    <a:cxn ang="0">
                      <a:pos x="0" y="84"/>
                    </a:cxn>
                    <a:cxn ang="0">
                      <a:pos x="0" y="785"/>
                    </a:cxn>
                    <a:cxn ang="0">
                      <a:pos x="2" y="802"/>
                    </a:cxn>
                    <a:cxn ang="0">
                      <a:pos x="7" y="816"/>
                    </a:cxn>
                    <a:cxn ang="0">
                      <a:pos x="15" y="830"/>
                    </a:cxn>
                    <a:cxn ang="0">
                      <a:pos x="27" y="842"/>
                    </a:cxn>
                    <a:cxn ang="0">
                      <a:pos x="40" y="853"/>
                    </a:cxn>
                    <a:cxn ang="0">
                      <a:pos x="58" y="860"/>
                    </a:cxn>
                    <a:cxn ang="0">
                      <a:pos x="75" y="865"/>
                    </a:cxn>
                    <a:cxn ang="0">
                      <a:pos x="93" y="867"/>
                    </a:cxn>
                    <a:cxn ang="0">
                      <a:pos x="461" y="867"/>
                    </a:cxn>
                    <a:cxn ang="0">
                      <a:pos x="481" y="865"/>
                    </a:cxn>
                    <a:cxn ang="0">
                      <a:pos x="496" y="860"/>
                    </a:cxn>
                    <a:cxn ang="0">
                      <a:pos x="512" y="853"/>
                    </a:cxn>
                    <a:cxn ang="0">
                      <a:pos x="526" y="842"/>
                    </a:cxn>
                    <a:cxn ang="0">
                      <a:pos x="537" y="830"/>
                    </a:cxn>
                    <a:cxn ang="0">
                      <a:pos x="545" y="816"/>
                    </a:cxn>
                    <a:cxn ang="0">
                      <a:pos x="551" y="802"/>
                    </a:cxn>
                    <a:cxn ang="0">
                      <a:pos x="553" y="785"/>
                    </a:cxn>
                    <a:cxn ang="0">
                      <a:pos x="553" y="84"/>
                    </a:cxn>
                    <a:cxn ang="0">
                      <a:pos x="551" y="68"/>
                    </a:cxn>
                    <a:cxn ang="0">
                      <a:pos x="545" y="52"/>
                    </a:cxn>
                    <a:cxn ang="0">
                      <a:pos x="537" y="37"/>
                    </a:cxn>
                    <a:cxn ang="0">
                      <a:pos x="526" y="25"/>
                    </a:cxn>
                    <a:cxn ang="0">
                      <a:pos x="512" y="14"/>
                    </a:cxn>
                    <a:cxn ang="0">
                      <a:pos x="496" y="7"/>
                    </a:cxn>
                    <a:cxn ang="0">
                      <a:pos x="481" y="2"/>
                    </a:cxn>
                    <a:cxn ang="0">
                      <a:pos x="461" y="0"/>
                    </a:cxn>
                    <a:cxn ang="0">
                      <a:pos x="93" y="0"/>
                    </a:cxn>
                  </a:cxnLst>
                  <a:rect l="0" t="0" r="r" b="b"/>
                  <a:pathLst>
                    <a:path w="553" h="867">
                      <a:moveTo>
                        <a:pt x="93" y="0"/>
                      </a:moveTo>
                      <a:lnTo>
                        <a:pt x="75" y="2"/>
                      </a:lnTo>
                      <a:lnTo>
                        <a:pt x="58" y="7"/>
                      </a:lnTo>
                      <a:lnTo>
                        <a:pt x="40" y="14"/>
                      </a:lnTo>
                      <a:lnTo>
                        <a:pt x="27" y="25"/>
                      </a:lnTo>
                      <a:lnTo>
                        <a:pt x="15" y="37"/>
                      </a:lnTo>
                      <a:lnTo>
                        <a:pt x="7" y="52"/>
                      </a:lnTo>
                      <a:lnTo>
                        <a:pt x="2" y="68"/>
                      </a:lnTo>
                      <a:lnTo>
                        <a:pt x="0" y="84"/>
                      </a:lnTo>
                      <a:lnTo>
                        <a:pt x="0" y="785"/>
                      </a:lnTo>
                      <a:lnTo>
                        <a:pt x="2" y="802"/>
                      </a:lnTo>
                      <a:lnTo>
                        <a:pt x="7" y="816"/>
                      </a:lnTo>
                      <a:lnTo>
                        <a:pt x="15" y="830"/>
                      </a:lnTo>
                      <a:lnTo>
                        <a:pt x="27" y="842"/>
                      </a:lnTo>
                      <a:lnTo>
                        <a:pt x="40" y="853"/>
                      </a:lnTo>
                      <a:lnTo>
                        <a:pt x="58" y="860"/>
                      </a:lnTo>
                      <a:lnTo>
                        <a:pt x="75" y="865"/>
                      </a:lnTo>
                      <a:lnTo>
                        <a:pt x="93" y="867"/>
                      </a:lnTo>
                      <a:lnTo>
                        <a:pt x="461" y="867"/>
                      </a:lnTo>
                      <a:lnTo>
                        <a:pt x="481" y="865"/>
                      </a:lnTo>
                      <a:lnTo>
                        <a:pt x="496" y="860"/>
                      </a:lnTo>
                      <a:lnTo>
                        <a:pt x="512" y="853"/>
                      </a:lnTo>
                      <a:lnTo>
                        <a:pt x="526" y="842"/>
                      </a:lnTo>
                      <a:lnTo>
                        <a:pt x="537" y="830"/>
                      </a:lnTo>
                      <a:lnTo>
                        <a:pt x="545" y="816"/>
                      </a:lnTo>
                      <a:lnTo>
                        <a:pt x="551" y="802"/>
                      </a:lnTo>
                      <a:lnTo>
                        <a:pt x="553" y="785"/>
                      </a:lnTo>
                      <a:lnTo>
                        <a:pt x="553" y="84"/>
                      </a:lnTo>
                      <a:lnTo>
                        <a:pt x="551" y="68"/>
                      </a:lnTo>
                      <a:lnTo>
                        <a:pt x="545" y="52"/>
                      </a:lnTo>
                      <a:lnTo>
                        <a:pt x="537" y="37"/>
                      </a:lnTo>
                      <a:lnTo>
                        <a:pt x="526" y="25"/>
                      </a:lnTo>
                      <a:lnTo>
                        <a:pt x="512" y="14"/>
                      </a:lnTo>
                      <a:lnTo>
                        <a:pt x="496" y="7"/>
                      </a:lnTo>
                      <a:lnTo>
                        <a:pt x="481" y="2"/>
                      </a:lnTo>
                      <a:lnTo>
                        <a:pt x="461" y="0"/>
                      </a:lnTo>
                      <a:lnTo>
                        <a:pt x="93" y="0"/>
                      </a:lnTo>
                      <a:close/>
                    </a:path>
                  </a:pathLst>
                </a:custGeom>
                <a:solidFill>
                  <a:srgbClr val="FEFBF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3" name="Freeform 1039"/>
                <p:cNvSpPr>
                  <a:spLocks/>
                </p:cNvSpPr>
                <p:nvPr/>
              </p:nvSpPr>
              <p:spPr bwMode="auto">
                <a:xfrm>
                  <a:off x="4820" y="1297"/>
                  <a:ext cx="251" cy="393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68" y="2"/>
                    </a:cxn>
                    <a:cxn ang="0">
                      <a:pos x="52" y="7"/>
                    </a:cxn>
                    <a:cxn ang="0">
                      <a:pos x="39" y="14"/>
                    </a:cxn>
                    <a:cxn ang="0">
                      <a:pos x="25" y="23"/>
                    </a:cxn>
                    <a:cxn ang="0">
                      <a:pos x="15" y="35"/>
                    </a:cxn>
                    <a:cxn ang="0">
                      <a:pos x="8" y="47"/>
                    </a:cxn>
                    <a:cxn ang="0">
                      <a:pos x="2" y="61"/>
                    </a:cxn>
                    <a:cxn ang="0">
                      <a:pos x="0" y="77"/>
                    </a:cxn>
                    <a:cxn ang="0">
                      <a:pos x="0" y="712"/>
                    </a:cxn>
                    <a:cxn ang="0">
                      <a:pos x="2" y="728"/>
                    </a:cxn>
                    <a:cxn ang="0">
                      <a:pos x="8" y="741"/>
                    </a:cxn>
                    <a:cxn ang="0">
                      <a:pos x="15" y="754"/>
                    </a:cxn>
                    <a:cxn ang="0">
                      <a:pos x="25" y="766"/>
                    </a:cxn>
                    <a:cxn ang="0">
                      <a:pos x="39" y="774"/>
                    </a:cxn>
                    <a:cxn ang="0">
                      <a:pos x="52" y="781"/>
                    </a:cxn>
                    <a:cxn ang="0">
                      <a:pos x="68" y="785"/>
                    </a:cxn>
                    <a:cxn ang="0">
                      <a:pos x="85" y="787"/>
                    </a:cxn>
                    <a:cxn ang="0">
                      <a:pos x="419" y="787"/>
                    </a:cxn>
                    <a:cxn ang="0">
                      <a:pos x="436" y="785"/>
                    </a:cxn>
                    <a:cxn ang="0">
                      <a:pos x="452" y="781"/>
                    </a:cxn>
                    <a:cxn ang="0">
                      <a:pos x="466" y="774"/>
                    </a:cxn>
                    <a:cxn ang="0">
                      <a:pos x="479" y="766"/>
                    </a:cxn>
                    <a:cxn ang="0">
                      <a:pos x="489" y="754"/>
                    </a:cxn>
                    <a:cxn ang="0">
                      <a:pos x="497" y="741"/>
                    </a:cxn>
                    <a:cxn ang="0">
                      <a:pos x="501" y="728"/>
                    </a:cxn>
                    <a:cxn ang="0">
                      <a:pos x="502" y="712"/>
                    </a:cxn>
                    <a:cxn ang="0">
                      <a:pos x="502" y="77"/>
                    </a:cxn>
                    <a:cxn ang="0">
                      <a:pos x="501" y="61"/>
                    </a:cxn>
                    <a:cxn ang="0">
                      <a:pos x="497" y="47"/>
                    </a:cxn>
                    <a:cxn ang="0">
                      <a:pos x="489" y="35"/>
                    </a:cxn>
                    <a:cxn ang="0">
                      <a:pos x="479" y="23"/>
                    </a:cxn>
                    <a:cxn ang="0">
                      <a:pos x="466" y="14"/>
                    </a:cxn>
                    <a:cxn ang="0">
                      <a:pos x="452" y="7"/>
                    </a:cxn>
                    <a:cxn ang="0">
                      <a:pos x="436" y="2"/>
                    </a:cxn>
                    <a:cxn ang="0">
                      <a:pos x="419" y="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502" h="787">
                      <a:moveTo>
                        <a:pt x="85" y="0"/>
                      </a:moveTo>
                      <a:lnTo>
                        <a:pt x="68" y="2"/>
                      </a:lnTo>
                      <a:lnTo>
                        <a:pt x="52" y="7"/>
                      </a:lnTo>
                      <a:lnTo>
                        <a:pt x="39" y="14"/>
                      </a:lnTo>
                      <a:lnTo>
                        <a:pt x="25" y="23"/>
                      </a:lnTo>
                      <a:lnTo>
                        <a:pt x="15" y="35"/>
                      </a:lnTo>
                      <a:lnTo>
                        <a:pt x="8" y="47"/>
                      </a:lnTo>
                      <a:lnTo>
                        <a:pt x="2" y="61"/>
                      </a:lnTo>
                      <a:lnTo>
                        <a:pt x="0" y="77"/>
                      </a:lnTo>
                      <a:lnTo>
                        <a:pt x="0" y="712"/>
                      </a:lnTo>
                      <a:lnTo>
                        <a:pt x="2" y="728"/>
                      </a:lnTo>
                      <a:lnTo>
                        <a:pt x="8" y="741"/>
                      </a:lnTo>
                      <a:lnTo>
                        <a:pt x="15" y="754"/>
                      </a:lnTo>
                      <a:lnTo>
                        <a:pt x="25" y="766"/>
                      </a:lnTo>
                      <a:lnTo>
                        <a:pt x="39" y="774"/>
                      </a:lnTo>
                      <a:lnTo>
                        <a:pt x="52" y="781"/>
                      </a:lnTo>
                      <a:lnTo>
                        <a:pt x="68" y="785"/>
                      </a:lnTo>
                      <a:lnTo>
                        <a:pt x="85" y="787"/>
                      </a:lnTo>
                      <a:lnTo>
                        <a:pt x="419" y="787"/>
                      </a:lnTo>
                      <a:lnTo>
                        <a:pt x="436" y="785"/>
                      </a:lnTo>
                      <a:lnTo>
                        <a:pt x="452" y="781"/>
                      </a:lnTo>
                      <a:lnTo>
                        <a:pt x="466" y="774"/>
                      </a:lnTo>
                      <a:lnTo>
                        <a:pt x="479" y="766"/>
                      </a:lnTo>
                      <a:lnTo>
                        <a:pt x="489" y="754"/>
                      </a:lnTo>
                      <a:lnTo>
                        <a:pt x="497" y="741"/>
                      </a:lnTo>
                      <a:lnTo>
                        <a:pt x="501" y="728"/>
                      </a:lnTo>
                      <a:lnTo>
                        <a:pt x="502" y="712"/>
                      </a:lnTo>
                      <a:lnTo>
                        <a:pt x="502" y="77"/>
                      </a:lnTo>
                      <a:lnTo>
                        <a:pt x="501" y="61"/>
                      </a:lnTo>
                      <a:lnTo>
                        <a:pt x="497" y="47"/>
                      </a:lnTo>
                      <a:lnTo>
                        <a:pt x="489" y="35"/>
                      </a:lnTo>
                      <a:lnTo>
                        <a:pt x="479" y="23"/>
                      </a:lnTo>
                      <a:lnTo>
                        <a:pt x="466" y="14"/>
                      </a:lnTo>
                      <a:lnTo>
                        <a:pt x="452" y="7"/>
                      </a:lnTo>
                      <a:lnTo>
                        <a:pt x="436" y="2"/>
                      </a:lnTo>
                      <a:lnTo>
                        <a:pt x="419" y="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rgbClr val="FEFCF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4" name="Freeform 1040"/>
                <p:cNvSpPr>
                  <a:spLocks/>
                </p:cNvSpPr>
                <p:nvPr/>
              </p:nvSpPr>
              <p:spPr bwMode="auto">
                <a:xfrm>
                  <a:off x="4833" y="1316"/>
                  <a:ext cx="226" cy="35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0" y="2"/>
                    </a:cxn>
                    <a:cxn ang="0">
                      <a:pos x="47" y="6"/>
                    </a:cxn>
                    <a:cxn ang="0">
                      <a:pos x="33" y="13"/>
                    </a:cxn>
                    <a:cxn ang="0">
                      <a:pos x="23" y="21"/>
                    </a:cxn>
                    <a:cxn ang="0">
                      <a:pos x="14" y="30"/>
                    </a:cxn>
                    <a:cxn ang="0">
                      <a:pos x="6" y="42"/>
                    </a:cxn>
                    <a:cxn ang="0">
                      <a:pos x="2" y="54"/>
                    </a:cxn>
                    <a:cxn ang="0">
                      <a:pos x="0" y="68"/>
                    </a:cxn>
                    <a:cxn ang="0">
                      <a:pos x="0" y="643"/>
                    </a:cxn>
                    <a:cxn ang="0">
                      <a:pos x="2" y="657"/>
                    </a:cxn>
                    <a:cxn ang="0">
                      <a:pos x="6" y="669"/>
                    </a:cxn>
                    <a:cxn ang="0">
                      <a:pos x="14" y="681"/>
                    </a:cxn>
                    <a:cxn ang="0">
                      <a:pos x="23" y="691"/>
                    </a:cxn>
                    <a:cxn ang="0">
                      <a:pos x="33" y="698"/>
                    </a:cxn>
                    <a:cxn ang="0">
                      <a:pos x="47" y="705"/>
                    </a:cxn>
                    <a:cxn ang="0">
                      <a:pos x="60" y="709"/>
                    </a:cxn>
                    <a:cxn ang="0">
                      <a:pos x="76" y="710"/>
                    </a:cxn>
                    <a:cxn ang="0">
                      <a:pos x="377" y="710"/>
                    </a:cxn>
                    <a:cxn ang="0">
                      <a:pos x="392" y="709"/>
                    </a:cxn>
                    <a:cxn ang="0">
                      <a:pos x="406" y="705"/>
                    </a:cxn>
                    <a:cxn ang="0">
                      <a:pos x="419" y="698"/>
                    </a:cxn>
                    <a:cxn ang="0">
                      <a:pos x="431" y="691"/>
                    </a:cxn>
                    <a:cxn ang="0">
                      <a:pos x="439" y="681"/>
                    </a:cxn>
                    <a:cxn ang="0">
                      <a:pos x="446" y="669"/>
                    </a:cxn>
                    <a:cxn ang="0">
                      <a:pos x="450" y="657"/>
                    </a:cxn>
                    <a:cxn ang="0">
                      <a:pos x="452" y="643"/>
                    </a:cxn>
                    <a:cxn ang="0">
                      <a:pos x="452" y="68"/>
                    </a:cxn>
                    <a:cxn ang="0">
                      <a:pos x="450" y="54"/>
                    </a:cxn>
                    <a:cxn ang="0">
                      <a:pos x="446" y="42"/>
                    </a:cxn>
                    <a:cxn ang="0">
                      <a:pos x="439" y="30"/>
                    </a:cxn>
                    <a:cxn ang="0">
                      <a:pos x="431" y="21"/>
                    </a:cxn>
                    <a:cxn ang="0">
                      <a:pos x="419" y="13"/>
                    </a:cxn>
                    <a:cxn ang="0">
                      <a:pos x="406" y="6"/>
                    </a:cxn>
                    <a:cxn ang="0">
                      <a:pos x="392" y="2"/>
                    </a:cxn>
                    <a:cxn ang="0">
                      <a:pos x="377" y="0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452" h="710">
                      <a:moveTo>
                        <a:pt x="76" y="0"/>
                      </a:moveTo>
                      <a:lnTo>
                        <a:pt x="60" y="2"/>
                      </a:lnTo>
                      <a:lnTo>
                        <a:pt x="47" y="6"/>
                      </a:lnTo>
                      <a:lnTo>
                        <a:pt x="33" y="13"/>
                      </a:lnTo>
                      <a:lnTo>
                        <a:pt x="23" y="21"/>
                      </a:lnTo>
                      <a:lnTo>
                        <a:pt x="14" y="30"/>
                      </a:lnTo>
                      <a:lnTo>
                        <a:pt x="6" y="42"/>
                      </a:lnTo>
                      <a:lnTo>
                        <a:pt x="2" y="54"/>
                      </a:lnTo>
                      <a:lnTo>
                        <a:pt x="0" y="68"/>
                      </a:lnTo>
                      <a:lnTo>
                        <a:pt x="0" y="643"/>
                      </a:lnTo>
                      <a:lnTo>
                        <a:pt x="2" y="657"/>
                      </a:lnTo>
                      <a:lnTo>
                        <a:pt x="6" y="669"/>
                      </a:lnTo>
                      <a:lnTo>
                        <a:pt x="14" y="681"/>
                      </a:lnTo>
                      <a:lnTo>
                        <a:pt x="23" y="691"/>
                      </a:lnTo>
                      <a:lnTo>
                        <a:pt x="33" y="698"/>
                      </a:lnTo>
                      <a:lnTo>
                        <a:pt x="47" y="705"/>
                      </a:lnTo>
                      <a:lnTo>
                        <a:pt x="60" y="709"/>
                      </a:lnTo>
                      <a:lnTo>
                        <a:pt x="76" y="710"/>
                      </a:lnTo>
                      <a:lnTo>
                        <a:pt x="377" y="710"/>
                      </a:lnTo>
                      <a:lnTo>
                        <a:pt x="392" y="709"/>
                      </a:lnTo>
                      <a:lnTo>
                        <a:pt x="406" y="705"/>
                      </a:lnTo>
                      <a:lnTo>
                        <a:pt x="419" y="698"/>
                      </a:lnTo>
                      <a:lnTo>
                        <a:pt x="431" y="691"/>
                      </a:lnTo>
                      <a:lnTo>
                        <a:pt x="439" y="681"/>
                      </a:lnTo>
                      <a:lnTo>
                        <a:pt x="446" y="669"/>
                      </a:lnTo>
                      <a:lnTo>
                        <a:pt x="450" y="657"/>
                      </a:lnTo>
                      <a:lnTo>
                        <a:pt x="452" y="643"/>
                      </a:lnTo>
                      <a:lnTo>
                        <a:pt x="452" y="68"/>
                      </a:lnTo>
                      <a:lnTo>
                        <a:pt x="450" y="54"/>
                      </a:lnTo>
                      <a:lnTo>
                        <a:pt x="446" y="42"/>
                      </a:lnTo>
                      <a:lnTo>
                        <a:pt x="439" y="30"/>
                      </a:lnTo>
                      <a:lnTo>
                        <a:pt x="431" y="21"/>
                      </a:lnTo>
                      <a:lnTo>
                        <a:pt x="419" y="13"/>
                      </a:lnTo>
                      <a:lnTo>
                        <a:pt x="406" y="6"/>
                      </a:lnTo>
                      <a:lnTo>
                        <a:pt x="392" y="2"/>
                      </a:lnTo>
                      <a:lnTo>
                        <a:pt x="377" y="0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FEFCF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5" name="Freeform 1041"/>
                <p:cNvSpPr>
                  <a:spLocks/>
                </p:cNvSpPr>
                <p:nvPr/>
              </p:nvSpPr>
              <p:spPr bwMode="auto">
                <a:xfrm>
                  <a:off x="4845" y="1336"/>
                  <a:ext cx="201" cy="315"/>
                </a:xfrm>
                <a:custGeom>
                  <a:avLst/>
                  <a:gdLst/>
                  <a:ahLst/>
                  <a:cxnLst>
                    <a:cxn ang="0">
                      <a:pos x="68" y="0"/>
                    </a:cxn>
                    <a:cxn ang="0">
                      <a:pos x="55" y="2"/>
                    </a:cxn>
                    <a:cxn ang="0">
                      <a:pos x="43" y="6"/>
                    </a:cxn>
                    <a:cxn ang="0">
                      <a:pos x="31" y="11"/>
                    </a:cxn>
                    <a:cxn ang="0">
                      <a:pos x="20" y="18"/>
                    </a:cxn>
                    <a:cxn ang="0">
                      <a:pos x="12" y="28"/>
                    </a:cxn>
                    <a:cxn ang="0">
                      <a:pos x="6" y="39"/>
                    </a:cxn>
                    <a:cxn ang="0">
                      <a:pos x="2" y="49"/>
                    </a:cxn>
                    <a:cxn ang="0">
                      <a:pos x="0" y="61"/>
                    </a:cxn>
                    <a:cxn ang="0">
                      <a:pos x="0" y="571"/>
                    </a:cxn>
                    <a:cxn ang="0">
                      <a:pos x="2" y="584"/>
                    </a:cxn>
                    <a:cxn ang="0">
                      <a:pos x="6" y="594"/>
                    </a:cxn>
                    <a:cxn ang="0">
                      <a:pos x="12" y="604"/>
                    </a:cxn>
                    <a:cxn ang="0">
                      <a:pos x="20" y="613"/>
                    </a:cxn>
                    <a:cxn ang="0">
                      <a:pos x="31" y="620"/>
                    </a:cxn>
                    <a:cxn ang="0">
                      <a:pos x="43" y="625"/>
                    </a:cxn>
                    <a:cxn ang="0">
                      <a:pos x="55" y="629"/>
                    </a:cxn>
                    <a:cxn ang="0">
                      <a:pos x="68" y="631"/>
                    </a:cxn>
                    <a:cxn ang="0">
                      <a:pos x="336" y="631"/>
                    </a:cxn>
                    <a:cxn ang="0">
                      <a:pos x="350" y="629"/>
                    </a:cxn>
                    <a:cxn ang="0">
                      <a:pos x="361" y="625"/>
                    </a:cxn>
                    <a:cxn ang="0">
                      <a:pos x="373" y="620"/>
                    </a:cxn>
                    <a:cxn ang="0">
                      <a:pos x="383" y="613"/>
                    </a:cxn>
                    <a:cxn ang="0">
                      <a:pos x="390" y="604"/>
                    </a:cxn>
                    <a:cxn ang="0">
                      <a:pos x="396" y="594"/>
                    </a:cxn>
                    <a:cxn ang="0">
                      <a:pos x="400" y="584"/>
                    </a:cxn>
                    <a:cxn ang="0">
                      <a:pos x="402" y="571"/>
                    </a:cxn>
                    <a:cxn ang="0">
                      <a:pos x="402" y="61"/>
                    </a:cxn>
                    <a:cxn ang="0">
                      <a:pos x="400" y="49"/>
                    </a:cxn>
                    <a:cxn ang="0">
                      <a:pos x="396" y="39"/>
                    </a:cxn>
                    <a:cxn ang="0">
                      <a:pos x="390" y="28"/>
                    </a:cxn>
                    <a:cxn ang="0">
                      <a:pos x="383" y="18"/>
                    </a:cxn>
                    <a:cxn ang="0">
                      <a:pos x="373" y="11"/>
                    </a:cxn>
                    <a:cxn ang="0">
                      <a:pos x="361" y="6"/>
                    </a:cxn>
                    <a:cxn ang="0">
                      <a:pos x="350" y="2"/>
                    </a:cxn>
                    <a:cxn ang="0">
                      <a:pos x="336" y="0"/>
                    </a:cxn>
                    <a:cxn ang="0">
                      <a:pos x="68" y="0"/>
                    </a:cxn>
                  </a:cxnLst>
                  <a:rect l="0" t="0" r="r" b="b"/>
                  <a:pathLst>
                    <a:path w="402" h="631">
                      <a:moveTo>
                        <a:pt x="68" y="0"/>
                      </a:moveTo>
                      <a:lnTo>
                        <a:pt x="55" y="2"/>
                      </a:lnTo>
                      <a:lnTo>
                        <a:pt x="43" y="6"/>
                      </a:lnTo>
                      <a:lnTo>
                        <a:pt x="31" y="11"/>
                      </a:lnTo>
                      <a:lnTo>
                        <a:pt x="20" y="18"/>
                      </a:lnTo>
                      <a:lnTo>
                        <a:pt x="12" y="28"/>
                      </a:lnTo>
                      <a:lnTo>
                        <a:pt x="6" y="39"/>
                      </a:lnTo>
                      <a:lnTo>
                        <a:pt x="2" y="49"/>
                      </a:lnTo>
                      <a:lnTo>
                        <a:pt x="0" y="61"/>
                      </a:lnTo>
                      <a:lnTo>
                        <a:pt x="0" y="571"/>
                      </a:lnTo>
                      <a:lnTo>
                        <a:pt x="2" y="584"/>
                      </a:lnTo>
                      <a:lnTo>
                        <a:pt x="6" y="594"/>
                      </a:lnTo>
                      <a:lnTo>
                        <a:pt x="12" y="604"/>
                      </a:lnTo>
                      <a:lnTo>
                        <a:pt x="20" y="613"/>
                      </a:lnTo>
                      <a:lnTo>
                        <a:pt x="31" y="620"/>
                      </a:lnTo>
                      <a:lnTo>
                        <a:pt x="43" y="625"/>
                      </a:lnTo>
                      <a:lnTo>
                        <a:pt x="55" y="629"/>
                      </a:lnTo>
                      <a:lnTo>
                        <a:pt x="68" y="631"/>
                      </a:lnTo>
                      <a:lnTo>
                        <a:pt x="336" y="631"/>
                      </a:lnTo>
                      <a:lnTo>
                        <a:pt x="350" y="629"/>
                      </a:lnTo>
                      <a:lnTo>
                        <a:pt x="361" y="625"/>
                      </a:lnTo>
                      <a:lnTo>
                        <a:pt x="373" y="620"/>
                      </a:lnTo>
                      <a:lnTo>
                        <a:pt x="383" y="613"/>
                      </a:lnTo>
                      <a:lnTo>
                        <a:pt x="390" y="604"/>
                      </a:lnTo>
                      <a:lnTo>
                        <a:pt x="396" y="594"/>
                      </a:lnTo>
                      <a:lnTo>
                        <a:pt x="400" y="584"/>
                      </a:lnTo>
                      <a:lnTo>
                        <a:pt x="402" y="571"/>
                      </a:lnTo>
                      <a:lnTo>
                        <a:pt x="402" y="61"/>
                      </a:lnTo>
                      <a:lnTo>
                        <a:pt x="400" y="49"/>
                      </a:lnTo>
                      <a:lnTo>
                        <a:pt x="396" y="39"/>
                      </a:lnTo>
                      <a:lnTo>
                        <a:pt x="390" y="28"/>
                      </a:lnTo>
                      <a:lnTo>
                        <a:pt x="383" y="18"/>
                      </a:lnTo>
                      <a:lnTo>
                        <a:pt x="373" y="11"/>
                      </a:lnTo>
                      <a:lnTo>
                        <a:pt x="361" y="6"/>
                      </a:lnTo>
                      <a:lnTo>
                        <a:pt x="350" y="2"/>
                      </a:lnTo>
                      <a:lnTo>
                        <a:pt x="336" y="0"/>
                      </a:lnTo>
                      <a:lnTo>
                        <a:pt x="68" y="0"/>
                      </a:lnTo>
                      <a:close/>
                    </a:path>
                  </a:pathLst>
                </a:custGeom>
                <a:solidFill>
                  <a:srgbClr val="FEFDF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6" name="Freeform 1042"/>
                <p:cNvSpPr>
                  <a:spLocks/>
                </p:cNvSpPr>
                <p:nvPr/>
              </p:nvSpPr>
              <p:spPr bwMode="auto">
                <a:xfrm>
                  <a:off x="4858" y="1356"/>
                  <a:ext cx="175" cy="275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49" y="2"/>
                    </a:cxn>
                    <a:cxn ang="0">
                      <a:pos x="37" y="4"/>
                    </a:cxn>
                    <a:cxn ang="0">
                      <a:pos x="28" y="9"/>
                    </a:cxn>
                    <a:cxn ang="0">
                      <a:pos x="18" y="16"/>
                    </a:cxn>
                    <a:cxn ang="0">
                      <a:pos x="10" y="25"/>
                    </a:cxn>
                    <a:cxn ang="0">
                      <a:pos x="4" y="33"/>
                    </a:cxn>
                    <a:cxn ang="0">
                      <a:pos x="2" y="44"/>
                    </a:cxn>
                    <a:cxn ang="0">
                      <a:pos x="0" y="54"/>
                    </a:cxn>
                    <a:cxn ang="0">
                      <a:pos x="0" y="499"/>
                    </a:cxn>
                    <a:cxn ang="0">
                      <a:pos x="2" y="509"/>
                    </a:cxn>
                    <a:cxn ang="0">
                      <a:pos x="4" y="519"/>
                    </a:cxn>
                    <a:cxn ang="0">
                      <a:pos x="10" y="528"/>
                    </a:cxn>
                    <a:cxn ang="0">
                      <a:pos x="18" y="535"/>
                    </a:cxn>
                    <a:cxn ang="0">
                      <a:pos x="28" y="542"/>
                    </a:cxn>
                    <a:cxn ang="0">
                      <a:pos x="37" y="547"/>
                    </a:cxn>
                    <a:cxn ang="0">
                      <a:pos x="49" y="549"/>
                    </a:cxn>
                    <a:cxn ang="0">
                      <a:pos x="61" y="551"/>
                    </a:cxn>
                    <a:cxn ang="0">
                      <a:pos x="294" y="551"/>
                    </a:cxn>
                    <a:cxn ang="0">
                      <a:pos x="305" y="549"/>
                    </a:cxn>
                    <a:cxn ang="0">
                      <a:pos x="317" y="547"/>
                    </a:cxn>
                    <a:cxn ang="0">
                      <a:pos x="327" y="542"/>
                    </a:cxn>
                    <a:cxn ang="0">
                      <a:pos x="334" y="535"/>
                    </a:cxn>
                    <a:cxn ang="0">
                      <a:pos x="342" y="528"/>
                    </a:cxn>
                    <a:cxn ang="0">
                      <a:pos x="348" y="519"/>
                    </a:cxn>
                    <a:cxn ang="0">
                      <a:pos x="350" y="509"/>
                    </a:cxn>
                    <a:cxn ang="0">
                      <a:pos x="352" y="499"/>
                    </a:cxn>
                    <a:cxn ang="0">
                      <a:pos x="352" y="54"/>
                    </a:cxn>
                    <a:cxn ang="0">
                      <a:pos x="350" y="44"/>
                    </a:cxn>
                    <a:cxn ang="0">
                      <a:pos x="348" y="33"/>
                    </a:cxn>
                    <a:cxn ang="0">
                      <a:pos x="342" y="25"/>
                    </a:cxn>
                    <a:cxn ang="0">
                      <a:pos x="334" y="16"/>
                    </a:cxn>
                    <a:cxn ang="0">
                      <a:pos x="327" y="9"/>
                    </a:cxn>
                    <a:cxn ang="0">
                      <a:pos x="317" y="4"/>
                    </a:cxn>
                    <a:cxn ang="0">
                      <a:pos x="305" y="2"/>
                    </a:cxn>
                    <a:cxn ang="0">
                      <a:pos x="294" y="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352" h="551">
                      <a:moveTo>
                        <a:pt x="61" y="0"/>
                      </a:moveTo>
                      <a:lnTo>
                        <a:pt x="49" y="2"/>
                      </a:lnTo>
                      <a:lnTo>
                        <a:pt x="37" y="4"/>
                      </a:lnTo>
                      <a:lnTo>
                        <a:pt x="28" y="9"/>
                      </a:lnTo>
                      <a:lnTo>
                        <a:pt x="18" y="16"/>
                      </a:lnTo>
                      <a:lnTo>
                        <a:pt x="10" y="25"/>
                      </a:lnTo>
                      <a:lnTo>
                        <a:pt x="4" y="33"/>
                      </a:lnTo>
                      <a:lnTo>
                        <a:pt x="2" y="44"/>
                      </a:lnTo>
                      <a:lnTo>
                        <a:pt x="0" y="54"/>
                      </a:lnTo>
                      <a:lnTo>
                        <a:pt x="0" y="499"/>
                      </a:lnTo>
                      <a:lnTo>
                        <a:pt x="2" y="509"/>
                      </a:lnTo>
                      <a:lnTo>
                        <a:pt x="4" y="519"/>
                      </a:lnTo>
                      <a:lnTo>
                        <a:pt x="10" y="528"/>
                      </a:lnTo>
                      <a:lnTo>
                        <a:pt x="18" y="535"/>
                      </a:lnTo>
                      <a:lnTo>
                        <a:pt x="28" y="542"/>
                      </a:lnTo>
                      <a:lnTo>
                        <a:pt x="37" y="547"/>
                      </a:lnTo>
                      <a:lnTo>
                        <a:pt x="49" y="549"/>
                      </a:lnTo>
                      <a:lnTo>
                        <a:pt x="61" y="551"/>
                      </a:lnTo>
                      <a:lnTo>
                        <a:pt x="294" y="551"/>
                      </a:lnTo>
                      <a:lnTo>
                        <a:pt x="305" y="549"/>
                      </a:lnTo>
                      <a:lnTo>
                        <a:pt x="317" y="547"/>
                      </a:lnTo>
                      <a:lnTo>
                        <a:pt x="327" y="542"/>
                      </a:lnTo>
                      <a:lnTo>
                        <a:pt x="334" y="535"/>
                      </a:lnTo>
                      <a:lnTo>
                        <a:pt x="342" y="528"/>
                      </a:lnTo>
                      <a:lnTo>
                        <a:pt x="348" y="519"/>
                      </a:lnTo>
                      <a:lnTo>
                        <a:pt x="350" y="509"/>
                      </a:lnTo>
                      <a:lnTo>
                        <a:pt x="352" y="499"/>
                      </a:lnTo>
                      <a:lnTo>
                        <a:pt x="352" y="54"/>
                      </a:lnTo>
                      <a:lnTo>
                        <a:pt x="350" y="44"/>
                      </a:lnTo>
                      <a:lnTo>
                        <a:pt x="348" y="33"/>
                      </a:lnTo>
                      <a:lnTo>
                        <a:pt x="342" y="25"/>
                      </a:lnTo>
                      <a:lnTo>
                        <a:pt x="334" y="16"/>
                      </a:lnTo>
                      <a:lnTo>
                        <a:pt x="327" y="9"/>
                      </a:lnTo>
                      <a:lnTo>
                        <a:pt x="317" y="4"/>
                      </a:lnTo>
                      <a:lnTo>
                        <a:pt x="305" y="2"/>
                      </a:lnTo>
                      <a:lnTo>
                        <a:pt x="294" y="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EFD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7" name="Freeform 1043"/>
                <p:cNvSpPr>
                  <a:spLocks/>
                </p:cNvSpPr>
                <p:nvPr/>
              </p:nvSpPr>
              <p:spPr bwMode="auto">
                <a:xfrm>
                  <a:off x="4870" y="1375"/>
                  <a:ext cx="151" cy="237"/>
                </a:xfrm>
                <a:custGeom>
                  <a:avLst/>
                  <a:gdLst/>
                  <a:ahLst/>
                  <a:cxnLst>
                    <a:cxn ang="0">
                      <a:pos x="50" y="0"/>
                    </a:cxn>
                    <a:cxn ang="0">
                      <a:pos x="40" y="1"/>
                    </a:cxn>
                    <a:cxn ang="0">
                      <a:pos x="31" y="3"/>
                    </a:cxn>
                    <a:cxn ang="0">
                      <a:pos x="15" y="13"/>
                    </a:cxn>
                    <a:cxn ang="0">
                      <a:pos x="4" y="27"/>
                    </a:cxn>
                    <a:cxn ang="0">
                      <a:pos x="2" y="36"/>
                    </a:cxn>
                    <a:cxn ang="0">
                      <a:pos x="0" y="45"/>
                    </a:cxn>
                    <a:cxn ang="0">
                      <a:pos x="0" y="428"/>
                    </a:cxn>
                    <a:cxn ang="0">
                      <a:pos x="2" y="437"/>
                    </a:cxn>
                    <a:cxn ang="0">
                      <a:pos x="4" y="446"/>
                    </a:cxn>
                    <a:cxn ang="0">
                      <a:pos x="15" y="461"/>
                    </a:cxn>
                    <a:cxn ang="0">
                      <a:pos x="31" y="470"/>
                    </a:cxn>
                    <a:cxn ang="0">
                      <a:pos x="40" y="473"/>
                    </a:cxn>
                    <a:cxn ang="0">
                      <a:pos x="50" y="473"/>
                    </a:cxn>
                    <a:cxn ang="0">
                      <a:pos x="250" y="473"/>
                    </a:cxn>
                    <a:cxn ang="0">
                      <a:pos x="260" y="473"/>
                    </a:cxn>
                    <a:cxn ang="0">
                      <a:pos x="269" y="470"/>
                    </a:cxn>
                    <a:cxn ang="0">
                      <a:pos x="287" y="461"/>
                    </a:cxn>
                    <a:cxn ang="0">
                      <a:pos x="297" y="446"/>
                    </a:cxn>
                    <a:cxn ang="0">
                      <a:pos x="301" y="437"/>
                    </a:cxn>
                    <a:cxn ang="0">
                      <a:pos x="301" y="428"/>
                    </a:cxn>
                    <a:cxn ang="0">
                      <a:pos x="301" y="45"/>
                    </a:cxn>
                    <a:cxn ang="0">
                      <a:pos x="301" y="36"/>
                    </a:cxn>
                    <a:cxn ang="0">
                      <a:pos x="297" y="27"/>
                    </a:cxn>
                    <a:cxn ang="0">
                      <a:pos x="287" y="13"/>
                    </a:cxn>
                    <a:cxn ang="0">
                      <a:pos x="269" y="3"/>
                    </a:cxn>
                    <a:cxn ang="0">
                      <a:pos x="260" y="1"/>
                    </a:cxn>
                    <a:cxn ang="0">
                      <a:pos x="250" y="0"/>
                    </a:cxn>
                    <a:cxn ang="0">
                      <a:pos x="50" y="0"/>
                    </a:cxn>
                  </a:cxnLst>
                  <a:rect l="0" t="0" r="r" b="b"/>
                  <a:pathLst>
                    <a:path w="301" h="473">
                      <a:moveTo>
                        <a:pt x="50" y="0"/>
                      </a:moveTo>
                      <a:lnTo>
                        <a:pt x="40" y="1"/>
                      </a:lnTo>
                      <a:lnTo>
                        <a:pt x="31" y="3"/>
                      </a:lnTo>
                      <a:lnTo>
                        <a:pt x="15" y="13"/>
                      </a:lnTo>
                      <a:lnTo>
                        <a:pt x="4" y="27"/>
                      </a:lnTo>
                      <a:lnTo>
                        <a:pt x="2" y="36"/>
                      </a:lnTo>
                      <a:lnTo>
                        <a:pt x="0" y="45"/>
                      </a:lnTo>
                      <a:lnTo>
                        <a:pt x="0" y="428"/>
                      </a:lnTo>
                      <a:lnTo>
                        <a:pt x="2" y="437"/>
                      </a:lnTo>
                      <a:lnTo>
                        <a:pt x="4" y="446"/>
                      </a:lnTo>
                      <a:lnTo>
                        <a:pt x="15" y="461"/>
                      </a:lnTo>
                      <a:lnTo>
                        <a:pt x="31" y="470"/>
                      </a:lnTo>
                      <a:lnTo>
                        <a:pt x="40" y="473"/>
                      </a:lnTo>
                      <a:lnTo>
                        <a:pt x="50" y="473"/>
                      </a:lnTo>
                      <a:lnTo>
                        <a:pt x="250" y="473"/>
                      </a:lnTo>
                      <a:lnTo>
                        <a:pt x="260" y="473"/>
                      </a:lnTo>
                      <a:lnTo>
                        <a:pt x="269" y="470"/>
                      </a:lnTo>
                      <a:lnTo>
                        <a:pt x="287" y="461"/>
                      </a:lnTo>
                      <a:lnTo>
                        <a:pt x="297" y="446"/>
                      </a:lnTo>
                      <a:lnTo>
                        <a:pt x="301" y="437"/>
                      </a:lnTo>
                      <a:lnTo>
                        <a:pt x="301" y="428"/>
                      </a:lnTo>
                      <a:lnTo>
                        <a:pt x="301" y="45"/>
                      </a:lnTo>
                      <a:lnTo>
                        <a:pt x="301" y="36"/>
                      </a:lnTo>
                      <a:lnTo>
                        <a:pt x="297" y="27"/>
                      </a:lnTo>
                      <a:lnTo>
                        <a:pt x="287" y="13"/>
                      </a:lnTo>
                      <a:lnTo>
                        <a:pt x="269" y="3"/>
                      </a:lnTo>
                      <a:lnTo>
                        <a:pt x="260" y="1"/>
                      </a:lnTo>
                      <a:lnTo>
                        <a:pt x="250" y="0"/>
                      </a:lnTo>
                      <a:lnTo>
                        <a:pt x="50" y="0"/>
                      </a:lnTo>
                      <a:close/>
                    </a:path>
                  </a:pathLst>
                </a:custGeom>
                <a:solidFill>
                  <a:srgbClr val="FEFD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8" name="Freeform 1044"/>
                <p:cNvSpPr>
                  <a:spLocks/>
                </p:cNvSpPr>
                <p:nvPr/>
              </p:nvSpPr>
              <p:spPr bwMode="auto">
                <a:xfrm>
                  <a:off x="4883" y="1395"/>
                  <a:ext cx="125" cy="197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27" y="4"/>
                    </a:cxn>
                    <a:cxn ang="0">
                      <a:pos x="14" y="13"/>
                    </a:cxn>
                    <a:cxn ang="0">
                      <a:pos x="4" y="25"/>
                    </a:cxn>
                    <a:cxn ang="0">
                      <a:pos x="0" y="39"/>
                    </a:cxn>
                    <a:cxn ang="0">
                      <a:pos x="0" y="358"/>
                    </a:cxn>
                    <a:cxn ang="0">
                      <a:pos x="4" y="372"/>
                    </a:cxn>
                    <a:cxn ang="0">
                      <a:pos x="14" y="384"/>
                    </a:cxn>
                    <a:cxn ang="0">
                      <a:pos x="27" y="391"/>
                    </a:cxn>
                    <a:cxn ang="0">
                      <a:pos x="43" y="394"/>
                    </a:cxn>
                    <a:cxn ang="0">
                      <a:pos x="210" y="394"/>
                    </a:cxn>
                    <a:cxn ang="0">
                      <a:pos x="225" y="391"/>
                    </a:cxn>
                    <a:cxn ang="0">
                      <a:pos x="239" y="384"/>
                    </a:cxn>
                    <a:cxn ang="0">
                      <a:pos x="246" y="372"/>
                    </a:cxn>
                    <a:cxn ang="0">
                      <a:pos x="250" y="358"/>
                    </a:cxn>
                    <a:cxn ang="0">
                      <a:pos x="250" y="39"/>
                    </a:cxn>
                    <a:cxn ang="0">
                      <a:pos x="246" y="25"/>
                    </a:cxn>
                    <a:cxn ang="0">
                      <a:pos x="239" y="13"/>
                    </a:cxn>
                    <a:cxn ang="0">
                      <a:pos x="225" y="4"/>
                    </a:cxn>
                    <a:cxn ang="0">
                      <a:pos x="210" y="0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250" h="394">
                      <a:moveTo>
                        <a:pt x="43" y="0"/>
                      </a:moveTo>
                      <a:lnTo>
                        <a:pt x="27" y="4"/>
                      </a:lnTo>
                      <a:lnTo>
                        <a:pt x="14" y="13"/>
                      </a:lnTo>
                      <a:lnTo>
                        <a:pt x="4" y="25"/>
                      </a:lnTo>
                      <a:lnTo>
                        <a:pt x="0" y="39"/>
                      </a:lnTo>
                      <a:lnTo>
                        <a:pt x="0" y="358"/>
                      </a:lnTo>
                      <a:lnTo>
                        <a:pt x="4" y="372"/>
                      </a:lnTo>
                      <a:lnTo>
                        <a:pt x="14" y="384"/>
                      </a:lnTo>
                      <a:lnTo>
                        <a:pt x="27" y="391"/>
                      </a:lnTo>
                      <a:lnTo>
                        <a:pt x="43" y="394"/>
                      </a:lnTo>
                      <a:lnTo>
                        <a:pt x="210" y="394"/>
                      </a:lnTo>
                      <a:lnTo>
                        <a:pt x="225" y="391"/>
                      </a:lnTo>
                      <a:lnTo>
                        <a:pt x="239" y="384"/>
                      </a:lnTo>
                      <a:lnTo>
                        <a:pt x="246" y="372"/>
                      </a:lnTo>
                      <a:lnTo>
                        <a:pt x="250" y="358"/>
                      </a:lnTo>
                      <a:lnTo>
                        <a:pt x="250" y="39"/>
                      </a:lnTo>
                      <a:lnTo>
                        <a:pt x="246" y="25"/>
                      </a:lnTo>
                      <a:lnTo>
                        <a:pt x="239" y="13"/>
                      </a:lnTo>
                      <a:lnTo>
                        <a:pt x="225" y="4"/>
                      </a:lnTo>
                      <a:lnTo>
                        <a:pt x="210" y="0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FEFEF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89" name="Freeform 1045"/>
                <p:cNvSpPr>
                  <a:spLocks/>
                </p:cNvSpPr>
                <p:nvPr/>
              </p:nvSpPr>
              <p:spPr bwMode="auto">
                <a:xfrm>
                  <a:off x="4896" y="1415"/>
                  <a:ext cx="100" cy="15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2" y="2"/>
                    </a:cxn>
                    <a:cxn ang="0">
                      <a:pos x="10" y="9"/>
                    </a:cxn>
                    <a:cxn ang="0">
                      <a:pos x="2" y="19"/>
                    </a:cxn>
                    <a:cxn ang="0">
                      <a:pos x="0" y="32"/>
                    </a:cxn>
                    <a:cxn ang="0">
                      <a:pos x="0" y="285"/>
                    </a:cxn>
                    <a:cxn ang="0">
                      <a:pos x="2" y="297"/>
                    </a:cxn>
                    <a:cxn ang="0">
                      <a:pos x="10" y="306"/>
                    </a:cxn>
                    <a:cxn ang="0">
                      <a:pos x="22" y="313"/>
                    </a:cxn>
                    <a:cxn ang="0">
                      <a:pos x="35" y="315"/>
                    </a:cxn>
                    <a:cxn ang="0">
                      <a:pos x="167" y="315"/>
                    </a:cxn>
                    <a:cxn ang="0">
                      <a:pos x="181" y="313"/>
                    </a:cxn>
                    <a:cxn ang="0">
                      <a:pos x="190" y="306"/>
                    </a:cxn>
                    <a:cxn ang="0">
                      <a:pos x="198" y="297"/>
                    </a:cxn>
                    <a:cxn ang="0">
                      <a:pos x="200" y="285"/>
                    </a:cxn>
                    <a:cxn ang="0">
                      <a:pos x="200" y="32"/>
                    </a:cxn>
                    <a:cxn ang="0">
                      <a:pos x="198" y="19"/>
                    </a:cxn>
                    <a:cxn ang="0">
                      <a:pos x="190" y="9"/>
                    </a:cxn>
                    <a:cxn ang="0">
                      <a:pos x="181" y="2"/>
                    </a:cxn>
                    <a:cxn ang="0">
                      <a:pos x="167" y="0"/>
                    </a:cxn>
                    <a:cxn ang="0">
                      <a:pos x="35" y="0"/>
                    </a:cxn>
                  </a:cxnLst>
                  <a:rect l="0" t="0" r="r" b="b"/>
                  <a:pathLst>
                    <a:path w="200" h="315">
                      <a:moveTo>
                        <a:pt x="35" y="0"/>
                      </a:moveTo>
                      <a:lnTo>
                        <a:pt x="22" y="2"/>
                      </a:lnTo>
                      <a:lnTo>
                        <a:pt x="10" y="9"/>
                      </a:lnTo>
                      <a:lnTo>
                        <a:pt x="2" y="19"/>
                      </a:lnTo>
                      <a:lnTo>
                        <a:pt x="0" y="32"/>
                      </a:lnTo>
                      <a:lnTo>
                        <a:pt x="0" y="285"/>
                      </a:lnTo>
                      <a:lnTo>
                        <a:pt x="2" y="297"/>
                      </a:lnTo>
                      <a:lnTo>
                        <a:pt x="10" y="306"/>
                      </a:lnTo>
                      <a:lnTo>
                        <a:pt x="22" y="313"/>
                      </a:lnTo>
                      <a:lnTo>
                        <a:pt x="35" y="315"/>
                      </a:lnTo>
                      <a:lnTo>
                        <a:pt x="167" y="315"/>
                      </a:lnTo>
                      <a:lnTo>
                        <a:pt x="181" y="313"/>
                      </a:lnTo>
                      <a:lnTo>
                        <a:pt x="190" y="306"/>
                      </a:lnTo>
                      <a:lnTo>
                        <a:pt x="198" y="297"/>
                      </a:lnTo>
                      <a:lnTo>
                        <a:pt x="200" y="285"/>
                      </a:lnTo>
                      <a:lnTo>
                        <a:pt x="200" y="32"/>
                      </a:lnTo>
                      <a:lnTo>
                        <a:pt x="198" y="19"/>
                      </a:lnTo>
                      <a:lnTo>
                        <a:pt x="190" y="9"/>
                      </a:lnTo>
                      <a:lnTo>
                        <a:pt x="181" y="2"/>
                      </a:lnTo>
                      <a:lnTo>
                        <a:pt x="167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90" name="Freeform 1046"/>
                <p:cNvSpPr>
                  <a:spLocks/>
                </p:cNvSpPr>
                <p:nvPr/>
              </p:nvSpPr>
              <p:spPr bwMode="auto">
                <a:xfrm>
                  <a:off x="4908" y="1434"/>
                  <a:ext cx="75" cy="119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16" y="1"/>
                    </a:cxn>
                    <a:cxn ang="0">
                      <a:pos x="8" y="6"/>
                    </a:cxn>
                    <a:cxn ang="0">
                      <a:pos x="2" y="13"/>
                    </a:cxn>
                    <a:cxn ang="0">
                      <a:pos x="0" y="24"/>
                    </a:cxn>
                    <a:cxn ang="0">
                      <a:pos x="0" y="215"/>
                    </a:cxn>
                    <a:cxn ang="0">
                      <a:pos x="2" y="223"/>
                    </a:cxn>
                    <a:cxn ang="0">
                      <a:pos x="8" y="232"/>
                    </a:cxn>
                    <a:cxn ang="0">
                      <a:pos x="16" y="236"/>
                    </a:cxn>
                    <a:cxn ang="0">
                      <a:pos x="26" y="237"/>
                    </a:cxn>
                    <a:cxn ang="0">
                      <a:pos x="127" y="237"/>
                    </a:cxn>
                    <a:cxn ang="0">
                      <a:pos x="136" y="236"/>
                    </a:cxn>
                    <a:cxn ang="0">
                      <a:pos x="144" y="232"/>
                    </a:cxn>
                    <a:cxn ang="0">
                      <a:pos x="148" y="223"/>
                    </a:cxn>
                    <a:cxn ang="0">
                      <a:pos x="150" y="215"/>
                    </a:cxn>
                    <a:cxn ang="0">
                      <a:pos x="150" y="24"/>
                    </a:cxn>
                    <a:cxn ang="0">
                      <a:pos x="148" y="13"/>
                    </a:cxn>
                    <a:cxn ang="0">
                      <a:pos x="144" y="6"/>
                    </a:cxn>
                    <a:cxn ang="0">
                      <a:pos x="136" y="1"/>
                    </a:cxn>
                    <a:cxn ang="0">
                      <a:pos x="127" y="0"/>
                    </a:cxn>
                    <a:cxn ang="0">
                      <a:pos x="26" y="0"/>
                    </a:cxn>
                  </a:cxnLst>
                  <a:rect l="0" t="0" r="r" b="b"/>
                  <a:pathLst>
                    <a:path w="150" h="237">
                      <a:moveTo>
                        <a:pt x="26" y="0"/>
                      </a:moveTo>
                      <a:lnTo>
                        <a:pt x="16" y="1"/>
                      </a:lnTo>
                      <a:lnTo>
                        <a:pt x="8" y="6"/>
                      </a:lnTo>
                      <a:lnTo>
                        <a:pt x="2" y="13"/>
                      </a:lnTo>
                      <a:lnTo>
                        <a:pt x="0" y="24"/>
                      </a:lnTo>
                      <a:lnTo>
                        <a:pt x="0" y="215"/>
                      </a:lnTo>
                      <a:lnTo>
                        <a:pt x="2" y="223"/>
                      </a:lnTo>
                      <a:lnTo>
                        <a:pt x="8" y="232"/>
                      </a:lnTo>
                      <a:lnTo>
                        <a:pt x="16" y="236"/>
                      </a:lnTo>
                      <a:lnTo>
                        <a:pt x="26" y="237"/>
                      </a:lnTo>
                      <a:lnTo>
                        <a:pt x="127" y="237"/>
                      </a:lnTo>
                      <a:lnTo>
                        <a:pt x="136" y="236"/>
                      </a:lnTo>
                      <a:lnTo>
                        <a:pt x="144" y="232"/>
                      </a:lnTo>
                      <a:lnTo>
                        <a:pt x="148" y="223"/>
                      </a:lnTo>
                      <a:lnTo>
                        <a:pt x="150" y="215"/>
                      </a:lnTo>
                      <a:lnTo>
                        <a:pt x="150" y="24"/>
                      </a:lnTo>
                      <a:lnTo>
                        <a:pt x="148" y="13"/>
                      </a:lnTo>
                      <a:lnTo>
                        <a:pt x="144" y="6"/>
                      </a:lnTo>
                      <a:lnTo>
                        <a:pt x="136" y="1"/>
                      </a:lnTo>
                      <a:lnTo>
                        <a:pt x="127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FEFEF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91" name="Freeform 1047"/>
                <p:cNvSpPr>
                  <a:spLocks/>
                </p:cNvSpPr>
                <p:nvPr/>
              </p:nvSpPr>
              <p:spPr bwMode="auto">
                <a:xfrm>
                  <a:off x="4921" y="1454"/>
                  <a:ext cx="49" cy="79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11" y="2"/>
                    </a:cxn>
                    <a:cxn ang="0">
                      <a:pos x="5" y="6"/>
                    </a:cxn>
                    <a:cxn ang="0">
                      <a:pos x="2" y="11"/>
                    </a:cxn>
                    <a:cxn ang="0">
                      <a:pos x="0" y="16"/>
                    </a:cxn>
                    <a:cxn ang="0">
                      <a:pos x="0" y="145"/>
                    </a:cxn>
                    <a:cxn ang="0">
                      <a:pos x="2" y="150"/>
                    </a:cxn>
                    <a:cxn ang="0">
                      <a:pos x="5" y="155"/>
                    </a:cxn>
                    <a:cxn ang="0">
                      <a:pos x="11" y="157"/>
                    </a:cxn>
                    <a:cxn ang="0">
                      <a:pos x="17" y="158"/>
                    </a:cxn>
                    <a:cxn ang="0">
                      <a:pos x="83" y="158"/>
                    </a:cxn>
                    <a:cxn ang="0">
                      <a:pos x="89" y="157"/>
                    </a:cxn>
                    <a:cxn ang="0">
                      <a:pos x="95" y="155"/>
                    </a:cxn>
                    <a:cxn ang="0">
                      <a:pos x="97" y="150"/>
                    </a:cxn>
                    <a:cxn ang="0">
                      <a:pos x="99" y="145"/>
                    </a:cxn>
                    <a:cxn ang="0">
                      <a:pos x="99" y="16"/>
                    </a:cxn>
                    <a:cxn ang="0">
                      <a:pos x="97" y="11"/>
                    </a:cxn>
                    <a:cxn ang="0">
                      <a:pos x="95" y="6"/>
                    </a:cxn>
                    <a:cxn ang="0">
                      <a:pos x="89" y="2"/>
                    </a:cxn>
                    <a:cxn ang="0">
                      <a:pos x="83" y="0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99" h="158">
                      <a:moveTo>
                        <a:pt x="17" y="0"/>
                      </a:moveTo>
                      <a:lnTo>
                        <a:pt x="11" y="2"/>
                      </a:lnTo>
                      <a:lnTo>
                        <a:pt x="5" y="6"/>
                      </a:lnTo>
                      <a:lnTo>
                        <a:pt x="2" y="11"/>
                      </a:lnTo>
                      <a:lnTo>
                        <a:pt x="0" y="16"/>
                      </a:lnTo>
                      <a:lnTo>
                        <a:pt x="0" y="145"/>
                      </a:lnTo>
                      <a:lnTo>
                        <a:pt x="2" y="150"/>
                      </a:lnTo>
                      <a:lnTo>
                        <a:pt x="5" y="155"/>
                      </a:lnTo>
                      <a:lnTo>
                        <a:pt x="11" y="157"/>
                      </a:lnTo>
                      <a:lnTo>
                        <a:pt x="17" y="158"/>
                      </a:lnTo>
                      <a:lnTo>
                        <a:pt x="83" y="158"/>
                      </a:lnTo>
                      <a:lnTo>
                        <a:pt x="89" y="157"/>
                      </a:lnTo>
                      <a:lnTo>
                        <a:pt x="95" y="155"/>
                      </a:lnTo>
                      <a:lnTo>
                        <a:pt x="97" y="150"/>
                      </a:lnTo>
                      <a:lnTo>
                        <a:pt x="99" y="145"/>
                      </a:lnTo>
                      <a:lnTo>
                        <a:pt x="99" y="16"/>
                      </a:lnTo>
                      <a:lnTo>
                        <a:pt x="97" y="11"/>
                      </a:lnTo>
                      <a:lnTo>
                        <a:pt x="95" y="6"/>
                      </a:lnTo>
                      <a:lnTo>
                        <a:pt x="89" y="2"/>
                      </a:lnTo>
                      <a:lnTo>
                        <a:pt x="83" y="0"/>
                      </a:ln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192" name="Freeform 1048"/>
                <p:cNvSpPr>
                  <a:spLocks/>
                </p:cNvSpPr>
                <p:nvPr/>
              </p:nvSpPr>
              <p:spPr bwMode="auto">
                <a:xfrm>
                  <a:off x="4933" y="1474"/>
                  <a:ext cx="25" cy="39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2" y="2"/>
                    </a:cxn>
                    <a:cxn ang="0">
                      <a:pos x="0" y="9"/>
                    </a:cxn>
                    <a:cxn ang="0">
                      <a:pos x="0" y="72"/>
                    </a:cxn>
                    <a:cxn ang="0">
                      <a:pos x="2" y="77"/>
                    </a:cxn>
                    <a:cxn ang="0">
                      <a:pos x="10" y="79"/>
                    </a:cxn>
                    <a:cxn ang="0">
                      <a:pos x="41" y="79"/>
                    </a:cxn>
                    <a:cxn ang="0">
                      <a:pos x="46" y="77"/>
                    </a:cxn>
                    <a:cxn ang="0">
                      <a:pos x="48" y="72"/>
                    </a:cxn>
                    <a:cxn ang="0">
                      <a:pos x="48" y="9"/>
                    </a:cxn>
                    <a:cxn ang="0">
                      <a:pos x="46" y="2"/>
                    </a:cxn>
                    <a:cxn ang="0">
                      <a:pos x="41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48" h="79">
                      <a:moveTo>
                        <a:pt x="10" y="0"/>
                      </a:moveTo>
                      <a:lnTo>
                        <a:pt x="2" y="2"/>
                      </a:lnTo>
                      <a:lnTo>
                        <a:pt x="0" y="9"/>
                      </a:lnTo>
                      <a:lnTo>
                        <a:pt x="0" y="72"/>
                      </a:lnTo>
                      <a:lnTo>
                        <a:pt x="2" y="77"/>
                      </a:lnTo>
                      <a:lnTo>
                        <a:pt x="10" y="79"/>
                      </a:lnTo>
                      <a:lnTo>
                        <a:pt x="41" y="79"/>
                      </a:lnTo>
                      <a:lnTo>
                        <a:pt x="46" y="77"/>
                      </a:lnTo>
                      <a:lnTo>
                        <a:pt x="48" y="72"/>
                      </a:lnTo>
                      <a:lnTo>
                        <a:pt x="48" y="9"/>
                      </a:lnTo>
                      <a:lnTo>
                        <a:pt x="46" y="2"/>
                      </a:lnTo>
                      <a:lnTo>
                        <a:pt x="41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FEFEF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194" name="Freeform 1050"/>
              <p:cNvSpPr>
                <a:spLocks/>
              </p:cNvSpPr>
              <p:nvPr/>
            </p:nvSpPr>
            <p:spPr bwMode="auto">
              <a:xfrm>
                <a:off x="4343" y="549"/>
                <a:ext cx="1207" cy="1889"/>
              </a:xfrm>
              <a:custGeom>
                <a:avLst/>
                <a:gdLst/>
                <a:ahLst/>
                <a:cxnLst>
                  <a:cxn ang="0">
                    <a:pos x="361" y="1"/>
                  </a:cxn>
                  <a:cxn ang="0">
                    <a:pos x="283" y="15"/>
                  </a:cxn>
                  <a:cxn ang="0">
                    <a:pos x="211" y="43"/>
                  </a:cxn>
                  <a:cxn ang="0">
                    <a:pos x="145" y="81"/>
                  </a:cxn>
                  <a:cxn ang="0">
                    <a:pos x="91" y="130"/>
                  </a:cxn>
                  <a:cxn ang="0">
                    <a:pos x="48" y="189"/>
                  </a:cxn>
                  <a:cxn ang="0">
                    <a:pos x="17" y="253"/>
                  </a:cxn>
                  <a:cxn ang="0">
                    <a:pos x="2" y="323"/>
                  </a:cxn>
                  <a:cxn ang="0">
                    <a:pos x="0" y="3418"/>
                  </a:cxn>
                  <a:cxn ang="0">
                    <a:pos x="8" y="3491"/>
                  </a:cxn>
                  <a:cxn ang="0">
                    <a:pos x="31" y="3556"/>
                  </a:cxn>
                  <a:cxn ang="0">
                    <a:pos x="68" y="3619"/>
                  </a:cxn>
                  <a:cxn ang="0">
                    <a:pos x="118" y="3671"/>
                  </a:cxn>
                  <a:cxn ang="0">
                    <a:pos x="177" y="3716"/>
                  </a:cxn>
                  <a:cxn ang="0">
                    <a:pos x="246" y="3749"/>
                  </a:cxn>
                  <a:cxn ang="0">
                    <a:pos x="320" y="3770"/>
                  </a:cxn>
                  <a:cxn ang="0">
                    <a:pos x="402" y="3777"/>
                  </a:cxn>
                  <a:cxn ang="0">
                    <a:pos x="2051" y="3775"/>
                  </a:cxn>
                  <a:cxn ang="0">
                    <a:pos x="2129" y="3761"/>
                  </a:cxn>
                  <a:cxn ang="0">
                    <a:pos x="2203" y="3734"/>
                  </a:cxn>
                  <a:cxn ang="0">
                    <a:pos x="2267" y="3695"/>
                  </a:cxn>
                  <a:cxn ang="0">
                    <a:pos x="2321" y="3647"/>
                  </a:cxn>
                  <a:cxn ang="0">
                    <a:pos x="2364" y="3589"/>
                  </a:cxn>
                  <a:cxn ang="0">
                    <a:pos x="2395" y="3523"/>
                  </a:cxn>
                  <a:cxn ang="0">
                    <a:pos x="2410" y="3454"/>
                  </a:cxn>
                  <a:cxn ang="0">
                    <a:pos x="2412" y="359"/>
                  </a:cxn>
                  <a:cxn ang="0">
                    <a:pos x="2404" y="286"/>
                  </a:cxn>
                  <a:cxn ang="0">
                    <a:pos x="2381" y="220"/>
                  </a:cxn>
                  <a:cxn ang="0">
                    <a:pos x="2344" y="158"/>
                  </a:cxn>
                  <a:cxn ang="0">
                    <a:pos x="2294" y="106"/>
                  </a:cxn>
                  <a:cxn ang="0">
                    <a:pos x="2236" y="60"/>
                  </a:cxn>
                  <a:cxn ang="0">
                    <a:pos x="2166" y="27"/>
                  </a:cxn>
                  <a:cxn ang="0">
                    <a:pos x="2092" y="7"/>
                  </a:cxn>
                  <a:cxn ang="0">
                    <a:pos x="2010" y="0"/>
                  </a:cxn>
                </a:cxnLst>
                <a:rect l="0" t="0" r="r" b="b"/>
                <a:pathLst>
                  <a:path w="2412" h="3777">
                    <a:moveTo>
                      <a:pt x="402" y="0"/>
                    </a:moveTo>
                    <a:lnTo>
                      <a:pt x="361" y="1"/>
                    </a:lnTo>
                    <a:lnTo>
                      <a:pt x="320" y="7"/>
                    </a:lnTo>
                    <a:lnTo>
                      <a:pt x="283" y="15"/>
                    </a:lnTo>
                    <a:lnTo>
                      <a:pt x="246" y="27"/>
                    </a:lnTo>
                    <a:lnTo>
                      <a:pt x="211" y="43"/>
                    </a:lnTo>
                    <a:lnTo>
                      <a:pt x="177" y="60"/>
                    </a:lnTo>
                    <a:lnTo>
                      <a:pt x="145" y="81"/>
                    </a:lnTo>
                    <a:lnTo>
                      <a:pt x="118" y="106"/>
                    </a:lnTo>
                    <a:lnTo>
                      <a:pt x="91" y="130"/>
                    </a:lnTo>
                    <a:lnTo>
                      <a:pt x="68" y="158"/>
                    </a:lnTo>
                    <a:lnTo>
                      <a:pt x="48" y="189"/>
                    </a:lnTo>
                    <a:lnTo>
                      <a:pt x="31" y="220"/>
                    </a:lnTo>
                    <a:lnTo>
                      <a:pt x="17" y="253"/>
                    </a:lnTo>
                    <a:lnTo>
                      <a:pt x="8" y="286"/>
                    </a:lnTo>
                    <a:lnTo>
                      <a:pt x="2" y="323"/>
                    </a:lnTo>
                    <a:lnTo>
                      <a:pt x="0" y="359"/>
                    </a:lnTo>
                    <a:lnTo>
                      <a:pt x="0" y="3418"/>
                    </a:lnTo>
                    <a:lnTo>
                      <a:pt x="2" y="3454"/>
                    </a:lnTo>
                    <a:lnTo>
                      <a:pt x="8" y="3491"/>
                    </a:lnTo>
                    <a:lnTo>
                      <a:pt x="17" y="3523"/>
                    </a:lnTo>
                    <a:lnTo>
                      <a:pt x="31" y="3556"/>
                    </a:lnTo>
                    <a:lnTo>
                      <a:pt x="48" y="3589"/>
                    </a:lnTo>
                    <a:lnTo>
                      <a:pt x="68" y="3619"/>
                    </a:lnTo>
                    <a:lnTo>
                      <a:pt x="91" y="3647"/>
                    </a:lnTo>
                    <a:lnTo>
                      <a:pt x="118" y="3671"/>
                    </a:lnTo>
                    <a:lnTo>
                      <a:pt x="145" y="3695"/>
                    </a:lnTo>
                    <a:lnTo>
                      <a:pt x="177" y="3716"/>
                    </a:lnTo>
                    <a:lnTo>
                      <a:pt x="211" y="3734"/>
                    </a:lnTo>
                    <a:lnTo>
                      <a:pt x="246" y="3749"/>
                    </a:lnTo>
                    <a:lnTo>
                      <a:pt x="283" y="3761"/>
                    </a:lnTo>
                    <a:lnTo>
                      <a:pt x="320" y="3770"/>
                    </a:lnTo>
                    <a:lnTo>
                      <a:pt x="361" y="3775"/>
                    </a:lnTo>
                    <a:lnTo>
                      <a:pt x="402" y="3777"/>
                    </a:lnTo>
                    <a:lnTo>
                      <a:pt x="2010" y="3777"/>
                    </a:lnTo>
                    <a:lnTo>
                      <a:pt x="2051" y="3775"/>
                    </a:lnTo>
                    <a:lnTo>
                      <a:pt x="2092" y="3770"/>
                    </a:lnTo>
                    <a:lnTo>
                      <a:pt x="2129" y="3761"/>
                    </a:lnTo>
                    <a:lnTo>
                      <a:pt x="2166" y="3749"/>
                    </a:lnTo>
                    <a:lnTo>
                      <a:pt x="2203" y="3734"/>
                    </a:lnTo>
                    <a:lnTo>
                      <a:pt x="2236" y="3716"/>
                    </a:lnTo>
                    <a:lnTo>
                      <a:pt x="2267" y="3695"/>
                    </a:lnTo>
                    <a:lnTo>
                      <a:pt x="2294" y="3671"/>
                    </a:lnTo>
                    <a:lnTo>
                      <a:pt x="2321" y="3647"/>
                    </a:lnTo>
                    <a:lnTo>
                      <a:pt x="2344" y="3619"/>
                    </a:lnTo>
                    <a:lnTo>
                      <a:pt x="2364" y="3589"/>
                    </a:lnTo>
                    <a:lnTo>
                      <a:pt x="2381" y="3556"/>
                    </a:lnTo>
                    <a:lnTo>
                      <a:pt x="2395" y="3523"/>
                    </a:lnTo>
                    <a:lnTo>
                      <a:pt x="2404" y="3491"/>
                    </a:lnTo>
                    <a:lnTo>
                      <a:pt x="2410" y="3454"/>
                    </a:lnTo>
                    <a:lnTo>
                      <a:pt x="2412" y="3418"/>
                    </a:lnTo>
                    <a:lnTo>
                      <a:pt x="2412" y="359"/>
                    </a:lnTo>
                    <a:lnTo>
                      <a:pt x="2410" y="323"/>
                    </a:lnTo>
                    <a:lnTo>
                      <a:pt x="2404" y="286"/>
                    </a:lnTo>
                    <a:lnTo>
                      <a:pt x="2395" y="253"/>
                    </a:lnTo>
                    <a:lnTo>
                      <a:pt x="2381" y="220"/>
                    </a:lnTo>
                    <a:lnTo>
                      <a:pt x="2364" y="189"/>
                    </a:lnTo>
                    <a:lnTo>
                      <a:pt x="2344" y="158"/>
                    </a:lnTo>
                    <a:lnTo>
                      <a:pt x="2321" y="130"/>
                    </a:lnTo>
                    <a:lnTo>
                      <a:pt x="2294" y="106"/>
                    </a:lnTo>
                    <a:lnTo>
                      <a:pt x="2267" y="81"/>
                    </a:lnTo>
                    <a:lnTo>
                      <a:pt x="2236" y="60"/>
                    </a:lnTo>
                    <a:lnTo>
                      <a:pt x="2203" y="43"/>
                    </a:lnTo>
                    <a:lnTo>
                      <a:pt x="2166" y="27"/>
                    </a:lnTo>
                    <a:lnTo>
                      <a:pt x="2129" y="15"/>
                    </a:lnTo>
                    <a:lnTo>
                      <a:pt x="2092" y="7"/>
                    </a:lnTo>
                    <a:lnTo>
                      <a:pt x="2051" y="1"/>
                    </a:lnTo>
                    <a:lnTo>
                      <a:pt x="2010" y="0"/>
                    </a:lnTo>
                    <a:lnTo>
                      <a:pt x="402" y="0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7329" name="Group 1185"/>
            <p:cNvGrpSpPr>
              <a:grpSpLocks/>
            </p:cNvGrpSpPr>
            <p:nvPr/>
          </p:nvGrpSpPr>
          <p:grpSpPr bwMode="auto">
            <a:xfrm>
              <a:off x="2018" y="1278"/>
              <a:ext cx="1397" cy="292"/>
              <a:chOff x="2066" y="1274"/>
              <a:chExt cx="1397" cy="292"/>
            </a:xfrm>
          </p:grpSpPr>
          <p:sp>
            <p:nvSpPr>
              <p:cNvPr id="7201" name="Rectangle 1057"/>
              <p:cNvSpPr>
                <a:spLocks noChangeArrowheads="1"/>
              </p:cNvSpPr>
              <p:nvPr/>
            </p:nvSpPr>
            <p:spPr bwMode="auto">
              <a:xfrm>
                <a:off x="2113" y="1316"/>
                <a:ext cx="1350" cy="250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327" name="Group 1183"/>
              <p:cNvGrpSpPr>
                <a:grpSpLocks/>
              </p:cNvGrpSpPr>
              <p:nvPr/>
            </p:nvGrpSpPr>
            <p:grpSpPr bwMode="auto">
              <a:xfrm>
                <a:off x="2066" y="1274"/>
                <a:ext cx="1351" cy="250"/>
                <a:chOff x="2066" y="1274"/>
                <a:chExt cx="1351" cy="250"/>
              </a:xfrm>
            </p:grpSpPr>
            <p:sp>
              <p:nvSpPr>
                <p:cNvPr id="7202" name="Rectangle 1058"/>
                <p:cNvSpPr>
                  <a:spLocks noChangeArrowheads="1"/>
                </p:cNvSpPr>
                <p:nvPr/>
              </p:nvSpPr>
              <p:spPr bwMode="auto">
                <a:xfrm>
                  <a:off x="2066" y="1274"/>
                  <a:ext cx="1351" cy="4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3" name="Rectangle 1059"/>
                <p:cNvSpPr>
                  <a:spLocks noChangeArrowheads="1"/>
                </p:cNvSpPr>
                <p:nvPr/>
              </p:nvSpPr>
              <p:spPr bwMode="auto">
                <a:xfrm>
                  <a:off x="2066" y="1520"/>
                  <a:ext cx="1351" cy="4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4" name="Rectangle 1060"/>
                <p:cNvSpPr>
                  <a:spLocks noChangeArrowheads="1"/>
                </p:cNvSpPr>
                <p:nvPr/>
              </p:nvSpPr>
              <p:spPr bwMode="auto">
                <a:xfrm>
                  <a:off x="2066" y="1278"/>
                  <a:ext cx="20" cy="242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5" name="Rectangle 1061"/>
                <p:cNvSpPr>
                  <a:spLocks noChangeArrowheads="1"/>
                </p:cNvSpPr>
                <p:nvPr/>
              </p:nvSpPr>
              <p:spPr bwMode="auto">
                <a:xfrm>
                  <a:off x="3395" y="1278"/>
                  <a:ext cx="22" cy="242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6" name="Rectangle 1062"/>
                <p:cNvSpPr>
                  <a:spLocks noChangeArrowheads="1"/>
                </p:cNvSpPr>
                <p:nvPr/>
              </p:nvSpPr>
              <p:spPr bwMode="auto">
                <a:xfrm>
                  <a:off x="2086" y="1278"/>
                  <a:ext cx="1309" cy="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7" name="Rectangle 1063"/>
                <p:cNvSpPr>
                  <a:spLocks noChangeArrowheads="1"/>
                </p:cNvSpPr>
                <p:nvPr/>
              </p:nvSpPr>
              <p:spPr bwMode="auto">
                <a:xfrm>
                  <a:off x="2086" y="1516"/>
                  <a:ext cx="1309" cy="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8" name="Rectangle 1064"/>
                <p:cNvSpPr>
                  <a:spLocks noChangeArrowheads="1"/>
                </p:cNvSpPr>
                <p:nvPr/>
              </p:nvSpPr>
              <p:spPr bwMode="auto">
                <a:xfrm>
                  <a:off x="2086" y="1282"/>
                  <a:ext cx="22" cy="23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09" name="Rectangle 1065"/>
                <p:cNvSpPr>
                  <a:spLocks noChangeArrowheads="1"/>
                </p:cNvSpPr>
                <p:nvPr/>
              </p:nvSpPr>
              <p:spPr bwMode="auto">
                <a:xfrm>
                  <a:off x="3374" y="1282"/>
                  <a:ext cx="21" cy="23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0" name="Rectangle 1066"/>
                <p:cNvSpPr>
                  <a:spLocks noChangeArrowheads="1"/>
                </p:cNvSpPr>
                <p:nvPr/>
              </p:nvSpPr>
              <p:spPr bwMode="auto">
                <a:xfrm>
                  <a:off x="2108" y="1282"/>
                  <a:ext cx="1266" cy="3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1" name="Rectangle 1067"/>
                <p:cNvSpPr>
                  <a:spLocks noChangeArrowheads="1"/>
                </p:cNvSpPr>
                <p:nvPr/>
              </p:nvSpPr>
              <p:spPr bwMode="auto">
                <a:xfrm>
                  <a:off x="2108" y="1512"/>
                  <a:ext cx="1266" cy="4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2" name="Rectangle 1068"/>
                <p:cNvSpPr>
                  <a:spLocks noChangeArrowheads="1"/>
                </p:cNvSpPr>
                <p:nvPr/>
              </p:nvSpPr>
              <p:spPr bwMode="auto">
                <a:xfrm>
                  <a:off x="2108" y="1285"/>
                  <a:ext cx="21" cy="227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3" name="Rectangle 1069"/>
                <p:cNvSpPr>
                  <a:spLocks noChangeArrowheads="1"/>
                </p:cNvSpPr>
                <p:nvPr/>
              </p:nvSpPr>
              <p:spPr bwMode="auto">
                <a:xfrm>
                  <a:off x="3353" y="1285"/>
                  <a:ext cx="21" cy="227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4" name="Rectangle 1070"/>
                <p:cNvSpPr>
                  <a:spLocks noChangeArrowheads="1"/>
                </p:cNvSpPr>
                <p:nvPr/>
              </p:nvSpPr>
              <p:spPr bwMode="auto">
                <a:xfrm>
                  <a:off x="2129" y="1285"/>
                  <a:ext cx="1224" cy="5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5" name="Rectangle 1071"/>
                <p:cNvSpPr>
                  <a:spLocks noChangeArrowheads="1"/>
                </p:cNvSpPr>
                <p:nvPr/>
              </p:nvSpPr>
              <p:spPr bwMode="auto">
                <a:xfrm>
                  <a:off x="2129" y="1508"/>
                  <a:ext cx="1224" cy="4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6" name="Rectangle 1072"/>
                <p:cNvSpPr>
                  <a:spLocks noChangeArrowheads="1"/>
                </p:cNvSpPr>
                <p:nvPr/>
              </p:nvSpPr>
              <p:spPr bwMode="auto">
                <a:xfrm>
                  <a:off x="2129" y="1290"/>
                  <a:ext cx="22" cy="218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7" name="Rectangle 1073"/>
                <p:cNvSpPr>
                  <a:spLocks noChangeArrowheads="1"/>
                </p:cNvSpPr>
                <p:nvPr/>
              </p:nvSpPr>
              <p:spPr bwMode="auto">
                <a:xfrm>
                  <a:off x="3332" y="1290"/>
                  <a:ext cx="21" cy="218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8" name="Rectangle 1074"/>
                <p:cNvSpPr>
                  <a:spLocks noChangeArrowheads="1"/>
                </p:cNvSpPr>
                <p:nvPr/>
              </p:nvSpPr>
              <p:spPr bwMode="auto">
                <a:xfrm>
                  <a:off x="2151" y="1290"/>
                  <a:ext cx="1181" cy="3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19" name="Rectangle 1075"/>
                <p:cNvSpPr>
                  <a:spLocks noChangeArrowheads="1"/>
                </p:cNvSpPr>
                <p:nvPr/>
              </p:nvSpPr>
              <p:spPr bwMode="auto">
                <a:xfrm>
                  <a:off x="2151" y="1504"/>
                  <a:ext cx="1181" cy="4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0" name="Rectangle 1076"/>
                <p:cNvSpPr>
                  <a:spLocks noChangeArrowheads="1"/>
                </p:cNvSpPr>
                <p:nvPr/>
              </p:nvSpPr>
              <p:spPr bwMode="auto">
                <a:xfrm>
                  <a:off x="2151" y="1293"/>
                  <a:ext cx="20" cy="211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1" name="Rectangle 1077"/>
                <p:cNvSpPr>
                  <a:spLocks noChangeArrowheads="1"/>
                </p:cNvSpPr>
                <p:nvPr/>
              </p:nvSpPr>
              <p:spPr bwMode="auto">
                <a:xfrm>
                  <a:off x="3311" y="1293"/>
                  <a:ext cx="21" cy="211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2" name="Rectangle 1078"/>
                <p:cNvSpPr>
                  <a:spLocks noChangeArrowheads="1"/>
                </p:cNvSpPr>
                <p:nvPr/>
              </p:nvSpPr>
              <p:spPr bwMode="auto">
                <a:xfrm>
                  <a:off x="2171" y="1293"/>
                  <a:ext cx="1140" cy="5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3" name="Rectangle 1079"/>
                <p:cNvSpPr>
                  <a:spLocks noChangeArrowheads="1"/>
                </p:cNvSpPr>
                <p:nvPr/>
              </p:nvSpPr>
              <p:spPr bwMode="auto">
                <a:xfrm>
                  <a:off x="2171" y="1501"/>
                  <a:ext cx="1140" cy="3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4" name="Rectangle 1080"/>
                <p:cNvSpPr>
                  <a:spLocks noChangeArrowheads="1"/>
                </p:cNvSpPr>
                <p:nvPr/>
              </p:nvSpPr>
              <p:spPr bwMode="auto">
                <a:xfrm>
                  <a:off x="2171" y="1298"/>
                  <a:ext cx="21" cy="203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5" name="Rectangle 1081"/>
                <p:cNvSpPr>
                  <a:spLocks noChangeArrowheads="1"/>
                </p:cNvSpPr>
                <p:nvPr/>
              </p:nvSpPr>
              <p:spPr bwMode="auto">
                <a:xfrm>
                  <a:off x="3290" y="1298"/>
                  <a:ext cx="21" cy="203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6" name="Rectangle 1082"/>
                <p:cNvSpPr>
                  <a:spLocks noChangeArrowheads="1"/>
                </p:cNvSpPr>
                <p:nvPr/>
              </p:nvSpPr>
              <p:spPr bwMode="auto">
                <a:xfrm>
                  <a:off x="2192" y="1298"/>
                  <a:ext cx="1098" cy="3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7" name="Rectangle 1083"/>
                <p:cNvSpPr>
                  <a:spLocks noChangeArrowheads="1"/>
                </p:cNvSpPr>
                <p:nvPr/>
              </p:nvSpPr>
              <p:spPr bwMode="auto">
                <a:xfrm>
                  <a:off x="2192" y="1496"/>
                  <a:ext cx="1098" cy="5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8" name="Rectangle 1084"/>
                <p:cNvSpPr>
                  <a:spLocks noChangeArrowheads="1"/>
                </p:cNvSpPr>
                <p:nvPr/>
              </p:nvSpPr>
              <p:spPr bwMode="auto">
                <a:xfrm>
                  <a:off x="2192" y="1301"/>
                  <a:ext cx="22" cy="195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29" name="Rectangle 1085"/>
                <p:cNvSpPr>
                  <a:spLocks noChangeArrowheads="1"/>
                </p:cNvSpPr>
                <p:nvPr/>
              </p:nvSpPr>
              <p:spPr bwMode="auto">
                <a:xfrm>
                  <a:off x="3268" y="1301"/>
                  <a:ext cx="22" cy="195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0" name="Rectangle 1086"/>
                <p:cNvSpPr>
                  <a:spLocks noChangeArrowheads="1"/>
                </p:cNvSpPr>
                <p:nvPr/>
              </p:nvSpPr>
              <p:spPr bwMode="auto">
                <a:xfrm>
                  <a:off x="2214" y="1301"/>
                  <a:ext cx="1054" cy="4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1" name="Rectangle 1087"/>
                <p:cNvSpPr>
                  <a:spLocks noChangeArrowheads="1"/>
                </p:cNvSpPr>
                <p:nvPr/>
              </p:nvSpPr>
              <p:spPr bwMode="auto">
                <a:xfrm>
                  <a:off x="2214" y="1493"/>
                  <a:ext cx="1054" cy="3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2" name="Rectangle 1088"/>
                <p:cNvSpPr>
                  <a:spLocks noChangeArrowheads="1"/>
                </p:cNvSpPr>
                <p:nvPr/>
              </p:nvSpPr>
              <p:spPr bwMode="auto">
                <a:xfrm>
                  <a:off x="2214" y="1305"/>
                  <a:ext cx="21" cy="188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3" name="Rectangle 1089"/>
                <p:cNvSpPr>
                  <a:spLocks noChangeArrowheads="1"/>
                </p:cNvSpPr>
                <p:nvPr/>
              </p:nvSpPr>
              <p:spPr bwMode="auto">
                <a:xfrm>
                  <a:off x="3248" y="1305"/>
                  <a:ext cx="20" cy="188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4" name="Rectangle 1090"/>
                <p:cNvSpPr>
                  <a:spLocks noChangeArrowheads="1"/>
                </p:cNvSpPr>
                <p:nvPr/>
              </p:nvSpPr>
              <p:spPr bwMode="auto">
                <a:xfrm>
                  <a:off x="2235" y="1305"/>
                  <a:ext cx="1013" cy="4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5" name="Rectangle 1091"/>
                <p:cNvSpPr>
                  <a:spLocks noChangeArrowheads="1"/>
                </p:cNvSpPr>
                <p:nvPr/>
              </p:nvSpPr>
              <p:spPr bwMode="auto">
                <a:xfrm>
                  <a:off x="2235" y="1488"/>
                  <a:ext cx="1013" cy="5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6" name="Rectangle 1092"/>
                <p:cNvSpPr>
                  <a:spLocks noChangeArrowheads="1"/>
                </p:cNvSpPr>
                <p:nvPr/>
              </p:nvSpPr>
              <p:spPr bwMode="auto">
                <a:xfrm>
                  <a:off x="2235" y="1309"/>
                  <a:ext cx="20" cy="179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7" name="Rectangle 1093"/>
                <p:cNvSpPr>
                  <a:spLocks noChangeArrowheads="1"/>
                </p:cNvSpPr>
                <p:nvPr/>
              </p:nvSpPr>
              <p:spPr bwMode="auto">
                <a:xfrm>
                  <a:off x="3227" y="1309"/>
                  <a:ext cx="21" cy="179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8" name="Rectangle 1094"/>
                <p:cNvSpPr>
                  <a:spLocks noChangeArrowheads="1"/>
                </p:cNvSpPr>
                <p:nvPr/>
              </p:nvSpPr>
              <p:spPr bwMode="auto">
                <a:xfrm>
                  <a:off x="2255" y="1309"/>
                  <a:ext cx="972" cy="4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39" name="Rectangle 1095"/>
                <p:cNvSpPr>
                  <a:spLocks noChangeArrowheads="1"/>
                </p:cNvSpPr>
                <p:nvPr/>
              </p:nvSpPr>
              <p:spPr bwMode="auto">
                <a:xfrm>
                  <a:off x="2255" y="1485"/>
                  <a:ext cx="972" cy="3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0" name="Rectangle 1096"/>
                <p:cNvSpPr>
                  <a:spLocks noChangeArrowheads="1"/>
                </p:cNvSpPr>
                <p:nvPr/>
              </p:nvSpPr>
              <p:spPr bwMode="auto">
                <a:xfrm>
                  <a:off x="2255" y="1313"/>
                  <a:ext cx="22" cy="172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1" name="Rectangle 1097"/>
                <p:cNvSpPr>
                  <a:spLocks noChangeArrowheads="1"/>
                </p:cNvSpPr>
                <p:nvPr/>
              </p:nvSpPr>
              <p:spPr bwMode="auto">
                <a:xfrm>
                  <a:off x="3205" y="1313"/>
                  <a:ext cx="22" cy="172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2" name="Rectangle 1098"/>
                <p:cNvSpPr>
                  <a:spLocks noChangeArrowheads="1"/>
                </p:cNvSpPr>
                <p:nvPr/>
              </p:nvSpPr>
              <p:spPr bwMode="auto">
                <a:xfrm>
                  <a:off x="2277" y="1313"/>
                  <a:ext cx="928" cy="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3" name="Rectangle 1099"/>
                <p:cNvSpPr>
                  <a:spLocks noChangeArrowheads="1"/>
                </p:cNvSpPr>
                <p:nvPr/>
              </p:nvSpPr>
              <p:spPr bwMode="auto">
                <a:xfrm>
                  <a:off x="2277" y="1481"/>
                  <a:ext cx="928" cy="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4" name="Rectangle 1100"/>
                <p:cNvSpPr>
                  <a:spLocks noChangeArrowheads="1"/>
                </p:cNvSpPr>
                <p:nvPr/>
              </p:nvSpPr>
              <p:spPr bwMode="auto">
                <a:xfrm>
                  <a:off x="2277" y="1317"/>
                  <a:ext cx="21" cy="16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5" name="Rectangle 1101"/>
                <p:cNvSpPr>
                  <a:spLocks noChangeArrowheads="1"/>
                </p:cNvSpPr>
                <p:nvPr/>
              </p:nvSpPr>
              <p:spPr bwMode="auto">
                <a:xfrm>
                  <a:off x="3184" y="1317"/>
                  <a:ext cx="21" cy="16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6" name="Rectangle 1102"/>
                <p:cNvSpPr>
                  <a:spLocks noChangeArrowheads="1"/>
                </p:cNvSpPr>
                <p:nvPr/>
              </p:nvSpPr>
              <p:spPr bwMode="auto">
                <a:xfrm>
                  <a:off x="2298" y="1317"/>
                  <a:ext cx="886" cy="4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7" name="Rectangle 1103"/>
                <p:cNvSpPr>
                  <a:spLocks noChangeArrowheads="1"/>
                </p:cNvSpPr>
                <p:nvPr/>
              </p:nvSpPr>
              <p:spPr bwMode="auto">
                <a:xfrm>
                  <a:off x="2298" y="1477"/>
                  <a:ext cx="886" cy="4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8" name="Rectangle 1104"/>
                <p:cNvSpPr>
                  <a:spLocks noChangeArrowheads="1"/>
                </p:cNvSpPr>
                <p:nvPr/>
              </p:nvSpPr>
              <p:spPr bwMode="auto">
                <a:xfrm>
                  <a:off x="2298" y="1321"/>
                  <a:ext cx="21" cy="156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49" name="Rectangle 1105"/>
                <p:cNvSpPr>
                  <a:spLocks noChangeArrowheads="1"/>
                </p:cNvSpPr>
                <p:nvPr/>
              </p:nvSpPr>
              <p:spPr bwMode="auto">
                <a:xfrm>
                  <a:off x="3164" y="1321"/>
                  <a:ext cx="20" cy="156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0" name="Rectangle 1106"/>
                <p:cNvSpPr>
                  <a:spLocks noChangeArrowheads="1"/>
                </p:cNvSpPr>
                <p:nvPr/>
              </p:nvSpPr>
              <p:spPr bwMode="auto">
                <a:xfrm>
                  <a:off x="2319" y="1321"/>
                  <a:ext cx="845" cy="3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1" name="Rectangle 1107"/>
                <p:cNvSpPr>
                  <a:spLocks noChangeArrowheads="1"/>
                </p:cNvSpPr>
                <p:nvPr/>
              </p:nvSpPr>
              <p:spPr bwMode="auto">
                <a:xfrm>
                  <a:off x="2319" y="1473"/>
                  <a:ext cx="845" cy="4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2" name="Rectangle 1108"/>
                <p:cNvSpPr>
                  <a:spLocks noChangeArrowheads="1"/>
                </p:cNvSpPr>
                <p:nvPr/>
              </p:nvSpPr>
              <p:spPr bwMode="auto">
                <a:xfrm>
                  <a:off x="2319" y="1324"/>
                  <a:ext cx="21" cy="149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3" name="Rectangle 1109"/>
                <p:cNvSpPr>
                  <a:spLocks noChangeArrowheads="1"/>
                </p:cNvSpPr>
                <p:nvPr/>
              </p:nvSpPr>
              <p:spPr bwMode="auto">
                <a:xfrm>
                  <a:off x="3142" y="1324"/>
                  <a:ext cx="22" cy="149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4" name="Rectangle 1110"/>
                <p:cNvSpPr>
                  <a:spLocks noChangeArrowheads="1"/>
                </p:cNvSpPr>
                <p:nvPr/>
              </p:nvSpPr>
              <p:spPr bwMode="auto">
                <a:xfrm>
                  <a:off x="2340" y="1324"/>
                  <a:ext cx="802" cy="5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5" name="Rectangle 1111"/>
                <p:cNvSpPr>
                  <a:spLocks noChangeArrowheads="1"/>
                </p:cNvSpPr>
                <p:nvPr/>
              </p:nvSpPr>
              <p:spPr bwMode="auto">
                <a:xfrm>
                  <a:off x="2340" y="1469"/>
                  <a:ext cx="802" cy="4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6" name="Rectangle 1112"/>
                <p:cNvSpPr>
                  <a:spLocks noChangeArrowheads="1"/>
                </p:cNvSpPr>
                <p:nvPr/>
              </p:nvSpPr>
              <p:spPr bwMode="auto">
                <a:xfrm>
                  <a:off x="2340" y="1329"/>
                  <a:ext cx="21" cy="140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7" name="Rectangle 1113"/>
                <p:cNvSpPr>
                  <a:spLocks noChangeArrowheads="1"/>
                </p:cNvSpPr>
                <p:nvPr/>
              </p:nvSpPr>
              <p:spPr bwMode="auto">
                <a:xfrm>
                  <a:off x="3121" y="1329"/>
                  <a:ext cx="21" cy="140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8" name="Rectangle 1114"/>
                <p:cNvSpPr>
                  <a:spLocks noChangeArrowheads="1"/>
                </p:cNvSpPr>
                <p:nvPr/>
              </p:nvSpPr>
              <p:spPr bwMode="auto">
                <a:xfrm>
                  <a:off x="2361" y="1329"/>
                  <a:ext cx="760" cy="3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59" name="Rectangle 1115"/>
                <p:cNvSpPr>
                  <a:spLocks noChangeArrowheads="1"/>
                </p:cNvSpPr>
                <p:nvPr/>
              </p:nvSpPr>
              <p:spPr bwMode="auto">
                <a:xfrm>
                  <a:off x="2361" y="1465"/>
                  <a:ext cx="760" cy="4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0" name="Rectangle 1116"/>
                <p:cNvSpPr>
                  <a:spLocks noChangeArrowheads="1"/>
                </p:cNvSpPr>
                <p:nvPr/>
              </p:nvSpPr>
              <p:spPr bwMode="auto">
                <a:xfrm>
                  <a:off x="2361" y="1332"/>
                  <a:ext cx="21" cy="133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1" name="Rectangle 1117"/>
                <p:cNvSpPr>
                  <a:spLocks noChangeArrowheads="1"/>
                </p:cNvSpPr>
                <p:nvPr/>
              </p:nvSpPr>
              <p:spPr bwMode="auto">
                <a:xfrm>
                  <a:off x="3099" y="1332"/>
                  <a:ext cx="22" cy="133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2" name="Rectangle 1118"/>
                <p:cNvSpPr>
                  <a:spLocks noChangeArrowheads="1"/>
                </p:cNvSpPr>
                <p:nvPr/>
              </p:nvSpPr>
              <p:spPr bwMode="auto">
                <a:xfrm>
                  <a:off x="2382" y="1332"/>
                  <a:ext cx="717" cy="5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3" name="Rectangle 1119"/>
                <p:cNvSpPr>
                  <a:spLocks noChangeArrowheads="1"/>
                </p:cNvSpPr>
                <p:nvPr/>
              </p:nvSpPr>
              <p:spPr bwMode="auto">
                <a:xfrm>
                  <a:off x="2382" y="1462"/>
                  <a:ext cx="717" cy="3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4" name="Rectangle 1120"/>
                <p:cNvSpPr>
                  <a:spLocks noChangeArrowheads="1"/>
                </p:cNvSpPr>
                <p:nvPr/>
              </p:nvSpPr>
              <p:spPr bwMode="auto">
                <a:xfrm>
                  <a:off x="2382" y="1337"/>
                  <a:ext cx="22" cy="125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5" name="Rectangle 1121"/>
                <p:cNvSpPr>
                  <a:spLocks noChangeArrowheads="1"/>
                </p:cNvSpPr>
                <p:nvPr/>
              </p:nvSpPr>
              <p:spPr bwMode="auto">
                <a:xfrm>
                  <a:off x="3079" y="1337"/>
                  <a:ext cx="20" cy="125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6" name="Rectangle 1122"/>
                <p:cNvSpPr>
                  <a:spLocks noChangeArrowheads="1"/>
                </p:cNvSpPr>
                <p:nvPr/>
              </p:nvSpPr>
              <p:spPr bwMode="auto">
                <a:xfrm>
                  <a:off x="2404" y="1337"/>
                  <a:ext cx="675" cy="3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7" name="Rectangle 1123"/>
                <p:cNvSpPr>
                  <a:spLocks noChangeArrowheads="1"/>
                </p:cNvSpPr>
                <p:nvPr/>
              </p:nvSpPr>
              <p:spPr bwMode="auto">
                <a:xfrm>
                  <a:off x="2404" y="1457"/>
                  <a:ext cx="675" cy="5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8" name="Rectangle 1124"/>
                <p:cNvSpPr>
                  <a:spLocks noChangeArrowheads="1"/>
                </p:cNvSpPr>
                <p:nvPr/>
              </p:nvSpPr>
              <p:spPr bwMode="auto">
                <a:xfrm>
                  <a:off x="2404" y="1340"/>
                  <a:ext cx="20" cy="117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69" name="Rectangle 1125"/>
                <p:cNvSpPr>
                  <a:spLocks noChangeArrowheads="1"/>
                </p:cNvSpPr>
                <p:nvPr/>
              </p:nvSpPr>
              <p:spPr bwMode="auto">
                <a:xfrm>
                  <a:off x="3058" y="1340"/>
                  <a:ext cx="21" cy="117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0" name="Rectangle 1126"/>
                <p:cNvSpPr>
                  <a:spLocks noChangeArrowheads="1"/>
                </p:cNvSpPr>
                <p:nvPr/>
              </p:nvSpPr>
              <p:spPr bwMode="auto">
                <a:xfrm>
                  <a:off x="2424" y="1340"/>
                  <a:ext cx="634" cy="4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1" name="Rectangle 1127"/>
                <p:cNvSpPr>
                  <a:spLocks noChangeArrowheads="1"/>
                </p:cNvSpPr>
                <p:nvPr/>
              </p:nvSpPr>
              <p:spPr bwMode="auto">
                <a:xfrm>
                  <a:off x="2424" y="1454"/>
                  <a:ext cx="634" cy="3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2" name="Rectangle 1128"/>
                <p:cNvSpPr>
                  <a:spLocks noChangeArrowheads="1"/>
                </p:cNvSpPr>
                <p:nvPr/>
              </p:nvSpPr>
              <p:spPr bwMode="auto">
                <a:xfrm>
                  <a:off x="2424" y="1344"/>
                  <a:ext cx="21" cy="110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3" name="Rectangle 1129"/>
                <p:cNvSpPr>
                  <a:spLocks noChangeArrowheads="1"/>
                </p:cNvSpPr>
                <p:nvPr/>
              </p:nvSpPr>
              <p:spPr bwMode="auto">
                <a:xfrm>
                  <a:off x="3036" y="1344"/>
                  <a:ext cx="22" cy="110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4" name="Rectangle 1130"/>
                <p:cNvSpPr>
                  <a:spLocks noChangeArrowheads="1"/>
                </p:cNvSpPr>
                <p:nvPr/>
              </p:nvSpPr>
              <p:spPr bwMode="auto">
                <a:xfrm>
                  <a:off x="2445" y="1344"/>
                  <a:ext cx="591" cy="4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5" name="Rectangle 1131"/>
                <p:cNvSpPr>
                  <a:spLocks noChangeArrowheads="1"/>
                </p:cNvSpPr>
                <p:nvPr/>
              </p:nvSpPr>
              <p:spPr bwMode="auto">
                <a:xfrm>
                  <a:off x="2445" y="1449"/>
                  <a:ext cx="591" cy="5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6" name="Rectangle 1132"/>
                <p:cNvSpPr>
                  <a:spLocks noChangeArrowheads="1"/>
                </p:cNvSpPr>
                <p:nvPr/>
              </p:nvSpPr>
              <p:spPr bwMode="auto">
                <a:xfrm>
                  <a:off x="2445" y="1348"/>
                  <a:ext cx="22" cy="101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7" name="Rectangle 1133"/>
                <p:cNvSpPr>
                  <a:spLocks noChangeArrowheads="1"/>
                </p:cNvSpPr>
                <p:nvPr/>
              </p:nvSpPr>
              <p:spPr bwMode="auto">
                <a:xfrm>
                  <a:off x="3015" y="1348"/>
                  <a:ext cx="21" cy="101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8" name="Rectangle 1134"/>
                <p:cNvSpPr>
                  <a:spLocks noChangeArrowheads="1"/>
                </p:cNvSpPr>
                <p:nvPr/>
              </p:nvSpPr>
              <p:spPr bwMode="auto">
                <a:xfrm>
                  <a:off x="2467" y="1348"/>
                  <a:ext cx="548" cy="4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79" name="Rectangle 1135"/>
                <p:cNvSpPr>
                  <a:spLocks noChangeArrowheads="1"/>
                </p:cNvSpPr>
                <p:nvPr/>
              </p:nvSpPr>
              <p:spPr bwMode="auto">
                <a:xfrm>
                  <a:off x="2467" y="1446"/>
                  <a:ext cx="548" cy="3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0" name="Rectangle 1136"/>
                <p:cNvSpPr>
                  <a:spLocks noChangeArrowheads="1"/>
                </p:cNvSpPr>
                <p:nvPr/>
              </p:nvSpPr>
              <p:spPr bwMode="auto">
                <a:xfrm>
                  <a:off x="2467" y="1352"/>
                  <a:ext cx="21" cy="94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1" name="Rectangle 1137"/>
                <p:cNvSpPr>
                  <a:spLocks noChangeArrowheads="1"/>
                </p:cNvSpPr>
                <p:nvPr/>
              </p:nvSpPr>
              <p:spPr bwMode="auto">
                <a:xfrm>
                  <a:off x="2995" y="1352"/>
                  <a:ext cx="20" cy="94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2" name="Rectangle 1138"/>
                <p:cNvSpPr>
                  <a:spLocks noChangeArrowheads="1"/>
                </p:cNvSpPr>
                <p:nvPr/>
              </p:nvSpPr>
              <p:spPr bwMode="auto">
                <a:xfrm>
                  <a:off x="2488" y="1352"/>
                  <a:ext cx="507" cy="4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3" name="Rectangle 1139"/>
                <p:cNvSpPr>
                  <a:spLocks noChangeArrowheads="1"/>
                </p:cNvSpPr>
                <p:nvPr/>
              </p:nvSpPr>
              <p:spPr bwMode="auto">
                <a:xfrm>
                  <a:off x="2488" y="1442"/>
                  <a:ext cx="507" cy="4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4" name="Rectangle 1140"/>
                <p:cNvSpPr>
                  <a:spLocks noChangeArrowheads="1"/>
                </p:cNvSpPr>
                <p:nvPr/>
              </p:nvSpPr>
              <p:spPr bwMode="auto">
                <a:xfrm>
                  <a:off x="2488" y="1356"/>
                  <a:ext cx="21" cy="86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5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973" y="1356"/>
                  <a:ext cx="22" cy="86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6" name="Rectangle 1142"/>
                <p:cNvSpPr>
                  <a:spLocks noChangeArrowheads="1"/>
                </p:cNvSpPr>
                <p:nvPr/>
              </p:nvSpPr>
              <p:spPr bwMode="auto">
                <a:xfrm>
                  <a:off x="2509" y="1356"/>
                  <a:ext cx="464" cy="4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7" name="Rectangle 1143"/>
                <p:cNvSpPr>
                  <a:spLocks noChangeArrowheads="1"/>
                </p:cNvSpPr>
                <p:nvPr/>
              </p:nvSpPr>
              <p:spPr bwMode="auto">
                <a:xfrm>
                  <a:off x="2509" y="1438"/>
                  <a:ext cx="464" cy="4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8" name="Rectangle 1144"/>
                <p:cNvSpPr>
                  <a:spLocks noChangeArrowheads="1"/>
                </p:cNvSpPr>
                <p:nvPr/>
              </p:nvSpPr>
              <p:spPr bwMode="auto">
                <a:xfrm>
                  <a:off x="2509" y="1360"/>
                  <a:ext cx="21" cy="78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89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952" y="1360"/>
                  <a:ext cx="21" cy="78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0" name="Rectangle 1146"/>
                <p:cNvSpPr>
                  <a:spLocks noChangeArrowheads="1"/>
                </p:cNvSpPr>
                <p:nvPr/>
              </p:nvSpPr>
              <p:spPr bwMode="auto">
                <a:xfrm>
                  <a:off x="2530" y="1360"/>
                  <a:ext cx="422" cy="3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1" name="Rectangle 1147"/>
                <p:cNvSpPr>
                  <a:spLocks noChangeArrowheads="1"/>
                </p:cNvSpPr>
                <p:nvPr/>
              </p:nvSpPr>
              <p:spPr bwMode="auto">
                <a:xfrm>
                  <a:off x="2530" y="1434"/>
                  <a:ext cx="422" cy="4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2" name="Rectangle 1148"/>
                <p:cNvSpPr>
                  <a:spLocks noChangeArrowheads="1"/>
                </p:cNvSpPr>
                <p:nvPr/>
              </p:nvSpPr>
              <p:spPr bwMode="auto">
                <a:xfrm>
                  <a:off x="2530" y="1363"/>
                  <a:ext cx="21" cy="71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3" name="Rectangle 1149"/>
                <p:cNvSpPr>
                  <a:spLocks noChangeArrowheads="1"/>
                </p:cNvSpPr>
                <p:nvPr/>
              </p:nvSpPr>
              <p:spPr bwMode="auto">
                <a:xfrm>
                  <a:off x="2931" y="1363"/>
                  <a:ext cx="21" cy="71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4" name="Rectangle 1150"/>
                <p:cNvSpPr>
                  <a:spLocks noChangeArrowheads="1"/>
                </p:cNvSpPr>
                <p:nvPr/>
              </p:nvSpPr>
              <p:spPr bwMode="auto">
                <a:xfrm>
                  <a:off x="2551" y="1363"/>
                  <a:ext cx="380" cy="5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5" name="Rectangle 1151"/>
                <p:cNvSpPr>
                  <a:spLocks noChangeArrowheads="1"/>
                </p:cNvSpPr>
                <p:nvPr/>
              </p:nvSpPr>
              <p:spPr bwMode="auto">
                <a:xfrm>
                  <a:off x="2551" y="1430"/>
                  <a:ext cx="380" cy="4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6" name="Rectangle 1152"/>
                <p:cNvSpPr>
                  <a:spLocks noChangeArrowheads="1"/>
                </p:cNvSpPr>
                <p:nvPr/>
              </p:nvSpPr>
              <p:spPr bwMode="auto">
                <a:xfrm>
                  <a:off x="2551" y="1368"/>
                  <a:ext cx="22" cy="62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7" name="Rectangle 1153"/>
                <p:cNvSpPr>
                  <a:spLocks noChangeArrowheads="1"/>
                </p:cNvSpPr>
                <p:nvPr/>
              </p:nvSpPr>
              <p:spPr bwMode="auto">
                <a:xfrm>
                  <a:off x="2910" y="1368"/>
                  <a:ext cx="21" cy="62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8" name="Rectangle 1154"/>
                <p:cNvSpPr>
                  <a:spLocks noChangeArrowheads="1"/>
                </p:cNvSpPr>
                <p:nvPr/>
              </p:nvSpPr>
              <p:spPr bwMode="auto">
                <a:xfrm>
                  <a:off x="2573" y="1368"/>
                  <a:ext cx="337" cy="3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299" name="Rectangle 1155"/>
                <p:cNvSpPr>
                  <a:spLocks noChangeArrowheads="1"/>
                </p:cNvSpPr>
                <p:nvPr/>
              </p:nvSpPr>
              <p:spPr bwMode="auto">
                <a:xfrm>
                  <a:off x="2573" y="1426"/>
                  <a:ext cx="337" cy="4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0" name="Rectangle 1156"/>
                <p:cNvSpPr>
                  <a:spLocks noChangeArrowheads="1"/>
                </p:cNvSpPr>
                <p:nvPr/>
              </p:nvSpPr>
              <p:spPr bwMode="auto">
                <a:xfrm>
                  <a:off x="2573" y="1371"/>
                  <a:ext cx="20" cy="55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1" name="Rectangle 1157"/>
                <p:cNvSpPr>
                  <a:spLocks noChangeArrowheads="1"/>
                </p:cNvSpPr>
                <p:nvPr/>
              </p:nvSpPr>
              <p:spPr bwMode="auto">
                <a:xfrm>
                  <a:off x="2889" y="1371"/>
                  <a:ext cx="21" cy="55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2" name="Rectangle 1158"/>
                <p:cNvSpPr>
                  <a:spLocks noChangeArrowheads="1"/>
                </p:cNvSpPr>
                <p:nvPr/>
              </p:nvSpPr>
              <p:spPr bwMode="auto">
                <a:xfrm>
                  <a:off x="2593" y="1371"/>
                  <a:ext cx="296" cy="5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3" name="Rectangle 1159"/>
                <p:cNvSpPr>
                  <a:spLocks noChangeArrowheads="1"/>
                </p:cNvSpPr>
                <p:nvPr/>
              </p:nvSpPr>
              <p:spPr bwMode="auto">
                <a:xfrm>
                  <a:off x="2593" y="1422"/>
                  <a:ext cx="296" cy="4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4" name="Rectangle 1160"/>
                <p:cNvSpPr>
                  <a:spLocks noChangeArrowheads="1"/>
                </p:cNvSpPr>
                <p:nvPr/>
              </p:nvSpPr>
              <p:spPr bwMode="auto">
                <a:xfrm>
                  <a:off x="2593" y="1376"/>
                  <a:ext cx="21" cy="46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5" name="Rectangle 1161"/>
                <p:cNvSpPr>
                  <a:spLocks noChangeArrowheads="1"/>
                </p:cNvSpPr>
                <p:nvPr/>
              </p:nvSpPr>
              <p:spPr bwMode="auto">
                <a:xfrm>
                  <a:off x="2868" y="1376"/>
                  <a:ext cx="21" cy="46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6" name="Rectangle 1162"/>
                <p:cNvSpPr>
                  <a:spLocks noChangeArrowheads="1"/>
                </p:cNvSpPr>
                <p:nvPr/>
              </p:nvSpPr>
              <p:spPr bwMode="auto">
                <a:xfrm>
                  <a:off x="2614" y="1376"/>
                  <a:ext cx="254" cy="3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7" name="Rectangle 1163"/>
                <p:cNvSpPr>
                  <a:spLocks noChangeArrowheads="1"/>
                </p:cNvSpPr>
                <p:nvPr/>
              </p:nvSpPr>
              <p:spPr bwMode="auto">
                <a:xfrm>
                  <a:off x="2614" y="1418"/>
                  <a:ext cx="254" cy="4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8" name="Rectangle 1164"/>
                <p:cNvSpPr>
                  <a:spLocks noChangeArrowheads="1"/>
                </p:cNvSpPr>
                <p:nvPr/>
              </p:nvSpPr>
              <p:spPr bwMode="auto">
                <a:xfrm>
                  <a:off x="2614" y="1379"/>
                  <a:ext cx="22" cy="39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09" name="Rectangle 1165"/>
                <p:cNvSpPr>
                  <a:spLocks noChangeArrowheads="1"/>
                </p:cNvSpPr>
                <p:nvPr/>
              </p:nvSpPr>
              <p:spPr bwMode="auto">
                <a:xfrm>
                  <a:off x="2846" y="1379"/>
                  <a:ext cx="22" cy="39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0" name="Rectangle 1166"/>
                <p:cNvSpPr>
                  <a:spLocks noChangeArrowheads="1"/>
                </p:cNvSpPr>
                <p:nvPr/>
              </p:nvSpPr>
              <p:spPr bwMode="auto">
                <a:xfrm>
                  <a:off x="2636" y="1379"/>
                  <a:ext cx="210" cy="4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1" name="Rectangle 1167"/>
                <p:cNvSpPr>
                  <a:spLocks noChangeArrowheads="1"/>
                </p:cNvSpPr>
                <p:nvPr/>
              </p:nvSpPr>
              <p:spPr bwMode="auto">
                <a:xfrm>
                  <a:off x="2636" y="1415"/>
                  <a:ext cx="210" cy="3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2" name="Rectangle 1168"/>
                <p:cNvSpPr>
                  <a:spLocks noChangeArrowheads="1"/>
                </p:cNvSpPr>
                <p:nvPr/>
              </p:nvSpPr>
              <p:spPr bwMode="auto">
                <a:xfrm>
                  <a:off x="2636" y="1383"/>
                  <a:ext cx="21" cy="32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3" name="Rectangle 1169"/>
                <p:cNvSpPr>
                  <a:spLocks noChangeArrowheads="1"/>
                </p:cNvSpPr>
                <p:nvPr/>
              </p:nvSpPr>
              <p:spPr bwMode="auto">
                <a:xfrm>
                  <a:off x="2826" y="1383"/>
                  <a:ext cx="20" cy="32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4" name="Rectangle 1170"/>
                <p:cNvSpPr>
                  <a:spLocks noChangeArrowheads="1"/>
                </p:cNvSpPr>
                <p:nvPr/>
              </p:nvSpPr>
              <p:spPr bwMode="auto">
                <a:xfrm>
                  <a:off x="2657" y="1383"/>
                  <a:ext cx="16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5" name="Rectangle 1171"/>
                <p:cNvSpPr>
                  <a:spLocks noChangeArrowheads="1"/>
                </p:cNvSpPr>
                <p:nvPr/>
              </p:nvSpPr>
              <p:spPr bwMode="auto">
                <a:xfrm>
                  <a:off x="2657" y="1410"/>
                  <a:ext cx="169" cy="5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6" name="Rectangle 1172"/>
                <p:cNvSpPr>
                  <a:spLocks noChangeArrowheads="1"/>
                </p:cNvSpPr>
                <p:nvPr/>
              </p:nvSpPr>
              <p:spPr bwMode="auto">
                <a:xfrm>
                  <a:off x="2657" y="1387"/>
                  <a:ext cx="20" cy="23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7" name="Rectangle 1173"/>
                <p:cNvSpPr>
                  <a:spLocks noChangeArrowheads="1"/>
                </p:cNvSpPr>
                <p:nvPr/>
              </p:nvSpPr>
              <p:spPr bwMode="auto">
                <a:xfrm>
                  <a:off x="2805" y="1387"/>
                  <a:ext cx="21" cy="23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8" name="Rectangle 1174"/>
                <p:cNvSpPr>
                  <a:spLocks noChangeArrowheads="1"/>
                </p:cNvSpPr>
                <p:nvPr/>
              </p:nvSpPr>
              <p:spPr bwMode="auto">
                <a:xfrm>
                  <a:off x="2677" y="1387"/>
                  <a:ext cx="128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19" name="Rectangle 1175"/>
                <p:cNvSpPr>
                  <a:spLocks noChangeArrowheads="1"/>
                </p:cNvSpPr>
                <p:nvPr/>
              </p:nvSpPr>
              <p:spPr bwMode="auto">
                <a:xfrm>
                  <a:off x="2677" y="1407"/>
                  <a:ext cx="128" cy="3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0" name="Rectangle 1176"/>
                <p:cNvSpPr>
                  <a:spLocks noChangeArrowheads="1"/>
                </p:cNvSpPr>
                <p:nvPr/>
              </p:nvSpPr>
              <p:spPr bwMode="auto">
                <a:xfrm>
                  <a:off x="2677" y="1391"/>
                  <a:ext cx="2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1" name="Rectangle 1177"/>
                <p:cNvSpPr>
                  <a:spLocks noChangeArrowheads="1"/>
                </p:cNvSpPr>
                <p:nvPr/>
              </p:nvSpPr>
              <p:spPr bwMode="auto">
                <a:xfrm>
                  <a:off x="2783" y="1391"/>
                  <a:ext cx="2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2" name="Rectangle 1178"/>
                <p:cNvSpPr>
                  <a:spLocks noChangeArrowheads="1"/>
                </p:cNvSpPr>
                <p:nvPr/>
              </p:nvSpPr>
              <p:spPr bwMode="auto">
                <a:xfrm>
                  <a:off x="2699" y="1391"/>
                  <a:ext cx="8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3" name="Rectangle 1179"/>
                <p:cNvSpPr>
                  <a:spLocks noChangeArrowheads="1"/>
                </p:cNvSpPr>
                <p:nvPr/>
              </p:nvSpPr>
              <p:spPr bwMode="auto">
                <a:xfrm>
                  <a:off x="2699" y="1403"/>
                  <a:ext cx="8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4" name="Rectangle 1180"/>
                <p:cNvSpPr>
                  <a:spLocks noChangeArrowheads="1"/>
                </p:cNvSpPr>
                <p:nvPr/>
              </p:nvSpPr>
              <p:spPr bwMode="auto">
                <a:xfrm>
                  <a:off x="2699" y="1395"/>
                  <a:ext cx="21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5" name="Rectangle 1181"/>
                <p:cNvSpPr>
                  <a:spLocks noChangeArrowheads="1"/>
                </p:cNvSpPr>
                <p:nvPr/>
              </p:nvSpPr>
              <p:spPr bwMode="auto">
                <a:xfrm>
                  <a:off x="2762" y="1395"/>
                  <a:ext cx="21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26" name="Rectangle 1182"/>
                <p:cNvSpPr>
                  <a:spLocks noChangeArrowheads="1"/>
                </p:cNvSpPr>
                <p:nvPr/>
              </p:nvSpPr>
              <p:spPr bwMode="auto">
                <a:xfrm>
                  <a:off x="2720" y="1395"/>
                  <a:ext cx="42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328" name="Rectangle 1184"/>
              <p:cNvSpPr>
                <a:spLocks noChangeArrowheads="1"/>
              </p:cNvSpPr>
              <p:nvPr/>
            </p:nvSpPr>
            <p:spPr bwMode="auto">
              <a:xfrm>
                <a:off x="2066" y="1274"/>
                <a:ext cx="1352" cy="25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330" name="Rectangle 1186"/>
            <p:cNvSpPr>
              <a:spLocks noChangeArrowheads="1"/>
            </p:cNvSpPr>
            <p:nvPr/>
          </p:nvSpPr>
          <p:spPr bwMode="auto">
            <a:xfrm>
              <a:off x="2423" y="1298"/>
              <a:ext cx="59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b="1">
                  <a:solidFill>
                    <a:srgbClr val="000000"/>
                  </a:solidFill>
                </a:rPr>
                <a:t>Planificación</a:t>
              </a:r>
              <a:endParaRPr lang="es-ES"/>
            </a:p>
          </p:txBody>
        </p:sp>
        <p:sp>
          <p:nvSpPr>
            <p:cNvPr id="7331" name="Rectangle 1187"/>
            <p:cNvSpPr>
              <a:spLocks noChangeArrowheads="1"/>
            </p:cNvSpPr>
            <p:nvPr/>
          </p:nvSpPr>
          <p:spPr bwMode="auto">
            <a:xfrm>
              <a:off x="2426" y="1403"/>
              <a:ext cx="67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b="1">
                  <a:solidFill>
                    <a:srgbClr val="000000"/>
                  </a:solidFill>
                </a:rPr>
                <a:t>De Producción</a:t>
              </a:r>
              <a:endParaRPr lang="es-ES"/>
            </a:p>
          </p:txBody>
        </p:sp>
        <p:grpSp>
          <p:nvGrpSpPr>
            <p:cNvPr id="7462" name="Group 1318"/>
            <p:cNvGrpSpPr>
              <a:grpSpLocks/>
            </p:cNvGrpSpPr>
            <p:nvPr/>
          </p:nvGrpSpPr>
          <p:grpSpPr bwMode="auto">
            <a:xfrm>
              <a:off x="3424" y="1274"/>
              <a:ext cx="887" cy="292"/>
              <a:chOff x="3459" y="1274"/>
              <a:chExt cx="887" cy="292"/>
            </a:xfrm>
          </p:grpSpPr>
          <p:sp>
            <p:nvSpPr>
              <p:cNvPr id="7334" name="Rectangle 1190"/>
              <p:cNvSpPr>
                <a:spLocks noChangeArrowheads="1"/>
              </p:cNvSpPr>
              <p:nvPr/>
            </p:nvSpPr>
            <p:spPr bwMode="auto">
              <a:xfrm>
                <a:off x="3506" y="1316"/>
                <a:ext cx="840" cy="250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460" name="Group 1316"/>
              <p:cNvGrpSpPr>
                <a:grpSpLocks/>
              </p:cNvGrpSpPr>
              <p:nvPr/>
            </p:nvGrpSpPr>
            <p:grpSpPr bwMode="auto">
              <a:xfrm>
                <a:off x="3459" y="1274"/>
                <a:ext cx="841" cy="250"/>
                <a:chOff x="3459" y="1274"/>
                <a:chExt cx="841" cy="250"/>
              </a:xfrm>
            </p:grpSpPr>
            <p:sp>
              <p:nvSpPr>
                <p:cNvPr id="7335" name="Rectangle 1191"/>
                <p:cNvSpPr>
                  <a:spLocks noChangeArrowheads="1"/>
                </p:cNvSpPr>
                <p:nvPr/>
              </p:nvSpPr>
              <p:spPr bwMode="auto">
                <a:xfrm>
                  <a:off x="3459" y="1274"/>
                  <a:ext cx="841" cy="4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36" name="Rectangle 1192"/>
                <p:cNvSpPr>
                  <a:spLocks noChangeArrowheads="1"/>
                </p:cNvSpPr>
                <p:nvPr/>
              </p:nvSpPr>
              <p:spPr bwMode="auto">
                <a:xfrm>
                  <a:off x="3459" y="1520"/>
                  <a:ext cx="841" cy="4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37" name="Rectangle 1193"/>
                <p:cNvSpPr>
                  <a:spLocks noChangeArrowheads="1"/>
                </p:cNvSpPr>
                <p:nvPr/>
              </p:nvSpPr>
              <p:spPr bwMode="auto">
                <a:xfrm>
                  <a:off x="3459" y="1278"/>
                  <a:ext cx="13" cy="242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38" name="Rectangle 1194"/>
                <p:cNvSpPr>
                  <a:spLocks noChangeArrowheads="1"/>
                </p:cNvSpPr>
                <p:nvPr/>
              </p:nvSpPr>
              <p:spPr bwMode="auto">
                <a:xfrm>
                  <a:off x="4286" y="1278"/>
                  <a:ext cx="14" cy="242"/>
                </a:xfrm>
                <a:prstGeom prst="rect">
                  <a:avLst/>
                </a:prstGeom>
                <a:solidFill>
                  <a:srgbClr val="C1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39" name="Rectangle 1195"/>
                <p:cNvSpPr>
                  <a:spLocks noChangeArrowheads="1"/>
                </p:cNvSpPr>
                <p:nvPr/>
              </p:nvSpPr>
              <p:spPr bwMode="auto">
                <a:xfrm>
                  <a:off x="3472" y="1278"/>
                  <a:ext cx="814" cy="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0" name="Rectangle 1196"/>
                <p:cNvSpPr>
                  <a:spLocks noChangeArrowheads="1"/>
                </p:cNvSpPr>
                <p:nvPr/>
              </p:nvSpPr>
              <p:spPr bwMode="auto">
                <a:xfrm>
                  <a:off x="3472" y="1516"/>
                  <a:ext cx="814" cy="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1" name="Rectangle 1197"/>
                <p:cNvSpPr>
                  <a:spLocks noChangeArrowheads="1"/>
                </p:cNvSpPr>
                <p:nvPr/>
              </p:nvSpPr>
              <p:spPr bwMode="auto">
                <a:xfrm>
                  <a:off x="3472" y="1282"/>
                  <a:ext cx="14" cy="23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2" name="Rectangle 1198"/>
                <p:cNvSpPr>
                  <a:spLocks noChangeArrowheads="1"/>
                </p:cNvSpPr>
                <p:nvPr/>
              </p:nvSpPr>
              <p:spPr bwMode="auto">
                <a:xfrm>
                  <a:off x="4273" y="1282"/>
                  <a:ext cx="13" cy="234"/>
                </a:xfrm>
                <a:prstGeom prst="rect">
                  <a:avLst/>
                </a:prstGeom>
                <a:solidFill>
                  <a:srgbClr val="C2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3" name="Rectangle 1199"/>
                <p:cNvSpPr>
                  <a:spLocks noChangeArrowheads="1"/>
                </p:cNvSpPr>
                <p:nvPr/>
              </p:nvSpPr>
              <p:spPr bwMode="auto">
                <a:xfrm>
                  <a:off x="3486" y="1282"/>
                  <a:ext cx="787" cy="3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4" name="Rectangle 1200"/>
                <p:cNvSpPr>
                  <a:spLocks noChangeArrowheads="1"/>
                </p:cNvSpPr>
                <p:nvPr/>
              </p:nvSpPr>
              <p:spPr bwMode="auto">
                <a:xfrm>
                  <a:off x="3486" y="1512"/>
                  <a:ext cx="787" cy="4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5" name="Rectangle 1201"/>
                <p:cNvSpPr>
                  <a:spLocks noChangeArrowheads="1"/>
                </p:cNvSpPr>
                <p:nvPr/>
              </p:nvSpPr>
              <p:spPr bwMode="auto">
                <a:xfrm>
                  <a:off x="3486" y="1285"/>
                  <a:ext cx="12" cy="227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6" name="Rectangle 1202"/>
                <p:cNvSpPr>
                  <a:spLocks noChangeArrowheads="1"/>
                </p:cNvSpPr>
                <p:nvPr/>
              </p:nvSpPr>
              <p:spPr bwMode="auto">
                <a:xfrm>
                  <a:off x="4260" y="1285"/>
                  <a:ext cx="13" cy="227"/>
                </a:xfrm>
                <a:prstGeom prst="rect">
                  <a:avLst/>
                </a:prstGeom>
                <a:solidFill>
                  <a:srgbClr val="C3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7" name="Rectangle 1203"/>
                <p:cNvSpPr>
                  <a:spLocks noChangeArrowheads="1"/>
                </p:cNvSpPr>
                <p:nvPr/>
              </p:nvSpPr>
              <p:spPr bwMode="auto">
                <a:xfrm>
                  <a:off x="3498" y="1285"/>
                  <a:ext cx="762" cy="5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8" name="Rectangle 1204"/>
                <p:cNvSpPr>
                  <a:spLocks noChangeArrowheads="1"/>
                </p:cNvSpPr>
                <p:nvPr/>
              </p:nvSpPr>
              <p:spPr bwMode="auto">
                <a:xfrm>
                  <a:off x="3498" y="1508"/>
                  <a:ext cx="762" cy="4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49" name="Rectangle 1205"/>
                <p:cNvSpPr>
                  <a:spLocks noChangeArrowheads="1"/>
                </p:cNvSpPr>
                <p:nvPr/>
              </p:nvSpPr>
              <p:spPr bwMode="auto">
                <a:xfrm>
                  <a:off x="3498" y="1290"/>
                  <a:ext cx="14" cy="218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0" name="Rectangle 1206"/>
                <p:cNvSpPr>
                  <a:spLocks noChangeArrowheads="1"/>
                </p:cNvSpPr>
                <p:nvPr/>
              </p:nvSpPr>
              <p:spPr bwMode="auto">
                <a:xfrm>
                  <a:off x="4246" y="1290"/>
                  <a:ext cx="14" cy="218"/>
                </a:xfrm>
                <a:prstGeom prst="rect">
                  <a:avLst/>
                </a:prstGeom>
                <a:solidFill>
                  <a:srgbClr val="C4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1" name="Rectangle 1207"/>
                <p:cNvSpPr>
                  <a:spLocks noChangeArrowheads="1"/>
                </p:cNvSpPr>
                <p:nvPr/>
              </p:nvSpPr>
              <p:spPr bwMode="auto">
                <a:xfrm>
                  <a:off x="3512" y="1290"/>
                  <a:ext cx="734" cy="3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2" name="Rectangle 1208"/>
                <p:cNvSpPr>
                  <a:spLocks noChangeArrowheads="1"/>
                </p:cNvSpPr>
                <p:nvPr/>
              </p:nvSpPr>
              <p:spPr bwMode="auto">
                <a:xfrm>
                  <a:off x="3512" y="1504"/>
                  <a:ext cx="734" cy="4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3" name="Rectangle 1209"/>
                <p:cNvSpPr>
                  <a:spLocks noChangeArrowheads="1"/>
                </p:cNvSpPr>
                <p:nvPr/>
              </p:nvSpPr>
              <p:spPr bwMode="auto">
                <a:xfrm>
                  <a:off x="3512" y="1293"/>
                  <a:ext cx="13" cy="211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4" name="Rectangle 1210"/>
                <p:cNvSpPr>
                  <a:spLocks noChangeArrowheads="1"/>
                </p:cNvSpPr>
                <p:nvPr/>
              </p:nvSpPr>
              <p:spPr bwMode="auto">
                <a:xfrm>
                  <a:off x="4234" y="1293"/>
                  <a:ext cx="12" cy="211"/>
                </a:xfrm>
                <a:prstGeom prst="rect">
                  <a:avLst/>
                </a:prstGeom>
                <a:solidFill>
                  <a:srgbClr val="C5D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5" name="Rectangle 1211"/>
                <p:cNvSpPr>
                  <a:spLocks noChangeArrowheads="1"/>
                </p:cNvSpPr>
                <p:nvPr/>
              </p:nvSpPr>
              <p:spPr bwMode="auto">
                <a:xfrm>
                  <a:off x="3525" y="1293"/>
                  <a:ext cx="709" cy="5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6" name="Rectangle 1212"/>
                <p:cNvSpPr>
                  <a:spLocks noChangeArrowheads="1"/>
                </p:cNvSpPr>
                <p:nvPr/>
              </p:nvSpPr>
              <p:spPr bwMode="auto">
                <a:xfrm>
                  <a:off x="3525" y="1501"/>
                  <a:ext cx="709" cy="3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7" name="Rectangle 1213"/>
                <p:cNvSpPr>
                  <a:spLocks noChangeArrowheads="1"/>
                </p:cNvSpPr>
                <p:nvPr/>
              </p:nvSpPr>
              <p:spPr bwMode="auto">
                <a:xfrm>
                  <a:off x="3525" y="1298"/>
                  <a:ext cx="13" cy="203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8" name="Rectangle 1214"/>
                <p:cNvSpPr>
                  <a:spLocks noChangeArrowheads="1"/>
                </p:cNvSpPr>
                <p:nvPr/>
              </p:nvSpPr>
              <p:spPr bwMode="auto">
                <a:xfrm>
                  <a:off x="4220" y="1298"/>
                  <a:ext cx="14" cy="203"/>
                </a:xfrm>
                <a:prstGeom prst="rect">
                  <a:avLst/>
                </a:prstGeom>
                <a:solidFill>
                  <a:srgbClr val="C7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59" name="Rectangle 1215"/>
                <p:cNvSpPr>
                  <a:spLocks noChangeArrowheads="1"/>
                </p:cNvSpPr>
                <p:nvPr/>
              </p:nvSpPr>
              <p:spPr bwMode="auto">
                <a:xfrm>
                  <a:off x="3538" y="1298"/>
                  <a:ext cx="682" cy="3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0" name="Rectangle 1216"/>
                <p:cNvSpPr>
                  <a:spLocks noChangeArrowheads="1"/>
                </p:cNvSpPr>
                <p:nvPr/>
              </p:nvSpPr>
              <p:spPr bwMode="auto">
                <a:xfrm>
                  <a:off x="3538" y="1496"/>
                  <a:ext cx="682" cy="5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1" name="Rectangle 1217"/>
                <p:cNvSpPr>
                  <a:spLocks noChangeArrowheads="1"/>
                </p:cNvSpPr>
                <p:nvPr/>
              </p:nvSpPr>
              <p:spPr bwMode="auto">
                <a:xfrm>
                  <a:off x="3538" y="1301"/>
                  <a:ext cx="13" cy="195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2" name="Rectangle 1218"/>
                <p:cNvSpPr>
                  <a:spLocks noChangeArrowheads="1"/>
                </p:cNvSpPr>
                <p:nvPr/>
              </p:nvSpPr>
              <p:spPr bwMode="auto">
                <a:xfrm>
                  <a:off x="4208" y="1301"/>
                  <a:ext cx="12" cy="195"/>
                </a:xfrm>
                <a:prstGeom prst="rect">
                  <a:avLst/>
                </a:prstGeom>
                <a:solidFill>
                  <a:srgbClr val="C8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3" name="Rectangle 1219"/>
                <p:cNvSpPr>
                  <a:spLocks noChangeArrowheads="1"/>
                </p:cNvSpPr>
                <p:nvPr/>
              </p:nvSpPr>
              <p:spPr bwMode="auto">
                <a:xfrm>
                  <a:off x="3551" y="1301"/>
                  <a:ext cx="657" cy="4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4" name="Rectangle 1220"/>
                <p:cNvSpPr>
                  <a:spLocks noChangeArrowheads="1"/>
                </p:cNvSpPr>
                <p:nvPr/>
              </p:nvSpPr>
              <p:spPr bwMode="auto">
                <a:xfrm>
                  <a:off x="3551" y="1493"/>
                  <a:ext cx="657" cy="3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5" name="Rectangle 1221"/>
                <p:cNvSpPr>
                  <a:spLocks noChangeArrowheads="1"/>
                </p:cNvSpPr>
                <p:nvPr/>
              </p:nvSpPr>
              <p:spPr bwMode="auto">
                <a:xfrm>
                  <a:off x="3551" y="1305"/>
                  <a:ext cx="13" cy="188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6" name="Rectangle 1222"/>
                <p:cNvSpPr>
                  <a:spLocks noChangeArrowheads="1"/>
                </p:cNvSpPr>
                <p:nvPr/>
              </p:nvSpPr>
              <p:spPr bwMode="auto">
                <a:xfrm>
                  <a:off x="4194" y="1305"/>
                  <a:ext cx="14" cy="188"/>
                </a:xfrm>
                <a:prstGeom prst="rect">
                  <a:avLst/>
                </a:prstGeom>
                <a:solidFill>
                  <a:srgbClr val="CB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7" name="Rectangle 1223"/>
                <p:cNvSpPr>
                  <a:spLocks noChangeArrowheads="1"/>
                </p:cNvSpPr>
                <p:nvPr/>
              </p:nvSpPr>
              <p:spPr bwMode="auto">
                <a:xfrm>
                  <a:off x="3564" y="1305"/>
                  <a:ext cx="630" cy="4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8" name="Rectangle 1224"/>
                <p:cNvSpPr>
                  <a:spLocks noChangeArrowheads="1"/>
                </p:cNvSpPr>
                <p:nvPr/>
              </p:nvSpPr>
              <p:spPr bwMode="auto">
                <a:xfrm>
                  <a:off x="3564" y="1488"/>
                  <a:ext cx="630" cy="5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69" name="Rectangle 1225"/>
                <p:cNvSpPr>
                  <a:spLocks noChangeArrowheads="1"/>
                </p:cNvSpPr>
                <p:nvPr/>
              </p:nvSpPr>
              <p:spPr bwMode="auto">
                <a:xfrm>
                  <a:off x="3564" y="1309"/>
                  <a:ext cx="13" cy="179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0" name="Rectangle 1226"/>
                <p:cNvSpPr>
                  <a:spLocks noChangeArrowheads="1"/>
                </p:cNvSpPr>
                <p:nvPr/>
              </p:nvSpPr>
              <p:spPr bwMode="auto">
                <a:xfrm>
                  <a:off x="4181" y="1309"/>
                  <a:ext cx="13" cy="179"/>
                </a:xfrm>
                <a:prstGeom prst="rect">
                  <a:avLst/>
                </a:prstGeom>
                <a:solidFill>
                  <a:srgbClr val="CD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1" name="Rectangle 1227"/>
                <p:cNvSpPr>
                  <a:spLocks noChangeArrowheads="1"/>
                </p:cNvSpPr>
                <p:nvPr/>
              </p:nvSpPr>
              <p:spPr bwMode="auto">
                <a:xfrm>
                  <a:off x="3577" y="1309"/>
                  <a:ext cx="604" cy="4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2" name="Rectangle 1228"/>
                <p:cNvSpPr>
                  <a:spLocks noChangeArrowheads="1"/>
                </p:cNvSpPr>
                <p:nvPr/>
              </p:nvSpPr>
              <p:spPr bwMode="auto">
                <a:xfrm>
                  <a:off x="3577" y="1485"/>
                  <a:ext cx="604" cy="3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3" name="Rectangle 1229"/>
                <p:cNvSpPr>
                  <a:spLocks noChangeArrowheads="1"/>
                </p:cNvSpPr>
                <p:nvPr/>
              </p:nvSpPr>
              <p:spPr bwMode="auto">
                <a:xfrm>
                  <a:off x="3577" y="1313"/>
                  <a:ext cx="13" cy="172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4" name="Rectangle 1230"/>
                <p:cNvSpPr>
                  <a:spLocks noChangeArrowheads="1"/>
                </p:cNvSpPr>
                <p:nvPr/>
              </p:nvSpPr>
              <p:spPr bwMode="auto">
                <a:xfrm>
                  <a:off x="4168" y="1313"/>
                  <a:ext cx="13" cy="172"/>
                </a:xfrm>
                <a:prstGeom prst="rect">
                  <a:avLst/>
                </a:prstGeom>
                <a:solidFill>
                  <a:srgbClr val="CFD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5" name="Rectangle 1231"/>
                <p:cNvSpPr>
                  <a:spLocks noChangeArrowheads="1"/>
                </p:cNvSpPr>
                <p:nvPr/>
              </p:nvSpPr>
              <p:spPr bwMode="auto">
                <a:xfrm>
                  <a:off x="3590" y="1313"/>
                  <a:ext cx="578" cy="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6" name="Rectangle 1232"/>
                <p:cNvSpPr>
                  <a:spLocks noChangeArrowheads="1"/>
                </p:cNvSpPr>
                <p:nvPr/>
              </p:nvSpPr>
              <p:spPr bwMode="auto">
                <a:xfrm>
                  <a:off x="3590" y="1481"/>
                  <a:ext cx="578" cy="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7" name="Rectangle 1233"/>
                <p:cNvSpPr>
                  <a:spLocks noChangeArrowheads="1"/>
                </p:cNvSpPr>
                <p:nvPr/>
              </p:nvSpPr>
              <p:spPr bwMode="auto">
                <a:xfrm>
                  <a:off x="3590" y="1317"/>
                  <a:ext cx="13" cy="16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8" name="Rectangle 1234"/>
                <p:cNvSpPr>
                  <a:spLocks noChangeArrowheads="1"/>
                </p:cNvSpPr>
                <p:nvPr/>
              </p:nvSpPr>
              <p:spPr bwMode="auto">
                <a:xfrm>
                  <a:off x="4155" y="1317"/>
                  <a:ext cx="13" cy="164"/>
                </a:xfrm>
                <a:prstGeom prst="rect">
                  <a:avLst/>
                </a:prstGeom>
                <a:solidFill>
                  <a:srgbClr val="D2D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79" name="Rectangle 1235"/>
                <p:cNvSpPr>
                  <a:spLocks noChangeArrowheads="1"/>
                </p:cNvSpPr>
                <p:nvPr/>
              </p:nvSpPr>
              <p:spPr bwMode="auto">
                <a:xfrm>
                  <a:off x="3603" y="1317"/>
                  <a:ext cx="552" cy="4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0" name="Rectangle 1236"/>
                <p:cNvSpPr>
                  <a:spLocks noChangeArrowheads="1"/>
                </p:cNvSpPr>
                <p:nvPr/>
              </p:nvSpPr>
              <p:spPr bwMode="auto">
                <a:xfrm>
                  <a:off x="3603" y="1477"/>
                  <a:ext cx="552" cy="4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1" name="Rectangle 1237"/>
                <p:cNvSpPr>
                  <a:spLocks noChangeArrowheads="1"/>
                </p:cNvSpPr>
                <p:nvPr/>
              </p:nvSpPr>
              <p:spPr bwMode="auto">
                <a:xfrm>
                  <a:off x="3603" y="1321"/>
                  <a:ext cx="14" cy="156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2" name="Rectangle 1238"/>
                <p:cNvSpPr>
                  <a:spLocks noChangeArrowheads="1"/>
                </p:cNvSpPr>
                <p:nvPr/>
              </p:nvSpPr>
              <p:spPr bwMode="auto">
                <a:xfrm>
                  <a:off x="4142" y="1321"/>
                  <a:ext cx="13" cy="156"/>
                </a:xfrm>
                <a:prstGeom prst="rect">
                  <a:avLst/>
                </a:prstGeom>
                <a:solidFill>
                  <a:srgbClr val="D5D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3" name="Rectangle 1239"/>
                <p:cNvSpPr>
                  <a:spLocks noChangeArrowheads="1"/>
                </p:cNvSpPr>
                <p:nvPr/>
              </p:nvSpPr>
              <p:spPr bwMode="auto">
                <a:xfrm>
                  <a:off x="3617" y="1321"/>
                  <a:ext cx="525" cy="3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4" name="Rectangle 1240"/>
                <p:cNvSpPr>
                  <a:spLocks noChangeArrowheads="1"/>
                </p:cNvSpPr>
                <p:nvPr/>
              </p:nvSpPr>
              <p:spPr bwMode="auto">
                <a:xfrm>
                  <a:off x="3617" y="1473"/>
                  <a:ext cx="525" cy="4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5" name="Rectangle 1241"/>
                <p:cNvSpPr>
                  <a:spLocks noChangeArrowheads="1"/>
                </p:cNvSpPr>
                <p:nvPr/>
              </p:nvSpPr>
              <p:spPr bwMode="auto">
                <a:xfrm>
                  <a:off x="3617" y="1324"/>
                  <a:ext cx="12" cy="149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6" name="Rectangle 1242"/>
                <p:cNvSpPr>
                  <a:spLocks noChangeArrowheads="1"/>
                </p:cNvSpPr>
                <p:nvPr/>
              </p:nvSpPr>
              <p:spPr bwMode="auto">
                <a:xfrm>
                  <a:off x="4129" y="1324"/>
                  <a:ext cx="13" cy="149"/>
                </a:xfrm>
                <a:prstGeom prst="rect">
                  <a:avLst/>
                </a:prstGeom>
                <a:solidFill>
                  <a:srgbClr val="D8E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7" name="Rectangle 1243"/>
                <p:cNvSpPr>
                  <a:spLocks noChangeArrowheads="1"/>
                </p:cNvSpPr>
                <p:nvPr/>
              </p:nvSpPr>
              <p:spPr bwMode="auto">
                <a:xfrm>
                  <a:off x="3629" y="1324"/>
                  <a:ext cx="500" cy="5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8" name="Rectangle 1244"/>
                <p:cNvSpPr>
                  <a:spLocks noChangeArrowheads="1"/>
                </p:cNvSpPr>
                <p:nvPr/>
              </p:nvSpPr>
              <p:spPr bwMode="auto">
                <a:xfrm>
                  <a:off x="3629" y="1469"/>
                  <a:ext cx="500" cy="4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89" name="Rectangle 1245"/>
                <p:cNvSpPr>
                  <a:spLocks noChangeArrowheads="1"/>
                </p:cNvSpPr>
                <p:nvPr/>
              </p:nvSpPr>
              <p:spPr bwMode="auto">
                <a:xfrm>
                  <a:off x="3629" y="1329"/>
                  <a:ext cx="14" cy="140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0" name="Rectangle 1246"/>
                <p:cNvSpPr>
                  <a:spLocks noChangeArrowheads="1"/>
                </p:cNvSpPr>
                <p:nvPr/>
              </p:nvSpPr>
              <p:spPr bwMode="auto">
                <a:xfrm>
                  <a:off x="4115" y="1329"/>
                  <a:ext cx="14" cy="140"/>
                </a:xfrm>
                <a:prstGeom prst="rect">
                  <a:avLst/>
                </a:prstGeom>
                <a:solidFill>
                  <a:srgbClr val="DBE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1" name="Rectangle 1247"/>
                <p:cNvSpPr>
                  <a:spLocks noChangeArrowheads="1"/>
                </p:cNvSpPr>
                <p:nvPr/>
              </p:nvSpPr>
              <p:spPr bwMode="auto">
                <a:xfrm>
                  <a:off x="3643" y="1329"/>
                  <a:ext cx="472" cy="3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2" name="Rectangle 1248"/>
                <p:cNvSpPr>
                  <a:spLocks noChangeArrowheads="1"/>
                </p:cNvSpPr>
                <p:nvPr/>
              </p:nvSpPr>
              <p:spPr bwMode="auto">
                <a:xfrm>
                  <a:off x="3643" y="1465"/>
                  <a:ext cx="472" cy="4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3" name="Rectangle 1249"/>
                <p:cNvSpPr>
                  <a:spLocks noChangeArrowheads="1"/>
                </p:cNvSpPr>
                <p:nvPr/>
              </p:nvSpPr>
              <p:spPr bwMode="auto">
                <a:xfrm>
                  <a:off x="3643" y="1332"/>
                  <a:ext cx="12" cy="133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4" name="Rectangle 1250"/>
                <p:cNvSpPr>
                  <a:spLocks noChangeArrowheads="1"/>
                </p:cNvSpPr>
                <p:nvPr/>
              </p:nvSpPr>
              <p:spPr bwMode="auto">
                <a:xfrm>
                  <a:off x="4103" y="1332"/>
                  <a:ext cx="12" cy="133"/>
                </a:xfrm>
                <a:prstGeom prst="rect">
                  <a:avLst/>
                </a:prstGeom>
                <a:solidFill>
                  <a:srgbClr val="DFE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5" name="Rectangle 1251"/>
                <p:cNvSpPr>
                  <a:spLocks noChangeArrowheads="1"/>
                </p:cNvSpPr>
                <p:nvPr/>
              </p:nvSpPr>
              <p:spPr bwMode="auto">
                <a:xfrm>
                  <a:off x="3655" y="1332"/>
                  <a:ext cx="448" cy="5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6" name="Rectangle 1252"/>
                <p:cNvSpPr>
                  <a:spLocks noChangeArrowheads="1"/>
                </p:cNvSpPr>
                <p:nvPr/>
              </p:nvSpPr>
              <p:spPr bwMode="auto">
                <a:xfrm>
                  <a:off x="3655" y="1462"/>
                  <a:ext cx="448" cy="3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7" name="Rectangle 1253"/>
                <p:cNvSpPr>
                  <a:spLocks noChangeArrowheads="1"/>
                </p:cNvSpPr>
                <p:nvPr/>
              </p:nvSpPr>
              <p:spPr bwMode="auto">
                <a:xfrm>
                  <a:off x="3655" y="1337"/>
                  <a:ext cx="14" cy="125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8" name="Rectangle 1254"/>
                <p:cNvSpPr>
                  <a:spLocks noChangeArrowheads="1"/>
                </p:cNvSpPr>
                <p:nvPr/>
              </p:nvSpPr>
              <p:spPr bwMode="auto">
                <a:xfrm>
                  <a:off x="4089" y="1337"/>
                  <a:ext cx="14" cy="125"/>
                </a:xfrm>
                <a:prstGeom prst="rect">
                  <a:avLst/>
                </a:prstGeom>
                <a:solidFill>
                  <a:srgbClr val="E2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399" name="Rectangle 1255"/>
                <p:cNvSpPr>
                  <a:spLocks noChangeArrowheads="1"/>
                </p:cNvSpPr>
                <p:nvPr/>
              </p:nvSpPr>
              <p:spPr bwMode="auto">
                <a:xfrm>
                  <a:off x="3669" y="1337"/>
                  <a:ext cx="420" cy="3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0" name="Rectangle 1256"/>
                <p:cNvSpPr>
                  <a:spLocks noChangeArrowheads="1"/>
                </p:cNvSpPr>
                <p:nvPr/>
              </p:nvSpPr>
              <p:spPr bwMode="auto">
                <a:xfrm>
                  <a:off x="3669" y="1457"/>
                  <a:ext cx="420" cy="5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1" name="Rectangle 1257"/>
                <p:cNvSpPr>
                  <a:spLocks noChangeArrowheads="1"/>
                </p:cNvSpPr>
                <p:nvPr/>
              </p:nvSpPr>
              <p:spPr bwMode="auto">
                <a:xfrm>
                  <a:off x="3669" y="1340"/>
                  <a:ext cx="14" cy="117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2" name="Rectangle 1258"/>
                <p:cNvSpPr>
                  <a:spLocks noChangeArrowheads="1"/>
                </p:cNvSpPr>
                <p:nvPr/>
              </p:nvSpPr>
              <p:spPr bwMode="auto">
                <a:xfrm>
                  <a:off x="4076" y="1340"/>
                  <a:ext cx="13" cy="117"/>
                </a:xfrm>
                <a:prstGeom prst="rect">
                  <a:avLst/>
                </a:prstGeom>
                <a:solidFill>
                  <a:srgbClr val="E5E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3" name="Rectangle 1259"/>
                <p:cNvSpPr>
                  <a:spLocks noChangeArrowheads="1"/>
                </p:cNvSpPr>
                <p:nvPr/>
              </p:nvSpPr>
              <p:spPr bwMode="auto">
                <a:xfrm>
                  <a:off x="3683" y="1340"/>
                  <a:ext cx="393" cy="4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4" name="Rectangle 1260"/>
                <p:cNvSpPr>
                  <a:spLocks noChangeArrowheads="1"/>
                </p:cNvSpPr>
                <p:nvPr/>
              </p:nvSpPr>
              <p:spPr bwMode="auto">
                <a:xfrm>
                  <a:off x="3683" y="1454"/>
                  <a:ext cx="393" cy="3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5" name="Rectangle 1261"/>
                <p:cNvSpPr>
                  <a:spLocks noChangeArrowheads="1"/>
                </p:cNvSpPr>
                <p:nvPr/>
              </p:nvSpPr>
              <p:spPr bwMode="auto">
                <a:xfrm>
                  <a:off x="3683" y="1344"/>
                  <a:ext cx="12" cy="110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6" name="Rectangle 1262"/>
                <p:cNvSpPr>
                  <a:spLocks noChangeArrowheads="1"/>
                </p:cNvSpPr>
                <p:nvPr/>
              </p:nvSpPr>
              <p:spPr bwMode="auto">
                <a:xfrm>
                  <a:off x="4063" y="1344"/>
                  <a:ext cx="13" cy="110"/>
                </a:xfrm>
                <a:prstGeom prst="rect">
                  <a:avLst/>
                </a:prstGeom>
                <a:solidFill>
                  <a:srgbClr val="E8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7" name="Rectangle 1263"/>
                <p:cNvSpPr>
                  <a:spLocks noChangeArrowheads="1"/>
                </p:cNvSpPr>
                <p:nvPr/>
              </p:nvSpPr>
              <p:spPr bwMode="auto">
                <a:xfrm>
                  <a:off x="3695" y="1344"/>
                  <a:ext cx="368" cy="4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8" name="Rectangle 1264"/>
                <p:cNvSpPr>
                  <a:spLocks noChangeArrowheads="1"/>
                </p:cNvSpPr>
                <p:nvPr/>
              </p:nvSpPr>
              <p:spPr bwMode="auto">
                <a:xfrm>
                  <a:off x="3695" y="1449"/>
                  <a:ext cx="368" cy="5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09" name="Rectangle 1265"/>
                <p:cNvSpPr>
                  <a:spLocks noChangeArrowheads="1"/>
                </p:cNvSpPr>
                <p:nvPr/>
              </p:nvSpPr>
              <p:spPr bwMode="auto">
                <a:xfrm>
                  <a:off x="3695" y="1348"/>
                  <a:ext cx="14" cy="101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0" name="Rectangle 1266"/>
                <p:cNvSpPr>
                  <a:spLocks noChangeArrowheads="1"/>
                </p:cNvSpPr>
                <p:nvPr/>
              </p:nvSpPr>
              <p:spPr bwMode="auto">
                <a:xfrm>
                  <a:off x="4049" y="1348"/>
                  <a:ext cx="14" cy="101"/>
                </a:xfrm>
                <a:prstGeom prst="rect">
                  <a:avLst/>
                </a:prstGeom>
                <a:solidFill>
                  <a:srgbClr val="EBE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1" name="Rectangle 1267"/>
                <p:cNvSpPr>
                  <a:spLocks noChangeArrowheads="1"/>
                </p:cNvSpPr>
                <p:nvPr/>
              </p:nvSpPr>
              <p:spPr bwMode="auto">
                <a:xfrm>
                  <a:off x="3709" y="1348"/>
                  <a:ext cx="340" cy="4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2" name="Rectangle 1268"/>
                <p:cNvSpPr>
                  <a:spLocks noChangeArrowheads="1"/>
                </p:cNvSpPr>
                <p:nvPr/>
              </p:nvSpPr>
              <p:spPr bwMode="auto">
                <a:xfrm>
                  <a:off x="3709" y="1446"/>
                  <a:ext cx="340" cy="3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3" name="Rectangle 1269"/>
                <p:cNvSpPr>
                  <a:spLocks noChangeArrowheads="1"/>
                </p:cNvSpPr>
                <p:nvPr/>
              </p:nvSpPr>
              <p:spPr bwMode="auto">
                <a:xfrm>
                  <a:off x="3709" y="1352"/>
                  <a:ext cx="12" cy="94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4" name="Rectangle 1270"/>
                <p:cNvSpPr>
                  <a:spLocks noChangeArrowheads="1"/>
                </p:cNvSpPr>
                <p:nvPr/>
              </p:nvSpPr>
              <p:spPr bwMode="auto">
                <a:xfrm>
                  <a:off x="4037" y="1352"/>
                  <a:ext cx="12" cy="94"/>
                </a:xfrm>
                <a:prstGeom prst="rect">
                  <a:avLst/>
                </a:prstGeom>
                <a:solidFill>
                  <a:srgbClr val="EE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5" name="Rectangle 1271"/>
                <p:cNvSpPr>
                  <a:spLocks noChangeArrowheads="1"/>
                </p:cNvSpPr>
                <p:nvPr/>
              </p:nvSpPr>
              <p:spPr bwMode="auto">
                <a:xfrm>
                  <a:off x="3721" y="1352"/>
                  <a:ext cx="316" cy="4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6" name="Rectangle 1272"/>
                <p:cNvSpPr>
                  <a:spLocks noChangeArrowheads="1"/>
                </p:cNvSpPr>
                <p:nvPr/>
              </p:nvSpPr>
              <p:spPr bwMode="auto">
                <a:xfrm>
                  <a:off x="3721" y="1442"/>
                  <a:ext cx="316" cy="4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7" name="Rectangle 1273"/>
                <p:cNvSpPr>
                  <a:spLocks noChangeArrowheads="1"/>
                </p:cNvSpPr>
                <p:nvPr/>
              </p:nvSpPr>
              <p:spPr bwMode="auto">
                <a:xfrm>
                  <a:off x="3721" y="1356"/>
                  <a:ext cx="14" cy="86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8" name="Rectangle 1274"/>
                <p:cNvSpPr>
                  <a:spLocks noChangeArrowheads="1"/>
                </p:cNvSpPr>
                <p:nvPr/>
              </p:nvSpPr>
              <p:spPr bwMode="auto">
                <a:xfrm>
                  <a:off x="4023" y="1356"/>
                  <a:ext cx="14" cy="86"/>
                </a:xfrm>
                <a:prstGeom prst="rect">
                  <a:avLst/>
                </a:prstGeom>
                <a:solidFill>
                  <a:srgbClr val="F0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19" name="Rectangle 1275"/>
                <p:cNvSpPr>
                  <a:spLocks noChangeArrowheads="1"/>
                </p:cNvSpPr>
                <p:nvPr/>
              </p:nvSpPr>
              <p:spPr bwMode="auto">
                <a:xfrm>
                  <a:off x="3735" y="1356"/>
                  <a:ext cx="288" cy="4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0" name="Rectangle 1276"/>
                <p:cNvSpPr>
                  <a:spLocks noChangeArrowheads="1"/>
                </p:cNvSpPr>
                <p:nvPr/>
              </p:nvSpPr>
              <p:spPr bwMode="auto">
                <a:xfrm>
                  <a:off x="3735" y="1438"/>
                  <a:ext cx="288" cy="4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1" name="Rectangle 1277"/>
                <p:cNvSpPr>
                  <a:spLocks noChangeArrowheads="1"/>
                </p:cNvSpPr>
                <p:nvPr/>
              </p:nvSpPr>
              <p:spPr bwMode="auto">
                <a:xfrm>
                  <a:off x="3735" y="1360"/>
                  <a:ext cx="13" cy="78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2" name="Rectangle 1278"/>
                <p:cNvSpPr>
                  <a:spLocks noChangeArrowheads="1"/>
                </p:cNvSpPr>
                <p:nvPr/>
              </p:nvSpPr>
              <p:spPr bwMode="auto">
                <a:xfrm>
                  <a:off x="4011" y="1360"/>
                  <a:ext cx="12" cy="78"/>
                </a:xfrm>
                <a:prstGeom prst="rect">
                  <a:avLst/>
                </a:prstGeom>
                <a:solidFill>
                  <a:srgbClr val="F3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3" name="Rectangle 1279"/>
                <p:cNvSpPr>
                  <a:spLocks noChangeArrowheads="1"/>
                </p:cNvSpPr>
                <p:nvPr/>
              </p:nvSpPr>
              <p:spPr bwMode="auto">
                <a:xfrm>
                  <a:off x="3748" y="1360"/>
                  <a:ext cx="263" cy="3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4" name="Rectangle 1280"/>
                <p:cNvSpPr>
                  <a:spLocks noChangeArrowheads="1"/>
                </p:cNvSpPr>
                <p:nvPr/>
              </p:nvSpPr>
              <p:spPr bwMode="auto">
                <a:xfrm>
                  <a:off x="3748" y="1434"/>
                  <a:ext cx="263" cy="4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5" name="Rectangle 1281"/>
                <p:cNvSpPr>
                  <a:spLocks noChangeArrowheads="1"/>
                </p:cNvSpPr>
                <p:nvPr/>
              </p:nvSpPr>
              <p:spPr bwMode="auto">
                <a:xfrm>
                  <a:off x="3748" y="1363"/>
                  <a:ext cx="13" cy="71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6" name="Rectangle 1282"/>
                <p:cNvSpPr>
                  <a:spLocks noChangeArrowheads="1"/>
                </p:cNvSpPr>
                <p:nvPr/>
              </p:nvSpPr>
              <p:spPr bwMode="auto">
                <a:xfrm>
                  <a:off x="3997" y="1363"/>
                  <a:ext cx="14" cy="71"/>
                </a:xfrm>
                <a:prstGeom prst="rect">
                  <a:avLst/>
                </a:prstGeom>
                <a:solidFill>
                  <a:srgbClr val="F5F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7" name="Rectangle 1283"/>
                <p:cNvSpPr>
                  <a:spLocks noChangeArrowheads="1"/>
                </p:cNvSpPr>
                <p:nvPr/>
              </p:nvSpPr>
              <p:spPr bwMode="auto">
                <a:xfrm>
                  <a:off x="3761" y="1363"/>
                  <a:ext cx="236" cy="5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8" name="Rectangle 1284"/>
                <p:cNvSpPr>
                  <a:spLocks noChangeArrowheads="1"/>
                </p:cNvSpPr>
                <p:nvPr/>
              </p:nvSpPr>
              <p:spPr bwMode="auto">
                <a:xfrm>
                  <a:off x="3761" y="1430"/>
                  <a:ext cx="236" cy="4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29" name="Rectangle 1285"/>
                <p:cNvSpPr>
                  <a:spLocks noChangeArrowheads="1"/>
                </p:cNvSpPr>
                <p:nvPr/>
              </p:nvSpPr>
              <p:spPr bwMode="auto">
                <a:xfrm>
                  <a:off x="3761" y="1368"/>
                  <a:ext cx="13" cy="62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0" name="Rectangle 1286"/>
                <p:cNvSpPr>
                  <a:spLocks noChangeArrowheads="1"/>
                </p:cNvSpPr>
                <p:nvPr/>
              </p:nvSpPr>
              <p:spPr bwMode="auto">
                <a:xfrm>
                  <a:off x="3984" y="1368"/>
                  <a:ext cx="13" cy="62"/>
                </a:xfrm>
                <a:prstGeom prst="rect">
                  <a:avLst/>
                </a:prstGeom>
                <a:solidFill>
                  <a:srgbClr val="F7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1" name="Rectangle 1287"/>
                <p:cNvSpPr>
                  <a:spLocks noChangeArrowheads="1"/>
                </p:cNvSpPr>
                <p:nvPr/>
              </p:nvSpPr>
              <p:spPr bwMode="auto">
                <a:xfrm>
                  <a:off x="3774" y="1368"/>
                  <a:ext cx="210" cy="3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2" name="Rectangle 1288"/>
                <p:cNvSpPr>
                  <a:spLocks noChangeArrowheads="1"/>
                </p:cNvSpPr>
                <p:nvPr/>
              </p:nvSpPr>
              <p:spPr bwMode="auto">
                <a:xfrm>
                  <a:off x="3774" y="1426"/>
                  <a:ext cx="210" cy="4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3" name="Rectangle 1289"/>
                <p:cNvSpPr>
                  <a:spLocks noChangeArrowheads="1"/>
                </p:cNvSpPr>
                <p:nvPr/>
              </p:nvSpPr>
              <p:spPr bwMode="auto">
                <a:xfrm>
                  <a:off x="3774" y="1371"/>
                  <a:ext cx="13" cy="55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4" name="Rectangle 1290"/>
                <p:cNvSpPr>
                  <a:spLocks noChangeArrowheads="1"/>
                </p:cNvSpPr>
                <p:nvPr/>
              </p:nvSpPr>
              <p:spPr bwMode="auto">
                <a:xfrm>
                  <a:off x="3971" y="1371"/>
                  <a:ext cx="13" cy="55"/>
                </a:xfrm>
                <a:prstGeom prst="rect">
                  <a:avLst/>
                </a:prstGeom>
                <a:solidFill>
                  <a:srgbClr val="F8F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5" name="Rectangle 1291"/>
                <p:cNvSpPr>
                  <a:spLocks noChangeArrowheads="1"/>
                </p:cNvSpPr>
                <p:nvPr/>
              </p:nvSpPr>
              <p:spPr bwMode="auto">
                <a:xfrm>
                  <a:off x="3787" y="1371"/>
                  <a:ext cx="184" cy="5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6" name="Rectangle 1292"/>
                <p:cNvSpPr>
                  <a:spLocks noChangeArrowheads="1"/>
                </p:cNvSpPr>
                <p:nvPr/>
              </p:nvSpPr>
              <p:spPr bwMode="auto">
                <a:xfrm>
                  <a:off x="3787" y="1422"/>
                  <a:ext cx="184" cy="4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7" name="Rectangle 1293"/>
                <p:cNvSpPr>
                  <a:spLocks noChangeArrowheads="1"/>
                </p:cNvSpPr>
                <p:nvPr/>
              </p:nvSpPr>
              <p:spPr bwMode="auto">
                <a:xfrm>
                  <a:off x="3787" y="1376"/>
                  <a:ext cx="13" cy="46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8" name="Rectangle 1294"/>
                <p:cNvSpPr>
                  <a:spLocks noChangeArrowheads="1"/>
                </p:cNvSpPr>
                <p:nvPr/>
              </p:nvSpPr>
              <p:spPr bwMode="auto">
                <a:xfrm>
                  <a:off x="3958" y="1376"/>
                  <a:ext cx="13" cy="46"/>
                </a:xfrm>
                <a:prstGeom prst="rect">
                  <a:avLst/>
                </a:prstGeom>
                <a:solidFill>
                  <a:srgbClr val="FA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39" name="Rectangle 1295"/>
                <p:cNvSpPr>
                  <a:spLocks noChangeArrowheads="1"/>
                </p:cNvSpPr>
                <p:nvPr/>
              </p:nvSpPr>
              <p:spPr bwMode="auto">
                <a:xfrm>
                  <a:off x="3800" y="1376"/>
                  <a:ext cx="158" cy="3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0" name="Rectangle 1296"/>
                <p:cNvSpPr>
                  <a:spLocks noChangeArrowheads="1"/>
                </p:cNvSpPr>
                <p:nvPr/>
              </p:nvSpPr>
              <p:spPr bwMode="auto">
                <a:xfrm>
                  <a:off x="3800" y="1418"/>
                  <a:ext cx="158" cy="4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1" name="Rectangle 1297"/>
                <p:cNvSpPr>
                  <a:spLocks noChangeArrowheads="1"/>
                </p:cNvSpPr>
                <p:nvPr/>
              </p:nvSpPr>
              <p:spPr bwMode="auto">
                <a:xfrm>
                  <a:off x="3800" y="1379"/>
                  <a:ext cx="14" cy="39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2" name="Rectangle 1298"/>
                <p:cNvSpPr>
                  <a:spLocks noChangeArrowheads="1"/>
                </p:cNvSpPr>
                <p:nvPr/>
              </p:nvSpPr>
              <p:spPr bwMode="auto">
                <a:xfrm>
                  <a:off x="3945" y="1379"/>
                  <a:ext cx="13" cy="39"/>
                </a:xfrm>
                <a:prstGeom prst="rect">
                  <a:avLst/>
                </a:prstGeom>
                <a:solidFill>
                  <a:srgbClr val="FB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3" name="Rectangle 1299"/>
                <p:cNvSpPr>
                  <a:spLocks noChangeArrowheads="1"/>
                </p:cNvSpPr>
                <p:nvPr/>
              </p:nvSpPr>
              <p:spPr bwMode="auto">
                <a:xfrm>
                  <a:off x="3814" y="1379"/>
                  <a:ext cx="131" cy="4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4" name="Rectangle 1300"/>
                <p:cNvSpPr>
                  <a:spLocks noChangeArrowheads="1"/>
                </p:cNvSpPr>
                <p:nvPr/>
              </p:nvSpPr>
              <p:spPr bwMode="auto">
                <a:xfrm>
                  <a:off x="3814" y="1415"/>
                  <a:ext cx="131" cy="3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5" name="Rectangle 1301"/>
                <p:cNvSpPr>
                  <a:spLocks noChangeArrowheads="1"/>
                </p:cNvSpPr>
                <p:nvPr/>
              </p:nvSpPr>
              <p:spPr bwMode="auto">
                <a:xfrm>
                  <a:off x="3814" y="1383"/>
                  <a:ext cx="12" cy="32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6" name="Rectangle 1302"/>
                <p:cNvSpPr>
                  <a:spLocks noChangeArrowheads="1"/>
                </p:cNvSpPr>
                <p:nvPr/>
              </p:nvSpPr>
              <p:spPr bwMode="auto">
                <a:xfrm>
                  <a:off x="3932" y="1383"/>
                  <a:ext cx="13" cy="32"/>
                </a:xfrm>
                <a:prstGeom prst="rect">
                  <a:avLst/>
                </a:prstGeom>
                <a:solidFill>
                  <a:srgbClr val="FC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7" name="Rectangle 1303"/>
                <p:cNvSpPr>
                  <a:spLocks noChangeArrowheads="1"/>
                </p:cNvSpPr>
                <p:nvPr/>
              </p:nvSpPr>
              <p:spPr bwMode="auto">
                <a:xfrm>
                  <a:off x="3826" y="1383"/>
                  <a:ext cx="106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8" name="Rectangle 1304"/>
                <p:cNvSpPr>
                  <a:spLocks noChangeArrowheads="1"/>
                </p:cNvSpPr>
                <p:nvPr/>
              </p:nvSpPr>
              <p:spPr bwMode="auto">
                <a:xfrm>
                  <a:off x="3826" y="1410"/>
                  <a:ext cx="106" cy="5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49" name="Rectangle 1305"/>
                <p:cNvSpPr>
                  <a:spLocks noChangeArrowheads="1"/>
                </p:cNvSpPr>
                <p:nvPr/>
              </p:nvSpPr>
              <p:spPr bwMode="auto">
                <a:xfrm>
                  <a:off x="3826" y="1387"/>
                  <a:ext cx="14" cy="23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0" name="Rectangle 1306"/>
                <p:cNvSpPr>
                  <a:spLocks noChangeArrowheads="1"/>
                </p:cNvSpPr>
                <p:nvPr/>
              </p:nvSpPr>
              <p:spPr bwMode="auto">
                <a:xfrm>
                  <a:off x="3918" y="1387"/>
                  <a:ext cx="14" cy="23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1" name="Rectangle 1307"/>
                <p:cNvSpPr>
                  <a:spLocks noChangeArrowheads="1"/>
                </p:cNvSpPr>
                <p:nvPr/>
              </p:nvSpPr>
              <p:spPr bwMode="auto">
                <a:xfrm>
                  <a:off x="3840" y="1387"/>
                  <a:ext cx="78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2" name="Rectangle 1308"/>
                <p:cNvSpPr>
                  <a:spLocks noChangeArrowheads="1"/>
                </p:cNvSpPr>
                <p:nvPr/>
              </p:nvSpPr>
              <p:spPr bwMode="auto">
                <a:xfrm>
                  <a:off x="3840" y="1407"/>
                  <a:ext cx="78" cy="3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3" name="Rectangle 1309"/>
                <p:cNvSpPr>
                  <a:spLocks noChangeArrowheads="1"/>
                </p:cNvSpPr>
                <p:nvPr/>
              </p:nvSpPr>
              <p:spPr bwMode="auto">
                <a:xfrm>
                  <a:off x="3840" y="1391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4" name="Rectangle 1310"/>
                <p:cNvSpPr>
                  <a:spLocks noChangeArrowheads="1"/>
                </p:cNvSpPr>
                <p:nvPr/>
              </p:nvSpPr>
              <p:spPr bwMode="auto">
                <a:xfrm>
                  <a:off x="3906" y="1391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5" name="Rectangle 1311"/>
                <p:cNvSpPr>
                  <a:spLocks noChangeArrowheads="1"/>
                </p:cNvSpPr>
                <p:nvPr/>
              </p:nvSpPr>
              <p:spPr bwMode="auto">
                <a:xfrm>
                  <a:off x="3852" y="1391"/>
                  <a:ext cx="5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6" name="Rectangle 1312"/>
                <p:cNvSpPr>
                  <a:spLocks noChangeArrowheads="1"/>
                </p:cNvSpPr>
                <p:nvPr/>
              </p:nvSpPr>
              <p:spPr bwMode="auto">
                <a:xfrm>
                  <a:off x="3852" y="1403"/>
                  <a:ext cx="5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7" name="Rectangle 1313"/>
                <p:cNvSpPr>
                  <a:spLocks noChangeArrowheads="1"/>
                </p:cNvSpPr>
                <p:nvPr/>
              </p:nvSpPr>
              <p:spPr bwMode="auto">
                <a:xfrm>
                  <a:off x="3852" y="1395"/>
                  <a:ext cx="14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8" name="Rectangle 1314"/>
                <p:cNvSpPr>
                  <a:spLocks noChangeArrowheads="1"/>
                </p:cNvSpPr>
                <p:nvPr/>
              </p:nvSpPr>
              <p:spPr bwMode="auto">
                <a:xfrm>
                  <a:off x="3892" y="1395"/>
                  <a:ext cx="14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59" name="Rectangle 1315"/>
                <p:cNvSpPr>
                  <a:spLocks noChangeArrowheads="1"/>
                </p:cNvSpPr>
                <p:nvPr/>
              </p:nvSpPr>
              <p:spPr bwMode="auto">
                <a:xfrm>
                  <a:off x="3866" y="1395"/>
                  <a:ext cx="26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461" name="Rectangle 1317"/>
              <p:cNvSpPr>
                <a:spLocks noChangeArrowheads="1"/>
              </p:cNvSpPr>
              <p:nvPr/>
            </p:nvSpPr>
            <p:spPr bwMode="auto">
              <a:xfrm>
                <a:off x="3459" y="1274"/>
                <a:ext cx="842" cy="25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463" name="Rectangle 1319"/>
            <p:cNvSpPr>
              <a:spLocks noChangeArrowheads="1"/>
            </p:cNvSpPr>
            <p:nvPr/>
          </p:nvSpPr>
          <p:spPr bwMode="auto">
            <a:xfrm>
              <a:off x="3606" y="1298"/>
              <a:ext cx="6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b="1">
                  <a:solidFill>
                    <a:srgbClr val="000000"/>
                  </a:solidFill>
                </a:rPr>
                <a:t>Planificación </a:t>
              </a:r>
              <a:endParaRPr lang="es-ES"/>
            </a:p>
          </p:txBody>
        </p:sp>
        <p:sp>
          <p:nvSpPr>
            <p:cNvPr id="7464" name="Rectangle 1320"/>
            <p:cNvSpPr>
              <a:spLocks noChangeArrowheads="1"/>
            </p:cNvSpPr>
            <p:nvPr/>
          </p:nvSpPr>
          <p:spPr bwMode="auto">
            <a:xfrm>
              <a:off x="3554" y="1410"/>
              <a:ext cx="68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b="1">
                  <a:solidFill>
                    <a:srgbClr val="000000"/>
                  </a:solidFill>
                </a:rPr>
                <a:t>De la Demanda</a:t>
              </a:r>
              <a:endParaRPr lang="es-ES"/>
            </a:p>
          </p:txBody>
        </p:sp>
        <p:sp>
          <p:nvSpPr>
            <p:cNvPr id="7465" name="Rectangle 1321"/>
            <p:cNvSpPr>
              <a:spLocks noChangeArrowheads="1"/>
            </p:cNvSpPr>
            <p:nvPr/>
          </p:nvSpPr>
          <p:spPr bwMode="auto">
            <a:xfrm>
              <a:off x="1464" y="1091"/>
              <a:ext cx="55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66" name="Rectangle 1322"/>
            <p:cNvSpPr>
              <a:spLocks noChangeArrowheads="1"/>
            </p:cNvSpPr>
            <p:nvPr/>
          </p:nvSpPr>
          <p:spPr bwMode="auto">
            <a:xfrm>
              <a:off x="1565" y="1071"/>
              <a:ext cx="35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 b="1">
                  <a:solidFill>
                    <a:srgbClr val="000000"/>
                  </a:solidFill>
                </a:rPr>
                <a:t>Plan</a:t>
              </a:r>
              <a:endParaRPr lang="es-ES"/>
            </a:p>
          </p:txBody>
        </p:sp>
        <p:sp>
          <p:nvSpPr>
            <p:cNvPr id="7467" name="Rectangle 1323"/>
            <p:cNvSpPr>
              <a:spLocks noChangeArrowheads="1"/>
            </p:cNvSpPr>
            <p:nvPr/>
          </p:nvSpPr>
          <p:spPr bwMode="auto">
            <a:xfrm>
              <a:off x="1533" y="2302"/>
              <a:ext cx="744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68" name="Rectangle 1324"/>
            <p:cNvSpPr>
              <a:spLocks noChangeArrowheads="1"/>
            </p:cNvSpPr>
            <p:nvPr/>
          </p:nvSpPr>
          <p:spPr bwMode="auto">
            <a:xfrm>
              <a:off x="1429" y="2341"/>
              <a:ext cx="83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00"/>
                  </a:solidFill>
                </a:rPr>
                <a:t>Abastecimiento</a:t>
              </a:r>
              <a:endParaRPr lang="es-ES" sz="1400"/>
            </a:p>
          </p:txBody>
        </p:sp>
        <p:sp>
          <p:nvSpPr>
            <p:cNvPr id="7470" name="Rectangle 1326"/>
            <p:cNvSpPr>
              <a:spLocks noChangeArrowheads="1"/>
            </p:cNvSpPr>
            <p:nvPr/>
          </p:nvSpPr>
          <p:spPr bwMode="auto">
            <a:xfrm>
              <a:off x="2562" y="2341"/>
              <a:ext cx="61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00"/>
                  </a:solidFill>
                </a:rPr>
                <a:t>Producción</a:t>
              </a:r>
              <a:endParaRPr lang="es-ES" sz="1400"/>
            </a:p>
          </p:txBody>
        </p:sp>
        <p:sp>
          <p:nvSpPr>
            <p:cNvPr id="7471" name="Rectangle 1327"/>
            <p:cNvSpPr>
              <a:spLocks noChangeArrowheads="1"/>
            </p:cNvSpPr>
            <p:nvPr/>
          </p:nvSpPr>
          <p:spPr bwMode="auto">
            <a:xfrm>
              <a:off x="3421" y="2302"/>
              <a:ext cx="92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472" name="Rectangle 1328"/>
            <p:cNvSpPr>
              <a:spLocks noChangeArrowheads="1"/>
            </p:cNvSpPr>
            <p:nvPr/>
          </p:nvSpPr>
          <p:spPr bwMode="auto">
            <a:xfrm>
              <a:off x="3544" y="2333"/>
              <a:ext cx="6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>
                  <a:solidFill>
                    <a:srgbClr val="000000"/>
                  </a:solidFill>
                </a:rPr>
                <a:t>Distribución</a:t>
              </a:r>
              <a:endParaRPr lang="es-ES" sz="1400"/>
            </a:p>
          </p:txBody>
        </p:sp>
        <p:grpSp>
          <p:nvGrpSpPr>
            <p:cNvPr id="7603" name="Group 1459"/>
            <p:cNvGrpSpPr>
              <a:grpSpLocks/>
            </p:cNvGrpSpPr>
            <p:nvPr/>
          </p:nvGrpSpPr>
          <p:grpSpPr bwMode="auto">
            <a:xfrm>
              <a:off x="3424" y="1979"/>
              <a:ext cx="885" cy="295"/>
              <a:chOff x="3423" y="1979"/>
              <a:chExt cx="885" cy="295"/>
            </a:xfrm>
          </p:grpSpPr>
          <p:sp>
            <p:nvSpPr>
              <p:cNvPr id="7475" name="Rectangle 1331"/>
              <p:cNvSpPr>
                <a:spLocks noChangeArrowheads="1"/>
              </p:cNvSpPr>
              <p:nvPr/>
            </p:nvSpPr>
            <p:spPr bwMode="auto">
              <a:xfrm>
                <a:off x="3469" y="2020"/>
                <a:ext cx="839" cy="25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601" name="Group 1457"/>
              <p:cNvGrpSpPr>
                <a:grpSpLocks/>
              </p:cNvGrpSpPr>
              <p:nvPr/>
            </p:nvGrpSpPr>
            <p:grpSpPr bwMode="auto">
              <a:xfrm>
                <a:off x="3423" y="1979"/>
                <a:ext cx="838" cy="253"/>
                <a:chOff x="3423" y="1979"/>
                <a:chExt cx="838" cy="253"/>
              </a:xfrm>
            </p:grpSpPr>
            <p:sp>
              <p:nvSpPr>
                <p:cNvPr id="7476" name="Rectangle 1332"/>
                <p:cNvSpPr>
                  <a:spLocks noChangeArrowheads="1"/>
                </p:cNvSpPr>
                <p:nvPr/>
              </p:nvSpPr>
              <p:spPr bwMode="auto">
                <a:xfrm>
                  <a:off x="3423" y="1979"/>
                  <a:ext cx="838" cy="3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77" name="Rectangle 1333"/>
                <p:cNvSpPr>
                  <a:spLocks noChangeArrowheads="1"/>
                </p:cNvSpPr>
                <p:nvPr/>
              </p:nvSpPr>
              <p:spPr bwMode="auto">
                <a:xfrm>
                  <a:off x="3423" y="2228"/>
                  <a:ext cx="838" cy="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78" name="Rectangle 1334"/>
                <p:cNvSpPr>
                  <a:spLocks noChangeArrowheads="1"/>
                </p:cNvSpPr>
                <p:nvPr/>
              </p:nvSpPr>
              <p:spPr bwMode="auto">
                <a:xfrm>
                  <a:off x="3423" y="1982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79" name="Rectangle 1335"/>
                <p:cNvSpPr>
                  <a:spLocks noChangeArrowheads="1"/>
                </p:cNvSpPr>
                <p:nvPr/>
              </p:nvSpPr>
              <p:spPr bwMode="auto">
                <a:xfrm>
                  <a:off x="4247" y="1982"/>
                  <a:ext cx="14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0" name="Rectangle 1336"/>
                <p:cNvSpPr>
                  <a:spLocks noChangeArrowheads="1"/>
                </p:cNvSpPr>
                <p:nvPr/>
              </p:nvSpPr>
              <p:spPr bwMode="auto">
                <a:xfrm>
                  <a:off x="3435" y="1982"/>
                  <a:ext cx="812" cy="5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1" name="Rectangle 1337"/>
                <p:cNvSpPr>
                  <a:spLocks noChangeArrowheads="1"/>
                </p:cNvSpPr>
                <p:nvPr/>
              </p:nvSpPr>
              <p:spPr bwMode="auto">
                <a:xfrm>
                  <a:off x="3435" y="2224"/>
                  <a:ext cx="812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2" name="Rectangle 1338"/>
                <p:cNvSpPr>
                  <a:spLocks noChangeArrowheads="1"/>
                </p:cNvSpPr>
                <p:nvPr/>
              </p:nvSpPr>
              <p:spPr bwMode="auto">
                <a:xfrm>
                  <a:off x="3435" y="1987"/>
                  <a:ext cx="14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3" name="Rectangle 1339"/>
                <p:cNvSpPr>
                  <a:spLocks noChangeArrowheads="1"/>
                </p:cNvSpPr>
                <p:nvPr/>
              </p:nvSpPr>
              <p:spPr bwMode="auto">
                <a:xfrm>
                  <a:off x="4235" y="1987"/>
                  <a:ext cx="12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4" name="Rectangle 1340"/>
                <p:cNvSpPr>
                  <a:spLocks noChangeArrowheads="1"/>
                </p:cNvSpPr>
                <p:nvPr/>
              </p:nvSpPr>
              <p:spPr bwMode="auto">
                <a:xfrm>
                  <a:off x="3449" y="1987"/>
                  <a:ext cx="786" cy="3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5" name="Rectangle 1341"/>
                <p:cNvSpPr>
                  <a:spLocks noChangeArrowheads="1"/>
                </p:cNvSpPr>
                <p:nvPr/>
              </p:nvSpPr>
              <p:spPr bwMode="auto">
                <a:xfrm>
                  <a:off x="3449" y="2220"/>
                  <a:ext cx="786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6" name="Rectangle 1342"/>
                <p:cNvSpPr>
                  <a:spLocks noChangeArrowheads="1"/>
                </p:cNvSpPr>
                <p:nvPr/>
              </p:nvSpPr>
              <p:spPr bwMode="auto">
                <a:xfrm>
                  <a:off x="3449" y="1990"/>
                  <a:ext cx="12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7" name="Rectangle 1343"/>
                <p:cNvSpPr>
                  <a:spLocks noChangeArrowheads="1"/>
                </p:cNvSpPr>
                <p:nvPr/>
              </p:nvSpPr>
              <p:spPr bwMode="auto">
                <a:xfrm>
                  <a:off x="4221" y="1990"/>
                  <a:ext cx="14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8" name="Rectangle 1344"/>
                <p:cNvSpPr>
                  <a:spLocks noChangeArrowheads="1"/>
                </p:cNvSpPr>
                <p:nvPr/>
              </p:nvSpPr>
              <p:spPr bwMode="auto">
                <a:xfrm>
                  <a:off x="3461" y="1990"/>
                  <a:ext cx="760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89" name="Rectangle 1345"/>
                <p:cNvSpPr>
                  <a:spLocks noChangeArrowheads="1"/>
                </p:cNvSpPr>
                <p:nvPr/>
              </p:nvSpPr>
              <p:spPr bwMode="auto">
                <a:xfrm>
                  <a:off x="3461" y="2216"/>
                  <a:ext cx="760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0" name="Rectangle 1346"/>
                <p:cNvSpPr>
                  <a:spLocks noChangeArrowheads="1"/>
                </p:cNvSpPr>
                <p:nvPr/>
              </p:nvSpPr>
              <p:spPr bwMode="auto">
                <a:xfrm>
                  <a:off x="3461" y="1994"/>
                  <a:ext cx="14" cy="222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1" name="Rectangle 1347"/>
                <p:cNvSpPr>
                  <a:spLocks noChangeArrowheads="1"/>
                </p:cNvSpPr>
                <p:nvPr/>
              </p:nvSpPr>
              <p:spPr bwMode="auto">
                <a:xfrm>
                  <a:off x="4209" y="1994"/>
                  <a:ext cx="12" cy="222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2" name="Rectangle 1348"/>
                <p:cNvSpPr>
                  <a:spLocks noChangeArrowheads="1"/>
                </p:cNvSpPr>
                <p:nvPr/>
              </p:nvSpPr>
              <p:spPr bwMode="auto">
                <a:xfrm>
                  <a:off x="3475" y="1994"/>
                  <a:ext cx="734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3" name="Rectangle 1349"/>
                <p:cNvSpPr>
                  <a:spLocks noChangeArrowheads="1"/>
                </p:cNvSpPr>
                <p:nvPr/>
              </p:nvSpPr>
              <p:spPr bwMode="auto">
                <a:xfrm>
                  <a:off x="3475" y="2212"/>
                  <a:ext cx="734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4" name="Rectangle 1350"/>
                <p:cNvSpPr>
                  <a:spLocks noChangeArrowheads="1"/>
                </p:cNvSpPr>
                <p:nvPr/>
              </p:nvSpPr>
              <p:spPr bwMode="auto">
                <a:xfrm>
                  <a:off x="3475" y="1998"/>
                  <a:ext cx="13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5" name="Rectangle 1351"/>
                <p:cNvSpPr>
                  <a:spLocks noChangeArrowheads="1"/>
                </p:cNvSpPr>
                <p:nvPr/>
              </p:nvSpPr>
              <p:spPr bwMode="auto">
                <a:xfrm>
                  <a:off x="4195" y="1998"/>
                  <a:ext cx="14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6" name="Rectangle 1352"/>
                <p:cNvSpPr>
                  <a:spLocks noChangeArrowheads="1"/>
                </p:cNvSpPr>
                <p:nvPr/>
              </p:nvSpPr>
              <p:spPr bwMode="auto">
                <a:xfrm>
                  <a:off x="3488" y="1998"/>
                  <a:ext cx="707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7" name="Rectangle 1353"/>
                <p:cNvSpPr>
                  <a:spLocks noChangeArrowheads="1"/>
                </p:cNvSpPr>
                <p:nvPr/>
              </p:nvSpPr>
              <p:spPr bwMode="auto">
                <a:xfrm>
                  <a:off x="3488" y="2208"/>
                  <a:ext cx="707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8" name="Rectangle 1354"/>
                <p:cNvSpPr>
                  <a:spLocks noChangeArrowheads="1"/>
                </p:cNvSpPr>
                <p:nvPr/>
              </p:nvSpPr>
              <p:spPr bwMode="auto">
                <a:xfrm>
                  <a:off x="3488" y="2002"/>
                  <a:ext cx="13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499" name="Rectangle 1355"/>
                <p:cNvSpPr>
                  <a:spLocks noChangeArrowheads="1"/>
                </p:cNvSpPr>
                <p:nvPr/>
              </p:nvSpPr>
              <p:spPr bwMode="auto">
                <a:xfrm>
                  <a:off x="4182" y="2002"/>
                  <a:ext cx="13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0" name="Rectangle 1356"/>
                <p:cNvSpPr>
                  <a:spLocks noChangeArrowheads="1"/>
                </p:cNvSpPr>
                <p:nvPr/>
              </p:nvSpPr>
              <p:spPr bwMode="auto">
                <a:xfrm>
                  <a:off x="3501" y="2002"/>
                  <a:ext cx="681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1" name="Rectangle 1357"/>
                <p:cNvSpPr>
                  <a:spLocks noChangeArrowheads="1"/>
                </p:cNvSpPr>
                <p:nvPr/>
              </p:nvSpPr>
              <p:spPr bwMode="auto">
                <a:xfrm>
                  <a:off x="3501" y="2204"/>
                  <a:ext cx="681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2" name="Rectangle 1358"/>
                <p:cNvSpPr>
                  <a:spLocks noChangeArrowheads="1"/>
                </p:cNvSpPr>
                <p:nvPr/>
              </p:nvSpPr>
              <p:spPr bwMode="auto">
                <a:xfrm>
                  <a:off x="3501" y="2006"/>
                  <a:ext cx="13" cy="198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3" name="Rectangle 1359"/>
                <p:cNvSpPr>
                  <a:spLocks noChangeArrowheads="1"/>
                </p:cNvSpPr>
                <p:nvPr/>
              </p:nvSpPr>
              <p:spPr bwMode="auto">
                <a:xfrm>
                  <a:off x="4169" y="2006"/>
                  <a:ext cx="13" cy="198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4" name="Rectangle 1360"/>
                <p:cNvSpPr>
                  <a:spLocks noChangeArrowheads="1"/>
                </p:cNvSpPr>
                <p:nvPr/>
              </p:nvSpPr>
              <p:spPr bwMode="auto">
                <a:xfrm>
                  <a:off x="3514" y="2006"/>
                  <a:ext cx="655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5" name="Rectangle 1361"/>
                <p:cNvSpPr>
                  <a:spLocks noChangeArrowheads="1"/>
                </p:cNvSpPr>
                <p:nvPr/>
              </p:nvSpPr>
              <p:spPr bwMode="auto">
                <a:xfrm>
                  <a:off x="3514" y="2200"/>
                  <a:ext cx="655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6" name="Rectangle 1362"/>
                <p:cNvSpPr>
                  <a:spLocks noChangeArrowheads="1"/>
                </p:cNvSpPr>
                <p:nvPr/>
              </p:nvSpPr>
              <p:spPr bwMode="auto">
                <a:xfrm>
                  <a:off x="3514" y="2010"/>
                  <a:ext cx="13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7" name="Rectangle 1363"/>
                <p:cNvSpPr>
                  <a:spLocks noChangeArrowheads="1"/>
                </p:cNvSpPr>
                <p:nvPr/>
              </p:nvSpPr>
              <p:spPr bwMode="auto">
                <a:xfrm>
                  <a:off x="4156" y="2010"/>
                  <a:ext cx="13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8" name="Rectangle 1364"/>
                <p:cNvSpPr>
                  <a:spLocks noChangeArrowheads="1"/>
                </p:cNvSpPr>
                <p:nvPr/>
              </p:nvSpPr>
              <p:spPr bwMode="auto">
                <a:xfrm>
                  <a:off x="3527" y="2010"/>
                  <a:ext cx="629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09" name="Rectangle 1365"/>
                <p:cNvSpPr>
                  <a:spLocks noChangeArrowheads="1"/>
                </p:cNvSpPr>
                <p:nvPr/>
              </p:nvSpPr>
              <p:spPr bwMode="auto">
                <a:xfrm>
                  <a:off x="3527" y="2196"/>
                  <a:ext cx="629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0" name="Rectangle 1366"/>
                <p:cNvSpPr>
                  <a:spLocks noChangeArrowheads="1"/>
                </p:cNvSpPr>
                <p:nvPr/>
              </p:nvSpPr>
              <p:spPr bwMode="auto">
                <a:xfrm>
                  <a:off x="3527" y="2014"/>
                  <a:ext cx="13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1" name="Rectangle 1367"/>
                <p:cNvSpPr>
                  <a:spLocks noChangeArrowheads="1"/>
                </p:cNvSpPr>
                <p:nvPr/>
              </p:nvSpPr>
              <p:spPr bwMode="auto">
                <a:xfrm>
                  <a:off x="4143" y="2014"/>
                  <a:ext cx="13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2" name="Rectangle 1368"/>
                <p:cNvSpPr>
                  <a:spLocks noChangeArrowheads="1"/>
                </p:cNvSpPr>
                <p:nvPr/>
              </p:nvSpPr>
              <p:spPr bwMode="auto">
                <a:xfrm>
                  <a:off x="3540" y="2014"/>
                  <a:ext cx="603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3" name="Rectangle 1369"/>
                <p:cNvSpPr>
                  <a:spLocks noChangeArrowheads="1"/>
                </p:cNvSpPr>
                <p:nvPr/>
              </p:nvSpPr>
              <p:spPr bwMode="auto">
                <a:xfrm>
                  <a:off x="3540" y="2192"/>
                  <a:ext cx="603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4" name="Rectangle 1370"/>
                <p:cNvSpPr>
                  <a:spLocks noChangeArrowheads="1"/>
                </p:cNvSpPr>
                <p:nvPr/>
              </p:nvSpPr>
              <p:spPr bwMode="auto">
                <a:xfrm>
                  <a:off x="3540" y="2018"/>
                  <a:ext cx="14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5" name="Rectangle 1371"/>
                <p:cNvSpPr>
                  <a:spLocks noChangeArrowheads="1"/>
                </p:cNvSpPr>
                <p:nvPr/>
              </p:nvSpPr>
              <p:spPr bwMode="auto">
                <a:xfrm>
                  <a:off x="4130" y="2018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6" name="Rectangle 1372"/>
                <p:cNvSpPr>
                  <a:spLocks noChangeArrowheads="1"/>
                </p:cNvSpPr>
                <p:nvPr/>
              </p:nvSpPr>
              <p:spPr bwMode="auto">
                <a:xfrm>
                  <a:off x="3554" y="2018"/>
                  <a:ext cx="576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7" name="Rectangle 1373"/>
                <p:cNvSpPr>
                  <a:spLocks noChangeArrowheads="1"/>
                </p:cNvSpPr>
                <p:nvPr/>
              </p:nvSpPr>
              <p:spPr bwMode="auto">
                <a:xfrm>
                  <a:off x="3554" y="2188"/>
                  <a:ext cx="576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8" name="Rectangle 1374"/>
                <p:cNvSpPr>
                  <a:spLocks noChangeArrowheads="1"/>
                </p:cNvSpPr>
                <p:nvPr/>
              </p:nvSpPr>
              <p:spPr bwMode="auto">
                <a:xfrm>
                  <a:off x="3554" y="2022"/>
                  <a:ext cx="12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19" name="Rectangle 1375"/>
                <p:cNvSpPr>
                  <a:spLocks noChangeArrowheads="1"/>
                </p:cNvSpPr>
                <p:nvPr/>
              </p:nvSpPr>
              <p:spPr bwMode="auto">
                <a:xfrm>
                  <a:off x="4116" y="2022"/>
                  <a:ext cx="14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0" name="Rectangle 1376"/>
                <p:cNvSpPr>
                  <a:spLocks noChangeArrowheads="1"/>
                </p:cNvSpPr>
                <p:nvPr/>
              </p:nvSpPr>
              <p:spPr bwMode="auto">
                <a:xfrm>
                  <a:off x="3566" y="2022"/>
                  <a:ext cx="550" cy="4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1" name="Rectangle 1377"/>
                <p:cNvSpPr>
                  <a:spLocks noChangeArrowheads="1"/>
                </p:cNvSpPr>
                <p:nvPr/>
              </p:nvSpPr>
              <p:spPr bwMode="auto">
                <a:xfrm>
                  <a:off x="3566" y="2185"/>
                  <a:ext cx="550" cy="3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2" name="Rectangle 1378"/>
                <p:cNvSpPr>
                  <a:spLocks noChangeArrowheads="1"/>
                </p:cNvSpPr>
                <p:nvPr/>
              </p:nvSpPr>
              <p:spPr bwMode="auto">
                <a:xfrm>
                  <a:off x="3566" y="2026"/>
                  <a:ext cx="14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3" name="Rectangle 1379"/>
                <p:cNvSpPr>
                  <a:spLocks noChangeArrowheads="1"/>
                </p:cNvSpPr>
                <p:nvPr/>
              </p:nvSpPr>
              <p:spPr bwMode="auto">
                <a:xfrm>
                  <a:off x="4104" y="2026"/>
                  <a:ext cx="12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4" name="Rectangle 1380"/>
                <p:cNvSpPr>
                  <a:spLocks noChangeArrowheads="1"/>
                </p:cNvSpPr>
                <p:nvPr/>
              </p:nvSpPr>
              <p:spPr bwMode="auto">
                <a:xfrm>
                  <a:off x="3580" y="2026"/>
                  <a:ext cx="524" cy="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5" name="Rectangle 1381"/>
                <p:cNvSpPr>
                  <a:spLocks noChangeArrowheads="1"/>
                </p:cNvSpPr>
                <p:nvPr/>
              </p:nvSpPr>
              <p:spPr bwMode="auto">
                <a:xfrm>
                  <a:off x="3580" y="2180"/>
                  <a:ext cx="524" cy="5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6" name="Rectangle 1382"/>
                <p:cNvSpPr>
                  <a:spLocks noChangeArrowheads="1"/>
                </p:cNvSpPr>
                <p:nvPr/>
              </p:nvSpPr>
              <p:spPr bwMode="auto">
                <a:xfrm>
                  <a:off x="3580" y="2030"/>
                  <a:ext cx="12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7" name="Rectangle 1383"/>
                <p:cNvSpPr>
                  <a:spLocks noChangeArrowheads="1"/>
                </p:cNvSpPr>
                <p:nvPr/>
              </p:nvSpPr>
              <p:spPr bwMode="auto">
                <a:xfrm>
                  <a:off x="4090" y="2030"/>
                  <a:ext cx="14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8" name="Rectangle 1384"/>
                <p:cNvSpPr>
                  <a:spLocks noChangeArrowheads="1"/>
                </p:cNvSpPr>
                <p:nvPr/>
              </p:nvSpPr>
              <p:spPr bwMode="auto">
                <a:xfrm>
                  <a:off x="3592" y="2030"/>
                  <a:ext cx="498" cy="4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29" name="Rectangle 1385"/>
                <p:cNvSpPr>
                  <a:spLocks noChangeArrowheads="1"/>
                </p:cNvSpPr>
                <p:nvPr/>
              </p:nvSpPr>
              <p:spPr bwMode="auto">
                <a:xfrm>
                  <a:off x="3592" y="2177"/>
                  <a:ext cx="498" cy="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0" name="Rectangle 1386"/>
                <p:cNvSpPr>
                  <a:spLocks noChangeArrowheads="1"/>
                </p:cNvSpPr>
                <p:nvPr/>
              </p:nvSpPr>
              <p:spPr bwMode="auto">
                <a:xfrm>
                  <a:off x="3592" y="2034"/>
                  <a:ext cx="14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1" name="Rectangle 1387"/>
                <p:cNvSpPr>
                  <a:spLocks noChangeArrowheads="1"/>
                </p:cNvSpPr>
                <p:nvPr/>
              </p:nvSpPr>
              <p:spPr bwMode="auto">
                <a:xfrm>
                  <a:off x="4078" y="2034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2" name="Rectangle 1388"/>
                <p:cNvSpPr>
                  <a:spLocks noChangeArrowheads="1"/>
                </p:cNvSpPr>
                <p:nvPr/>
              </p:nvSpPr>
              <p:spPr bwMode="auto">
                <a:xfrm>
                  <a:off x="3606" y="2034"/>
                  <a:ext cx="472" cy="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3" name="Rectangle 1389"/>
                <p:cNvSpPr>
                  <a:spLocks noChangeArrowheads="1"/>
                </p:cNvSpPr>
                <p:nvPr/>
              </p:nvSpPr>
              <p:spPr bwMode="auto">
                <a:xfrm>
                  <a:off x="3606" y="2172"/>
                  <a:ext cx="472" cy="5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4" name="Rectangle 1390"/>
                <p:cNvSpPr>
                  <a:spLocks noChangeArrowheads="1"/>
                </p:cNvSpPr>
                <p:nvPr/>
              </p:nvSpPr>
              <p:spPr bwMode="auto">
                <a:xfrm>
                  <a:off x="3606" y="2038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5" name="Rectangle 1391"/>
                <p:cNvSpPr>
                  <a:spLocks noChangeArrowheads="1"/>
                </p:cNvSpPr>
                <p:nvPr/>
              </p:nvSpPr>
              <p:spPr bwMode="auto">
                <a:xfrm>
                  <a:off x="4064" y="2038"/>
                  <a:ext cx="14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6" name="Rectangle 1392"/>
                <p:cNvSpPr>
                  <a:spLocks noChangeArrowheads="1"/>
                </p:cNvSpPr>
                <p:nvPr/>
              </p:nvSpPr>
              <p:spPr bwMode="auto">
                <a:xfrm>
                  <a:off x="3619" y="2038"/>
                  <a:ext cx="445" cy="4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7" name="Rectangle 1393"/>
                <p:cNvSpPr>
                  <a:spLocks noChangeArrowheads="1"/>
                </p:cNvSpPr>
                <p:nvPr/>
              </p:nvSpPr>
              <p:spPr bwMode="auto">
                <a:xfrm>
                  <a:off x="3619" y="2169"/>
                  <a:ext cx="445" cy="3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8" name="Rectangle 1394"/>
                <p:cNvSpPr>
                  <a:spLocks noChangeArrowheads="1"/>
                </p:cNvSpPr>
                <p:nvPr/>
              </p:nvSpPr>
              <p:spPr bwMode="auto">
                <a:xfrm>
                  <a:off x="3619" y="2042"/>
                  <a:ext cx="13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39" name="Rectangle 1395"/>
                <p:cNvSpPr>
                  <a:spLocks noChangeArrowheads="1"/>
                </p:cNvSpPr>
                <p:nvPr/>
              </p:nvSpPr>
              <p:spPr bwMode="auto">
                <a:xfrm>
                  <a:off x="4051" y="2042"/>
                  <a:ext cx="13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0" name="Rectangle 1396"/>
                <p:cNvSpPr>
                  <a:spLocks noChangeArrowheads="1"/>
                </p:cNvSpPr>
                <p:nvPr/>
              </p:nvSpPr>
              <p:spPr bwMode="auto">
                <a:xfrm>
                  <a:off x="3632" y="2042"/>
                  <a:ext cx="419" cy="4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1" name="Rectangle 1397"/>
                <p:cNvSpPr>
                  <a:spLocks noChangeArrowheads="1"/>
                </p:cNvSpPr>
                <p:nvPr/>
              </p:nvSpPr>
              <p:spPr bwMode="auto">
                <a:xfrm>
                  <a:off x="3632" y="2165"/>
                  <a:ext cx="419" cy="4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2" name="Rectangle 1398"/>
                <p:cNvSpPr>
                  <a:spLocks noChangeArrowheads="1"/>
                </p:cNvSpPr>
                <p:nvPr/>
              </p:nvSpPr>
              <p:spPr bwMode="auto">
                <a:xfrm>
                  <a:off x="3632" y="2046"/>
                  <a:ext cx="13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3" name="Rectangle 1399"/>
                <p:cNvSpPr>
                  <a:spLocks noChangeArrowheads="1"/>
                </p:cNvSpPr>
                <p:nvPr/>
              </p:nvSpPr>
              <p:spPr bwMode="auto">
                <a:xfrm>
                  <a:off x="4038" y="2046"/>
                  <a:ext cx="13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4" name="Rectangle 1400"/>
                <p:cNvSpPr>
                  <a:spLocks noChangeArrowheads="1"/>
                </p:cNvSpPr>
                <p:nvPr/>
              </p:nvSpPr>
              <p:spPr bwMode="auto">
                <a:xfrm>
                  <a:off x="3645" y="2046"/>
                  <a:ext cx="393" cy="4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5" name="Rectangle 1401"/>
                <p:cNvSpPr>
                  <a:spLocks noChangeArrowheads="1"/>
                </p:cNvSpPr>
                <p:nvPr/>
              </p:nvSpPr>
              <p:spPr bwMode="auto">
                <a:xfrm>
                  <a:off x="3645" y="2160"/>
                  <a:ext cx="393" cy="5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6" name="Rectangle 1402"/>
                <p:cNvSpPr>
                  <a:spLocks noChangeArrowheads="1"/>
                </p:cNvSpPr>
                <p:nvPr/>
              </p:nvSpPr>
              <p:spPr bwMode="auto">
                <a:xfrm>
                  <a:off x="3645" y="2050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7" name="Rectangle 1403"/>
                <p:cNvSpPr>
                  <a:spLocks noChangeArrowheads="1"/>
                </p:cNvSpPr>
                <p:nvPr/>
              </p:nvSpPr>
              <p:spPr bwMode="auto">
                <a:xfrm>
                  <a:off x="4025" y="2050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8" name="Rectangle 1404"/>
                <p:cNvSpPr>
                  <a:spLocks noChangeArrowheads="1"/>
                </p:cNvSpPr>
                <p:nvPr/>
              </p:nvSpPr>
              <p:spPr bwMode="auto">
                <a:xfrm>
                  <a:off x="3658" y="2050"/>
                  <a:ext cx="367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49" name="Rectangle 1405"/>
                <p:cNvSpPr>
                  <a:spLocks noChangeArrowheads="1"/>
                </p:cNvSpPr>
                <p:nvPr/>
              </p:nvSpPr>
              <p:spPr bwMode="auto">
                <a:xfrm>
                  <a:off x="3658" y="2157"/>
                  <a:ext cx="367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0" name="Rectangle 1406"/>
                <p:cNvSpPr>
                  <a:spLocks noChangeArrowheads="1"/>
                </p:cNvSpPr>
                <p:nvPr/>
              </p:nvSpPr>
              <p:spPr bwMode="auto">
                <a:xfrm>
                  <a:off x="3658" y="2053"/>
                  <a:ext cx="13" cy="10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1" name="Rectangle 1407"/>
                <p:cNvSpPr>
                  <a:spLocks noChangeArrowheads="1"/>
                </p:cNvSpPr>
                <p:nvPr/>
              </p:nvSpPr>
              <p:spPr bwMode="auto">
                <a:xfrm>
                  <a:off x="4012" y="2053"/>
                  <a:ext cx="13" cy="10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2" name="Rectangle 1408"/>
                <p:cNvSpPr>
                  <a:spLocks noChangeArrowheads="1"/>
                </p:cNvSpPr>
                <p:nvPr/>
              </p:nvSpPr>
              <p:spPr bwMode="auto">
                <a:xfrm>
                  <a:off x="3671" y="2053"/>
                  <a:ext cx="341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3" name="Rectangle 1409"/>
                <p:cNvSpPr>
                  <a:spLocks noChangeArrowheads="1"/>
                </p:cNvSpPr>
                <p:nvPr/>
              </p:nvSpPr>
              <p:spPr bwMode="auto">
                <a:xfrm>
                  <a:off x="3671" y="2152"/>
                  <a:ext cx="341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4" name="Rectangle 1410"/>
                <p:cNvSpPr>
                  <a:spLocks noChangeArrowheads="1"/>
                </p:cNvSpPr>
                <p:nvPr/>
              </p:nvSpPr>
              <p:spPr bwMode="auto">
                <a:xfrm>
                  <a:off x="3671" y="2058"/>
                  <a:ext cx="14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5" name="Rectangle 1411"/>
                <p:cNvSpPr>
                  <a:spLocks noChangeArrowheads="1"/>
                </p:cNvSpPr>
                <p:nvPr/>
              </p:nvSpPr>
              <p:spPr bwMode="auto">
                <a:xfrm>
                  <a:off x="3999" y="2058"/>
                  <a:ext cx="13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6" name="Rectangle 1412"/>
                <p:cNvSpPr>
                  <a:spLocks noChangeArrowheads="1"/>
                </p:cNvSpPr>
                <p:nvPr/>
              </p:nvSpPr>
              <p:spPr bwMode="auto">
                <a:xfrm>
                  <a:off x="3685" y="2058"/>
                  <a:ext cx="314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7" name="Rectangle 1413"/>
                <p:cNvSpPr>
                  <a:spLocks noChangeArrowheads="1"/>
                </p:cNvSpPr>
                <p:nvPr/>
              </p:nvSpPr>
              <p:spPr bwMode="auto">
                <a:xfrm>
                  <a:off x="3685" y="2149"/>
                  <a:ext cx="314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8" name="Rectangle 1414"/>
                <p:cNvSpPr>
                  <a:spLocks noChangeArrowheads="1"/>
                </p:cNvSpPr>
                <p:nvPr/>
              </p:nvSpPr>
              <p:spPr bwMode="auto">
                <a:xfrm>
                  <a:off x="3685" y="2061"/>
                  <a:ext cx="12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59" name="Rectangle 1415"/>
                <p:cNvSpPr>
                  <a:spLocks noChangeArrowheads="1"/>
                </p:cNvSpPr>
                <p:nvPr/>
              </p:nvSpPr>
              <p:spPr bwMode="auto">
                <a:xfrm>
                  <a:off x="3985" y="2061"/>
                  <a:ext cx="14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0" name="Rectangle 1416"/>
                <p:cNvSpPr>
                  <a:spLocks noChangeArrowheads="1"/>
                </p:cNvSpPr>
                <p:nvPr/>
              </p:nvSpPr>
              <p:spPr bwMode="auto">
                <a:xfrm>
                  <a:off x="3697" y="2061"/>
                  <a:ext cx="288" cy="5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1" name="Rectangle 1417"/>
                <p:cNvSpPr>
                  <a:spLocks noChangeArrowheads="1"/>
                </p:cNvSpPr>
                <p:nvPr/>
              </p:nvSpPr>
              <p:spPr bwMode="auto">
                <a:xfrm>
                  <a:off x="3697" y="2145"/>
                  <a:ext cx="288" cy="4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2" name="Rectangle 1418"/>
                <p:cNvSpPr>
                  <a:spLocks noChangeArrowheads="1"/>
                </p:cNvSpPr>
                <p:nvPr/>
              </p:nvSpPr>
              <p:spPr bwMode="auto">
                <a:xfrm>
                  <a:off x="3697" y="2066"/>
                  <a:ext cx="14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3" name="Rectangle 1419"/>
                <p:cNvSpPr>
                  <a:spLocks noChangeArrowheads="1"/>
                </p:cNvSpPr>
                <p:nvPr/>
              </p:nvSpPr>
              <p:spPr bwMode="auto">
                <a:xfrm>
                  <a:off x="3973" y="2066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4" name="Rectangle 1420"/>
                <p:cNvSpPr>
                  <a:spLocks noChangeArrowheads="1"/>
                </p:cNvSpPr>
                <p:nvPr/>
              </p:nvSpPr>
              <p:spPr bwMode="auto">
                <a:xfrm>
                  <a:off x="3711" y="2066"/>
                  <a:ext cx="262" cy="3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5" name="Rectangle 1421"/>
                <p:cNvSpPr>
                  <a:spLocks noChangeArrowheads="1"/>
                </p:cNvSpPr>
                <p:nvPr/>
              </p:nvSpPr>
              <p:spPr bwMode="auto">
                <a:xfrm>
                  <a:off x="3711" y="2141"/>
                  <a:ext cx="262" cy="4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6" name="Rectangle 1422"/>
                <p:cNvSpPr>
                  <a:spLocks noChangeArrowheads="1"/>
                </p:cNvSpPr>
                <p:nvPr/>
              </p:nvSpPr>
              <p:spPr bwMode="auto">
                <a:xfrm>
                  <a:off x="3711" y="2069"/>
                  <a:ext cx="12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7" name="Rectangle 1423"/>
                <p:cNvSpPr>
                  <a:spLocks noChangeArrowheads="1"/>
                </p:cNvSpPr>
                <p:nvPr/>
              </p:nvSpPr>
              <p:spPr bwMode="auto">
                <a:xfrm>
                  <a:off x="3959" y="2069"/>
                  <a:ext cx="14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8" name="Rectangle 1424"/>
                <p:cNvSpPr>
                  <a:spLocks noChangeArrowheads="1"/>
                </p:cNvSpPr>
                <p:nvPr/>
              </p:nvSpPr>
              <p:spPr bwMode="auto">
                <a:xfrm>
                  <a:off x="3723" y="2069"/>
                  <a:ext cx="236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69" name="Rectangle 1425"/>
                <p:cNvSpPr>
                  <a:spLocks noChangeArrowheads="1"/>
                </p:cNvSpPr>
                <p:nvPr/>
              </p:nvSpPr>
              <p:spPr bwMode="auto">
                <a:xfrm>
                  <a:off x="3723" y="2137"/>
                  <a:ext cx="236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0" name="Rectangle 1426"/>
                <p:cNvSpPr>
                  <a:spLocks noChangeArrowheads="1"/>
                </p:cNvSpPr>
                <p:nvPr/>
              </p:nvSpPr>
              <p:spPr bwMode="auto">
                <a:xfrm>
                  <a:off x="3723" y="2073"/>
                  <a:ext cx="14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1" name="Rectangle 1427"/>
                <p:cNvSpPr>
                  <a:spLocks noChangeArrowheads="1"/>
                </p:cNvSpPr>
                <p:nvPr/>
              </p:nvSpPr>
              <p:spPr bwMode="auto">
                <a:xfrm>
                  <a:off x="3947" y="2073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2" name="Rectangle 1428"/>
                <p:cNvSpPr>
                  <a:spLocks noChangeArrowheads="1"/>
                </p:cNvSpPr>
                <p:nvPr/>
              </p:nvSpPr>
              <p:spPr bwMode="auto">
                <a:xfrm>
                  <a:off x="3737" y="2073"/>
                  <a:ext cx="210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3" name="Rectangle 1429"/>
                <p:cNvSpPr>
                  <a:spLocks noChangeArrowheads="1"/>
                </p:cNvSpPr>
                <p:nvPr/>
              </p:nvSpPr>
              <p:spPr bwMode="auto">
                <a:xfrm>
                  <a:off x="3737" y="2132"/>
                  <a:ext cx="210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4" name="Rectangle 1430"/>
                <p:cNvSpPr>
                  <a:spLocks noChangeArrowheads="1"/>
                </p:cNvSpPr>
                <p:nvPr/>
              </p:nvSpPr>
              <p:spPr bwMode="auto">
                <a:xfrm>
                  <a:off x="3737" y="2078"/>
                  <a:ext cx="13" cy="5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5" name="Rectangle 1431"/>
                <p:cNvSpPr>
                  <a:spLocks noChangeArrowheads="1"/>
                </p:cNvSpPr>
                <p:nvPr/>
              </p:nvSpPr>
              <p:spPr bwMode="auto">
                <a:xfrm>
                  <a:off x="3933" y="2078"/>
                  <a:ext cx="14" cy="5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6" name="Rectangle 1432"/>
                <p:cNvSpPr>
                  <a:spLocks noChangeArrowheads="1"/>
                </p:cNvSpPr>
                <p:nvPr/>
              </p:nvSpPr>
              <p:spPr bwMode="auto">
                <a:xfrm>
                  <a:off x="3750" y="2078"/>
                  <a:ext cx="183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7" name="Rectangle 1433"/>
                <p:cNvSpPr>
                  <a:spLocks noChangeArrowheads="1"/>
                </p:cNvSpPr>
                <p:nvPr/>
              </p:nvSpPr>
              <p:spPr bwMode="auto">
                <a:xfrm>
                  <a:off x="3750" y="2129"/>
                  <a:ext cx="183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8" name="Rectangle 1434"/>
                <p:cNvSpPr>
                  <a:spLocks noChangeArrowheads="1"/>
                </p:cNvSpPr>
                <p:nvPr/>
              </p:nvSpPr>
              <p:spPr bwMode="auto">
                <a:xfrm>
                  <a:off x="3750" y="2081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79" name="Rectangle 1435"/>
                <p:cNvSpPr>
                  <a:spLocks noChangeArrowheads="1"/>
                </p:cNvSpPr>
                <p:nvPr/>
              </p:nvSpPr>
              <p:spPr bwMode="auto">
                <a:xfrm>
                  <a:off x="3920" y="2081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0" name="Rectangle 1436"/>
                <p:cNvSpPr>
                  <a:spLocks noChangeArrowheads="1"/>
                </p:cNvSpPr>
                <p:nvPr/>
              </p:nvSpPr>
              <p:spPr bwMode="auto">
                <a:xfrm>
                  <a:off x="3763" y="2081"/>
                  <a:ext cx="157" cy="5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1" name="Rectangle 1437"/>
                <p:cNvSpPr>
                  <a:spLocks noChangeArrowheads="1"/>
                </p:cNvSpPr>
                <p:nvPr/>
              </p:nvSpPr>
              <p:spPr bwMode="auto">
                <a:xfrm>
                  <a:off x="3763" y="2125"/>
                  <a:ext cx="157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2" name="Rectangle 1438"/>
                <p:cNvSpPr>
                  <a:spLocks noChangeArrowheads="1"/>
                </p:cNvSpPr>
                <p:nvPr/>
              </p:nvSpPr>
              <p:spPr bwMode="auto">
                <a:xfrm>
                  <a:off x="3763" y="2086"/>
                  <a:ext cx="13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3" name="Rectangle 1439"/>
                <p:cNvSpPr>
                  <a:spLocks noChangeArrowheads="1"/>
                </p:cNvSpPr>
                <p:nvPr/>
              </p:nvSpPr>
              <p:spPr bwMode="auto">
                <a:xfrm>
                  <a:off x="3907" y="2086"/>
                  <a:ext cx="13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4" name="Rectangle 1440"/>
                <p:cNvSpPr>
                  <a:spLocks noChangeArrowheads="1"/>
                </p:cNvSpPr>
                <p:nvPr/>
              </p:nvSpPr>
              <p:spPr bwMode="auto">
                <a:xfrm>
                  <a:off x="3776" y="2086"/>
                  <a:ext cx="131" cy="3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5" name="Rectangle 1441"/>
                <p:cNvSpPr>
                  <a:spLocks noChangeArrowheads="1"/>
                </p:cNvSpPr>
                <p:nvPr/>
              </p:nvSpPr>
              <p:spPr bwMode="auto">
                <a:xfrm>
                  <a:off x="3776" y="2121"/>
                  <a:ext cx="131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6" name="Rectangle 1442"/>
                <p:cNvSpPr>
                  <a:spLocks noChangeArrowheads="1"/>
                </p:cNvSpPr>
                <p:nvPr/>
              </p:nvSpPr>
              <p:spPr bwMode="auto">
                <a:xfrm>
                  <a:off x="3776" y="2089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7" name="Rectangle 1443"/>
                <p:cNvSpPr>
                  <a:spLocks noChangeArrowheads="1"/>
                </p:cNvSpPr>
                <p:nvPr/>
              </p:nvSpPr>
              <p:spPr bwMode="auto">
                <a:xfrm>
                  <a:off x="3894" y="2089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8" name="Rectangle 1444"/>
                <p:cNvSpPr>
                  <a:spLocks noChangeArrowheads="1"/>
                </p:cNvSpPr>
                <p:nvPr/>
              </p:nvSpPr>
              <p:spPr bwMode="auto">
                <a:xfrm>
                  <a:off x="3789" y="2089"/>
                  <a:ext cx="105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89" name="Rectangle 1445"/>
                <p:cNvSpPr>
                  <a:spLocks noChangeArrowheads="1"/>
                </p:cNvSpPr>
                <p:nvPr/>
              </p:nvSpPr>
              <p:spPr bwMode="auto">
                <a:xfrm>
                  <a:off x="3789" y="2117"/>
                  <a:ext cx="105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0" name="Rectangle 1446"/>
                <p:cNvSpPr>
                  <a:spLocks noChangeArrowheads="1"/>
                </p:cNvSpPr>
                <p:nvPr/>
              </p:nvSpPr>
              <p:spPr bwMode="auto">
                <a:xfrm>
                  <a:off x="3789" y="2093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1" name="Rectangle 1447"/>
                <p:cNvSpPr>
                  <a:spLocks noChangeArrowheads="1"/>
                </p:cNvSpPr>
                <p:nvPr/>
              </p:nvSpPr>
              <p:spPr bwMode="auto">
                <a:xfrm>
                  <a:off x="3881" y="2093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2" name="Rectangle 1448"/>
                <p:cNvSpPr>
                  <a:spLocks noChangeArrowheads="1"/>
                </p:cNvSpPr>
                <p:nvPr/>
              </p:nvSpPr>
              <p:spPr bwMode="auto">
                <a:xfrm>
                  <a:off x="3802" y="2093"/>
                  <a:ext cx="79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3" name="Rectangle 1449"/>
                <p:cNvSpPr>
                  <a:spLocks noChangeArrowheads="1"/>
                </p:cNvSpPr>
                <p:nvPr/>
              </p:nvSpPr>
              <p:spPr bwMode="auto">
                <a:xfrm>
                  <a:off x="3802" y="2113"/>
                  <a:ext cx="79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4" name="Rectangle 1450"/>
                <p:cNvSpPr>
                  <a:spLocks noChangeArrowheads="1"/>
                </p:cNvSpPr>
                <p:nvPr/>
              </p:nvSpPr>
              <p:spPr bwMode="auto">
                <a:xfrm>
                  <a:off x="3802" y="2097"/>
                  <a:ext cx="14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5" name="Rectangle 1451"/>
                <p:cNvSpPr>
                  <a:spLocks noChangeArrowheads="1"/>
                </p:cNvSpPr>
                <p:nvPr/>
              </p:nvSpPr>
              <p:spPr bwMode="auto">
                <a:xfrm>
                  <a:off x="3868" y="2097"/>
                  <a:ext cx="13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6" name="Rectangle 1452"/>
                <p:cNvSpPr>
                  <a:spLocks noChangeArrowheads="1"/>
                </p:cNvSpPr>
                <p:nvPr/>
              </p:nvSpPr>
              <p:spPr bwMode="auto">
                <a:xfrm>
                  <a:off x="3816" y="2097"/>
                  <a:ext cx="52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7" name="Rectangle 1453"/>
                <p:cNvSpPr>
                  <a:spLocks noChangeArrowheads="1"/>
                </p:cNvSpPr>
                <p:nvPr/>
              </p:nvSpPr>
              <p:spPr bwMode="auto">
                <a:xfrm>
                  <a:off x="3816" y="2109"/>
                  <a:ext cx="52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8" name="Rectangle 1454"/>
                <p:cNvSpPr>
                  <a:spLocks noChangeArrowheads="1"/>
                </p:cNvSpPr>
                <p:nvPr/>
              </p:nvSpPr>
              <p:spPr bwMode="auto">
                <a:xfrm>
                  <a:off x="3816" y="2101"/>
                  <a:ext cx="12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599" name="Rectangle 1455"/>
                <p:cNvSpPr>
                  <a:spLocks noChangeArrowheads="1"/>
                </p:cNvSpPr>
                <p:nvPr/>
              </p:nvSpPr>
              <p:spPr bwMode="auto">
                <a:xfrm>
                  <a:off x="3854" y="2101"/>
                  <a:ext cx="14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00" name="Rectangle 1456"/>
                <p:cNvSpPr>
                  <a:spLocks noChangeArrowheads="1"/>
                </p:cNvSpPr>
                <p:nvPr/>
              </p:nvSpPr>
              <p:spPr bwMode="auto">
                <a:xfrm>
                  <a:off x="3828" y="2101"/>
                  <a:ext cx="26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602" name="Rectangle 1458"/>
              <p:cNvSpPr>
                <a:spLocks noChangeArrowheads="1"/>
              </p:cNvSpPr>
              <p:nvPr/>
            </p:nvSpPr>
            <p:spPr bwMode="auto">
              <a:xfrm>
                <a:off x="3423" y="1979"/>
                <a:ext cx="839" cy="25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604" name="Rectangle 1460"/>
            <p:cNvSpPr>
              <a:spLocks noChangeArrowheads="1"/>
            </p:cNvSpPr>
            <p:nvPr/>
          </p:nvSpPr>
          <p:spPr bwMode="auto">
            <a:xfrm>
              <a:off x="3662" y="1993"/>
              <a:ext cx="35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100">
                  <a:solidFill>
                    <a:srgbClr val="000000"/>
                  </a:solidFill>
                </a:rPr>
                <a:t>Logística</a:t>
              </a:r>
              <a:endParaRPr lang="es-ES" sz="1100"/>
            </a:p>
          </p:txBody>
        </p:sp>
        <p:sp>
          <p:nvSpPr>
            <p:cNvPr id="7605" name="Rectangle 1461"/>
            <p:cNvSpPr>
              <a:spLocks noChangeArrowheads="1"/>
            </p:cNvSpPr>
            <p:nvPr/>
          </p:nvSpPr>
          <p:spPr bwMode="auto">
            <a:xfrm>
              <a:off x="3651" y="2109"/>
              <a:ext cx="38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</a:rPr>
                <a:t>Outbound</a:t>
              </a:r>
              <a:endParaRPr lang="es-ES" sz="1100"/>
            </a:p>
          </p:txBody>
        </p:sp>
        <p:grpSp>
          <p:nvGrpSpPr>
            <p:cNvPr id="7736" name="Group 1592"/>
            <p:cNvGrpSpPr>
              <a:grpSpLocks/>
            </p:cNvGrpSpPr>
            <p:nvPr/>
          </p:nvGrpSpPr>
          <p:grpSpPr bwMode="auto">
            <a:xfrm>
              <a:off x="3424" y="1661"/>
              <a:ext cx="885" cy="295"/>
              <a:chOff x="3423" y="1646"/>
              <a:chExt cx="885" cy="295"/>
            </a:xfrm>
          </p:grpSpPr>
          <p:sp>
            <p:nvSpPr>
              <p:cNvPr id="7608" name="Rectangle 1464"/>
              <p:cNvSpPr>
                <a:spLocks noChangeArrowheads="1"/>
              </p:cNvSpPr>
              <p:nvPr/>
            </p:nvSpPr>
            <p:spPr bwMode="auto">
              <a:xfrm>
                <a:off x="3469" y="1687"/>
                <a:ext cx="839" cy="25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734" name="Group 1590"/>
              <p:cNvGrpSpPr>
                <a:grpSpLocks/>
              </p:cNvGrpSpPr>
              <p:nvPr/>
            </p:nvGrpSpPr>
            <p:grpSpPr bwMode="auto">
              <a:xfrm>
                <a:off x="3423" y="1646"/>
                <a:ext cx="838" cy="253"/>
                <a:chOff x="3423" y="1646"/>
                <a:chExt cx="838" cy="253"/>
              </a:xfrm>
            </p:grpSpPr>
            <p:sp>
              <p:nvSpPr>
                <p:cNvPr id="7609" name="Rectangle 1465"/>
                <p:cNvSpPr>
                  <a:spLocks noChangeArrowheads="1"/>
                </p:cNvSpPr>
                <p:nvPr/>
              </p:nvSpPr>
              <p:spPr bwMode="auto">
                <a:xfrm>
                  <a:off x="3423" y="1646"/>
                  <a:ext cx="838" cy="3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0" name="Rectangle 1466"/>
                <p:cNvSpPr>
                  <a:spLocks noChangeArrowheads="1"/>
                </p:cNvSpPr>
                <p:nvPr/>
              </p:nvSpPr>
              <p:spPr bwMode="auto">
                <a:xfrm>
                  <a:off x="3423" y="1895"/>
                  <a:ext cx="838" cy="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1" name="Rectangle 1467"/>
                <p:cNvSpPr>
                  <a:spLocks noChangeArrowheads="1"/>
                </p:cNvSpPr>
                <p:nvPr/>
              </p:nvSpPr>
              <p:spPr bwMode="auto">
                <a:xfrm>
                  <a:off x="3423" y="1649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2" name="Rectangle 1468"/>
                <p:cNvSpPr>
                  <a:spLocks noChangeArrowheads="1"/>
                </p:cNvSpPr>
                <p:nvPr/>
              </p:nvSpPr>
              <p:spPr bwMode="auto">
                <a:xfrm>
                  <a:off x="4247" y="1649"/>
                  <a:ext cx="14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3" name="Rectangle 1469"/>
                <p:cNvSpPr>
                  <a:spLocks noChangeArrowheads="1"/>
                </p:cNvSpPr>
                <p:nvPr/>
              </p:nvSpPr>
              <p:spPr bwMode="auto">
                <a:xfrm>
                  <a:off x="3435" y="1649"/>
                  <a:ext cx="812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4" name="Rectangle 1470"/>
                <p:cNvSpPr>
                  <a:spLocks noChangeArrowheads="1"/>
                </p:cNvSpPr>
                <p:nvPr/>
              </p:nvSpPr>
              <p:spPr bwMode="auto">
                <a:xfrm>
                  <a:off x="3435" y="1890"/>
                  <a:ext cx="812" cy="5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5" name="Rectangle 1471"/>
                <p:cNvSpPr>
                  <a:spLocks noChangeArrowheads="1"/>
                </p:cNvSpPr>
                <p:nvPr/>
              </p:nvSpPr>
              <p:spPr bwMode="auto">
                <a:xfrm>
                  <a:off x="3435" y="1653"/>
                  <a:ext cx="14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6" name="Rectangle 1472"/>
                <p:cNvSpPr>
                  <a:spLocks noChangeArrowheads="1"/>
                </p:cNvSpPr>
                <p:nvPr/>
              </p:nvSpPr>
              <p:spPr bwMode="auto">
                <a:xfrm>
                  <a:off x="4235" y="1653"/>
                  <a:ext cx="12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7" name="Rectangle 1473"/>
                <p:cNvSpPr>
                  <a:spLocks noChangeArrowheads="1"/>
                </p:cNvSpPr>
                <p:nvPr/>
              </p:nvSpPr>
              <p:spPr bwMode="auto">
                <a:xfrm>
                  <a:off x="3449" y="1653"/>
                  <a:ext cx="786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8" name="Rectangle 1474"/>
                <p:cNvSpPr>
                  <a:spLocks noChangeArrowheads="1"/>
                </p:cNvSpPr>
                <p:nvPr/>
              </p:nvSpPr>
              <p:spPr bwMode="auto">
                <a:xfrm>
                  <a:off x="3449" y="1887"/>
                  <a:ext cx="786" cy="3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19" name="Rectangle 1475"/>
                <p:cNvSpPr>
                  <a:spLocks noChangeArrowheads="1"/>
                </p:cNvSpPr>
                <p:nvPr/>
              </p:nvSpPr>
              <p:spPr bwMode="auto">
                <a:xfrm>
                  <a:off x="3449" y="1657"/>
                  <a:ext cx="12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0" name="Rectangle 1476"/>
                <p:cNvSpPr>
                  <a:spLocks noChangeArrowheads="1"/>
                </p:cNvSpPr>
                <p:nvPr/>
              </p:nvSpPr>
              <p:spPr bwMode="auto">
                <a:xfrm>
                  <a:off x="4221" y="1657"/>
                  <a:ext cx="14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1" name="Rectangle 1477"/>
                <p:cNvSpPr>
                  <a:spLocks noChangeArrowheads="1"/>
                </p:cNvSpPr>
                <p:nvPr/>
              </p:nvSpPr>
              <p:spPr bwMode="auto">
                <a:xfrm>
                  <a:off x="3461" y="1657"/>
                  <a:ext cx="760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2" name="Rectangle 1478"/>
                <p:cNvSpPr>
                  <a:spLocks noChangeArrowheads="1"/>
                </p:cNvSpPr>
                <p:nvPr/>
              </p:nvSpPr>
              <p:spPr bwMode="auto">
                <a:xfrm>
                  <a:off x="3461" y="1882"/>
                  <a:ext cx="760" cy="5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3" name="Rectangle 1479"/>
                <p:cNvSpPr>
                  <a:spLocks noChangeArrowheads="1"/>
                </p:cNvSpPr>
                <p:nvPr/>
              </p:nvSpPr>
              <p:spPr bwMode="auto">
                <a:xfrm>
                  <a:off x="3461" y="1661"/>
                  <a:ext cx="14" cy="221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4" name="Rectangle 1480"/>
                <p:cNvSpPr>
                  <a:spLocks noChangeArrowheads="1"/>
                </p:cNvSpPr>
                <p:nvPr/>
              </p:nvSpPr>
              <p:spPr bwMode="auto">
                <a:xfrm>
                  <a:off x="4209" y="1661"/>
                  <a:ext cx="12" cy="221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5" name="Rectangle 1481"/>
                <p:cNvSpPr>
                  <a:spLocks noChangeArrowheads="1"/>
                </p:cNvSpPr>
                <p:nvPr/>
              </p:nvSpPr>
              <p:spPr bwMode="auto">
                <a:xfrm>
                  <a:off x="3475" y="1661"/>
                  <a:ext cx="734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6" name="Rectangle 1482"/>
                <p:cNvSpPr>
                  <a:spLocks noChangeArrowheads="1"/>
                </p:cNvSpPr>
                <p:nvPr/>
              </p:nvSpPr>
              <p:spPr bwMode="auto">
                <a:xfrm>
                  <a:off x="3475" y="1879"/>
                  <a:ext cx="734" cy="3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7" name="Rectangle 1483"/>
                <p:cNvSpPr>
                  <a:spLocks noChangeArrowheads="1"/>
                </p:cNvSpPr>
                <p:nvPr/>
              </p:nvSpPr>
              <p:spPr bwMode="auto">
                <a:xfrm>
                  <a:off x="3475" y="1665"/>
                  <a:ext cx="13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8" name="Rectangle 1484"/>
                <p:cNvSpPr>
                  <a:spLocks noChangeArrowheads="1"/>
                </p:cNvSpPr>
                <p:nvPr/>
              </p:nvSpPr>
              <p:spPr bwMode="auto">
                <a:xfrm>
                  <a:off x="4195" y="1665"/>
                  <a:ext cx="14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29" name="Rectangle 1485"/>
                <p:cNvSpPr>
                  <a:spLocks noChangeArrowheads="1"/>
                </p:cNvSpPr>
                <p:nvPr/>
              </p:nvSpPr>
              <p:spPr bwMode="auto">
                <a:xfrm>
                  <a:off x="3488" y="1665"/>
                  <a:ext cx="707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0" name="Rectangle 1486"/>
                <p:cNvSpPr>
                  <a:spLocks noChangeArrowheads="1"/>
                </p:cNvSpPr>
                <p:nvPr/>
              </p:nvSpPr>
              <p:spPr bwMode="auto">
                <a:xfrm>
                  <a:off x="3488" y="1875"/>
                  <a:ext cx="707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1" name="Rectangle 1487"/>
                <p:cNvSpPr>
                  <a:spLocks noChangeArrowheads="1"/>
                </p:cNvSpPr>
                <p:nvPr/>
              </p:nvSpPr>
              <p:spPr bwMode="auto">
                <a:xfrm>
                  <a:off x="3488" y="1669"/>
                  <a:ext cx="13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2" name="Rectangle 1488"/>
                <p:cNvSpPr>
                  <a:spLocks noChangeArrowheads="1"/>
                </p:cNvSpPr>
                <p:nvPr/>
              </p:nvSpPr>
              <p:spPr bwMode="auto">
                <a:xfrm>
                  <a:off x="4182" y="1669"/>
                  <a:ext cx="13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3" name="Rectangle 1489"/>
                <p:cNvSpPr>
                  <a:spLocks noChangeArrowheads="1"/>
                </p:cNvSpPr>
                <p:nvPr/>
              </p:nvSpPr>
              <p:spPr bwMode="auto">
                <a:xfrm>
                  <a:off x="3501" y="1669"/>
                  <a:ext cx="681" cy="3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4" name="Rectangle 1490"/>
                <p:cNvSpPr>
                  <a:spLocks noChangeArrowheads="1"/>
                </p:cNvSpPr>
                <p:nvPr/>
              </p:nvSpPr>
              <p:spPr bwMode="auto">
                <a:xfrm>
                  <a:off x="3501" y="1871"/>
                  <a:ext cx="681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5" name="Rectangle 1491"/>
                <p:cNvSpPr>
                  <a:spLocks noChangeArrowheads="1"/>
                </p:cNvSpPr>
                <p:nvPr/>
              </p:nvSpPr>
              <p:spPr bwMode="auto">
                <a:xfrm>
                  <a:off x="3501" y="1672"/>
                  <a:ext cx="13" cy="199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6" name="Rectangle 1492"/>
                <p:cNvSpPr>
                  <a:spLocks noChangeArrowheads="1"/>
                </p:cNvSpPr>
                <p:nvPr/>
              </p:nvSpPr>
              <p:spPr bwMode="auto">
                <a:xfrm>
                  <a:off x="4169" y="1672"/>
                  <a:ext cx="13" cy="199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7" name="Rectangle 1493"/>
                <p:cNvSpPr>
                  <a:spLocks noChangeArrowheads="1"/>
                </p:cNvSpPr>
                <p:nvPr/>
              </p:nvSpPr>
              <p:spPr bwMode="auto">
                <a:xfrm>
                  <a:off x="3514" y="1672"/>
                  <a:ext cx="655" cy="5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8" name="Rectangle 1494"/>
                <p:cNvSpPr>
                  <a:spLocks noChangeArrowheads="1"/>
                </p:cNvSpPr>
                <p:nvPr/>
              </p:nvSpPr>
              <p:spPr bwMode="auto">
                <a:xfrm>
                  <a:off x="3514" y="1867"/>
                  <a:ext cx="655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39" name="Rectangle 1495"/>
                <p:cNvSpPr>
                  <a:spLocks noChangeArrowheads="1"/>
                </p:cNvSpPr>
                <p:nvPr/>
              </p:nvSpPr>
              <p:spPr bwMode="auto">
                <a:xfrm>
                  <a:off x="3514" y="1677"/>
                  <a:ext cx="13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0" name="Rectangle 1496"/>
                <p:cNvSpPr>
                  <a:spLocks noChangeArrowheads="1"/>
                </p:cNvSpPr>
                <p:nvPr/>
              </p:nvSpPr>
              <p:spPr bwMode="auto">
                <a:xfrm>
                  <a:off x="4156" y="1677"/>
                  <a:ext cx="13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1" name="Rectangle 1497"/>
                <p:cNvSpPr>
                  <a:spLocks noChangeArrowheads="1"/>
                </p:cNvSpPr>
                <p:nvPr/>
              </p:nvSpPr>
              <p:spPr bwMode="auto">
                <a:xfrm>
                  <a:off x="3527" y="1677"/>
                  <a:ext cx="629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2" name="Rectangle 1498"/>
                <p:cNvSpPr>
                  <a:spLocks noChangeArrowheads="1"/>
                </p:cNvSpPr>
                <p:nvPr/>
              </p:nvSpPr>
              <p:spPr bwMode="auto">
                <a:xfrm>
                  <a:off x="3527" y="1863"/>
                  <a:ext cx="629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3" name="Rectangle 1499"/>
                <p:cNvSpPr>
                  <a:spLocks noChangeArrowheads="1"/>
                </p:cNvSpPr>
                <p:nvPr/>
              </p:nvSpPr>
              <p:spPr bwMode="auto">
                <a:xfrm>
                  <a:off x="3527" y="1681"/>
                  <a:ext cx="13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4" name="Rectangle 1500"/>
                <p:cNvSpPr>
                  <a:spLocks noChangeArrowheads="1"/>
                </p:cNvSpPr>
                <p:nvPr/>
              </p:nvSpPr>
              <p:spPr bwMode="auto">
                <a:xfrm>
                  <a:off x="4143" y="1681"/>
                  <a:ext cx="13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5" name="Rectangle 1501"/>
                <p:cNvSpPr>
                  <a:spLocks noChangeArrowheads="1"/>
                </p:cNvSpPr>
                <p:nvPr/>
              </p:nvSpPr>
              <p:spPr bwMode="auto">
                <a:xfrm>
                  <a:off x="3540" y="1681"/>
                  <a:ext cx="603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6" name="Rectangle 1502"/>
                <p:cNvSpPr>
                  <a:spLocks noChangeArrowheads="1"/>
                </p:cNvSpPr>
                <p:nvPr/>
              </p:nvSpPr>
              <p:spPr bwMode="auto">
                <a:xfrm>
                  <a:off x="3540" y="1859"/>
                  <a:ext cx="603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7" name="Rectangle 1503"/>
                <p:cNvSpPr>
                  <a:spLocks noChangeArrowheads="1"/>
                </p:cNvSpPr>
                <p:nvPr/>
              </p:nvSpPr>
              <p:spPr bwMode="auto">
                <a:xfrm>
                  <a:off x="3540" y="1685"/>
                  <a:ext cx="14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8" name="Rectangle 1504"/>
                <p:cNvSpPr>
                  <a:spLocks noChangeArrowheads="1"/>
                </p:cNvSpPr>
                <p:nvPr/>
              </p:nvSpPr>
              <p:spPr bwMode="auto">
                <a:xfrm>
                  <a:off x="4130" y="1685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49" name="Rectangle 1505"/>
                <p:cNvSpPr>
                  <a:spLocks noChangeArrowheads="1"/>
                </p:cNvSpPr>
                <p:nvPr/>
              </p:nvSpPr>
              <p:spPr bwMode="auto">
                <a:xfrm>
                  <a:off x="3554" y="1685"/>
                  <a:ext cx="576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0" name="Rectangle 1506"/>
                <p:cNvSpPr>
                  <a:spLocks noChangeArrowheads="1"/>
                </p:cNvSpPr>
                <p:nvPr/>
              </p:nvSpPr>
              <p:spPr bwMode="auto">
                <a:xfrm>
                  <a:off x="3554" y="1855"/>
                  <a:ext cx="576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1" name="Rectangle 1507"/>
                <p:cNvSpPr>
                  <a:spLocks noChangeArrowheads="1"/>
                </p:cNvSpPr>
                <p:nvPr/>
              </p:nvSpPr>
              <p:spPr bwMode="auto">
                <a:xfrm>
                  <a:off x="3554" y="1689"/>
                  <a:ext cx="12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2" name="Rectangle 1508"/>
                <p:cNvSpPr>
                  <a:spLocks noChangeArrowheads="1"/>
                </p:cNvSpPr>
                <p:nvPr/>
              </p:nvSpPr>
              <p:spPr bwMode="auto">
                <a:xfrm>
                  <a:off x="4116" y="1689"/>
                  <a:ext cx="14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3" name="Rectangle 1509"/>
                <p:cNvSpPr>
                  <a:spLocks noChangeArrowheads="1"/>
                </p:cNvSpPr>
                <p:nvPr/>
              </p:nvSpPr>
              <p:spPr bwMode="auto">
                <a:xfrm>
                  <a:off x="3566" y="1689"/>
                  <a:ext cx="550" cy="3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4" name="Rectangle 1510"/>
                <p:cNvSpPr>
                  <a:spLocks noChangeArrowheads="1"/>
                </p:cNvSpPr>
                <p:nvPr/>
              </p:nvSpPr>
              <p:spPr bwMode="auto">
                <a:xfrm>
                  <a:off x="3566" y="1851"/>
                  <a:ext cx="550" cy="4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5" name="Rectangle 1511"/>
                <p:cNvSpPr>
                  <a:spLocks noChangeArrowheads="1"/>
                </p:cNvSpPr>
                <p:nvPr/>
              </p:nvSpPr>
              <p:spPr bwMode="auto">
                <a:xfrm>
                  <a:off x="3566" y="1692"/>
                  <a:ext cx="14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6" name="Rectangle 1512"/>
                <p:cNvSpPr>
                  <a:spLocks noChangeArrowheads="1"/>
                </p:cNvSpPr>
                <p:nvPr/>
              </p:nvSpPr>
              <p:spPr bwMode="auto">
                <a:xfrm>
                  <a:off x="4104" y="1692"/>
                  <a:ext cx="12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7" name="Rectangle 1513"/>
                <p:cNvSpPr>
                  <a:spLocks noChangeArrowheads="1"/>
                </p:cNvSpPr>
                <p:nvPr/>
              </p:nvSpPr>
              <p:spPr bwMode="auto">
                <a:xfrm>
                  <a:off x="3580" y="1692"/>
                  <a:ext cx="524" cy="5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8" name="Rectangle 1514"/>
                <p:cNvSpPr>
                  <a:spLocks noChangeArrowheads="1"/>
                </p:cNvSpPr>
                <p:nvPr/>
              </p:nvSpPr>
              <p:spPr bwMode="auto">
                <a:xfrm>
                  <a:off x="3580" y="1847"/>
                  <a:ext cx="524" cy="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59" name="Rectangle 1515"/>
                <p:cNvSpPr>
                  <a:spLocks noChangeArrowheads="1"/>
                </p:cNvSpPr>
                <p:nvPr/>
              </p:nvSpPr>
              <p:spPr bwMode="auto">
                <a:xfrm>
                  <a:off x="3580" y="1697"/>
                  <a:ext cx="12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0" name="Rectangle 1516"/>
                <p:cNvSpPr>
                  <a:spLocks noChangeArrowheads="1"/>
                </p:cNvSpPr>
                <p:nvPr/>
              </p:nvSpPr>
              <p:spPr bwMode="auto">
                <a:xfrm>
                  <a:off x="4090" y="1697"/>
                  <a:ext cx="14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1" name="Rectangle 1517"/>
                <p:cNvSpPr>
                  <a:spLocks noChangeArrowheads="1"/>
                </p:cNvSpPr>
                <p:nvPr/>
              </p:nvSpPr>
              <p:spPr bwMode="auto">
                <a:xfrm>
                  <a:off x="3592" y="1697"/>
                  <a:ext cx="498" cy="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2" name="Rectangle 1518"/>
                <p:cNvSpPr>
                  <a:spLocks noChangeArrowheads="1"/>
                </p:cNvSpPr>
                <p:nvPr/>
              </p:nvSpPr>
              <p:spPr bwMode="auto">
                <a:xfrm>
                  <a:off x="3592" y="1843"/>
                  <a:ext cx="498" cy="4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3" name="Rectangle 1519"/>
                <p:cNvSpPr>
                  <a:spLocks noChangeArrowheads="1"/>
                </p:cNvSpPr>
                <p:nvPr/>
              </p:nvSpPr>
              <p:spPr bwMode="auto">
                <a:xfrm>
                  <a:off x="3592" y="1700"/>
                  <a:ext cx="14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4" name="Rectangle 1520"/>
                <p:cNvSpPr>
                  <a:spLocks noChangeArrowheads="1"/>
                </p:cNvSpPr>
                <p:nvPr/>
              </p:nvSpPr>
              <p:spPr bwMode="auto">
                <a:xfrm>
                  <a:off x="4078" y="1700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5" name="Rectangle 1521"/>
                <p:cNvSpPr>
                  <a:spLocks noChangeArrowheads="1"/>
                </p:cNvSpPr>
                <p:nvPr/>
              </p:nvSpPr>
              <p:spPr bwMode="auto">
                <a:xfrm>
                  <a:off x="3606" y="1700"/>
                  <a:ext cx="472" cy="5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6" name="Rectangle 1522"/>
                <p:cNvSpPr>
                  <a:spLocks noChangeArrowheads="1"/>
                </p:cNvSpPr>
                <p:nvPr/>
              </p:nvSpPr>
              <p:spPr bwMode="auto">
                <a:xfrm>
                  <a:off x="3606" y="1839"/>
                  <a:ext cx="472" cy="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7" name="Rectangle 1523"/>
                <p:cNvSpPr>
                  <a:spLocks noChangeArrowheads="1"/>
                </p:cNvSpPr>
                <p:nvPr/>
              </p:nvSpPr>
              <p:spPr bwMode="auto">
                <a:xfrm>
                  <a:off x="3606" y="1705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8" name="Rectangle 1524"/>
                <p:cNvSpPr>
                  <a:spLocks noChangeArrowheads="1"/>
                </p:cNvSpPr>
                <p:nvPr/>
              </p:nvSpPr>
              <p:spPr bwMode="auto">
                <a:xfrm>
                  <a:off x="4064" y="1705"/>
                  <a:ext cx="14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69" name="Rectangle 1525"/>
                <p:cNvSpPr>
                  <a:spLocks noChangeArrowheads="1"/>
                </p:cNvSpPr>
                <p:nvPr/>
              </p:nvSpPr>
              <p:spPr bwMode="auto">
                <a:xfrm>
                  <a:off x="3619" y="1705"/>
                  <a:ext cx="445" cy="4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0" name="Rectangle 1526"/>
                <p:cNvSpPr>
                  <a:spLocks noChangeArrowheads="1"/>
                </p:cNvSpPr>
                <p:nvPr/>
              </p:nvSpPr>
              <p:spPr bwMode="auto">
                <a:xfrm>
                  <a:off x="3619" y="1836"/>
                  <a:ext cx="445" cy="3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1" name="Rectangle 1527"/>
                <p:cNvSpPr>
                  <a:spLocks noChangeArrowheads="1"/>
                </p:cNvSpPr>
                <p:nvPr/>
              </p:nvSpPr>
              <p:spPr bwMode="auto">
                <a:xfrm>
                  <a:off x="3619" y="1709"/>
                  <a:ext cx="13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2" name="Rectangle 1528"/>
                <p:cNvSpPr>
                  <a:spLocks noChangeArrowheads="1"/>
                </p:cNvSpPr>
                <p:nvPr/>
              </p:nvSpPr>
              <p:spPr bwMode="auto">
                <a:xfrm>
                  <a:off x="4051" y="1709"/>
                  <a:ext cx="13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3" name="Rectangle 1529"/>
                <p:cNvSpPr>
                  <a:spLocks noChangeArrowheads="1"/>
                </p:cNvSpPr>
                <p:nvPr/>
              </p:nvSpPr>
              <p:spPr bwMode="auto">
                <a:xfrm>
                  <a:off x="3632" y="1709"/>
                  <a:ext cx="419" cy="3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4" name="Rectangle 1530"/>
                <p:cNvSpPr>
                  <a:spLocks noChangeArrowheads="1"/>
                </p:cNvSpPr>
                <p:nvPr/>
              </p:nvSpPr>
              <p:spPr bwMode="auto">
                <a:xfrm>
                  <a:off x="3632" y="1831"/>
                  <a:ext cx="419" cy="5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5" name="Rectangle 1531"/>
                <p:cNvSpPr>
                  <a:spLocks noChangeArrowheads="1"/>
                </p:cNvSpPr>
                <p:nvPr/>
              </p:nvSpPr>
              <p:spPr bwMode="auto">
                <a:xfrm>
                  <a:off x="3632" y="1712"/>
                  <a:ext cx="13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6" name="Rectangle 1532"/>
                <p:cNvSpPr>
                  <a:spLocks noChangeArrowheads="1"/>
                </p:cNvSpPr>
                <p:nvPr/>
              </p:nvSpPr>
              <p:spPr bwMode="auto">
                <a:xfrm>
                  <a:off x="4038" y="1712"/>
                  <a:ext cx="13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7" name="Rectangle 1533"/>
                <p:cNvSpPr>
                  <a:spLocks noChangeArrowheads="1"/>
                </p:cNvSpPr>
                <p:nvPr/>
              </p:nvSpPr>
              <p:spPr bwMode="auto">
                <a:xfrm>
                  <a:off x="3645" y="1712"/>
                  <a:ext cx="393" cy="5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8" name="Rectangle 1534"/>
                <p:cNvSpPr>
                  <a:spLocks noChangeArrowheads="1"/>
                </p:cNvSpPr>
                <p:nvPr/>
              </p:nvSpPr>
              <p:spPr bwMode="auto">
                <a:xfrm>
                  <a:off x="3645" y="1827"/>
                  <a:ext cx="393" cy="4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79" name="Rectangle 1535"/>
                <p:cNvSpPr>
                  <a:spLocks noChangeArrowheads="1"/>
                </p:cNvSpPr>
                <p:nvPr/>
              </p:nvSpPr>
              <p:spPr bwMode="auto">
                <a:xfrm>
                  <a:off x="3645" y="1717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0" name="Rectangle 1536"/>
                <p:cNvSpPr>
                  <a:spLocks noChangeArrowheads="1"/>
                </p:cNvSpPr>
                <p:nvPr/>
              </p:nvSpPr>
              <p:spPr bwMode="auto">
                <a:xfrm>
                  <a:off x="4025" y="1717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1" name="Rectangle 1537"/>
                <p:cNvSpPr>
                  <a:spLocks noChangeArrowheads="1"/>
                </p:cNvSpPr>
                <p:nvPr/>
              </p:nvSpPr>
              <p:spPr bwMode="auto">
                <a:xfrm>
                  <a:off x="3658" y="1717"/>
                  <a:ext cx="367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2" name="Rectangle 1538"/>
                <p:cNvSpPr>
                  <a:spLocks noChangeArrowheads="1"/>
                </p:cNvSpPr>
                <p:nvPr/>
              </p:nvSpPr>
              <p:spPr bwMode="auto">
                <a:xfrm>
                  <a:off x="3658" y="1823"/>
                  <a:ext cx="367" cy="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3" name="Rectangle 1539"/>
                <p:cNvSpPr>
                  <a:spLocks noChangeArrowheads="1"/>
                </p:cNvSpPr>
                <p:nvPr/>
              </p:nvSpPr>
              <p:spPr bwMode="auto">
                <a:xfrm>
                  <a:off x="3658" y="1720"/>
                  <a:ext cx="13" cy="10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4" name="Rectangle 1540"/>
                <p:cNvSpPr>
                  <a:spLocks noChangeArrowheads="1"/>
                </p:cNvSpPr>
                <p:nvPr/>
              </p:nvSpPr>
              <p:spPr bwMode="auto">
                <a:xfrm>
                  <a:off x="4012" y="1720"/>
                  <a:ext cx="13" cy="10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5" name="Rectangle 1541"/>
                <p:cNvSpPr>
                  <a:spLocks noChangeArrowheads="1"/>
                </p:cNvSpPr>
                <p:nvPr/>
              </p:nvSpPr>
              <p:spPr bwMode="auto">
                <a:xfrm>
                  <a:off x="3671" y="1720"/>
                  <a:ext cx="341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6" name="Rectangle 1542"/>
                <p:cNvSpPr>
                  <a:spLocks noChangeArrowheads="1"/>
                </p:cNvSpPr>
                <p:nvPr/>
              </p:nvSpPr>
              <p:spPr bwMode="auto">
                <a:xfrm>
                  <a:off x="3671" y="1819"/>
                  <a:ext cx="341" cy="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7" name="Rectangle 1543"/>
                <p:cNvSpPr>
                  <a:spLocks noChangeArrowheads="1"/>
                </p:cNvSpPr>
                <p:nvPr/>
              </p:nvSpPr>
              <p:spPr bwMode="auto">
                <a:xfrm>
                  <a:off x="3671" y="1725"/>
                  <a:ext cx="14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8" name="Rectangle 1544"/>
                <p:cNvSpPr>
                  <a:spLocks noChangeArrowheads="1"/>
                </p:cNvSpPr>
                <p:nvPr/>
              </p:nvSpPr>
              <p:spPr bwMode="auto">
                <a:xfrm>
                  <a:off x="3999" y="1725"/>
                  <a:ext cx="13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89" name="Rectangle 1545"/>
                <p:cNvSpPr>
                  <a:spLocks noChangeArrowheads="1"/>
                </p:cNvSpPr>
                <p:nvPr/>
              </p:nvSpPr>
              <p:spPr bwMode="auto">
                <a:xfrm>
                  <a:off x="3685" y="1725"/>
                  <a:ext cx="314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0" name="Rectangle 1546"/>
                <p:cNvSpPr>
                  <a:spLocks noChangeArrowheads="1"/>
                </p:cNvSpPr>
                <p:nvPr/>
              </p:nvSpPr>
              <p:spPr bwMode="auto">
                <a:xfrm>
                  <a:off x="3685" y="1816"/>
                  <a:ext cx="314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1" name="Rectangle 1547"/>
                <p:cNvSpPr>
                  <a:spLocks noChangeArrowheads="1"/>
                </p:cNvSpPr>
                <p:nvPr/>
              </p:nvSpPr>
              <p:spPr bwMode="auto">
                <a:xfrm>
                  <a:off x="3685" y="1728"/>
                  <a:ext cx="12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2" name="Rectangle 1548"/>
                <p:cNvSpPr>
                  <a:spLocks noChangeArrowheads="1"/>
                </p:cNvSpPr>
                <p:nvPr/>
              </p:nvSpPr>
              <p:spPr bwMode="auto">
                <a:xfrm>
                  <a:off x="3985" y="1728"/>
                  <a:ext cx="14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3" name="Rectangle 1549"/>
                <p:cNvSpPr>
                  <a:spLocks noChangeArrowheads="1"/>
                </p:cNvSpPr>
                <p:nvPr/>
              </p:nvSpPr>
              <p:spPr bwMode="auto">
                <a:xfrm>
                  <a:off x="3697" y="1728"/>
                  <a:ext cx="288" cy="4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4" name="Rectangle 1550"/>
                <p:cNvSpPr>
                  <a:spLocks noChangeArrowheads="1"/>
                </p:cNvSpPr>
                <p:nvPr/>
              </p:nvSpPr>
              <p:spPr bwMode="auto">
                <a:xfrm>
                  <a:off x="3697" y="1811"/>
                  <a:ext cx="288" cy="5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5" name="Rectangle 1551"/>
                <p:cNvSpPr>
                  <a:spLocks noChangeArrowheads="1"/>
                </p:cNvSpPr>
                <p:nvPr/>
              </p:nvSpPr>
              <p:spPr bwMode="auto">
                <a:xfrm>
                  <a:off x="3697" y="1732"/>
                  <a:ext cx="14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6" name="Rectangle 1552"/>
                <p:cNvSpPr>
                  <a:spLocks noChangeArrowheads="1"/>
                </p:cNvSpPr>
                <p:nvPr/>
              </p:nvSpPr>
              <p:spPr bwMode="auto">
                <a:xfrm>
                  <a:off x="3973" y="1732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7" name="Rectangle 1553"/>
                <p:cNvSpPr>
                  <a:spLocks noChangeArrowheads="1"/>
                </p:cNvSpPr>
                <p:nvPr/>
              </p:nvSpPr>
              <p:spPr bwMode="auto">
                <a:xfrm>
                  <a:off x="3711" y="1732"/>
                  <a:ext cx="262" cy="4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8" name="Rectangle 1554"/>
                <p:cNvSpPr>
                  <a:spLocks noChangeArrowheads="1"/>
                </p:cNvSpPr>
                <p:nvPr/>
              </p:nvSpPr>
              <p:spPr bwMode="auto">
                <a:xfrm>
                  <a:off x="3711" y="1808"/>
                  <a:ext cx="262" cy="3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699" name="Rectangle 1555"/>
                <p:cNvSpPr>
                  <a:spLocks noChangeArrowheads="1"/>
                </p:cNvSpPr>
                <p:nvPr/>
              </p:nvSpPr>
              <p:spPr bwMode="auto">
                <a:xfrm>
                  <a:off x="3711" y="1736"/>
                  <a:ext cx="12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0" name="Rectangle 1556"/>
                <p:cNvSpPr>
                  <a:spLocks noChangeArrowheads="1"/>
                </p:cNvSpPr>
                <p:nvPr/>
              </p:nvSpPr>
              <p:spPr bwMode="auto">
                <a:xfrm>
                  <a:off x="3959" y="1736"/>
                  <a:ext cx="14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1" name="Rectangle 1557"/>
                <p:cNvSpPr>
                  <a:spLocks noChangeArrowheads="1"/>
                </p:cNvSpPr>
                <p:nvPr/>
              </p:nvSpPr>
              <p:spPr bwMode="auto">
                <a:xfrm>
                  <a:off x="3723" y="1736"/>
                  <a:ext cx="236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2" name="Rectangle 1558"/>
                <p:cNvSpPr>
                  <a:spLocks noChangeArrowheads="1"/>
                </p:cNvSpPr>
                <p:nvPr/>
              </p:nvSpPr>
              <p:spPr bwMode="auto">
                <a:xfrm>
                  <a:off x="3723" y="1804"/>
                  <a:ext cx="236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3" name="Rectangle 1559"/>
                <p:cNvSpPr>
                  <a:spLocks noChangeArrowheads="1"/>
                </p:cNvSpPr>
                <p:nvPr/>
              </p:nvSpPr>
              <p:spPr bwMode="auto">
                <a:xfrm>
                  <a:off x="3723" y="1740"/>
                  <a:ext cx="14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4" name="Rectangle 1560"/>
                <p:cNvSpPr>
                  <a:spLocks noChangeArrowheads="1"/>
                </p:cNvSpPr>
                <p:nvPr/>
              </p:nvSpPr>
              <p:spPr bwMode="auto">
                <a:xfrm>
                  <a:off x="3947" y="1740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5" name="Rectangle 1561"/>
                <p:cNvSpPr>
                  <a:spLocks noChangeArrowheads="1"/>
                </p:cNvSpPr>
                <p:nvPr/>
              </p:nvSpPr>
              <p:spPr bwMode="auto">
                <a:xfrm>
                  <a:off x="3737" y="1740"/>
                  <a:ext cx="210" cy="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6" name="Rectangle 1562"/>
                <p:cNvSpPr>
                  <a:spLocks noChangeArrowheads="1"/>
                </p:cNvSpPr>
                <p:nvPr/>
              </p:nvSpPr>
              <p:spPr bwMode="auto">
                <a:xfrm>
                  <a:off x="3737" y="1799"/>
                  <a:ext cx="210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7" name="Rectangle 1563"/>
                <p:cNvSpPr>
                  <a:spLocks noChangeArrowheads="1"/>
                </p:cNvSpPr>
                <p:nvPr/>
              </p:nvSpPr>
              <p:spPr bwMode="auto">
                <a:xfrm>
                  <a:off x="3737" y="1744"/>
                  <a:ext cx="13" cy="5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8" name="Rectangle 1564"/>
                <p:cNvSpPr>
                  <a:spLocks noChangeArrowheads="1"/>
                </p:cNvSpPr>
                <p:nvPr/>
              </p:nvSpPr>
              <p:spPr bwMode="auto">
                <a:xfrm>
                  <a:off x="3933" y="1744"/>
                  <a:ext cx="14" cy="5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09" name="Rectangle 1565"/>
                <p:cNvSpPr>
                  <a:spLocks noChangeArrowheads="1"/>
                </p:cNvSpPr>
                <p:nvPr/>
              </p:nvSpPr>
              <p:spPr bwMode="auto">
                <a:xfrm>
                  <a:off x="3750" y="1744"/>
                  <a:ext cx="183" cy="4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0" name="Rectangle 1566"/>
                <p:cNvSpPr>
                  <a:spLocks noChangeArrowheads="1"/>
                </p:cNvSpPr>
                <p:nvPr/>
              </p:nvSpPr>
              <p:spPr bwMode="auto">
                <a:xfrm>
                  <a:off x="3750" y="1796"/>
                  <a:ext cx="183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1" name="Rectangle 1567"/>
                <p:cNvSpPr>
                  <a:spLocks noChangeArrowheads="1"/>
                </p:cNvSpPr>
                <p:nvPr/>
              </p:nvSpPr>
              <p:spPr bwMode="auto">
                <a:xfrm>
                  <a:off x="3750" y="1748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2" name="Rectangle 1568"/>
                <p:cNvSpPr>
                  <a:spLocks noChangeArrowheads="1"/>
                </p:cNvSpPr>
                <p:nvPr/>
              </p:nvSpPr>
              <p:spPr bwMode="auto">
                <a:xfrm>
                  <a:off x="3920" y="1748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3" name="Rectangle 1569"/>
                <p:cNvSpPr>
                  <a:spLocks noChangeArrowheads="1"/>
                </p:cNvSpPr>
                <p:nvPr/>
              </p:nvSpPr>
              <p:spPr bwMode="auto">
                <a:xfrm>
                  <a:off x="3763" y="1748"/>
                  <a:ext cx="157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4" name="Rectangle 1570"/>
                <p:cNvSpPr>
                  <a:spLocks noChangeArrowheads="1"/>
                </p:cNvSpPr>
                <p:nvPr/>
              </p:nvSpPr>
              <p:spPr bwMode="auto">
                <a:xfrm>
                  <a:off x="3763" y="1791"/>
                  <a:ext cx="157" cy="5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5" name="Rectangle 1571"/>
                <p:cNvSpPr>
                  <a:spLocks noChangeArrowheads="1"/>
                </p:cNvSpPr>
                <p:nvPr/>
              </p:nvSpPr>
              <p:spPr bwMode="auto">
                <a:xfrm>
                  <a:off x="3763" y="1752"/>
                  <a:ext cx="13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6" name="Rectangle 1572"/>
                <p:cNvSpPr>
                  <a:spLocks noChangeArrowheads="1"/>
                </p:cNvSpPr>
                <p:nvPr/>
              </p:nvSpPr>
              <p:spPr bwMode="auto">
                <a:xfrm>
                  <a:off x="3907" y="1752"/>
                  <a:ext cx="13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7" name="Rectangle 1573"/>
                <p:cNvSpPr>
                  <a:spLocks noChangeArrowheads="1"/>
                </p:cNvSpPr>
                <p:nvPr/>
              </p:nvSpPr>
              <p:spPr bwMode="auto">
                <a:xfrm>
                  <a:off x="3776" y="1752"/>
                  <a:ext cx="131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8" name="Rectangle 1574"/>
                <p:cNvSpPr>
                  <a:spLocks noChangeArrowheads="1"/>
                </p:cNvSpPr>
                <p:nvPr/>
              </p:nvSpPr>
              <p:spPr bwMode="auto">
                <a:xfrm>
                  <a:off x="3776" y="1788"/>
                  <a:ext cx="131" cy="3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19" name="Rectangle 1575"/>
                <p:cNvSpPr>
                  <a:spLocks noChangeArrowheads="1"/>
                </p:cNvSpPr>
                <p:nvPr/>
              </p:nvSpPr>
              <p:spPr bwMode="auto">
                <a:xfrm>
                  <a:off x="3776" y="1756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0" name="Rectangle 1576"/>
                <p:cNvSpPr>
                  <a:spLocks noChangeArrowheads="1"/>
                </p:cNvSpPr>
                <p:nvPr/>
              </p:nvSpPr>
              <p:spPr bwMode="auto">
                <a:xfrm>
                  <a:off x="3894" y="1756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1" name="Rectangle 1577"/>
                <p:cNvSpPr>
                  <a:spLocks noChangeArrowheads="1"/>
                </p:cNvSpPr>
                <p:nvPr/>
              </p:nvSpPr>
              <p:spPr bwMode="auto">
                <a:xfrm>
                  <a:off x="3789" y="1756"/>
                  <a:ext cx="105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2" name="Rectangle 1578"/>
                <p:cNvSpPr>
                  <a:spLocks noChangeArrowheads="1"/>
                </p:cNvSpPr>
                <p:nvPr/>
              </p:nvSpPr>
              <p:spPr bwMode="auto">
                <a:xfrm>
                  <a:off x="3789" y="1784"/>
                  <a:ext cx="105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3" name="Rectangle 1579"/>
                <p:cNvSpPr>
                  <a:spLocks noChangeArrowheads="1"/>
                </p:cNvSpPr>
                <p:nvPr/>
              </p:nvSpPr>
              <p:spPr bwMode="auto">
                <a:xfrm>
                  <a:off x="3789" y="1760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4" name="Rectangle 1580"/>
                <p:cNvSpPr>
                  <a:spLocks noChangeArrowheads="1"/>
                </p:cNvSpPr>
                <p:nvPr/>
              </p:nvSpPr>
              <p:spPr bwMode="auto">
                <a:xfrm>
                  <a:off x="3881" y="1760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5" name="Rectangle 1581"/>
                <p:cNvSpPr>
                  <a:spLocks noChangeArrowheads="1"/>
                </p:cNvSpPr>
                <p:nvPr/>
              </p:nvSpPr>
              <p:spPr bwMode="auto">
                <a:xfrm>
                  <a:off x="3802" y="1760"/>
                  <a:ext cx="79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6" name="Rectangle 1582"/>
                <p:cNvSpPr>
                  <a:spLocks noChangeArrowheads="1"/>
                </p:cNvSpPr>
                <p:nvPr/>
              </p:nvSpPr>
              <p:spPr bwMode="auto">
                <a:xfrm>
                  <a:off x="3802" y="1780"/>
                  <a:ext cx="79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7" name="Rectangle 1583"/>
                <p:cNvSpPr>
                  <a:spLocks noChangeArrowheads="1"/>
                </p:cNvSpPr>
                <p:nvPr/>
              </p:nvSpPr>
              <p:spPr bwMode="auto">
                <a:xfrm>
                  <a:off x="3802" y="1764"/>
                  <a:ext cx="14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8" name="Rectangle 1584"/>
                <p:cNvSpPr>
                  <a:spLocks noChangeArrowheads="1"/>
                </p:cNvSpPr>
                <p:nvPr/>
              </p:nvSpPr>
              <p:spPr bwMode="auto">
                <a:xfrm>
                  <a:off x="3868" y="1764"/>
                  <a:ext cx="13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29" name="Rectangle 1585"/>
                <p:cNvSpPr>
                  <a:spLocks noChangeArrowheads="1"/>
                </p:cNvSpPr>
                <p:nvPr/>
              </p:nvSpPr>
              <p:spPr bwMode="auto">
                <a:xfrm>
                  <a:off x="3816" y="1764"/>
                  <a:ext cx="52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30" name="Rectangle 1586"/>
                <p:cNvSpPr>
                  <a:spLocks noChangeArrowheads="1"/>
                </p:cNvSpPr>
                <p:nvPr/>
              </p:nvSpPr>
              <p:spPr bwMode="auto">
                <a:xfrm>
                  <a:off x="3816" y="1776"/>
                  <a:ext cx="52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31" name="Rectangle 1587"/>
                <p:cNvSpPr>
                  <a:spLocks noChangeArrowheads="1"/>
                </p:cNvSpPr>
                <p:nvPr/>
              </p:nvSpPr>
              <p:spPr bwMode="auto">
                <a:xfrm>
                  <a:off x="3816" y="1768"/>
                  <a:ext cx="12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32" name="Rectangle 1588"/>
                <p:cNvSpPr>
                  <a:spLocks noChangeArrowheads="1"/>
                </p:cNvSpPr>
                <p:nvPr/>
              </p:nvSpPr>
              <p:spPr bwMode="auto">
                <a:xfrm>
                  <a:off x="3854" y="1768"/>
                  <a:ext cx="14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33" name="Rectangle 1589"/>
                <p:cNvSpPr>
                  <a:spLocks noChangeArrowheads="1"/>
                </p:cNvSpPr>
                <p:nvPr/>
              </p:nvSpPr>
              <p:spPr bwMode="auto">
                <a:xfrm>
                  <a:off x="3828" y="1768"/>
                  <a:ext cx="26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735" name="Rectangle 1591"/>
              <p:cNvSpPr>
                <a:spLocks noChangeArrowheads="1"/>
              </p:cNvSpPr>
              <p:nvPr/>
            </p:nvSpPr>
            <p:spPr bwMode="auto">
              <a:xfrm>
                <a:off x="3423" y="1646"/>
                <a:ext cx="839" cy="25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737" name="Rectangle 1593"/>
            <p:cNvSpPr>
              <a:spLocks noChangeArrowheads="1"/>
            </p:cNvSpPr>
            <p:nvPr/>
          </p:nvSpPr>
          <p:spPr bwMode="auto">
            <a:xfrm>
              <a:off x="3489" y="1736"/>
              <a:ext cx="706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100">
                  <a:solidFill>
                    <a:srgbClr val="000000"/>
                  </a:solidFill>
                </a:rPr>
                <a:t>Servicio al Cliente</a:t>
              </a:r>
              <a:endParaRPr lang="es-ES" sz="1100"/>
            </a:p>
          </p:txBody>
        </p:sp>
        <p:grpSp>
          <p:nvGrpSpPr>
            <p:cNvPr id="7869" name="Group 1725"/>
            <p:cNvGrpSpPr>
              <a:grpSpLocks/>
            </p:cNvGrpSpPr>
            <p:nvPr/>
          </p:nvGrpSpPr>
          <p:grpSpPr bwMode="auto">
            <a:xfrm>
              <a:off x="1466" y="1979"/>
              <a:ext cx="839" cy="295"/>
              <a:chOff x="1466" y="1979"/>
              <a:chExt cx="839" cy="295"/>
            </a:xfrm>
          </p:grpSpPr>
          <p:sp>
            <p:nvSpPr>
              <p:cNvPr id="7741" name="Rectangle 1597"/>
              <p:cNvSpPr>
                <a:spLocks noChangeArrowheads="1"/>
              </p:cNvSpPr>
              <p:nvPr/>
            </p:nvSpPr>
            <p:spPr bwMode="auto">
              <a:xfrm>
                <a:off x="1513" y="2020"/>
                <a:ext cx="792" cy="25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7867" name="Group 1723"/>
              <p:cNvGrpSpPr>
                <a:grpSpLocks/>
              </p:cNvGrpSpPr>
              <p:nvPr/>
            </p:nvGrpSpPr>
            <p:grpSpPr bwMode="auto">
              <a:xfrm>
                <a:off x="1466" y="1979"/>
                <a:ext cx="792" cy="253"/>
                <a:chOff x="1466" y="1979"/>
                <a:chExt cx="792" cy="253"/>
              </a:xfrm>
            </p:grpSpPr>
            <p:sp>
              <p:nvSpPr>
                <p:cNvPr id="7742" name="Rectangle 1598"/>
                <p:cNvSpPr>
                  <a:spLocks noChangeArrowheads="1"/>
                </p:cNvSpPr>
                <p:nvPr/>
              </p:nvSpPr>
              <p:spPr bwMode="auto">
                <a:xfrm>
                  <a:off x="1466" y="1979"/>
                  <a:ext cx="792" cy="3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3" name="Rectangle 1599"/>
                <p:cNvSpPr>
                  <a:spLocks noChangeArrowheads="1"/>
                </p:cNvSpPr>
                <p:nvPr/>
              </p:nvSpPr>
              <p:spPr bwMode="auto">
                <a:xfrm>
                  <a:off x="1466" y="2228"/>
                  <a:ext cx="792" cy="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4" name="Rectangle 1600"/>
                <p:cNvSpPr>
                  <a:spLocks noChangeArrowheads="1"/>
                </p:cNvSpPr>
                <p:nvPr/>
              </p:nvSpPr>
              <p:spPr bwMode="auto">
                <a:xfrm>
                  <a:off x="1466" y="1982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5" name="Rectangle 1601"/>
                <p:cNvSpPr>
                  <a:spLocks noChangeArrowheads="1"/>
                </p:cNvSpPr>
                <p:nvPr/>
              </p:nvSpPr>
              <p:spPr bwMode="auto">
                <a:xfrm>
                  <a:off x="2246" y="1982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6" name="Rectangle 1602"/>
                <p:cNvSpPr>
                  <a:spLocks noChangeArrowheads="1"/>
                </p:cNvSpPr>
                <p:nvPr/>
              </p:nvSpPr>
              <p:spPr bwMode="auto">
                <a:xfrm>
                  <a:off x="1478" y="1982"/>
                  <a:ext cx="768" cy="5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7" name="Rectangle 1603"/>
                <p:cNvSpPr>
                  <a:spLocks noChangeArrowheads="1"/>
                </p:cNvSpPr>
                <p:nvPr/>
              </p:nvSpPr>
              <p:spPr bwMode="auto">
                <a:xfrm>
                  <a:off x="1478" y="2224"/>
                  <a:ext cx="768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8" name="Rectangle 1604"/>
                <p:cNvSpPr>
                  <a:spLocks noChangeArrowheads="1"/>
                </p:cNvSpPr>
                <p:nvPr/>
              </p:nvSpPr>
              <p:spPr bwMode="auto">
                <a:xfrm>
                  <a:off x="1478" y="1987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49" name="Rectangle 1605"/>
                <p:cNvSpPr>
                  <a:spLocks noChangeArrowheads="1"/>
                </p:cNvSpPr>
                <p:nvPr/>
              </p:nvSpPr>
              <p:spPr bwMode="auto">
                <a:xfrm>
                  <a:off x="2233" y="1987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0" name="Rectangle 1606"/>
                <p:cNvSpPr>
                  <a:spLocks noChangeArrowheads="1"/>
                </p:cNvSpPr>
                <p:nvPr/>
              </p:nvSpPr>
              <p:spPr bwMode="auto">
                <a:xfrm>
                  <a:off x="1491" y="1987"/>
                  <a:ext cx="742" cy="3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1" name="Rectangle 1607"/>
                <p:cNvSpPr>
                  <a:spLocks noChangeArrowheads="1"/>
                </p:cNvSpPr>
                <p:nvPr/>
              </p:nvSpPr>
              <p:spPr bwMode="auto">
                <a:xfrm>
                  <a:off x="1491" y="2220"/>
                  <a:ext cx="742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2" name="Rectangle 1608"/>
                <p:cNvSpPr>
                  <a:spLocks noChangeArrowheads="1"/>
                </p:cNvSpPr>
                <p:nvPr/>
              </p:nvSpPr>
              <p:spPr bwMode="auto">
                <a:xfrm>
                  <a:off x="1491" y="1990"/>
                  <a:ext cx="12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3" name="Rectangle 1609"/>
                <p:cNvSpPr>
                  <a:spLocks noChangeArrowheads="1"/>
                </p:cNvSpPr>
                <p:nvPr/>
              </p:nvSpPr>
              <p:spPr bwMode="auto">
                <a:xfrm>
                  <a:off x="2220" y="1990"/>
                  <a:ext cx="13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4" name="Rectangle 1610"/>
                <p:cNvSpPr>
                  <a:spLocks noChangeArrowheads="1"/>
                </p:cNvSpPr>
                <p:nvPr/>
              </p:nvSpPr>
              <p:spPr bwMode="auto">
                <a:xfrm>
                  <a:off x="1503" y="1990"/>
                  <a:ext cx="717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5" name="Rectangle 1611"/>
                <p:cNvSpPr>
                  <a:spLocks noChangeArrowheads="1"/>
                </p:cNvSpPr>
                <p:nvPr/>
              </p:nvSpPr>
              <p:spPr bwMode="auto">
                <a:xfrm>
                  <a:off x="1503" y="2216"/>
                  <a:ext cx="717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6" name="Rectangle 1612"/>
                <p:cNvSpPr>
                  <a:spLocks noChangeArrowheads="1"/>
                </p:cNvSpPr>
                <p:nvPr/>
              </p:nvSpPr>
              <p:spPr bwMode="auto">
                <a:xfrm>
                  <a:off x="1503" y="1994"/>
                  <a:ext cx="13" cy="222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7" name="Rectangle 1613"/>
                <p:cNvSpPr>
                  <a:spLocks noChangeArrowheads="1"/>
                </p:cNvSpPr>
                <p:nvPr/>
              </p:nvSpPr>
              <p:spPr bwMode="auto">
                <a:xfrm>
                  <a:off x="2209" y="1994"/>
                  <a:ext cx="11" cy="222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8" name="Rectangle 1614"/>
                <p:cNvSpPr>
                  <a:spLocks noChangeArrowheads="1"/>
                </p:cNvSpPr>
                <p:nvPr/>
              </p:nvSpPr>
              <p:spPr bwMode="auto">
                <a:xfrm>
                  <a:off x="1516" y="1994"/>
                  <a:ext cx="693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59" name="Rectangle 1615"/>
                <p:cNvSpPr>
                  <a:spLocks noChangeArrowheads="1"/>
                </p:cNvSpPr>
                <p:nvPr/>
              </p:nvSpPr>
              <p:spPr bwMode="auto">
                <a:xfrm>
                  <a:off x="1516" y="2212"/>
                  <a:ext cx="693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0" name="Rectangle 1616"/>
                <p:cNvSpPr>
                  <a:spLocks noChangeArrowheads="1"/>
                </p:cNvSpPr>
                <p:nvPr/>
              </p:nvSpPr>
              <p:spPr bwMode="auto">
                <a:xfrm>
                  <a:off x="1516" y="1998"/>
                  <a:ext cx="12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1" name="Rectangle 1617"/>
                <p:cNvSpPr>
                  <a:spLocks noChangeArrowheads="1"/>
                </p:cNvSpPr>
                <p:nvPr/>
              </p:nvSpPr>
              <p:spPr bwMode="auto">
                <a:xfrm>
                  <a:off x="2196" y="1998"/>
                  <a:ext cx="13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2" name="Rectangle 1618"/>
                <p:cNvSpPr>
                  <a:spLocks noChangeArrowheads="1"/>
                </p:cNvSpPr>
                <p:nvPr/>
              </p:nvSpPr>
              <p:spPr bwMode="auto">
                <a:xfrm>
                  <a:off x="1528" y="1998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3" name="Rectangle 1619"/>
                <p:cNvSpPr>
                  <a:spLocks noChangeArrowheads="1"/>
                </p:cNvSpPr>
                <p:nvPr/>
              </p:nvSpPr>
              <p:spPr bwMode="auto">
                <a:xfrm>
                  <a:off x="1528" y="2208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4" name="Rectangle 1620"/>
                <p:cNvSpPr>
                  <a:spLocks noChangeArrowheads="1"/>
                </p:cNvSpPr>
                <p:nvPr/>
              </p:nvSpPr>
              <p:spPr bwMode="auto">
                <a:xfrm>
                  <a:off x="1528" y="2002"/>
                  <a:ext cx="12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5" name="Rectangle 1621"/>
                <p:cNvSpPr>
                  <a:spLocks noChangeArrowheads="1"/>
                </p:cNvSpPr>
                <p:nvPr/>
              </p:nvSpPr>
              <p:spPr bwMode="auto">
                <a:xfrm>
                  <a:off x="2183" y="2002"/>
                  <a:ext cx="13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6" name="Rectangle 1622"/>
                <p:cNvSpPr>
                  <a:spLocks noChangeArrowheads="1"/>
                </p:cNvSpPr>
                <p:nvPr/>
              </p:nvSpPr>
              <p:spPr bwMode="auto">
                <a:xfrm>
                  <a:off x="1540" y="2002"/>
                  <a:ext cx="643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7" name="Rectangle 1623"/>
                <p:cNvSpPr>
                  <a:spLocks noChangeArrowheads="1"/>
                </p:cNvSpPr>
                <p:nvPr/>
              </p:nvSpPr>
              <p:spPr bwMode="auto">
                <a:xfrm>
                  <a:off x="1540" y="2204"/>
                  <a:ext cx="643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8" name="Rectangle 1624"/>
                <p:cNvSpPr>
                  <a:spLocks noChangeArrowheads="1"/>
                </p:cNvSpPr>
                <p:nvPr/>
              </p:nvSpPr>
              <p:spPr bwMode="auto">
                <a:xfrm>
                  <a:off x="1540" y="2006"/>
                  <a:ext cx="13" cy="198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69" name="Rectangle 1625"/>
                <p:cNvSpPr>
                  <a:spLocks noChangeArrowheads="1"/>
                </p:cNvSpPr>
                <p:nvPr/>
              </p:nvSpPr>
              <p:spPr bwMode="auto">
                <a:xfrm>
                  <a:off x="2171" y="2006"/>
                  <a:ext cx="12" cy="198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0" name="Rectangle 1626"/>
                <p:cNvSpPr>
                  <a:spLocks noChangeArrowheads="1"/>
                </p:cNvSpPr>
                <p:nvPr/>
              </p:nvSpPr>
              <p:spPr bwMode="auto">
                <a:xfrm>
                  <a:off x="1553" y="2006"/>
                  <a:ext cx="618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1" name="Rectangle 1627"/>
                <p:cNvSpPr>
                  <a:spLocks noChangeArrowheads="1"/>
                </p:cNvSpPr>
                <p:nvPr/>
              </p:nvSpPr>
              <p:spPr bwMode="auto">
                <a:xfrm>
                  <a:off x="1553" y="2200"/>
                  <a:ext cx="618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2" name="Rectangle 1628"/>
                <p:cNvSpPr>
                  <a:spLocks noChangeArrowheads="1"/>
                </p:cNvSpPr>
                <p:nvPr/>
              </p:nvSpPr>
              <p:spPr bwMode="auto">
                <a:xfrm>
                  <a:off x="1553" y="2010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3" name="Rectangle 1629"/>
                <p:cNvSpPr>
                  <a:spLocks noChangeArrowheads="1"/>
                </p:cNvSpPr>
                <p:nvPr/>
              </p:nvSpPr>
              <p:spPr bwMode="auto">
                <a:xfrm>
                  <a:off x="2159" y="2010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4" name="Rectangle 1630"/>
                <p:cNvSpPr>
                  <a:spLocks noChangeArrowheads="1"/>
                </p:cNvSpPr>
                <p:nvPr/>
              </p:nvSpPr>
              <p:spPr bwMode="auto">
                <a:xfrm>
                  <a:off x="1565" y="2010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5" name="Rectangle 1631"/>
                <p:cNvSpPr>
                  <a:spLocks noChangeArrowheads="1"/>
                </p:cNvSpPr>
                <p:nvPr/>
              </p:nvSpPr>
              <p:spPr bwMode="auto">
                <a:xfrm>
                  <a:off x="1565" y="2196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6" name="Rectangle 1632"/>
                <p:cNvSpPr>
                  <a:spLocks noChangeArrowheads="1"/>
                </p:cNvSpPr>
                <p:nvPr/>
              </p:nvSpPr>
              <p:spPr bwMode="auto">
                <a:xfrm>
                  <a:off x="1565" y="2014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7" name="Rectangle 1633"/>
                <p:cNvSpPr>
                  <a:spLocks noChangeArrowheads="1"/>
                </p:cNvSpPr>
                <p:nvPr/>
              </p:nvSpPr>
              <p:spPr bwMode="auto">
                <a:xfrm>
                  <a:off x="2147" y="2014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8" name="Rectangle 1634"/>
                <p:cNvSpPr>
                  <a:spLocks noChangeArrowheads="1"/>
                </p:cNvSpPr>
                <p:nvPr/>
              </p:nvSpPr>
              <p:spPr bwMode="auto">
                <a:xfrm>
                  <a:off x="1577" y="2014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79" name="Rectangle 1635"/>
                <p:cNvSpPr>
                  <a:spLocks noChangeArrowheads="1"/>
                </p:cNvSpPr>
                <p:nvPr/>
              </p:nvSpPr>
              <p:spPr bwMode="auto">
                <a:xfrm>
                  <a:off x="1577" y="2192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0" name="Rectangle 1636"/>
                <p:cNvSpPr>
                  <a:spLocks noChangeArrowheads="1"/>
                </p:cNvSpPr>
                <p:nvPr/>
              </p:nvSpPr>
              <p:spPr bwMode="auto">
                <a:xfrm>
                  <a:off x="1577" y="2018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1" name="Rectangle 1637"/>
                <p:cNvSpPr>
                  <a:spLocks noChangeArrowheads="1"/>
                </p:cNvSpPr>
                <p:nvPr/>
              </p:nvSpPr>
              <p:spPr bwMode="auto">
                <a:xfrm>
                  <a:off x="2134" y="2018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2" name="Rectangle 1638"/>
                <p:cNvSpPr>
                  <a:spLocks noChangeArrowheads="1"/>
                </p:cNvSpPr>
                <p:nvPr/>
              </p:nvSpPr>
              <p:spPr bwMode="auto">
                <a:xfrm>
                  <a:off x="1590" y="2018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3" name="Rectangle 1639"/>
                <p:cNvSpPr>
                  <a:spLocks noChangeArrowheads="1"/>
                </p:cNvSpPr>
                <p:nvPr/>
              </p:nvSpPr>
              <p:spPr bwMode="auto">
                <a:xfrm>
                  <a:off x="1590" y="2188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4" name="Rectangle 1640"/>
                <p:cNvSpPr>
                  <a:spLocks noChangeArrowheads="1"/>
                </p:cNvSpPr>
                <p:nvPr/>
              </p:nvSpPr>
              <p:spPr bwMode="auto">
                <a:xfrm>
                  <a:off x="1590" y="2022"/>
                  <a:ext cx="12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5" name="Rectangle 1641"/>
                <p:cNvSpPr>
                  <a:spLocks noChangeArrowheads="1"/>
                </p:cNvSpPr>
                <p:nvPr/>
              </p:nvSpPr>
              <p:spPr bwMode="auto">
                <a:xfrm>
                  <a:off x="2121" y="2022"/>
                  <a:ext cx="13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6" name="Rectangle 1642"/>
                <p:cNvSpPr>
                  <a:spLocks noChangeArrowheads="1"/>
                </p:cNvSpPr>
                <p:nvPr/>
              </p:nvSpPr>
              <p:spPr bwMode="auto">
                <a:xfrm>
                  <a:off x="1602" y="2022"/>
                  <a:ext cx="519" cy="4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7" name="Rectangle 1643"/>
                <p:cNvSpPr>
                  <a:spLocks noChangeArrowheads="1"/>
                </p:cNvSpPr>
                <p:nvPr/>
              </p:nvSpPr>
              <p:spPr bwMode="auto">
                <a:xfrm>
                  <a:off x="1602" y="2185"/>
                  <a:ext cx="519" cy="3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8" name="Rectangle 1644"/>
                <p:cNvSpPr>
                  <a:spLocks noChangeArrowheads="1"/>
                </p:cNvSpPr>
                <p:nvPr/>
              </p:nvSpPr>
              <p:spPr bwMode="auto">
                <a:xfrm>
                  <a:off x="1602" y="2026"/>
                  <a:ext cx="13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89" name="Rectangle 1645"/>
                <p:cNvSpPr>
                  <a:spLocks noChangeArrowheads="1"/>
                </p:cNvSpPr>
                <p:nvPr/>
              </p:nvSpPr>
              <p:spPr bwMode="auto">
                <a:xfrm>
                  <a:off x="2110" y="2026"/>
                  <a:ext cx="11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0" name="Rectangle 1646"/>
                <p:cNvSpPr>
                  <a:spLocks noChangeArrowheads="1"/>
                </p:cNvSpPr>
                <p:nvPr/>
              </p:nvSpPr>
              <p:spPr bwMode="auto">
                <a:xfrm>
                  <a:off x="1615" y="2026"/>
                  <a:ext cx="495" cy="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1" name="Rectangle 1647"/>
                <p:cNvSpPr>
                  <a:spLocks noChangeArrowheads="1"/>
                </p:cNvSpPr>
                <p:nvPr/>
              </p:nvSpPr>
              <p:spPr bwMode="auto">
                <a:xfrm>
                  <a:off x="1615" y="2180"/>
                  <a:ext cx="495" cy="5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2" name="Rectangle 1648"/>
                <p:cNvSpPr>
                  <a:spLocks noChangeArrowheads="1"/>
                </p:cNvSpPr>
                <p:nvPr/>
              </p:nvSpPr>
              <p:spPr bwMode="auto">
                <a:xfrm>
                  <a:off x="1615" y="2030"/>
                  <a:ext cx="12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3" name="Rectangle 1649"/>
                <p:cNvSpPr>
                  <a:spLocks noChangeArrowheads="1"/>
                </p:cNvSpPr>
                <p:nvPr/>
              </p:nvSpPr>
              <p:spPr bwMode="auto">
                <a:xfrm>
                  <a:off x="2097" y="2030"/>
                  <a:ext cx="13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4" name="Rectangle 1650"/>
                <p:cNvSpPr>
                  <a:spLocks noChangeArrowheads="1"/>
                </p:cNvSpPr>
                <p:nvPr/>
              </p:nvSpPr>
              <p:spPr bwMode="auto">
                <a:xfrm>
                  <a:off x="1627" y="2030"/>
                  <a:ext cx="470" cy="4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5" name="Rectangle 1651"/>
                <p:cNvSpPr>
                  <a:spLocks noChangeArrowheads="1"/>
                </p:cNvSpPr>
                <p:nvPr/>
              </p:nvSpPr>
              <p:spPr bwMode="auto">
                <a:xfrm>
                  <a:off x="1627" y="2177"/>
                  <a:ext cx="470" cy="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6" name="Rectangle 1652"/>
                <p:cNvSpPr>
                  <a:spLocks noChangeArrowheads="1"/>
                </p:cNvSpPr>
                <p:nvPr/>
              </p:nvSpPr>
              <p:spPr bwMode="auto">
                <a:xfrm>
                  <a:off x="1627" y="2034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7" name="Rectangle 1653"/>
                <p:cNvSpPr>
                  <a:spLocks noChangeArrowheads="1"/>
                </p:cNvSpPr>
                <p:nvPr/>
              </p:nvSpPr>
              <p:spPr bwMode="auto">
                <a:xfrm>
                  <a:off x="2085" y="2034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8" name="Rectangle 1654"/>
                <p:cNvSpPr>
                  <a:spLocks noChangeArrowheads="1"/>
                </p:cNvSpPr>
                <p:nvPr/>
              </p:nvSpPr>
              <p:spPr bwMode="auto">
                <a:xfrm>
                  <a:off x="1639" y="2034"/>
                  <a:ext cx="446" cy="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799" name="Rectangle 1655"/>
                <p:cNvSpPr>
                  <a:spLocks noChangeArrowheads="1"/>
                </p:cNvSpPr>
                <p:nvPr/>
              </p:nvSpPr>
              <p:spPr bwMode="auto">
                <a:xfrm>
                  <a:off x="1639" y="2172"/>
                  <a:ext cx="446" cy="5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0" name="Rectangle 1656"/>
                <p:cNvSpPr>
                  <a:spLocks noChangeArrowheads="1"/>
                </p:cNvSpPr>
                <p:nvPr/>
              </p:nvSpPr>
              <p:spPr bwMode="auto">
                <a:xfrm>
                  <a:off x="1639" y="2038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1" name="Rectangle 1657"/>
                <p:cNvSpPr>
                  <a:spLocks noChangeArrowheads="1"/>
                </p:cNvSpPr>
                <p:nvPr/>
              </p:nvSpPr>
              <p:spPr bwMode="auto">
                <a:xfrm>
                  <a:off x="2072" y="2038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2" name="Rectangle 1658"/>
                <p:cNvSpPr>
                  <a:spLocks noChangeArrowheads="1"/>
                </p:cNvSpPr>
                <p:nvPr/>
              </p:nvSpPr>
              <p:spPr bwMode="auto">
                <a:xfrm>
                  <a:off x="1652" y="2038"/>
                  <a:ext cx="420" cy="4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3" name="Rectangle 1659"/>
                <p:cNvSpPr>
                  <a:spLocks noChangeArrowheads="1"/>
                </p:cNvSpPr>
                <p:nvPr/>
              </p:nvSpPr>
              <p:spPr bwMode="auto">
                <a:xfrm>
                  <a:off x="1652" y="2169"/>
                  <a:ext cx="420" cy="3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4" name="Rectangle 1660"/>
                <p:cNvSpPr>
                  <a:spLocks noChangeArrowheads="1"/>
                </p:cNvSpPr>
                <p:nvPr/>
              </p:nvSpPr>
              <p:spPr bwMode="auto">
                <a:xfrm>
                  <a:off x="1652" y="2042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5" name="Rectangle 1661"/>
                <p:cNvSpPr>
                  <a:spLocks noChangeArrowheads="1"/>
                </p:cNvSpPr>
                <p:nvPr/>
              </p:nvSpPr>
              <p:spPr bwMode="auto">
                <a:xfrm>
                  <a:off x="2060" y="2042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6" name="Rectangle 1662"/>
                <p:cNvSpPr>
                  <a:spLocks noChangeArrowheads="1"/>
                </p:cNvSpPr>
                <p:nvPr/>
              </p:nvSpPr>
              <p:spPr bwMode="auto">
                <a:xfrm>
                  <a:off x="1664" y="2042"/>
                  <a:ext cx="396" cy="4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7" name="Rectangle 1663"/>
                <p:cNvSpPr>
                  <a:spLocks noChangeArrowheads="1"/>
                </p:cNvSpPr>
                <p:nvPr/>
              </p:nvSpPr>
              <p:spPr bwMode="auto">
                <a:xfrm>
                  <a:off x="1664" y="2165"/>
                  <a:ext cx="396" cy="4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8" name="Rectangle 1664"/>
                <p:cNvSpPr>
                  <a:spLocks noChangeArrowheads="1"/>
                </p:cNvSpPr>
                <p:nvPr/>
              </p:nvSpPr>
              <p:spPr bwMode="auto">
                <a:xfrm>
                  <a:off x="1664" y="2046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09" name="Rectangle 1665"/>
                <p:cNvSpPr>
                  <a:spLocks noChangeArrowheads="1"/>
                </p:cNvSpPr>
                <p:nvPr/>
              </p:nvSpPr>
              <p:spPr bwMode="auto">
                <a:xfrm>
                  <a:off x="2048" y="2046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0" name="Rectangle 1666"/>
                <p:cNvSpPr>
                  <a:spLocks noChangeArrowheads="1"/>
                </p:cNvSpPr>
                <p:nvPr/>
              </p:nvSpPr>
              <p:spPr bwMode="auto">
                <a:xfrm>
                  <a:off x="1676" y="2046"/>
                  <a:ext cx="372" cy="4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1" name="Rectangle 1667"/>
                <p:cNvSpPr>
                  <a:spLocks noChangeArrowheads="1"/>
                </p:cNvSpPr>
                <p:nvPr/>
              </p:nvSpPr>
              <p:spPr bwMode="auto">
                <a:xfrm>
                  <a:off x="1676" y="2160"/>
                  <a:ext cx="372" cy="5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2" name="Rectangle 1668"/>
                <p:cNvSpPr>
                  <a:spLocks noChangeArrowheads="1"/>
                </p:cNvSpPr>
                <p:nvPr/>
              </p:nvSpPr>
              <p:spPr bwMode="auto">
                <a:xfrm>
                  <a:off x="1676" y="2050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3" name="Rectangle 1669"/>
                <p:cNvSpPr>
                  <a:spLocks noChangeArrowheads="1"/>
                </p:cNvSpPr>
                <p:nvPr/>
              </p:nvSpPr>
              <p:spPr bwMode="auto">
                <a:xfrm>
                  <a:off x="2035" y="2050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4" name="Rectangle 1670"/>
                <p:cNvSpPr>
                  <a:spLocks noChangeArrowheads="1"/>
                </p:cNvSpPr>
                <p:nvPr/>
              </p:nvSpPr>
              <p:spPr bwMode="auto">
                <a:xfrm>
                  <a:off x="1689" y="2050"/>
                  <a:ext cx="346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5" name="Rectangle 1671"/>
                <p:cNvSpPr>
                  <a:spLocks noChangeArrowheads="1"/>
                </p:cNvSpPr>
                <p:nvPr/>
              </p:nvSpPr>
              <p:spPr bwMode="auto">
                <a:xfrm>
                  <a:off x="1689" y="2157"/>
                  <a:ext cx="346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6" name="Rectangle 1672"/>
                <p:cNvSpPr>
                  <a:spLocks noChangeArrowheads="1"/>
                </p:cNvSpPr>
                <p:nvPr/>
              </p:nvSpPr>
              <p:spPr bwMode="auto">
                <a:xfrm>
                  <a:off x="1689" y="2053"/>
                  <a:ext cx="12" cy="10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7" name="Rectangle 1673"/>
                <p:cNvSpPr>
                  <a:spLocks noChangeArrowheads="1"/>
                </p:cNvSpPr>
                <p:nvPr/>
              </p:nvSpPr>
              <p:spPr bwMode="auto">
                <a:xfrm>
                  <a:off x="2022" y="2053"/>
                  <a:ext cx="13" cy="10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8" name="Rectangle 1674"/>
                <p:cNvSpPr>
                  <a:spLocks noChangeArrowheads="1"/>
                </p:cNvSpPr>
                <p:nvPr/>
              </p:nvSpPr>
              <p:spPr bwMode="auto">
                <a:xfrm>
                  <a:off x="1701" y="2053"/>
                  <a:ext cx="321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19" name="Rectangle 1675"/>
                <p:cNvSpPr>
                  <a:spLocks noChangeArrowheads="1"/>
                </p:cNvSpPr>
                <p:nvPr/>
              </p:nvSpPr>
              <p:spPr bwMode="auto">
                <a:xfrm>
                  <a:off x="1701" y="2152"/>
                  <a:ext cx="321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0" name="Rectangle 1676"/>
                <p:cNvSpPr>
                  <a:spLocks noChangeArrowheads="1"/>
                </p:cNvSpPr>
                <p:nvPr/>
              </p:nvSpPr>
              <p:spPr bwMode="auto">
                <a:xfrm>
                  <a:off x="1701" y="2058"/>
                  <a:ext cx="13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1" name="Rectangle 1677"/>
                <p:cNvSpPr>
                  <a:spLocks noChangeArrowheads="1"/>
                </p:cNvSpPr>
                <p:nvPr/>
              </p:nvSpPr>
              <p:spPr bwMode="auto">
                <a:xfrm>
                  <a:off x="2011" y="2058"/>
                  <a:ext cx="11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2" name="Rectangle 1678"/>
                <p:cNvSpPr>
                  <a:spLocks noChangeArrowheads="1"/>
                </p:cNvSpPr>
                <p:nvPr/>
              </p:nvSpPr>
              <p:spPr bwMode="auto">
                <a:xfrm>
                  <a:off x="1714" y="2058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3" name="Rectangle 1679"/>
                <p:cNvSpPr>
                  <a:spLocks noChangeArrowheads="1"/>
                </p:cNvSpPr>
                <p:nvPr/>
              </p:nvSpPr>
              <p:spPr bwMode="auto">
                <a:xfrm>
                  <a:off x="1714" y="2149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4" name="Rectangle 1680"/>
                <p:cNvSpPr>
                  <a:spLocks noChangeArrowheads="1"/>
                </p:cNvSpPr>
                <p:nvPr/>
              </p:nvSpPr>
              <p:spPr bwMode="auto">
                <a:xfrm>
                  <a:off x="1714" y="2061"/>
                  <a:ext cx="11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5" name="Rectangle 1681"/>
                <p:cNvSpPr>
                  <a:spLocks noChangeArrowheads="1"/>
                </p:cNvSpPr>
                <p:nvPr/>
              </p:nvSpPr>
              <p:spPr bwMode="auto">
                <a:xfrm>
                  <a:off x="1998" y="2061"/>
                  <a:ext cx="13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6" name="Rectangle 1682"/>
                <p:cNvSpPr>
                  <a:spLocks noChangeArrowheads="1"/>
                </p:cNvSpPr>
                <p:nvPr/>
              </p:nvSpPr>
              <p:spPr bwMode="auto">
                <a:xfrm>
                  <a:off x="1725" y="2061"/>
                  <a:ext cx="273" cy="5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7" name="Rectangle 1683"/>
                <p:cNvSpPr>
                  <a:spLocks noChangeArrowheads="1"/>
                </p:cNvSpPr>
                <p:nvPr/>
              </p:nvSpPr>
              <p:spPr bwMode="auto">
                <a:xfrm>
                  <a:off x="1725" y="2145"/>
                  <a:ext cx="273" cy="4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8" name="Rectangle 1684"/>
                <p:cNvSpPr>
                  <a:spLocks noChangeArrowheads="1"/>
                </p:cNvSpPr>
                <p:nvPr/>
              </p:nvSpPr>
              <p:spPr bwMode="auto">
                <a:xfrm>
                  <a:off x="1725" y="2066"/>
                  <a:ext cx="13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29" name="Rectangle 1685"/>
                <p:cNvSpPr>
                  <a:spLocks noChangeArrowheads="1"/>
                </p:cNvSpPr>
                <p:nvPr/>
              </p:nvSpPr>
              <p:spPr bwMode="auto">
                <a:xfrm>
                  <a:off x="1986" y="2066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0" name="Rectangle 1686"/>
                <p:cNvSpPr>
                  <a:spLocks noChangeArrowheads="1"/>
                </p:cNvSpPr>
                <p:nvPr/>
              </p:nvSpPr>
              <p:spPr bwMode="auto">
                <a:xfrm>
                  <a:off x="1738" y="2066"/>
                  <a:ext cx="248" cy="3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1" name="Rectangle 1687"/>
                <p:cNvSpPr>
                  <a:spLocks noChangeArrowheads="1"/>
                </p:cNvSpPr>
                <p:nvPr/>
              </p:nvSpPr>
              <p:spPr bwMode="auto">
                <a:xfrm>
                  <a:off x="1738" y="2141"/>
                  <a:ext cx="248" cy="4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2" name="Rectangle 1688"/>
                <p:cNvSpPr>
                  <a:spLocks noChangeArrowheads="1"/>
                </p:cNvSpPr>
                <p:nvPr/>
              </p:nvSpPr>
              <p:spPr bwMode="auto">
                <a:xfrm>
                  <a:off x="1738" y="2069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3" name="Rectangle 1689"/>
                <p:cNvSpPr>
                  <a:spLocks noChangeArrowheads="1"/>
                </p:cNvSpPr>
                <p:nvPr/>
              </p:nvSpPr>
              <p:spPr bwMode="auto">
                <a:xfrm>
                  <a:off x="1973" y="2069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4" name="Rectangle 1690"/>
                <p:cNvSpPr>
                  <a:spLocks noChangeArrowheads="1"/>
                </p:cNvSpPr>
                <p:nvPr/>
              </p:nvSpPr>
              <p:spPr bwMode="auto">
                <a:xfrm>
                  <a:off x="1751" y="2069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5" name="Rectangle 1691"/>
                <p:cNvSpPr>
                  <a:spLocks noChangeArrowheads="1"/>
                </p:cNvSpPr>
                <p:nvPr/>
              </p:nvSpPr>
              <p:spPr bwMode="auto">
                <a:xfrm>
                  <a:off x="1751" y="2137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6" name="Rectangle 1692"/>
                <p:cNvSpPr>
                  <a:spLocks noChangeArrowheads="1"/>
                </p:cNvSpPr>
                <p:nvPr/>
              </p:nvSpPr>
              <p:spPr bwMode="auto">
                <a:xfrm>
                  <a:off x="1751" y="2073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7" name="Rectangle 1693"/>
                <p:cNvSpPr>
                  <a:spLocks noChangeArrowheads="1"/>
                </p:cNvSpPr>
                <p:nvPr/>
              </p:nvSpPr>
              <p:spPr bwMode="auto">
                <a:xfrm>
                  <a:off x="1961" y="2073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8" name="Rectangle 1694"/>
                <p:cNvSpPr>
                  <a:spLocks noChangeArrowheads="1"/>
                </p:cNvSpPr>
                <p:nvPr/>
              </p:nvSpPr>
              <p:spPr bwMode="auto">
                <a:xfrm>
                  <a:off x="1763" y="2073"/>
                  <a:ext cx="198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39" name="Rectangle 1695"/>
                <p:cNvSpPr>
                  <a:spLocks noChangeArrowheads="1"/>
                </p:cNvSpPr>
                <p:nvPr/>
              </p:nvSpPr>
              <p:spPr bwMode="auto">
                <a:xfrm>
                  <a:off x="1763" y="2132"/>
                  <a:ext cx="198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0" name="Rectangle 1696"/>
                <p:cNvSpPr>
                  <a:spLocks noChangeArrowheads="1"/>
                </p:cNvSpPr>
                <p:nvPr/>
              </p:nvSpPr>
              <p:spPr bwMode="auto">
                <a:xfrm>
                  <a:off x="1763" y="2078"/>
                  <a:ext cx="12" cy="5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1" name="Rectangle 1697"/>
                <p:cNvSpPr>
                  <a:spLocks noChangeArrowheads="1"/>
                </p:cNvSpPr>
                <p:nvPr/>
              </p:nvSpPr>
              <p:spPr bwMode="auto">
                <a:xfrm>
                  <a:off x="1949" y="2078"/>
                  <a:ext cx="12" cy="5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2" name="Rectangle 1698"/>
                <p:cNvSpPr>
                  <a:spLocks noChangeArrowheads="1"/>
                </p:cNvSpPr>
                <p:nvPr/>
              </p:nvSpPr>
              <p:spPr bwMode="auto">
                <a:xfrm>
                  <a:off x="1775" y="2078"/>
                  <a:ext cx="174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3" name="Rectangle 1699"/>
                <p:cNvSpPr>
                  <a:spLocks noChangeArrowheads="1"/>
                </p:cNvSpPr>
                <p:nvPr/>
              </p:nvSpPr>
              <p:spPr bwMode="auto">
                <a:xfrm>
                  <a:off x="1775" y="2129"/>
                  <a:ext cx="174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4" name="Rectangle 1700"/>
                <p:cNvSpPr>
                  <a:spLocks noChangeArrowheads="1"/>
                </p:cNvSpPr>
                <p:nvPr/>
              </p:nvSpPr>
              <p:spPr bwMode="auto">
                <a:xfrm>
                  <a:off x="1775" y="2081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5" name="Rectangle 1701"/>
                <p:cNvSpPr>
                  <a:spLocks noChangeArrowheads="1"/>
                </p:cNvSpPr>
                <p:nvPr/>
              </p:nvSpPr>
              <p:spPr bwMode="auto">
                <a:xfrm>
                  <a:off x="1936" y="2081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6" name="Rectangle 1702"/>
                <p:cNvSpPr>
                  <a:spLocks noChangeArrowheads="1"/>
                </p:cNvSpPr>
                <p:nvPr/>
              </p:nvSpPr>
              <p:spPr bwMode="auto">
                <a:xfrm>
                  <a:off x="1788" y="2081"/>
                  <a:ext cx="148" cy="5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7" name="Rectangle 1703"/>
                <p:cNvSpPr>
                  <a:spLocks noChangeArrowheads="1"/>
                </p:cNvSpPr>
                <p:nvPr/>
              </p:nvSpPr>
              <p:spPr bwMode="auto">
                <a:xfrm>
                  <a:off x="1788" y="2125"/>
                  <a:ext cx="148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8" name="Rectangle 1704"/>
                <p:cNvSpPr>
                  <a:spLocks noChangeArrowheads="1"/>
                </p:cNvSpPr>
                <p:nvPr/>
              </p:nvSpPr>
              <p:spPr bwMode="auto">
                <a:xfrm>
                  <a:off x="1788" y="2086"/>
                  <a:ext cx="12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49" name="Rectangle 1705"/>
                <p:cNvSpPr>
                  <a:spLocks noChangeArrowheads="1"/>
                </p:cNvSpPr>
                <p:nvPr/>
              </p:nvSpPr>
              <p:spPr bwMode="auto">
                <a:xfrm>
                  <a:off x="1923" y="2086"/>
                  <a:ext cx="13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0" name="Rectangle 1706"/>
                <p:cNvSpPr>
                  <a:spLocks noChangeArrowheads="1"/>
                </p:cNvSpPr>
                <p:nvPr/>
              </p:nvSpPr>
              <p:spPr bwMode="auto">
                <a:xfrm>
                  <a:off x="1800" y="2086"/>
                  <a:ext cx="123" cy="3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1" name="Rectangle 1707"/>
                <p:cNvSpPr>
                  <a:spLocks noChangeArrowheads="1"/>
                </p:cNvSpPr>
                <p:nvPr/>
              </p:nvSpPr>
              <p:spPr bwMode="auto">
                <a:xfrm>
                  <a:off x="1800" y="2121"/>
                  <a:ext cx="123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2" name="Rectangle 1708"/>
                <p:cNvSpPr>
                  <a:spLocks noChangeArrowheads="1"/>
                </p:cNvSpPr>
                <p:nvPr/>
              </p:nvSpPr>
              <p:spPr bwMode="auto">
                <a:xfrm>
                  <a:off x="1800" y="2089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3" name="Rectangle 1709"/>
                <p:cNvSpPr>
                  <a:spLocks noChangeArrowheads="1"/>
                </p:cNvSpPr>
                <p:nvPr/>
              </p:nvSpPr>
              <p:spPr bwMode="auto">
                <a:xfrm>
                  <a:off x="1912" y="2089"/>
                  <a:ext cx="11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4" name="Rectangle 1710"/>
                <p:cNvSpPr>
                  <a:spLocks noChangeArrowheads="1"/>
                </p:cNvSpPr>
                <p:nvPr/>
              </p:nvSpPr>
              <p:spPr bwMode="auto">
                <a:xfrm>
                  <a:off x="1813" y="2089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5" name="Rectangle 1711"/>
                <p:cNvSpPr>
                  <a:spLocks noChangeArrowheads="1"/>
                </p:cNvSpPr>
                <p:nvPr/>
              </p:nvSpPr>
              <p:spPr bwMode="auto">
                <a:xfrm>
                  <a:off x="1813" y="2117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6" name="Rectangle 1712"/>
                <p:cNvSpPr>
                  <a:spLocks noChangeArrowheads="1"/>
                </p:cNvSpPr>
                <p:nvPr/>
              </p:nvSpPr>
              <p:spPr bwMode="auto">
                <a:xfrm>
                  <a:off x="1813" y="2093"/>
                  <a:ext cx="11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7" name="Rectangle 1713"/>
                <p:cNvSpPr>
                  <a:spLocks noChangeArrowheads="1"/>
                </p:cNvSpPr>
                <p:nvPr/>
              </p:nvSpPr>
              <p:spPr bwMode="auto">
                <a:xfrm>
                  <a:off x="1899" y="2093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8" name="Rectangle 1714"/>
                <p:cNvSpPr>
                  <a:spLocks noChangeArrowheads="1"/>
                </p:cNvSpPr>
                <p:nvPr/>
              </p:nvSpPr>
              <p:spPr bwMode="auto">
                <a:xfrm>
                  <a:off x="1824" y="2093"/>
                  <a:ext cx="75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59" name="Rectangle 1715"/>
                <p:cNvSpPr>
                  <a:spLocks noChangeArrowheads="1"/>
                </p:cNvSpPr>
                <p:nvPr/>
              </p:nvSpPr>
              <p:spPr bwMode="auto">
                <a:xfrm>
                  <a:off x="1824" y="2113"/>
                  <a:ext cx="75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0" name="Rectangle 1716"/>
                <p:cNvSpPr>
                  <a:spLocks noChangeArrowheads="1"/>
                </p:cNvSpPr>
                <p:nvPr/>
              </p:nvSpPr>
              <p:spPr bwMode="auto">
                <a:xfrm>
                  <a:off x="1824" y="2097"/>
                  <a:ext cx="13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1" name="Rectangle 1717"/>
                <p:cNvSpPr>
                  <a:spLocks noChangeArrowheads="1"/>
                </p:cNvSpPr>
                <p:nvPr/>
              </p:nvSpPr>
              <p:spPr bwMode="auto">
                <a:xfrm>
                  <a:off x="1887" y="2097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2" name="Rectangle 1718"/>
                <p:cNvSpPr>
                  <a:spLocks noChangeArrowheads="1"/>
                </p:cNvSpPr>
                <p:nvPr/>
              </p:nvSpPr>
              <p:spPr bwMode="auto">
                <a:xfrm>
                  <a:off x="1837" y="2097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3" name="Rectangle 1719"/>
                <p:cNvSpPr>
                  <a:spLocks noChangeArrowheads="1"/>
                </p:cNvSpPr>
                <p:nvPr/>
              </p:nvSpPr>
              <p:spPr bwMode="auto">
                <a:xfrm>
                  <a:off x="1837" y="2109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4" name="Rectangle 1720"/>
                <p:cNvSpPr>
                  <a:spLocks noChangeArrowheads="1"/>
                </p:cNvSpPr>
                <p:nvPr/>
              </p:nvSpPr>
              <p:spPr bwMode="auto">
                <a:xfrm>
                  <a:off x="1837" y="2101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5" name="Rectangle 1721"/>
                <p:cNvSpPr>
                  <a:spLocks noChangeArrowheads="1"/>
                </p:cNvSpPr>
                <p:nvPr/>
              </p:nvSpPr>
              <p:spPr bwMode="auto">
                <a:xfrm>
                  <a:off x="1874" y="2101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66" name="Rectangle 1722"/>
                <p:cNvSpPr>
                  <a:spLocks noChangeArrowheads="1"/>
                </p:cNvSpPr>
                <p:nvPr/>
              </p:nvSpPr>
              <p:spPr bwMode="auto">
                <a:xfrm>
                  <a:off x="1850" y="2101"/>
                  <a:ext cx="24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7868" name="Rectangle 1724"/>
              <p:cNvSpPr>
                <a:spLocks noChangeArrowheads="1"/>
              </p:cNvSpPr>
              <p:nvPr/>
            </p:nvSpPr>
            <p:spPr bwMode="auto">
              <a:xfrm>
                <a:off x="1466" y="1979"/>
                <a:ext cx="793" cy="25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7870" name="Rectangle 1726"/>
            <p:cNvSpPr>
              <a:spLocks noChangeArrowheads="1"/>
            </p:cNvSpPr>
            <p:nvPr/>
          </p:nvSpPr>
          <p:spPr bwMode="auto">
            <a:xfrm>
              <a:off x="1701" y="1993"/>
              <a:ext cx="35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</a:rPr>
                <a:t>Logística</a:t>
              </a:r>
              <a:endParaRPr lang="es-ES" sz="1100"/>
            </a:p>
          </p:txBody>
        </p:sp>
        <p:sp>
          <p:nvSpPr>
            <p:cNvPr id="7871" name="Rectangle 1727"/>
            <p:cNvSpPr>
              <a:spLocks noChangeArrowheads="1"/>
            </p:cNvSpPr>
            <p:nvPr/>
          </p:nvSpPr>
          <p:spPr bwMode="auto">
            <a:xfrm>
              <a:off x="1701" y="2109"/>
              <a:ext cx="31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</a:rPr>
                <a:t>Inbound</a:t>
              </a:r>
              <a:endParaRPr lang="es-ES" sz="1100"/>
            </a:p>
          </p:txBody>
        </p:sp>
        <p:grpSp>
          <p:nvGrpSpPr>
            <p:cNvPr id="8002" name="Group 1858"/>
            <p:cNvGrpSpPr>
              <a:grpSpLocks/>
            </p:cNvGrpSpPr>
            <p:nvPr/>
          </p:nvGrpSpPr>
          <p:grpSpPr bwMode="auto">
            <a:xfrm>
              <a:off x="1466" y="1661"/>
              <a:ext cx="839" cy="295"/>
              <a:chOff x="1466" y="1646"/>
              <a:chExt cx="839" cy="295"/>
            </a:xfrm>
          </p:grpSpPr>
          <p:sp>
            <p:nvSpPr>
              <p:cNvPr id="7874" name="Rectangle 1730"/>
              <p:cNvSpPr>
                <a:spLocks noChangeArrowheads="1"/>
              </p:cNvSpPr>
              <p:nvPr/>
            </p:nvSpPr>
            <p:spPr bwMode="auto">
              <a:xfrm>
                <a:off x="1513" y="1687"/>
                <a:ext cx="792" cy="25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8000" name="Group 1856"/>
              <p:cNvGrpSpPr>
                <a:grpSpLocks/>
              </p:cNvGrpSpPr>
              <p:nvPr/>
            </p:nvGrpSpPr>
            <p:grpSpPr bwMode="auto">
              <a:xfrm>
                <a:off x="1466" y="1646"/>
                <a:ext cx="792" cy="253"/>
                <a:chOff x="1466" y="1646"/>
                <a:chExt cx="792" cy="253"/>
              </a:xfrm>
            </p:grpSpPr>
            <p:sp>
              <p:nvSpPr>
                <p:cNvPr id="7875" name="Rectangle 1731"/>
                <p:cNvSpPr>
                  <a:spLocks noChangeArrowheads="1"/>
                </p:cNvSpPr>
                <p:nvPr/>
              </p:nvSpPr>
              <p:spPr bwMode="auto">
                <a:xfrm>
                  <a:off x="1466" y="1646"/>
                  <a:ext cx="792" cy="3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76" name="Rectangle 1732"/>
                <p:cNvSpPr>
                  <a:spLocks noChangeArrowheads="1"/>
                </p:cNvSpPr>
                <p:nvPr/>
              </p:nvSpPr>
              <p:spPr bwMode="auto">
                <a:xfrm>
                  <a:off x="1466" y="1895"/>
                  <a:ext cx="792" cy="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77" name="Rectangle 1733"/>
                <p:cNvSpPr>
                  <a:spLocks noChangeArrowheads="1"/>
                </p:cNvSpPr>
                <p:nvPr/>
              </p:nvSpPr>
              <p:spPr bwMode="auto">
                <a:xfrm>
                  <a:off x="1466" y="1649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78" name="Rectangle 1734"/>
                <p:cNvSpPr>
                  <a:spLocks noChangeArrowheads="1"/>
                </p:cNvSpPr>
                <p:nvPr/>
              </p:nvSpPr>
              <p:spPr bwMode="auto">
                <a:xfrm>
                  <a:off x="2246" y="1649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79" name="Rectangle 1735"/>
                <p:cNvSpPr>
                  <a:spLocks noChangeArrowheads="1"/>
                </p:cNvSpPr>
                <p:nvPr/>
              </p:nvSpPr>
              <p:spPr bwMode="auto">
                <a:xfrm>
                  <a:off x="1478" y="1649"/>
                  <a:ext cx="768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0" name="Rectangle 1736"/>
                <p:cNvSpPr>
                  <a:spLocks noChangeArrowheads="1"/>
                </p:cNvSpPr>
                <p:nvPr/>
              </p:nvSpPr>
              <p:spPr bwMode="auto">
                <a:xfrm>
                  <a:off x="1478" y="1890"/>
                  <a:ext cx="768" cy="5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1" name="Rectangle 1737"/>
                <p:cNvSpPr>
                  <a:spLocks noChangeArrowheads="1"/>
                </p:cNvSpPr>
                <p:nvPr/>
              </p:nvSpPr>
              <p:spPr bwMode="auto">
                <a:xfrm>
                  <a:off x="1478" y="1653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2" name="Rectangle 1738"/>
                <p:cNvSpPr>
                  <a:spLocks noChangeArrowheads="1"/>
                </p:cNvSpPr>
                <p:nvPr/>
              </p:nvSpPr>
              <p:spPr bwMode="auto">
                <a:xfrm>
                  <a:off x="2233" y="1653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3" name="Rectangle 1739"/>
                <p:cNvSpPr>
                  <a:spLocks noChangeArrowheads="1"/>
                </p:cNvSpPr>
                <p:nvPr/>
              </p:nvSpPr>
              <p:spPr bwMode="auto">
                <a:xfrm>
                  <a:off x="1491" y="1653"/>
                  <a:ext cx="742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4" name="Rectangle 1740"/>
                <p:cNvSpPr>
                  <a:spLocks noChangeArrowheads="1"/>
                </p:cNvSpPr>
                <p:nvPr/>
              </p:nvSpPr>
              <p:spPr bwMode="auto">
                <a:xfrm>
                  <a:off x="1491" y="1887"/>
                  <a:ext cx="742" cy="3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5" name="Rectangle 1741"/>
                <p:cNvSpPr>
                  <a:spLocks noChangeArrowheads="1"/>
                </p:cNvSpPr>
                <p:nvPr/>
              </p:nvSpPr>
              <p:spPr bwMode="auto">
                <a:xfrm>
                  <a:off x="1491" y="1657"/>
                  <a:ext cx="12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6" name="Rectangle 1742"/>
                <p:cNvSpPr>
                  <a:spLocks noChangeArrowheads="1"/>
                </p:cNvSpPr>
                <p:nvPr/>
              </p:nvSpPr>
              <p:spPr bwMode="auto">
                <a:xfrm>
                  <a:off x="2220" y="1657"/>
                  <a:ext cx="13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7" name="Rectangle 1743"/>
                <p:cNvSpPr>
                  <a:spLocks noChangeArrowheads="1"/>
                </p:cNvSpPr>
                <p:nvPr/>
              </p:nvSpPr>
              <p:spPr bwMode="auto">
                <a:xfrm>
                  <a:off x="1503" y="1657"/>
                  <a:ext cx="717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8" name="Rectangle 1744"/>
                <p:cNvSpPr>
                  <a:spLocks noChangeArrowheads="1"/>
                </p:cNvSpPr>
                <p:nvPr/>
              </p:nvSpPr>
              <p:spPr bwMode="auto">
                <a:xfrm>
                  <a:off x="1503" y="1882"/>
                  <a:ext cx="717" cy="5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89" name="Rectangle 1745"/>
                <p:cNvSpPr>
                  <a:spLocks noChangeArrowheads="1"/>
                </p:cNvSpPr>
                <p:nvPr/>
              </p:nvSpPr>
              <p:spPr bwMode="auto">
                <a:xfrm>
                  <a:off x="1503" y="1661"/>
                  <a:ext cx="13" cy="221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0" name="Rectangle 1746"/>
                <p:cNvSpPr>
                  <a:spLocks noChangeArrowheads="1"/>
                </p:cNvSpPr>
                <p:nvPr/>
              </p:nvSpPr>
              <p:spPr bwMode="auto">
                <a:xfrm>
                  <a:off x="2209" y="1661"/>
                  <a:ext cx="11" cy="221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1" name="Rectangle 1747"/>
                <p:cNvSpPr>
                  <a:spLocks noChangeArrowheads="1"/>
                </p:cNvSpPr>
                <p:nvPr/>
              </p:nvSpPr>
              <p:spPr bwMode="auto">
                <a:xfrm>
                  <a:off x="1516" y="1661"/>
                  <a:ext cx="693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2" name="Rectangle 1748"/>
                <p:cNvSpPr>
                  <a:spLocks noChangeArrowheads="1"/>
                </p:cNvSpPr>
                <p:nvPr/>
              </p:nvSpPr>
              <p:spPr bwMode="auto">
                <a:xfrm>
                  <a:off x="1516" y="1879"/>
                  <a:ext cx="693" cy="3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3" name="Rectangle 1749"/>
                <p:cNvSpPr>
                  <a:spLocks noChangeArrowheads="1"/>
                </p:cNvSpPr>
                <p:nvPr/>
              </p:nvSpPr>
              <p:spPr bwMode="auto">
                <a:xfrm>
                  <a:off x="1516" y="1665"/>
                  <a:ext cx="12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4" name="Rectangle 1750"/>
                <p:cNvSpPr>
                  <a:spLocks noChangeArrowheads="1"/>
                </p:cNvSpPr>
                <p:nvPr/>
              </p:nvSpPr>
              <p:spPr bwMode="auto">
                <a:xfrm>
                  <a:off x="2196" y="1665"/>
                  <a:ext cx="13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5" name="Rectangle 1751"/>
                <p:cNvSpPr>
                  <a:spLocks noChangeArrowheads="1"/>
                </p:cNvSpPr>
                <p:nvPr/>
              </p:nvSpPr>
              <p:spPr bwMode="auto">
                <a:xfrm>
                  <a:off x="1528" y="1665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6" name="Rectangle 1752"/>
                <p:cNvSpPr>
                  <a:spLocks noChangeArrowheads="1"/>
                </p:cNvSpPr>
                <p:nvPr/>
              </p:nvSpPr>
              <p:spPr bwMode="auto">
                <a:xfrm>
                  <a:off x="1528" y="1875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7" name="Rectangle 1753"/>
                <p:cNvSpPr>
                  <a:spLocks noChangeArrowheads="1"/>
                </p:cNvSpPr>
                <p:nvPr/>
              </p:nvSpPr>
              <p:spPr bwMode="auto">
                <a:xfrm>
                  <a:off x="1528" y="1669"/>
                  <a:ext cx="12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8" name="Rectangle 1754"/>
                <p:cNvSpPr>
                  <a:spLocks noChangeArrowheads="1"/>
                </p:cNvSpPr>
                <p:nvPr/>
              </p:nvSpPr>
              <p:spPr bwMode="auto">
                <a:xfrm>
                  <a:off x="2183" y="1669"/>
                  <a:ext cx="13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899" name="Rectangle 1755"/>
                <p:cNvSpPr>
                  <a:spLocks noChangeArrowheads="1"/>
                </p:cNvSpPr>
                <p:nvPr/>
              </p:nvSpPr>
              <p:spPr bwMode="auto">
                <a:xfrm>
                  <a:off x="1540" y="1669"/>
                  <a:ext cx="643" cy="3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0" name="Rectangle 1756"/>
                <p:cNvSpPr>
                  <a:spLocks noChangeArrowheads="1"/>
                </p:cNvSpPr>
                <p:nvPr/>
              </p:nvSpPr>
              <p:spPr bwMode="auto">
                <a:xfrm>
                  <a:off x="1540" y="1871"/>
                  <a:ext cx="643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1" name="Rectangle 1757"/>
                <p:cNvSpPr>
                  <a:spLocks noChangeArrowheads="1"/>
                </p:cNvSpPr>
                <p:nvPr/>
              </p:nvSpPr>
              <p:spPr bwMode="auto">
                <a:xfrm>
                  <a:off x="1540" y="1672"/>
                  <a:ext cx="13" cy="199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2" name="Rectangle 1758"/>
                <p:cNvSpPr>
                  <a:spLocks noChangeArrowheads="1"/>
                </p:cNvSpPr>
                <p:nvPr/>
              </p:nvSpPr>
              <p:spPr bwMode="auto">
                <a:xfrm>
                  <a:off x="2171" y="1672"/>
                  <a:ext cx="12" cy="199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3" name="Rectangle 1759"/>
                <p:cNvSpPr>
                  <a:spLocks noChangeArrowheads="1"/>
                </p:cNvSpPr>
                <p:nvPr/>
              </p:nvSpPr>
              <p:spPr bwMode="auto">
                <a:xfrm>
                  <a:off x="1553" y="1672"/>
                  <a:ext cx="618" cy="5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4" name="Rectangle 1760"/>
                <p:cNvSpPr>
                  <a:spLocks noChangeArrowheads="1"/>
                </p:cNvSpPr>
                <p:nvPr/>
              </p:nvSpPr>
              <p:spPr bwMode="auto">
                <a:xfrm>
                  <a:off x="1553" y="1867"/>
                  <a:ext cx="618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5" name="Rectangle 1761"/>
                <p:cNvSpPr>
                  <a:spLocks noChangeArrowheads="1"/>
                </p:cNvSpPr>
                <p:nvPr/>
              </p:nvSpPr>
              <p:spPr bwMode="auto">
                <a:xfrm>
                  <a:off x="1553" y="1677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6" name="Rectangle 1762"/>
                <p:cNvSpPr>
                  <a:spLocks noChangeArrowheads="1"/>
                </p:cNvSpPr>
                <p:nvPr/>
              </p:nvSpPr>
              <p:spPr bwMode="auto">
                <a:xfrm>
                  <a:off x="2159" y="1677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7" name="Rectangle 1763"/>
                <p:cNvSpPr>
                  <a:spLocks noChangeArrowheads="1"/>
                </p:cNvSpPr>
                <p:nvPr/>
              </p:nvSpPr>
              <p:spPr bwMode="auto">
                <a:xfrm>
                  <a:off x="1565" y="1677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8" name="Rectangle 1764"/>
                <p:cNvSpPr>
                  <a:spLocks noChangeArrowheads="1"/>
                </p:cNvSpPr>
                <p:nvPr/>
              </p:nvSpPr>
              <p:spPr bwMode="auto">
                <a:xfrm>
                  <a:off x="1565" y="1863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09" name="Rectangle 1765"/>
                <p:cNvSpPr>
                  <a:spLocks noChangeArrowheads="1"/>
                </p:cNvSpPr>
                <p:nvPr/>
              </p:nvSpPr>
              <p:spPr bwMode="auto">
                <a:xfrm>
                  <a:off x="1565" y="1681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0" name="Rectangle 1766"/>
                <p:cNvSpPr>
                  <a:spLocks noChangeArrowheads="1"/>
                </p:cNvSpPr>
                <p:nvPr/>
              </p:nvSpPr>
              <p:spPr bwMode="auto">
                <a:xfrm>
                  <a:off x="2147" y="1681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1" name="Rectangle 1767"/>
                <p:cNvSpPr>
                  <a:spLocks noChangeArrowheads="1"/>
                </p:cNvSpPr>
                <p:nvPr/>
              </p:nvSpPr>
              <p:spPr bwMode="auto">
                <a:xfrm>
                  <a:off x="1577" y="1681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2" name="Rectangle 1768"/>
                <p:cNvSpPr>
                  <a:spLocks noChangeArrowheads="1"/>
                </p:cNvSpPr>
                <p:nvPr/>
              </p:nvSpPr>
              <p:spPr bwMode="auto">
                <a:xfrm>
                  <a:off x="1577" y="1859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3" name="Rectangle 1769"/>
                <p:cNvSpPr>
                  <a:spLocks noChangeArrowheads="1"/>
                </p:cNvSpPr>
                <p:nvPr/>
              </p:nvSpPr>
              <p:spPr bwMode="auto">
                <a:xfrm>
                  <a:off x="1577" y="1685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4" name="Rectangle 1770"/>
                <p:cNvSpPr>
                  <a:spLocks noChangeArrowheads="1"/>
                </p:cNvSpPr>
                <p:nvPr/>
              </p:nvSpPr>
              <p:spPr bwMode="auto">
                <a:xfrm>
                  <a:off x="2134" y="1685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5" name="Rectangle 1771"/>
                <p:cNvSpPr>
                  <a:spLocks noChangeArrowheads="1"/>
                </p:cNvSpPr>
                <p:nvPr/>
              </p:nvSpPr>
              <p:spPr bwMode="auto">
                <a:xfrm>
                  <a:off x="1590" y="1685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6" name="Rectangle 1772"/>
                <p:cNvSpPr>
                  <a:spLocks noChangeArrowheads="1"/>
                </p:cNvSpPr>
                <p:nvPr/>
              </p:nvSpPr>
              <p:spPr bwMode="auto">
                <a:xfrm>
                  <a:off x="1590" y="1855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7" name="Rectangle 1773"/>
                <p:cNvSpPr>
                  <a:spLocks noChangeArrowheads="1"/>
                </p:cNvSpPr>
                <p:nvPr/>
              </p:nvSpPr>
              <p:spPr bwMode="auto">
                <a:xfrm>
                  <a:off x="1590" y="1689"/>
                  <a:ext cx="12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8" name="Rectangle 1774"/>
                <p:cNvSpPr>
                  <a:spLocks noChangeArrowheads="1"/>
                </p:cNvSpPr>
                <p:nvPr/>
              </p:nvSpPr>
              <p:spPr bwMode="auto">
                <a:xfrm>
                  <a:off x="2121" y="1689"/>
                  <a:ext cx="13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19" name="Rectangle 1775"/>
                <p:cNvSpPr>
                  <a:spLocks noChangeArrowheads="1"/>
                </p:cNvSpPr>
                <p:nvPr/>
              </p:nvSpPr>
              <p:spPr bwMode="auto">
                <a:xfrm>
                  <a:off x="1602" y="1689"/>
                  <a:ext cx="519" cy="3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0" name="Rectangle 1776"/>
                <p:cNvSpPr>
                  <a:spLocks noChangeArrowheads="1"/>
                </p:cNvSpPr>
                <p:nvPr/>
              </p:nvSpPr>
              <p:spPr bwMode="auto">
                <a:xfrm>
                  <a:off x="1602" y="1851"/>
                  <a:ext cx="519" cy="4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1" name="Rectangle 1777"/>
                <p:cNvSpPr>
                  <a:spLocks noChangeArrowheads="1"/>
                </p:cNvSpPr>
                <p:nvPr/>
              </p:nvSpPr>
              <p:spPr bwMode="auto">
                <a:xfrm>
                  <a:off x="1602" y="1692"/>
                  <a:ext cx="13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2" name="Rectangle 1778"/>
                <p:cNvSpPr>
                  <a:spLocks noChangeArrowheads="1"/>
                </p:cNvSpPr>
                <p:nvPr/>
              </p:nvSpPr>
              <p:spPr bwMode="auto">
                <a:xfrm>
                  <a:off x="2110" y="1692"/>
                  <a:ext cx="11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3" name="Rectangle 1779"/>
                <p:cNvSpPr>
                  <a:spLocks noChangeArrowheads="1"/>
                </p:cNvSpPr>
                <p:nvPr/>
              </p:nvSpPr>
              <p:spPr bwMode="auto">
                <a:xfrm>
                  <a:off x="1615" y="1692"/>
                  <a:ext cx="495" cy="5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4" name="Rectangle 1780"/>
                <p:cNvSpPr>
                  <a:spLocks noChangeArrowheads="1"/>
                </p:cNvSpPr>
                <p:nvPr/>
              </p:nvSpPr>
              <p:spPr bwMode="auto">
                <a:xfrm>
                  <a:off x="1615" y="1847"/>
                  <a:ext cx="495" cy="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5" name="Rectangle 1781"/>
                <p:cNvSpPr>
                  <a:spLocks noChangeArrowheads="1"/>
                </p:cNvSpPr>
                <p:nvPr/>
              </p:nvSpPr>
              <p:spPr bwMode="auto">
                <a:xfrm>
                  <a:off x="1615" y="1697"/>
                  <a:ext cx="12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6" name="Rectangle 1782"/>
                <p:cNvSpPr>
                  <a:spLocks noChangeArrowheads="1"/>
                </p:cNvSpPr>
                <p:nvPr/>
              </p:nvSpPr>
              <p:spPr bwMode="auto">
                <a:xfrm>
                  <a:off x="2097" y="1697"/>
                  <a:ext cx="13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7" name="Rectangle 1783"/>
                <p:cNvSpPr>
                  <a:spLocks noChangeArrowheads="1"/>
                </p:cNvSpPr>
                <p:nvPr/>
              </p:nvSpPr>
              <p:spPr bwMode="auto">
                <a:xfrm>
                  <a:off x="1627" y="1697"/>
                  <a:ext cx="470" cy="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8" name="Rectangle 1784"/>
                <p:cNvSpPr>
                  <a:spLocks noChangeArrowheads="1"/>
                </p:cNvSpPr>
                <p:nvPr/>
              </p:nvSpPr>
              <p:spPr bwMode="auto">
                <a:xfrm>
                  <a:off x="1627" y="1843"/>
                  <a:ext cx="470" cy="4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29" name="Rectangle 1785"/>
                <p:cNvSpPr>
                  <a:spLocks noChangeArrowheads="1"/>
                </p:cNvSpPr>
                <p:nvPr/>
              </p:nvSpPr>
              <p:spPr bwMode="auto">
                <a:xfrm>
                  <a:off x="1627" y="1700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0" name="Rectangle 1786"/>
                <p:cNvSpPr>
                  <a:spLocks noChangeArrowheads="1"/>
                </p:cNvSpPr>
                <p:nvPr/>
              </p:nvSpPr>
              <p:spPr bwMode="auto">
                <a:xfrm>
                  <a:off x="2085" y="1700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1" name="Rectangle 1787"/>
                <p:cNvSpPr>
                  <a:spLocks noChangeArrowheads="1"/>
                </p:cNvSpPr>
                <p:nvPr/>
              </p:nvSpPr>
              <p:spPr bwMode="auto">
                <a:xfrm>
                  <a:off x="1639" y="1700"/>
                  <a:ext cx="446" cy="5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2" name="Rectangle 1788"/>
                <p:cNvSpPr>
                  <a:spLocks noChangeArrowheads="1"/>
                </p:cNvSpPr>
                <p:nvPr/>
              </p:nvSpPr>
              <p:spPr bwMode="auto">
                <a:xfrm>
                  <a:off x="1639" y="1839"/>
                  <a:ext cx="446" cy="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3" name="Rectangle 1789"/>
                <p:cNvSpPr>
                  <a:spLocks noChangeArrowheads="1"/>
                </p:cNvSpPr>
                <p:nvPr/>
              </p:nvSpPr>
              <p:spPr bwMode="auto">
                <a:xfrm>
                  <a:off x="1639" y="1705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4" name="Rectangle 1790"/>
                <p:cNvSpPr>
                  <a:spLocks noChangeArrowheads="1"/>
                </p:cNvSpPr>
                <p:nvPr/>
              </p:nvSpPr>
              <p:spPr bwMode="auto">
                <a:xfrm>
                  <a:off x="2072" y="1705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5" name="Rectangle 1791"/>
                <p:cNvSpPr>
                  <a:spLocks noChangeArrowheads="1"/>
                </p:cNvSpPr>
                <p:nvPr/>
              </p:nvSpPr>
              <p:spPr bwMode="auto">
                <a:xfrm>
                  <a:off x="1652" y="1705"/>
                  <a:ext cx="420" cy="4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6" name="Rectangle 1792"/>
                <p:cNvSpPr>
                  <a:spLocks noChangeArrowheads="1"/>
                </p:cNvSpPr>
                <p:nvPr/>
              </p:nvSpPr>
              <p:spPr bwMode="auto">
                <a:xfrm>
                  <a:off x="1652" y="1836"/>
                  <a:ext cx="420" cy="3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7" name="Rectangle 1793"/>
                <p:cNvSpPr>
                  <a:spLocks noChangeArrowheads="1"/>
                </p:cNvSpPr>
                <p:nvPr/>
              </p:nvSpPr>
              <p:spPr bwMode="auto">
                <a:xfrm>
                  <a:off x="1652" y="1709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8" name="Rectangle 1794"/>
                <p:cNvSpPr>
                  <a:spLocks noChangeArrowheads="1"/>
                </p:cNvSpPr>
                <p:nvPr/>
              </p:nvSpPr>
              <p:spPr bwMode="auto">
                <a:xfrm>
                  <a:off x="2060" y="1709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39" name="Rectangle 1795"/>
                <p:cNvSpPr>
                  <a:spLocks noChangeArrowheads="1"/>
                </p:cNvSpPr>
                <p:nvPr/>
              </p:nvSpPr>
              <p:spPr bwMode="auto">
                <a:xfrm>
                  <a:off x="1664" y="1709"/>
                  <a:ext cx="396" cy="3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0" name="Rectangle 1796"/>
                <p:cNvSpPr>
                  <a:spLocks noChangeArrowheads="1"/>
                </p:cNvSpPr>
                <p:nvPr/>
              </p:nvSpPr>
              <p:spPr bwMode="auto">
                <a:xfrm>
                  <a:off x="1664" y="1831"/>
                  <a:ext cx="396" cy="5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1" name="Rectangle 1797"/>
                <p:cNvSpPr>
                  <a:spLocks noChangeArrowheads="1"/>
                </p:cNvSpPr>
                <p:nvPr/>
              </p:nvSpPr>
              <p:spPr bwMode="auto">
                <a:xfrm>
                  <a:off x="1664" y="1712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2" name="Rectangle 1798"/>
                <p:cNvSpPr>
                  <a:spLocks noChangeArrowheads="1"/>
                </p:cNvSpPr>
                <p:nvPr/>
              </p:nvSpPr>
              <p:spPr bwMode="auto">
                <a:xfrm>
                  <a:off x="2048" y="1712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3" name="Rectangle 1799"/>
                <p:cNvSpPr>
                  <a:spLocks noChangeArrowheads="1"/>
                </p:cNvSpPr>
                <p:nvPr/>
              </p:nvSpPr>
              <p:spPr bwMode="auto">
                <a:xfrm>
                  <a:off x="1676" y="1712"/>
                  <a:ext cx="372" cy="5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4" name="Rectangle 1800"/>
                <p:cNvSpPr>
                  <a:spLocks noChangeArrowheads="1"/>
                </p:cNvSpPr>
                <p:nvPr/>
              </p:nvSpPr>
              <p:spPr bwMode="auto">
                <a:xfrm>
                  <a:off x="1676" y="1827"/>
                  <a:ext cx="372" cy="4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5" name="Rectangle 1801"/>
                <p:cNvSpPr>
                  <a:spLocks noChangeArrowheads="1"/>
                </p:cNvSpPr>
                <p:nvPr/>
              </p:nvSpPr>
              <p:spPr bwMode="auto">
                <a:xfrm>
                  <a:off x="1676" y="1717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6" name="Rectangle 1802"/>
                <p:cNvSpPr>
                  <a:spLocks noChangeArrowheads="1"/>
                </p:cNvSpPr>
                <p:nvPr/>
              </p:nvSpPr>
              <p:spPr bwMode="auto">
                <a:xfrm>
                  <a:off x="2035" y="1717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7" name="Rectangle 1803"/>
                <p:cNvSpPr>
                  <a:spLocks noChangeArrowheads="1"/>
                </p:cNvSpPr>
                <p:nvPr/>
              </p:nvSpPr>
              <p:spPr bwMode="auto">
                <a:xfrm>
                  <a:off x="1689" y="1717"/>
                  <a:ext cx="346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8" name="Rectangle 1804"/>
                <p:cNvSpPr>
                  <a:spLocks noChangeArrowheads="1"/>
                </p:cNvSpPr>
                <p:nvPr/>
              </p:nvSpPr>
              <p:spPr bwMode="auto">
                <a:xfrm>
                  <a:off x="1689" y="1823"/>
                  <a:ext cx="346" cy="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49" name="Rectangle 1805"/>
                <p:cNvSpPr>
                  <a:spLocks noChangeArrowheads="1"/>
                </p:cNvSpPr>
                <p:nvPr/>
              </p:nvSpPr>
              <p:spPr bwMode="auto">
                <a:xfrm>
                  <a:off x="1689" y="1720"/>
                  <a:ext cx="12" cy="10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0" name="Rectangle 1806"/>
                <p:cNvSpPr>
                  <a:spLocks noChangeArrowheads="1"/>
                </p:cNvSpPr>
                <p:nvPr/>
              </p:nvSpPr>
              <p:spPr bwMode="auto">
                <a:xfrm>
                  <a:off x="2022" y="1720"/>
                  <a:ext cx="13" cy="10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1" name="Rectangle 1807"/>
                <p:cNvSpPr>
                  <a:spLocks noChangeArrowheads="1"/>
                </p:cNvSpPr>
                <p:nvPr/>
              </p:nvSpPr>
              <p:spPr bwMode="auto">
                <a:xfrm>
                  <a:off x="1701" y="1720"/>
                  <a:ext cx="321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2" name="Rectangle 1808"/>
                <p:cNvSpPr>
                  <a:spLocks noChangeArrowheads="1"/>
                </p:cNvSpPr>
                <p:nvPr/>
              </p:nvSpPr>
              <p:spPr bwMode="auto">
                <a:xfrm>
                  <a:off x="1701" y="1819"/>
                  <a:ext cx="321" cy="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3" name="Rectangle 1809"/>
                <p:cNvSpPr>
                  <a:spLocks noChangeArrowheads="1"/>
                </p:cNvSpPr>
                <p:nvPr/>
              </p:nvSpPr>
              <p:spPr bwMode="auto">
                <a:xfrm>
                  <a:off x="1701" y="1725"/>
                  <a:ext cx="13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4" name="Rectangle 1810"/>
                <p:cNvSpPr>
                  <a:spLocks noChangeArrowheads="1"/>
                </p:cNvSpPr>
                <p:nvPr/>
              </p:nvSpPr>
              <p:spPr bwMode="auto">
                <a:xfrm>
                  <a:off x="2011" y="1725"/>
                  <a:ext cx="11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5" name="Rectangle 1811"/>
                <p:cNvSpPr>
                  <a:spLocks noChangeArrowheads="1"/>
                </p:cNvSpPr>
                <p:nvPr/>
              </p:nvSpPr>
              <p:spPr bwMode="auto">
                <a:xfrm>
                  <a:off x="1714" y="1725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6" name="Rectangle 1812"/>
                <p:cNvSpPr>
                  <a:spLocks noChangeArrowheads="1"/>
                </p:cNvSpPr>
                <p:nvPr/>
              </p:nvSpPr>
              <p:spPr bwMode="auto">
                <a:xfrm>
                  <a:off x="1714" y="1816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7" name="Rectangle 1813"/>
                <p:cNvSpPr>
                  <a:spLocks noChangeArrowheads="1"/>
                </p:cNvSpPr>
                <p:nvPr/>
              </p:nvSpPr>
              <p:spPr bwMode="auto">
                <a:xfrm>
                  <a:off x="1714" y="1728"/>
                  <a:ext cx="11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8" name="Rectangle 1814"/>
                <p:cNvSpPr>
                  <a:spLocks noChangeArrowheads="1"/>
                </p:cNvSpPr>
                <p:nvPr/>
              </p:nvSpPr>
              <p:spPr bwMode="auto">
                <a:xfrm>
                  <a:off x="1998" y="1728"/>
                  <a:ext cx="13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59" name="Rectangle 1815"/>
                <p:cNvSpPr>
                  <a:spLocks noChangeArrowheads="1"/>
                </p:cNvSpPr>
                <p:nvPr/>
              </p:nvSpPr>
              <p:spPr bwMode="auto">
                <a:xfrm>
                  <a:off x="1725" y="1728"/>
                  <a:ext cx="273" cy="4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0" name="Rectangle 1816"/>
                <p:cNvSpPr>
                  <a:spLocks noChangeArrowheads="1"/>
                </p:cNvSpPr>
                <p:nvPr/>
              </p:nvSpPr>
              <p:spPr bwMode="auto">
                <a:xfrm>
                  <a:off x="1725" y="1811"/>
                  <a:ext cx="273" cy="5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1" name="Rectangle 1817"/>
                <p:cNvSpPr>
                  <a:spLocks noChangeArrowheads="1"/>
                </p:cNvSpPr>
                <p:nvPr/>
              </p:nvSpPr>
              <p:spPr bwMode="auto">
                <a:xfrm>
                  <a:off x="1725" y="1732"/>
                  <a:ext cx="13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2" name="Rectangle 1818"/>
                <p:cNvSpPr>
                  <a:spLocks noChangeArrowheads="1"/>
                </p:cNvSpPr>
                <p:nvPr/>
              </p:nvSpPr>
              <p:spPr bwMode="auto">
                <a:xfrm>
                  <a:off x="1986" y="1732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3" name="Rectangle 1819"/>
                <p:cNvSpPr>
                  <a:spLocks noChangeArrowheads="1"/>
                </p:cNvSpPr>
                <p:nvPr/>
              </p:nvSpPr>
              <p:spPr bwMode="auto">
                <a:xfrm>
                  <a:off x="1738" y="1732"/>
                  <a:ext cx="248" cy="4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4" name="Rectangle 1820"/>
                <p:cNvSpPr>
                  <a:spLocks noChangeArrowheads="1"/>
                </p:cNvSpPr>
                <p:nvPr/>
              </p:nvSpPr>
              <p:spPr bwMode="auto">
                <a:xfrm>
                  <a:off x="1738" y="1808"/>
                  <a:ext cx="248" cy="3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5" name="Rectangle 1821"/>
                <p:cNvSpPr>
                  <a:spLocks noChangeArrowheads="1"/>
                </p:cNvSpPr>
                <p:nvPr/>
              </p:nvSpPr>
              <p:spPr bwMode="auto">
                <a:xfrm>
                  <a:off x="1738" y="1736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6" name="Rectangle 1822"/>
                <p:cNvSpPr>
                  <a:spLocks noChangeArrowheads="1"/>
                </p:cNvSpPr>
                <p:nvPr/>
              </p:nvSpPr>
              <p:spPr bwMode="auto">
                <a:xfrm>
                  <a:off x="1973" y="1736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7" name="Rectangle 1823"/>
                <p:cNvSpPr>
                  <a:spLocks noChangeArrowheads="1"/>
                </p:cNvSpPr>
                <p:nvPr/>
              </p:nvSpPr>
              <p:spPr bwMode="auto">
                <a:xfrm>
                  <a:off x="1751" y="1736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8" name="Rectangle 1824"/>
                <p:cNvSpPr>
                  <a:spLocks noChangeArrowheads="1"/>
                </p:cNvSpPr>
                <p:nvPr/>
              </p:nvSpPr>
              <p:spPr bwMode="auto">
                <a:xfrm>
                  <a:off x="1751" y="1804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69" name="Rectangle 1825"/>
                <p:cNvSpPr>
                  <a:spLocks noChangeArrowheads="1"/>
                </p:cNvSpPr>
                <p:nvPr/>
              </p:nvSpPr>
              <p:spPr bwMode="auto">
                <a:xfrm>
                  <a:off x="1751" y="1740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0" name="Rectangle 1826"/>
                <p:cNvSpPr>
                  <a:spLocks noChangeArrowheads="1"/>
                </p:cNvSpPr>
                <p:nvPr/>
              </p:nvSpPr>
              <p:spPr bwMode="auto">
                <a:xfrm>
                  <a:off x="1961" y="1740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1" name="Rectangle 1827"/>
                <p:cNvSpPr>
                  <a:spLocks noChangeArrowheads="1"/>
                </p:cNvSpPr>
                <p:nvPr/>
              </p:nvSpPr>
              <p:spPr bwMode="auto">
                <a:xfrm>
                  <a:off x="1763" y="1740"/>
                  <a:ext cx="198" cy="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2" name="Rectangle 1828"/>
                <p:cNvSpPr>
                  <a:spLocks noChangeArrowheads="1"/>
                </p:cNvSpPr>
                <p:nvPr/>
              </p:nvSpPr>
              <p:spPr bwMode="auto">
                <a:xfrm>
                  <a:off x="1763" y="1799"/>
                  <a:ext cx="198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3" name="Rectangle 1829"/>
                <p:cNvSpPr>
                  <a:spLocks noChangeArrowheads="1"/>
                </p:cNvSpPr>
                <p:nvPr/>
              </p:nvSpPr>
              <p:spPr bwMode="auto">
                <a:xfrm>
                  <a:off x="1763" y="1744"/>
                  <a:ext cx="12" cy="5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4" name="Rectangle 1830"/>
                <p:cNvSpPr>
                  <a:spLocks noChangeArrowheads="1"/>
                </p:cNvSpPr>
                <p:nvPr/>
              </p:nvSpPr>
              <p:spPr bwMode="auto">
                <a:xfrm>
                  <a:off x="1949" y="1744"/>
                  <a:ext cx="12" cy="5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5" name="Rectangle 1831"/>
                <p:cNvSpPr>
                  <a:spLocks noChangeArrowheads="1"/>
                </p:cNvSpPr>
                <p:nvPr/>
              </p:nvSpPr>
              <p:spPr bwMode="auto">
                <a:xfrm>
                  <a:off x="1775" y="1744"/>
                  <a:ext cx="174" cy="4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6" name="Rectangle 1832"/>
                <p:cNvSpPr>
                  <a:spLocks noChangeArrowheads="1"/>
                </p:cNvSpPr>
                <p:nvPr/>
              </p:nvSpPr>
              <p:spPr bwMode="auto">
                <a:xfrm>
                  <a:off x="1775" y="1796"/>
                  <a:ext cx="174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7" name="Rectangle 1833"/>
                <p:cNvSpPr>
                  <a:spLocks noChangeArrowheads="1"/>
                </p:cNvSpPr>
                <p:nvPr/>
              </p:nvSpPr>
              <p:spPr bwMode="auto">
                <a:xfrm>
                  <a:off x="1775" y="1748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8" name="Rectangle 1834"/>
                <p:cNvSpPr>
                  <a:spLocks noChangeArrowheads="1"/>
                </p:cNvSpPr>
                <p:nvPr/>
              </p:nvSpPr>
              <p:spPr bwMode="auto">
                <a:xfrm>
                  <a:off x="1936" y="1748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79" name="Rectangle 1835"/>
                <p:cNvSpPr>
                  <a:spLocks noChangeArrowheads="1"/>
                </p:cNvSpPr>
                <p:nvPr/>
              </p:nvSpPr>
              <p:spPr bwMode="auto">
                <a:xfrm>
                  <a:off x="1788" y="1748"/>
                  <a:ext cx="148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0" name="Rectangle 1836"/>
                <p:cNvSpPr>
                  <a:spLocks noChangeArrowheads="1"/>
                </p:cNvSpPr>
                <p:nvPr/>
              </p:nvSpPr>
              <p:spPr bwMode="auto">
                <a:xfrm>
                  <a:off x="1788" y="1791"/>
                  <a:ext cx="148" cy="5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1" name="Rectangle 1837"/>
                <p:cNvSpPr>
                  <a:spLocks noChangeArrowheads="1"/>
                </p:cNvSpPr>
                <p:nvPr/>
              </p:nvSpPr>
              <p:spPr bwMode="auto">
                <a:xfrm>
                  <a:off x="1788" y="1752"/>
                  <a:ext cx="12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2" name="Rectangle 1838"/>
                <p:cNvSpPr>
                  <a:spLocks noChangeArrowheads="1"/>
                </p:cNvSpPr>
                <p:nvPr/>
              </p:nvSpPr>
              <p:spPr bwMode="auto">
                <a:xfrm>
                  <a:off x="1923" y="1752"/>
                  <a:ext cx="13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3" name="Rectangle 1839"/>
                <p:cNvSpPr>
                  <a:spLocks noChangeArrowheads="1"/>
                </p:cNvSpPr>
                <p:nvPr/>
              </p:nvSpPr>
              <p:spPr bwMode="auto">
                <a:xfrm>
                  <a:off x="1800" y="1752"/>
                  <a:ext cx="123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4" name="Rectangle 1840"/>
                <p:cNvSpPr>
                  <a:spLocks noChangeArrowheads="1"/>
                </p:cNvSpPr>
                <p:nvPr/>
              </p:nvSpPr>
              <p:spPr bwMode="auto">
                <a:xfrm>
                  <a:off x="1800" y="1788"/>
                  <a:ext cx="123" cy="3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5" name="Rectangle 1841"/>
                <p:cNvSpPr>
                  <a:spLocks noChangeArrowheads="1"/>
                </p:cNvSpPr>
                <p:nvPr/>
              </p:nvSpPr>
              <p:spPr bwMode="auto">
                <a:xfrm>
                  <a:off x="1800" y="1756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6" name="Rectangle 1842"/>
                <p:cNvSpPr>
                  <a:spLocks noChangeArrowheads="1"/>
                </p:cNvSpPr>
                <p:nvPr/>
              </p:nvSpPr>
              <p:spPr bwMode="auto">
                <a:xfrm>
                  <a:off x="1912" y="1756"/>
                  <a:ext cx="11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7" name="Rectangle 1843"/>
                <p:cNvSpPr>
                  <a:spLocks noChangeArrowheads="1"/>
                </p:cNvSpPr>
                <p:nvPr/>
              </p:nvSpPr>
              <p:spPr bwMode="auto">
                <a:xfrm>
                  <a:off x="1813" y="1756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8" name="Rectangle 1844"/>
                <p:cNvSpPr>
                  <a:spLocks noChangeArrowheads="1"/>
                </p:cNvSpPr>
                <p:nvPr/>
              </p:nvSpPr>
              <p:spPr bwMode="auto">
                <a:xfrm>
                  <a:off x="1813" y="1784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89" name="Rectangle 1845"/>
                <p:cNvSpPr>
                  <a:spLocks noChangeArrowheads="1"/>
                </p:cNvSpPr>
                <p:nvPr/>
              </p:nvSpPr>
              <p:spPr bwMode="auto">
                <a:xfrm>
                  <a:off x="1813" y="1760"/>
                  <a:ext cx="11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0" name="Rectangle 1846"/>
                <p:cNvSpPr>
                  <a:spLocks noChangeArrowheads="1"/>
                </p:cNvSpPr>
                <p:nvPr/>
              </p:nvSpPr>
              <p:spPr bwMode="auto">
                <a:xfrm>
                  <a:off x="1899" y="1760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1" name="Rectangle 1847"/>
                <p:cNvSpPr>
                  <a:spLocks noChangeArrowheads="1"/>
                </p:cNvSpPr>
                <p:nvPr/>
              </p:nvSpPr>
              <p:spPr bwMode="auto">
                <a:xfrm>
                  <a:off x="1824" y="1760"/>
                  <a:ext cx="75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2" name="Rectangle 1848"/>
                <p:cNvSpPr>
                  <a:spLocks noChangeArrowheads="1"/>
                </p:cNvSpPr>
                <p:nvPr/>
              </p:nvSpPr>
              <p:spPr bwMode="auto">
                <a:xfrm>
                  <a:off x="1824" y="1780"/>
                  <a:ext cx="75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3" name="Rectangle 1849"/>
                <p:cNvSpPr>
                  <a:spLocks noChangeArrowheads="1"/>
                </p:cNvSpPr>
                <p:nvPr/>
              </p:nvSpPr>
              <p:spPr bwMode="auto">
                <a:xfrm>
                  <a:off x="1824" y="1764"/>
                  <a:ext cx="13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4" name="Rectangle 1850"/>
                <p:cNvSpPr>
                  <a:spLocks noChangeArrowheads="1"/>
                </p:cNvSpPr>
                <p:nvPr/>
              </p:nvSpPr>
              <p:spPr bwMode="auto">
                <a:xfrm>
                  <a:off x="1887" y="1764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5" name="Rectangle 1851"/>
                <p:cNvSpPr>
                  <a:spLocks noChangeArrowheads="1"/>
                </p:cNvSpPr>
                <p:nvPr/>
              </p:nvSpPr>
              <p:spPr bwMode="auto">
                <a:xfrm>
                  <a:off x="1837" y="1764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6" name="Rectangle 1852"/>
                <p:cNvSpPr>
                  <a:spLocks noChangeArrowheads="1"/>
                </p:cNvSpPr>
                <p:nvPr/>
              </p:nvSpPr>
              <p:spPr bwMode="auto">
                <a:xfrm>
                  <a:off x="1837" y="1776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7" name="Rectangle 1853"/>
                <p:cNvSpPr>
                  <a:spLocks noChangeArrowheads="1"/>
                </p:cNvSpPr>
                <p:nvPr/>
              </p:nvSpPr>
              <p:spPr bwMode="auto">
                <a:xfrm>
                  <a:off x="1837" y="1768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8" name="Rectangle 1854"/>
                <p:cNvSpPr>
                  <a:spLocks noChangeArrowheads="1"/>
                </p:cNvSpPr>
                <p:nvPr/>
              </p:nvSpPr>
              <p:spPr bwMode="auto">
                <a:xfrm>
                  <a:off x="1874" y="1768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7999" name="Rectangle 1855"/>
                <p:cNvSpPr>
                  <a:spLocks noChangeArrowheads="1"/>
                </p:cNvSpPr>
                <p:nvPr/>
              </p:nvSpPr>
              <p:spPr bwMode="auto">
                <a:xfrm>
                  <a:off x="1850" y="1768"/>
                  <a:ext cx="24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8001" name="Rectangle 1857"/>
              <p:cNvSpPr>
                <a:spLocks noChangeArrowheads="1"/>
              </p:cNvSpPr>
              <p:nvPr/>
            </p:nvSpPr>
            <p:spPr bwMode="auto">
              <a:xfrm>
                <a:off x="1466" y="1646"/>
                <a:ext cx="793" cy="25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003" name="Rectangle 1859"/>
            <p:cNvSpPr>
              <a:spLocks noChangeArrowheads="1"/>
            </p:cNvSpPr>
            <p:nvPr/>
          </p:nvSpPr>
          <p:spPr bwMode="auto">
            <a:xfrm>
              <a:off x="1565" y="1691"/>
              <a:ext cx="57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100">
                  <a:solidFill>
                    <a:srgbClr val="000000"/>
                  </a:solidFill>
                </a:rPr>
                <a:t>Administración</a:t>
              </a:r>
              <a:endParaRPr lang="es-ES" sz="1100">
                <a:solidFill>
                  <a:srgbClr val="000000"/>
                </a:solidFill>
              </a:endParaRPr>
            </a:p>
          </p:txBody>
        </p:sp>
        <p:sp>
          <p:nvSpPr>
            <p:cNvPr id="8004" name="Rectangle 1860"/>
            <p:cNvSpPr>
              <a:spLocks noChangeArrowheads="1"/>
            </p:cNvSpPr>
            <p:nvPr/>
          </p:nvSpPr>
          <p:spPr bwMode="auto">
            <a:xfrm>
              <a:off x="1565" y="1782"/>
              <a:ext cx="49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100"/>
                <a:t>Proveedores</a:t>
              </a:r>
              <a:endParaRPr lang="es-ES" sz="1100"/>
            </a:p>
          </p:txBody>
        </p:sp>
        <p:grpSp>
          <p:nvGrpSpPr>
            <p:cNvPr id="8134" name="Group 1990"/>
            <p:cNvGrpSpPr>
              <a:grpSpLocks/>
            </p:cNvGrpSpPr>
            <p:nvPr/>
          </p:nvGrpSpPr>
          <p:grpSpPr bwMode="auto">
            <a:xfrm>
              <a:off x="2445" y="1979"/>
              <a:ext cx="838" cy="295"/>
              <a:chOff x="2445" y="1979"/>
              <a:chExt cx="838" cy="295"/>
            </a:xfrm>
          </p:grpSpPr>
          <p:sp>
            <p:nvSpPr>
              <p:cNvPr id="8006" name="Rectangle 1862"/>
              <p:cNvSpPr>
                <a:spLocks noChangeArrowheads="1"/>
              </p:cNvSpPr>
              <p:nvPr/>
            </p:nvSpPr>
            <p:spPr bwMode="auto">
              <a:xfrm>
                <a:off x="2491" y="2020"/>
                <a:ext cx="792" cy="25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8132" name="Group 1988"/>
              <p:cNvGrpSpPr>
                <a:grpSpLocks/>
              </p:cNvGrpSpPr>
              <p:nvPr/>
            </p:nvGrpSpPr>
            <p:grpSpPr bwMode="auto">
              <a:xfrm>
                <a:off x="2445" y="1979"/>
                <a:ext cx="791" cy="253"/>
                <a:chOff x="2445" y="1979"/>
                <a:chExt cx="791" cy="253"/>
              </a:xfrm>
            </p:grpSpPr>
            <p:sp>
              <p:nvSpPr>
                <p:cNvPr id="8007" name="Rectangle 1863"/>
                <p:cNvSpPr>
                  <a:spLocks noChangeArrowheads="1"/>
                </p:cNvSpPr>
                <p:nvPr/>
              </p:nvSpPr>
              <p:spPr bwMode="auto">
                <a:xfrm>
                  <a:off x="2445" y="1979"/>
                  <a:ext cx="791" cy="3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08" name="Rectangle 1864"/>
                <p:cNvSpPr>
                  <a:spLocks noChangeArrowheads="1"/>
                </p:cNvSpPr>
                <p:nvPr/>
              </p:nvSpPr>
              <p:spPr bwMode="auto">
                <a:xfrm>
                  <a:off x="2445" y="2228"/>
                  <a:ext cx="791" cy="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09" name="Rectangle 1865"/>
                <p:cNvSpPr>
                  <a:spLocks noChangeArrowheads="1"/>
                </p:cNvSpPr>
                <p:nvPr/>
              </p:nvSpPr>
              <p:spPr bwMode="auto">
                <a:xfrm>
                  <a:off x="2445" y="1982"/>
                  <a:ext cx="11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0" name="Rectangle 1866"/>
                <p:cNvSpPr>
                  <a:spLocks noChangeArrowheads="1"/>
                </p:cNvSpPr>
                <p:nvPr/>
              </p:nvSpPr>
              <p:spPr bwMode="auto">
                <a:xfrm>
                  <a:off x="3224" y="1982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1" name="Rectangle 1867"/>
                <p:cNvSpPr>
                  <a:spLocks noChangeArrowheads="1"/>
                </p:cNvSpPr>
                <p:nvPr/>
              </p:nvSpPr>
              <p:spPr bwMode="auto">
                <a:xfrm>
                  <a:off x="2456" y="1982"/>
                  <a:ext cx="768" cy="5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2" name="Rectangle 1868"/>
                <p:cNvSpPr>
                  <a:spLocks noChangeArrowheads="1"/>
                </p:cNvSpPr>
                <p:nvPr/>
              </p:nvSpPr>
              <p:spPr bwMode="auto">
                <a:xfrm>
                  <a:off x="2456" y="2224"/>
                  <a:ext cx="768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3" name="Rectangle 1869"/>
                <p:cNvSpPr>
                  <a:spLocks noChangeArrowheads="1"/>
                </p:cNvSpPr>
                <p:nvPr/>
              </p:nvSpPr>
              <p:spPr bwMode="auto">
                <a:xfrm>
                  <a:off x="2456" y="1987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4" name="Rectangle 1870"/>
                <p:cNvSpPr>
                  <a:spLocks noChangeArrowheads="1"/>
                </p:cNvSpPr>
                <p:nvPr/>
              </p:nvSpPr>
              <p:spPr bwMode="auto">
                <a:xfrm>
                  <a:off x="3211" y="1987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5" name="Rectangle 1871"/>
                <p:cNvSpPr>
                  <a:spLocks noChangeArrowheads="1"/>
                </p:cNvSpPr>
                <p:nvPr/>
              </p:nvSpPr>
              <p:spPr bwMode="auto">
                <a:xfrm>
                  <a:off x="2469" y="1987"/>
                  <a:ext cx="742" cy="3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6" name="Rectangle 1872"/>
                <p:cNvSpPr>
                  <a:spLocks noChangeArrowheads="1"/>
                </p:cNvSpPr>
                <p:nvPr/>
              </p:nvSpPr>
              <p:spPr bwMode="auto">
                <a:xfrm>
                  <a:off x="2469" y="2220"/>
                  <a:ext cx="742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7" name="Rectangle 1873"/>
                <p:cNvSpPr>
                  <a:spLocks noChangeArrowheads="1"/>
                </p:cNvSpPr>
                <p:nvPr/>
              </p:nvSpPr>
              <p:spPr bwMode="auto">
                <a:xfrm>
                  <a:off x="2469" y="1990"/>
                  <a:ext cx="12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8" name="Rectangle 1874"/>
                <p:cNvSpPr>
                  <a:spLocks noChangeArrowheads="1"/>
                </p:cNvSpPr>
                <p:nvPr/>
              </p:nvSpPr>
              <p:spPr bwMode="auto">
                <a:xfrm>
                  <a:off x="3198" y="1990"/>
                  <a:ext cx="13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19" name="Rectangle 1875"/>
                <p:cNvSpPr>
                  <a:spLocks noChangeArrowheads="1"/>
                </p:cNvSpPr>
                <p:nvPr/>
              </p:nvSpPr>
              <p:spPr bwMode="auto">
                <a:xfrm>
                  <a:off x="2481" y="1990"/>
                  <a:ext cx="717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0" name="Rectangle 1876"/>
                <p:cNvSpPr>
                  <a:spLocks noChangeArrowheads="1"/>
                </p:cNvSpPr>
                <p:nvPr/>
              </p:nvSpPr>
              <p:spPr bwMode="auto">
                <a:xfrm>
                  <a:off x="2481" y="2216"/>
                  <a:ext cx="717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1" name="Rectangle 1877"/>
                <p:cNvSpPr>
                  <a:spLocks noChangeArrowheads="1"/>
                </p:cNvSpPr>
                <p:nvPr/>
              </p:nvSpPr>
              <p:spPr bwMode="auto">
                <a:xfrm>
                  <a:off x="2481" y="1994"/>
                  <a:ext cx="13" cy="222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2" name="Rectangle 1878"/>
                <p:cNvSpPr>
                  <a:spLocks noChangeArrowheads="1"/>
                </p:cNvSpPr>
                <p:nvPr/>
              </p:nvSpPr>
              <p:spPr bwMode="auto">
                <a:xfrm>
                  <a:off x="3187" y="1994"/>
                  <a:ext cx="11" cy="222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3" name="Rectangle 1879"/>
                <p:cNvSpPr>
                  <a:spLocks noChangeArrowheads="1"/>
                </p:cNvSpPr>
                <p:nvPr/>
              </p:nvSpPr>
              <p:spPr bwMode="auto">
                <a:xfrm>
                  <a:off x="2494" y="1994"/>
                  <a:ext cx="693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4" name="Rectangle 1880"/>
                <p:cNvSpPr>
                  <a:spLocks noChangeArrowheads="1"/>
                </p:cNvSpPr>
                <p:nvPr/>
              </p:nvSpPr>
              <p:spPr bwMode="auto">
                <a:xfrm>
                  <a:off x="2494" y="2212"/>
                  <a:ext cx="693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5" name="Rectangle 1881"/>
                <p:cNvSpPr>
                  <a:spLocks noChangeArrowheads="1"/>
                </p:cNvSpPr>
                <p:nvPr/>
              </p:nvSpPr>
              <p:spPr bwMode="auto">
                <a:xfrm>
                  <a:off x="2494" y="1998"/>
                  <a:ext cx="12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6" name="Rectangle 1882"/>
                <p:cNvSpPr>
                  <a:spLocks noChangeArrowheads="1"/>
                </p:cNvSpPr>
                <p:nvPr/>
              </p:nvSpPr>
              <p:spPr bwMode="auto">
                <a:xfrm>
                  <a:off x="3174" y="1998"/>
                  <a:ext cx="13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7" name="Rectangle 1883"/>
                <p:cNvSpPr>
                  <a:spLocks noChangeArrowheads="1"/>
                </p:cNvSpPr>
                <p:nvPr/>
              </p:nvSpPr>
              <p:spPr bwMode="auto">
                <a:xfrm>
                  <a:off x="2506" y="1998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8" name="Rectangle 1884"/>
                <p:cNvSpPr>
                  <a:spLocks noChangeArrowheads="1"/>
                </p:cNvSpPr>
                <p:nvPr/>
              </p:nvSpPr>
              <p:spPr bwMode="auto">
                <a:xfrm>
                  <a:off x="2506" y="2208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29" name="Rectangle 1885"/>
                <p:cNvSpPr>
                  <a:spLocks noChangeArrowheads="1"/>
                </p:cNvSpPr>
                <p:nvPr/>
              </p:nvSpPr>
              <p:spPr bwMode="auto">
                <a:xfrm>
                  <a:off x="2506" y="2002"/>
                  <a:ext cx="12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0" name="Rectangle 1886"/>
                <p:cNvSpPr>
                  <a:spLocks noChangeArrowheads="1"/>
                </p:cNvSpPr>
                <p:nvPr/>
              </p:nvSpPr>
              <p:spPr bwMode="auto">
                <a:xfrm>
                  <a:off x="3162" y="2002"/>
                  <a:ext cx="12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1" name="Rectangle 1887"/>
                <p:cNvSpPr>
                  <a:spLocks noChangeArrowheads="1"/>
                </p:cNvSpPr>
                <p:nvPr/>
              </p:nvSpPr>
              <p:spPr bwMode="auto">
                <a:xfrm>
                  <a:off x="2518" y="2002"/>
                  <a:ext cx="644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2" name="Rectangle 1888"/>
                <p:cNvSpPr>
                  <a:spLocks noChangeArrowheads="1"/>
                </p:cNvSpPr>
                <p:nvPr/>
              </p:nvSpPr>
              <p:spPr bwMode="auto">
                <a:xfrm>
                  <a:off x="2518" y="2204"/>
                  <a:ext cx="644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3" name="Rectangle 1889"/>
                <p:cNvSpPr>
                  <a:spLocks noChangeArrowheads="1"/>
                </p:cNvSpPr>
                <p:nvPr/>
              </p:nvSpPr>
              <p:spPr bwMode="auto">
                <a:xfrm>
                  <a:off x="2518" y="2006"/>
                  <a:ext cx="13" cy="198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4" name="Rectangle 1890"/>
                <p:cNvSpPr>
                  <a:spLocks noChangeArrowheads="1"/>
                </p:cNvSpPr>
                <p:nvPr/>
              </p:nvSpPr>
              <p:spPr bwMode="auto">
                <a:xfrm>
                  <a:off x="3149" y="2006"/>
                  <a:ext cx="13" cy="198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5" name="Rectangle 1891"/>
                <p:cNvSpPr>
                  <a:spLocks noChangeArrowheads="1"/>
                </p:cNvSpPr>
                <p:nvPr/>
              </p:nvSpPr>
              <p:spPr bwMode="auto">
                <a:xfrm>
                  <a:off x="2531" y="2006"/>
                  <a:ext cx="618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6" name="Rectangle 1892"/>
                <p:cNvSpPr>
                  <a:spLocks noChangeArrowheads="1"/>
                </p:cNvSpPr>
                <p:nvPr/>
              </p:nvSpPr>
              <p:spPr bwMode="auto">
                <a:xfrm>
                  <a:off x="2531" y="2200"/>
                  <a:ext cx="618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7" name="Rectangle 1893"/>
                <p:cNvSpPr>
                  <a:spLocks noChangeArrowheads="1"/>
                </p:cNvSpPr>
                <p:nvPr/>
              </p:nvSpPr>
              <p:spPr bwMode="auto">
                <a:xfrm>
                  <a:off x="2531" y="2010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8" name="Rectangle 1894"/>
                <p:cNvSpPr>
                  <a:spLocks noChangeArrowheads="1"/>
                </p:cNvSpPr>
                <p:nvPr/>
              </p:nvSpPr>
              <p:spPr bwMode="auto">
                <a:xfrm>
                  <a:off x="3137" y="2010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39" name="Rectangle 1895"/>
                <p:cNvSpPr>
                  <a:spLocks noChangeArrowheads="1"/>
                </p:cNvSpPr>
                <p:nvPr/>
              </p:nvSpPr>
              <p:spPr bwMode="auto">
                <a:xfrm>
                  <a:off x="2543" y="2010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0" name="Rectangle 1896"/>
                <p:cNvSpPr>
                  <a:spLocks noChangeArrowheads="1"/>
                </p:cNvSpPr>
                <p:nvPr/>
              </p:nvSpPr>
              <p:spPr bwMode="auto">
                <a:xfrm>
                  <a:off x="2543" y="2196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1" name="Rectangle 1897"/>
                <p:cNvSpPr>
                  <a:spLocks noChangeArrowheads="1"/>
                </p:cNvSpPr>
                <p:nvPr/>
              </p:nvSpPr>
              <p:spPr bwMode="auto">
                <a:xfrm>
                  <a:off x="2543" y="2014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2" name="Rectangle 1898"/>
                <p:cNvSpPr>
                  <a:spLocks noChangeArrowheads="1"/>
                </p:cNvSpPr>
                <p:nvPr/>
              </p:nvSpPr>
              <p:spPr bwMode="auto">
                <a:xfrm>
                  <a:off x="3125" y="2014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3" name="Rectangle 1899"/>
                <p:cNvSpPr>
                  <a:spLocks noChangeArrowheads="1"/>
                </p:cNvSpPr>
                <p:nvPr/>
              </p:nvSpPr>
              <p:spPr bwMode="auto">
                <a:xfrm>
                  <a:off x="2555" y="2014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4" name="Rectangle 1900"/>
                <p:cNvSpPr>
                  <a:spLocks noChangeArrowheads="1"/>
                </p:cNvSpPr>
                <p:nvPr/>
              </p:nvSpPr>
              <p:spPr bwMode="auto">
                <a:xfrm>
                  <a:off x="2555" y="2192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5" name="Rectangle 1901"/>
                <p:cNvSpPr>
                  <a:spLocks noChangeArrowheads="1"/>
                </p:cNvSpPr>
                <p:nvPr/>
              </p:nvSpPr>
              <p:spPr bwMode="auto">
                <a:xfrm>
                  <a:off x="2555" y="2018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6" name="Rectangle 1902"/>
                <p:cNvSpPr>
                  <a:spLocks noChangeArrowheads="1"/>
                </p:cNvSpPr>
                <p:nvPr/>
              </p:nvSpPr>
              <p:spPr bwMode="auto">
                <a:xfrm>
                  <a:off x="3112" y="2018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7" name="Rectangle 1903"/>
                <p:cNvSpPr>
                  <a:spLocks noChangeArrowheads="1"/>
                </p:cNvSpPr>
                <p:nvPr/>
              </p:nvSpPr>
              <p:spPr bwMode="auto">
                <a:xfrm>
                  <a:off x="2568" y="2018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8" name="Rectangle 1904"/>
                <p:cNvSpPr>
                  <a:spLocks noChangeArrowheads="1"/>
                </p:cNvSpPr>
                <p:nvPr/>
              </p:nvSpPr>
              <p:spPr bwMode="auto">
                <a:xfrm>
                  <a:off x="2568" y="2188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49" name="Rectangle 1905"/>
                <p:cNvSpPr>
                  <a:spLocks noChangeArrowheads="1"/>
                </p:cNvSpPr>
                <p:nvPr/>
              </p:nvSpPr>
              <p:spPr bwMode="auto">
                <a:xfrm>
                  <a:off x="2568" y="2022"/>
                  <a:ext cx="12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0" name="Rectangle 1906"/>
                <p:cNvSpPr>
                  <a:spLocks noChangeArrowheads="1"/>
                </p:cNvSpPr>
                <p:nvPr/>
              </p:nvSpPr>
              <p:spPr bwMode="auto">
                <a:xfrm>
                  <a:off x="3099" y="2022"/>
                  <a:ext cx="13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1" name="Rectangle 1907"/>
                <p:cNvSpPr>
                  <a:spLocks noChangeArrowheads="1"/>
                </p:cNvSpPr>
                <p:nvPr/>
              </p:nvSpPr>
              <p:spPr bwMode="auto">
                <a:xfrm>
                  <a:off x="2580" y="2022"/>
                  <a:ext cx="519" cy="4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2" name="Rectangle 1908"/>
                <p:cNvSpPr>
                  <a:spLocks noChangeArrowheads="1"/>
                </p:cNvSpPr>
                <p:nvPr/>
              </p:nvSpPr>
              <p:spPr bwMode="auto">
                <a:xfrm>
                  <a:off x="2580" y="2185"/>
                  <a:ext cx="519" cy="3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3" name="Rectangle 1909"/>
                <p:cNvSpPr>
                  <a:spLocks noChangeArrowheads="1"/>
                </p:cNvSpPr>
                <p:nvPr/>
              </p:nvSpPr>
              <p:spPr bwMode="auto">
                <a:xfrm>
                  <a:off x="2580" y="2026"/>
                  <a:ext cx="13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4" name="Rectangle 1910"/>
                <p:cNvSpPr>
                  <a:spLocks noChangeArrowheads="1"/>
                </p:cNvSpPr>
                <p:nvPr/>
              </p:nvSpPr>
              <p:spPr bwMode="auto">
                <a:xfrm>
                  <a:off x="3088" y="2026"/>
                  <a:ext cx="11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5" name="Rectangle 1911"/>
                <p:cNvSpPr>
                  <a:spLocks noChangeArrowheads="1"/>
                </p:cNvSpPr>
                <p:nvPr/>
              </p:nvSpPr>
              <p:spPr bwMode="auto">
                <a:xfrm>
                  <a:off x="2593" y="2026"/>
                  <a:ext cx="495" cy="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6" name="Rectangle 1912"/>
                <p:cNvSpPr>
                  <a:spLocks noChangeArrowheads="1"/>
                </p:cNvSpPr>
                <p:nvPr/>
              </p:nvSpPr>
              <p:spPr bwMode="auto">
                <a:xfrm>
                  <a:off x="2593" y="2180"/>
                  <a:ext cx="495" cy="5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7" name="Rectangle 1913"/>
                <p:cNvSpPr>
                  <a:spLocks noChangeArrowheads="1"/>
                </p:cNvSpPr>
                <p:nvPr/>
              </p:nvSpPr>
              <p:spPr bwMode="auto">
                <a:xfrm>
                  <a:off x="2593" y="2030"/>
                  <a:ext cx="12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8" name="Rectangle 1914"/>
                <p:cNvSpPr>
                  <a:spLocks noChangeArrowheads="1"/>
                </p:cNvSpPr>
                <p:nvPr/>
              </p:nvSpPr>
              <p:spPr bwMode="auto">
                <a:xfrm>
                  <a:off x="3075" y="2030"/>
                  <a:ext cx="13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59" name="Rectangle 1915"/>
                <p:cNvSpPr>
                  <a:spLocks noChangeArrowheads="1"/>
                </p:cNvSpPr>
                <p:nvPr/>
              </p:nvSpPr>
              <p:spPr bwMode="auto">
                <a:xfrm>
                  <a:off x="2605" y="2030"/>
                  <a:ext cx="470" cy="4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0" name="Rectangle 1916"/>
                <p:cNvSpPr>
                  <a:spLocks noChangeArrowheads="1"/>
                </p:cNvSpPr>
                <p:nvPr/>
              </p:nvSpPr>
              <p:spPr bwMode="auto">
                <a:xfrm>
                  <a:off x="2605" y="2177"/>
                  <a:ext cx="470" cy="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1" name="Rectangle 1917"/>
                <p:cNvSpPr>
                  <a:spLocks noChangeArrowheads="1"/>
                </p:cNvSpPr>
                <p:nvPr/>
              </p:nvSpPr>
              <p:spPr bwMode="auto">
                <a:xfrm>
                  <a:off x="2605" y="2034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2" name="Rectangle 1918"/>
                <p:cNvSpPr>
                  <a:spLocks noChangeArrowheads="1"/>
                </p:cNvSpPr>
                <p:nvPr/>
              </p:nvSpPr>
              <p:spPr bwMode="auto">
                <a:xfrm>
                  <a:off x="3063" y="2034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3" name="Rectangle 1919"/>
                <p:cNvSpPr>
                  <a:spLocks noChangeArrowheads="1"/>
                </p:cNvSpPr>
                <p:nvPr/>
              </p:nvSpPr>
              <p:spPr bwMode="auto">
                <a:xfrm>
                  <a:off x="2617" y="2034"/>
                  <a:ext cx="446" cy="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4" name="Rectangle 1920"/>
                <p:cNvSpPr>
                  <a:spLocks noChangeArrowheads="1"/>
                </p:cNvSpPr>
                <p:nvPr/>
              </p:nvSpPr>
              <p:spPr bwMode="auto">
                <a:xfrm>
                  <a:off x="2617" y="2172"/>
                  <a:ext cx="446" cy="5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5" name="Rectangle 1921"/>
                <p:cNvSpPr>
                  <a:spLocks noChangeArrowheads="1"/>
                </p:cNvSpPr>
                <p:nvPr/>
              </p:nvSpPr>
              <p:spPr bwMode="auto">
                <a:xfrm>
                  <a:off x="2617" y="2038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6" name="Rectangle 1922"/>
                <p:cNvSpPr>
                  <a:spLocks noChangeArrowheads="1"/>
                </p:cNvSpPr>
                <p:nvPr/>
              </p:nvSpPr>
              <p:spPr bwMode="auto">
                <a:xfrm>
                  <a:off x="3050" y="2038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7" name="Rectangle 1923"/>
                <p:cNvSpPr>
                  <a:spLocks noChangeArrowheads="1"/>
                </p:cNvSpPr>
                <p:nvPr/>
              </p:nvSpPr>
              <p:spPr bwMode="auto">
                <a:xfrm>
                  <a:off x="2630" y="2038"/>
                  <a:ext cx="420" cy="4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8" name="Rectangle 1924"/>
                <p:cNvSpPr>
                  <a:spLocks noChangeArrowheads="1"/>
                </p:cNvSpPr>
                <p:nvPr/>
              </p:nvSpPr>
              <p:spPr bwMode="auto">
                <a:xfrm>
                  <a:off x="2630" y="2169"/>
                  <a:ext cx="420" cy="3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69" name="Rectangle 1925"/>
                <p:cNvSpPr>
                  <a:spLocks noChangeArrowheads="1"/>
                </p:cNvSpPr>
                <p:nvPr/>
              </p:nvSpPr>
              <p:spPr bwMode="auto">
                <a:xfrm>
                  <a:off x="2630" y="2042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0" name="Rectangle 1926"/>
                <p:cNvSpPr>
                  <a:spLocks noChangeArrowheads="1"/>
                </p:cNvSpPr>
                <p:nvPr/>
              </p:nvSpPr>
              <p:spPr bwMode="auto">
                <a:xfrm>
                  <a:off x="3038" y="2042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1" name="Rectangle 1927"/>
                <p:cNvSpPr>
                  <a:spLocks noChangeArrowheads="1"/>
                </p:cNvSpPr>
                <p:nvPr/>
              </p:nvSpPr>
              <p:spPr bwMode="auto">
                <a:xfrm>
                  <a:off x="2642" y="2042"/>
                  <a:ext cx="396" cy="4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2" name="Rectangle 1928"/>
                <p:cNvSpPr>
                  <a:spLocks noChangeArrowheads="1"/>
                </p:cNvSpPr>
                <p:nvPr/>
              </p:nvSpPr>
              <p:spPr bwMode="auto">
                <a:xfrm>
                  <a:off x="2642" y="2165"/>
                  <a:ext cx="396" cy="4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3" name="Rectangle 1929"/>
                <p:cNvSpPr>
                  <a:spLocks noChangeArrowheads="1"/>
                </p:cNvSpPr>
                <p:nvPr/>
              </p:nvSpPr>
              <p:spPr bwMode="auto">
                <a:xfrm>
                  <a:off x="2642" y="2046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4" name="Rectangle 1930"/>
                <p:cNvSpPr>
                  <a:spLocks noChangeArrowheads="1"/>
                </p:cNvSpPr>
                <p:nvPr/>
              </p:nvSpPr>
              <p:spPr bwMode="auto">
                <a:xfrm>
                  <a:off x="3026" y="2046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5" name="Rectangle 1931"/>
                <p:cNvSpPr>
                  <a:spLocks noChangeArrowheads="1"/>
                </p:cNvSpPr>
                <p:nvPr/>
              </p:nvSpPr>
              <p:spPr bwMode="auto">
                <a:xfrm>
                  <a:off x="2654" y="2046"/>
                  <a:ext cx="372" cy="4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6" name="Rectangle 1932"/>
                <p:cNvSpPr>
                  <a:spLocks noChangeArrowheads="1"/>
                </p:cNvSpPr>
                <p:nvPr/>
              </p:nvSpPr>
              <p:spPr bwMode="auto">
                <a:xfrm>
                  <a:off x="2654" y="2160"/>
                  <a:ext cx="372" cy="5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7" name="Rectangle 1933"/>
                <p:cNvSpPr>
                  <a:spLocks noChangeArrowheads="1"/>
                </p:cNvSpPr>
                <p:nvPr/>
              </p:nvSpPr>
              <p:spPr bwMode="auto">
                <a:xfrm>
                  <a:off x="2654" y="2050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8" name="Rectangle 1934"/>
                <p:cNvSpPr>
                  <a:spLocks noChangeArrowheads="1"/>
                </p:cNvSpPr>
                <p:nvPr/>
              </p:nvSpPr>
              <p:spPr bwMode="auto">
                <a:xfrm>
                  <a:off x="3013" y="2050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79" name="Rectangle 1935"/>
                <p:cNvSpPr>
                  <a:spLocks noChangeArrowheads="1"/>
                </p:cNvSpPr>
                <p:nvPr/>
              </p:nvSpPr>
              <p:spPr bwMode="auto">
                <a:xfrm>
                  <a:off x="2667" y="2050"/>
                  <a:ext cx="346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0" name="Rectangle 1936"/>
                <p:cNvSpPr>
                  <a:spLocks noChangeArrowheads="1"/>
                </p:cNvSpPr>
                <p:nvPr/>
              </p:nvSpPr>
              <p:spPr bwMode="auto">
                <a:xfrm>
                  <a:off x="2667" y="2157"/>
                  <a:ext cx="346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1" name="Rectangle 1937"/>
                <p:cNvSpPr>
                  <a:spLocks noChangeArrowheads="1"/>
                </p:cNvSpPr>
                <p:nvPr/>
              </p:nvSpPr>
              <p:spPr bwMode="auto">
                <a:xfrm>
                  <a:off x="2667" y="2053"/>
                  <a:ext cx="12" cy="10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2" name="Rectangle 1938"/>
                <p:cNvSpPr>
                  <a:spLocks noChangeArrowheads="1"/>
                </p:cNvSpPr>
                <p:nvPr/>
              </p:nvSpPr>
              <p:spPr bwMode="auto">
                <a:xfrm>
                  <a:off x="3001" y="2053"/>
                  <a:ext cx="12" cy="10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3" name="Rectangle 1939"/>
                <p:cNvSpPr>
                  <a:spLocks noChangeArrowheads="1"/>
                </p:cNvSpPr>
                <p:nvPr/>
              </p:nvSpPr>
              <p:spPr bwMode="auto">
                <a:xfrm>
                  <a:off x="2679" y="2053"/>
                  <a:ext cx="322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4" name="Rectangle 1940"/>
                <p:cNvSpPr>
                  <a:spLocks noChangeArrowheads="1"/>
                </p:cNvSpPr>
                <p:nvPr/>
              </p:nvSpPr>
              <p:spPr bwMode="auto">
                <a:xfrm>
                  <a:off x="2679" y="2152"/>
                  <a:ext cx="322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5" name="Rectangle 1941"/>
                <p:cNvSpPr>
                  <a:spLocks noChangeArrowheads="1"/>
                </p:cNvSpPr>
                <p:nvPr/>
              </p:nvSpPr>
              <p:spPr bwMode="auto">
                <a:xfrm>
                  <a:off x="2679" y="2058"/>
                  <a:ext cx="13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6" name="Rectangle 1942"/>
                <p:cNvSpPr>
                  <a:spLocks noChangeArrowheads="1"/>
                </p:cNvSpPr>
                <p:nvPr/>
              </p:nvSpPr>
              <p:spPr bwMode="auto">
                <a:xfrm>
                  <a:off x="2989" y="2058"/>
                  <a:ext cx="12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7" name="Rectangle 1943"/>
                <p:cNvSpPr>
                  <a:spLocks noChangeArrowheads="1"/>
                </p:cNvSpPr>
                <p:nvPr/>
              </p:nvSpPr>
              <p:spPr bwMode="auto">
                <a:xfrm>
                  <a:off x="2692" y="2058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8" name="Rectangle 1944"/>
                <p:cNvSpPr>
                  <a:spLocks noChangeArrowheads="1"/>
                </p:cNvSpPr>
                <p:nvPr/>
              </p:nvSpPr>
              <p:spPr bwMode="auto">
                <a:xfrm>
                  <a:off x="2692" y="2149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89" name="Rectangle 1945"/>
                <p:cNvSpPr>
                  <a:spLocks noChangeArrowheads="1"/>
                </p:cNvSpPr>
                <p:nvPr/>
              </p:nvSpPr>
              <p:spPr bwMode="auto">
                <a:xfrm>
                  <a:off x="2692" y="2061"/>
                  <a:ext cx="12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0" name="Rectangle 1946"/>
                <p:cNvSpPr>
                  <a:spLocks noChangeArrowheads="1"/>
                </p:cNvSpPr>
                <p:nvPr/>
              </p:nvSpPr>
              <p:spPr bwMode="auto">
                <a:xfrm>
                  <a:off x="2976" y="2061"/>
                  <a:ext cx="13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1" name="Rectangle 1947"/>
                <p:cNvSpPr>
                  <a:spLocks noChangeArrowheads="1"/>
                </p:cNvSpPr>
                <p:nvPr/>
              </p:nvSpPr>
              <p:spPr bwMode="auto">
                <a:xfrm>
                  <a:off x="2704" y="2061"/>
                  <a:ext cx="272" cy="5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2" name="Rectangle 1948"/>
                <p:cNvSpPr>
                  <a:spLocks noChangeArrowheads="1"/>
                </p:cNvSpPr>
                <p:nvPr/>
              </p:nvSpPr>
              <p:spPr bwMode="auto">
                <a:xfrm>
                  <a:off x="2704" y="2145"/>
                  <a:ext cx="272" cy="4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3" name="Rectangle 1949"/>
                <p:cNvSpPr>
                  <a:spLocks noChangeArrowheads="1"/>
                </p:cNvSpPr>
                <p:nvPr/>
              </p:nvSpPr>
              <p:spPr bwMode="auto">
                <a:xfrm>
                  <a:off x="2704" y="2066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4" name="Rectangle 1950"/>
                <p:cNvSpPr>
                  <a:spLocks noChangeArrowheads="1"/>
                </p:cNvSpPr>
                <p:nvPr/>
              </p:nvSpPr>
              <p:spPr bwMode="auto">
                <a:xfrm>
                  <a:off x="2964" y="2066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5" name="Rectangle 1951"/>
                <p:cNvSpPr>
                  <a:spLocks noChangeArrowheads="1"/>
                </p:cNvSpPr>
                <p:nvPr/>
              </p:nvSpPr>
              <p:spPr bwMode="auto">
                <a:xfrm>
                  <a:off x="2716" y="2066"/>
                  <a:ext cx="248" cy="3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6" name="Rectangle 1952"/>
                <p:cNvSpPr>
                  <a:spLocks noChangeArrowheads="1"/>
                </p:cNvSpPr>
                <p:nvPr/>
              </p:nvSpPr>
              <p:spPr bwMode="auto">
                <a:xfrm>
                  <a:off x="2716" y="2141"/>
                  <a:ext cx="248" cy="4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7" name="Rectangle 1953"/>
                <p:cNvSpPr>
                  <a:spLocks noChangeArrowheads="1"/>
                </p:cNvSpPr>
                <p:nvPr/>
              </p:nvSpPr>
              <p:spPr bwMode="auto">
                <a:xfrm>
                  <a:off x="2716" y="2069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8" name="Rectangle 1954"/>
                <p:cNvSpPr>
                  <a:spLocks noChangeArrowheads="1"/>
                </p:cNvSpPr>
                <p:nvPr/>
              </p:nvSpPr>
              <p:spPr bwMode="auto">
                <a:xfrm>
                  <a:off x="2951" y="2069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099" name="Rectangle 1955"/>
                <p:cNvSpPr>
                  <a:spLocks noChangeArrowheads="1"/>
                </p:cNvSpPr>
                <p:nvPr/>
              </p:nvSpPr>
              <p:spPr bwMode="auto">
                <a:xfrm>
                  <a:off x="2729" y="2069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0" name="Rectangle 1956"/>
                <p:cNvSpPr>
                  <a:spLocks noChangeArrowheads="1"/>
                </p:cNvSpPr>
                <p:nvPr/>
              </p:nvSpPr>
              <p:spPr bwMode="auto">
                <a:xfrm>
                  <a:off x="2729" y="2137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1" name="Rectangle 1957"/>
                <p:cNvSpPr>
                  <a:spLocks noChangeArrowheads="1"/>
                </p:cNvSpPr>
                <p:nvPr/>
              </p:nvSpPr>
              <p:spPr bwMode="auto">
                <a:xfrm>
                  <a:off x="2729" y="2073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2" name="Rectangle 1958"/>
                <p:cNvSpPr>
                  <a:spLocks noChangeArrowheads="1"/>
                </p:cNvSpPr>
                <p:nvPr/>
              </p:nvSpPr>
              <p:spPr bwMode="auto">
                <a:xfrm>
                  <a:off x="2939" y="2073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3" name="Rectangle 1959"/>
                <p:cNvSpPr>
                  <a:spLocks noChangeArrowheads="1"/>
                </p:cNvSpPr>
                <p:nvPr/>
              </p:nvSpPr>
              <p:spPr bwMode="auto">
                <a:xfrm>
                  <a:off x="2741" y="2073"/>
                  <a:ext cx="198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4" name="Rectangle 1960"/>
                <p:cNvSpPr>
                  <a:spLocks noChangeArrowheads="1"/>
                </p:cNvSpPr>
                <p:nvPr/>
              </p:nvSpPr>
              <p:spPr bwMode="auto">
                <a:xfrm>
                  <a:off x="2741" y="2132"/>
                  <a:ext cx="198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5" name="Rectangle 1961"/>
                <p:cNvSpPr>
                  <a:spLocks noChangeArrowheads="1"/>
                </p:cNvSpPr>
                <p:nvPr/>
              </p:nvSpPr>
              <p:spPr bwMode="auto">
                <a:xfrm>
                  <a:off x="2741" y="2078"/>
                  <a:ext cx="12" cy="5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6" name="Rectangle 1962"/>
                <p:cNvSpPr>
                  <a:spLocks noChangeArrowheads="1"/>
                </p:cNvSpPr>
                <p:nvPr/>
              </p:nvSpPr>
              <p:spPr bwMode="auto">
                <a:xfrm>
                  <a:off x="2927" y="2078"/>
                  <a:ext cx="12" cy="5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7" name="Rectangle 1963"/>
                <p:cNvSpPr>
                  <a:spLocks noChangeArrowheads="1"/>
                </p:cNvSpPr>
                <p:nvPr/>
              </p:nvSpPr>
              <p:spPr bwMode="auto">
                <a:xfrm>
                  <a:off x="2753" y="2078"/>
                  <a:ext cx="174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8" name="Rectangle 1964"/>
                <p:cNvSpPr>
                  <a:spLocks noChangeArrowheads="1"/>
                </p:cNvSpPr>
                <p:nvPr/>
              </p:nvSpPr>
              <p:spPr bwMode="auto">
                <a:xfrm>
                  <a:off x="2753" y="2129"/>
                  <a:ext cx="174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09" name="Rectangle 1965"/>
                <p:cNvSpPr>
                  <a:spLocks noChangeArrowheads="1"/>
                </p:cNvSpPr>
                <p:nvPr/>
              </p:nvSpPr>
              <p:spPr bwMode="auto">
                <a:xfrm>
                  <a:off x="2753" y="2081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0" name="Rectangle 1966"/>
                <p:cNvSpPr>
                  <a:spLocks noChangeArrowheads="1"/>
                </p:cNvSpPr>
                <p:nvPr/>
              </p:nvSpPr>
              <p:spPr bwMode="auto">
                <a:xfrm>
                  <a:off x="2914" y="2081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1" name="Rectangle 1967"/>
                <p:cNvSpPr>
                  <a:spLocks noChangeArrowheads="1"/>
                </p:cNvSpPr>
                <p:nvPr/>
              </p:nvSpPr>
              <p:spPr bwMode="auto">
                <a:xfrm>
                  <a:off x="2766" y="2081"/>
                  <a:ext cx="148" cy="5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2" name="Rectangle 1968"/>
                <p:cNvSpPr>
                  <a:spLocks noChangeArrowheads="1"/>
                </p:cNvSpPr>
                <p:nvPr/>
              </p:nvSpPr>
              <p:spPr bwMode="auto">
                <a:xfrm>
                  <a:off x="2766" y="2125"/>
                  <a:ext cx="148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3" name="Rectangle 1969"/>
                <p:cNvSpPr>
                  <a:spLocks noChangeArrowheads="1"/>
                </p:cNvSpPr>
                <p:nvPr/>
              </p:nvSpPr>
              <p:spPr bwMode="auto">
                <a:xfrm>
                  <a:off x="2766" y="2086"/>
                  <a:ext cx="12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4" name="Rectangle 1970"/>
                <p:cNvSpPr>
                  <a:spLocks noChangeArrowheads="1"/>
                </p:cNvSpPr>
                <p:nvPr/>
              </p:nvSpPr>
              <p:spPr bwMode="auto">
                <a:xfrm>
                  <a:off x="2902" y="2086"/>
                  <a:ext cx="12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5" name="Rectangle 1971"/>
                <p:cNvSpPr>
                  <a:spLocks noChangeArrowheads="1"/>
                </p:cNvSpPr>
                <p:nvPr/>
              </p:nvSpPr>
              <p:spPr bwMode="auto">
                <a:xfrm>
                  <a:off x="2778" y="2086"/>
                  <a:ext cx="124" cy="3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6" name="Rectangle 1972"/>
                <p:cNvSpPr>
                  <a:spLocks noChangeArrowheads="1"/>
                </p:cNvSpPr>
                <p:nvPr/>
              </p:nvSpPr>
              <p:spPr bwMode="auto">
                <a:xfrm>
                  <a:off x="2778" y="2121"/>
                  <a:ext cx="124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7" name="Rectangle 1973"/>
                <p:cNvSpPr>
                  <a:spLocks noChangeArrowheads="1"/>
                </p:cNvSpPr>
                <p:nvPr/>
              </p:nvSpPr>
              <p:spPr bwMode="auto">
                <a:xfrm>
                  <a:off x="2778" y="2089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8" name="Rectangle 1974"/>
                <p:cNvSpPr>
                  <a:spLocks noChangeArrowheads="1"/>
                </p:cNvSpPr>
                <p:nvPr/>
              </p:nvSpPr>
              <p:spPr bwMode="auto">
                <a:xfrm>
                  <a:off x="2890" y="2089"/>
                  <a:ext cx="12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19" name="Rectangle 1975"/>
                <p:cNvSpPr>
                  <a:spLocks noChangeArrowheads="1"/>
                </p:cNvSpPr>
                <p:nvPr/>
              </p:nvSpPr>
              <p:spPr bwMode="auto">
                <a:xfrm>
                  <a:off x="2791" y="2089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0" name="Rectangle 1976"/>
                <p:cNvSpPr>
                  <a:spLocks noChangeArrowheads="1"/>
                </p:cNvSpPr>
                <p:nvPr/>
              </p:nvSpPr>
              <p:spPr bwMode="auto">
                <a:xfrm>
                  <a:off x="2791" y="2117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1" name="Rectangle 1977"/>
                <p:cNvSpPr>
                  <a:spLocks noChangeArrowheads="1"/>
                </p:cNvSpPr>
                <p:nvPr/>
              </p:nvSpPr>
              <p:spPr bwMode="auto">
                <a:xfrm>
                  <a:off x="2791" y="2093"/>
                  <a:ext cx="12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2" name="Rectangle 1978"/>
                <p:cNvSpPr>
                  <a:spLocks noChangeArrowheads="1"/>
                </p:cNvSpPr>
                <p:nvPr/>
              </p:nvSpPr>
              <p:spPr bwMode="auto">
                <a:xfrm>
                  <a:off x="2877" y="2093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3" name="Rectangle 1979"/>
                <p:cNvSpPr>
                  <a:spLocks noChangeArrowheads="1"/>
                </p:cNvSpPr>
                <p:nvPr/>
              </p:nvSpPr>
              <p:spPr bwMode="auto">
                <a:xfrm>
                  <a:off x="2803" y="2093"/>
                  <a:ext cx="7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4" name="Rectangle 1980"/>
                <p:cNvSpPr>
                  <a:spLocks noChangeArrowheads="1"/>
                </p:cNvSpPr>
                <p:nvPr/>
              </p:nvSpPr>
              <p:spPr bwMode="auto">
                <a:xfrm>
                  <a:off x="2803" y="2113"/>
                  <a:ext cx="7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5" name="Rectangle 1981"/>
                <p:cNvSpPr>
                  <a:spLocks noChangeArrowheads="1"/>
                </p:cNvSpPr>
                <p:nvPr/>
              </p:nvSpPr>
              <p:spPr bwMode="auto">
                <a:xfrm>
                  <a:off x="2803" y="2097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6" name="Rectangle 1982"/>
                <p:cNvSpPr>
                  <a:spLocks noChangeArrowheads="1"/>
                </p:cNvSpPr>
                <p:nvPr/>
              </p:nvSpPr>
              <p:spPr bwMode="auto">
                <a:xfrm>
                  <a:off x="2865" y="2097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7" name="Rectangle 1983"/>
                <p:cNvSpPr>
                  <a:spLocks noChangeArrowheads="1"/>
                </p:cNvSpPr>
                <p:nvPr/>
              </p:nvSpPr>
              <p:spPr bwMode="auto">
                <a:xfrm>
                  <a:off x="2815" y="2097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8" name="Rectangle 1984"/>
                <p:cNvSpPr>
                  <a:spLocks noChangeArrowheads="1"/>
                </p:cNvSpPr>
                <p:nvPr/>
              </p:nvSpPr>
              <p:spPr bwMode="auto">
                <a:xfrm>
                  <a:off x="2815" y="2109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29" name="Rectangle 1985"/>
                <p:cNvSpPr>
                  <a:spLocks noChangeArrowheads="1"/>
                </p:cNvSpPr>
                <p:nvPr/>
              </p:nvSpPr>
              <p:spPr bwMode="auto">
                <a:xfrm>
                  <a:off x="2815" y="2101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30" name="Rectangle 1986"/>
                <p:cNvSpPr>
                  <a:spLocks noChangeArrowheads="1"/>
                </p:cNvSpPr>
                <p:nvPr/>
              </p:nvSpPr>
              <p:spPr bwMode="auto">
                <a:xfrm>
                  <a:off x="2852" y="2101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31" name="Rectangle 1987"/>
                <p:cNvSpPr>
                  <a:spLocks noChangeArrowheads="1"/>
                </p:cNvSpPr>
                <p:nvPr/>
              </p:nvSpPr>
              <p:spPr bwMode="auto">
                <a:xfrm>
                  <a:off x="2828" y="2101"/>
                  <a:ext cx="24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8133" name="Rectangle 1989"/>
              <p:cNvSpPr>
                <a:spLocks noChangeArrowheads="1"/>
              </p:cNvSpPr>
              <p:nvPr/>
            </p:nvSpPr>
            <p:spPr bwMode="auto">
              <a:xfrm>
                <a:off x="2445" y="1979"/>
                <a:ext cx="792" cy="25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135" name="Rectangle 1991"/>
            <p:cNvSpPr>
              <a:spLocks noChangeArrowheads="1"/>
            </p:cNvSpPr>
            <p:nvPr/>
          </p:nvSpPr>
          <p:spPr bwMode="auto">
            <a:xfrm>
              <a:off x="2633" y="2051"/>
              <a:ext cx="37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</a:rPr>
                <a:t>Empaque</a:t>
              </a:r>
              <a:endParaRPr lang="es-ES" sz="1100"/>
            </a:p>
          </p:txBody>
        </p:sp>
        <p:grpSp>
          <p:nvGrpSpPr>
            <p:cNvPr id="8265" name="Group 2121"/>
            <p:cNvGrpSpPr>
              <a:grpSpLocks/>
            </p:cNvGrpSpPr>
            <p:nvPr/>
          </p:nvGrpSpPr>
          <p:grpSpPr bwMode="auto">
            <a:xfrm>
              <a:off x="2445" y="1661"/>
              <a:ext cx="838" cy="295"/>
              <a:chOff x="2445" y="1646"/>
              <a:chExt cx="838" cy="295"/>
            </a:xfrm>
          </p:grpSpPr>
          <p:sp>
            <p:nvSpPr>
              <p:cNvPr id="8137" name="Rectangle 1993"/>
              <p:cNvSpPr>
                <a:spLocks noChangeArrowheads="1"/>
              </p:cNvSpPr>
              <p:nvPr/>
            </p:nvSpPr>
            <p:spPr bwMode="auto">
              <a:xfrm>
                <a:off x="2491" y="1687"/>
                <a:ext cx="792" cy="25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8263" name="Group 2119"/>
              <p:cNvGrpSpPr>
                <a:grpSpLocks/>
              </p:cNvGrpSpPr>
              <p:nvPr/>
            </p:nvGrpSpPr>
            <p:grpSpPr bwMode="auto">
              <a:xfrm>
                <a:off x="2445" y="1646"/>
                <a:ext cx="791" cy="253"/>
                <a:chOff x="2445" y="1646"/>
                <a:chExt cx="791" cy="253"/>
              </a:xfrm>
            </p:grpSpPr>
            <p:sp>
              <p:nvSpPr>
                <p:cNvPr id="8138" name="Rectangle 1994"/>
                <p:cNvSpPr>
                  <a:spLocks noChangeArrowheads="1"/>
                </p:cNvSpPr>
                <p:nvPr/>
              </p:nvSpPr>
              <p:spPr bwMode="auto">
                <a:xfrm>
                  <a:off x="2445" y="1646"/>
                  <a:ext cx="791" cy="3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39" name="Rectangle 1995"/>
                <p:cNvSpPr>
                  <a:spLocks noChangeArrowheads="1"/>
                </p:cNvSpPr>
                <p:nvPr/>
              </p:nvSpPr>
              <p:spPr bwMode="auto">
                <a:xfrm>
                  <a:off x="2445" y="1895"/>
                  <a:ext cx="791" cy="4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0" name="Rectangle 1996"/>
                <p:cNvSpPr>
                  <a:spLocks noChangeArrowheads="1"/>
                </p:cNvSpPr>
                <p:nvPr/>
              </p:nvSpPr>
              <p:spPr bwMode="auto">
                <a:xfrm>
                  <a:off x="2445" y="1649"/>
                  <a:ext cx="11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1" name="Rectangle 1997"/>
                <p:cNvSpPr>
                  <a:spLocks noChangeArrowheads="1"/>
                </p:cNvSpPr>
                <p:nvPr/>
              </p:nvSpPr>
              <p:spPr bwMode="auto">
                <a:xfrm>
                  <a:off x="3224" y="1649"/>
                  <a:ext cx="12" cy="246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2" name="Rectangle 1998"/>
                <p:cNvSpPr>
                  <a:spLocks noChangeArrowheads="1"/>
                </p:cNvSpPr>
                <p:nvPr/>
              </p:nvSpPr>
              <p:spPr bwMode="auto">
                <a:xfrm>
                  <a:off x="2456" y="1649"/>
                  <a:ext cx="768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3" name="Rectangle 1999"/>
                <p:cNvSpPr>
                  <a:spLocks noChangeArrowheads="1"/>
                </p:cNvSpPr>
                <p:nvPr/>
              </p:nvSpPr>
              <p:spPr bwMode="auto">
                <a:xfrm>
                  <a:off x="2456" y="1890"/>
                  <a:ext cx="768" cy="5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4" name="Rectangle 2000"/>
                <p:cNvSpPr>
                  <a:spLocks noChangeArrowheads="1"/>
                </p:cNvSpPr>
                <p:nvPr/>
              </p:nvSpPr>
              <p:spPr bwMode="auto">
                <a:xfrm>
                  <a:off x="2456" y="1653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5" name="Rectangle 2001"/>
                <p:cNvSpPr>
                  <a:spLocks noChangeArrowheads="1"/>
                </p:cNvSpPr>
                <p:nvPr/>
              </p:nvSpPr>
              <p:spPr bwMode="auto">
                <a:xfrm>
                  <a:off x="3211" y="1653"/>
                  <a:ext cx="13" cy="237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6" name="Rectangle 2002"/>
                <p:cNvSpPr>
                  <a:spLocks noChangeArrowheads="1"/>
                </p:cNvSpPr>
                <p:nvPr/>
              </p:nvSpPr>
              <p:spPr bwMode="auto">
                <a:xfrm>
                  <a:off x="2469" y="1653"/>
                  <a:ext cx="742" cy="4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7" name="Rectangle 2003"/>
                <p:cNvSpPr>
                  <a:spLocks noChangeArrowheads="1"/>
                </p:cNvSpPr>
                <p:nvPr/>
              </p:nvSpPr>
              <p:spPr bwMode="auto">
                <a:xfrm>
                  <a:off x="2469" y="1887"/>
                  <a:ext cx="742" cy="3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8" name="Rectangle 2004"/>
                <p:cNvSpPr>
                  <a:spLocks noChangeArrowheads="1"/>
                </p:cNvSpPr>
                <p:nvPr/>
              </p:nvSpPr>
              <p:spPr bwMode="auto">
                <a:xfrm>
                  <a:off x="2469" y="1657"/>
                  <a:ext cx="12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49" name="Rectangle 2005"/>
                <p:cNvSpPr>
                  <a:spLocks noChangeArrowheads="1"/>
                </p:cNvSpPr>
                <p:nvPr/>
              </p:nvSpPr>
              <p:spPr bwMode="auto">
                <a:xfrm>
                  <a:off x="3198" y="1657"/>
                  <a:ext cx="13" cy="230"/>
                </a:xfrm>
                <a:prstGeom prst="rect">
                  <a:avLst/>
                </a:prstGeom>
                <a:solidFill>
                  <a:srgbClr val="CDC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0" name="Rectangle 2006"/>
                <p:cNvSpPr>
                  <a:spLocks noChangeArrowheads="1"/>
                </p:cNvSpPr>
                <p:nvPr/>
              </p:nvSpPr>
              <p:spPr bwMode="auto">
                <a:xfrm>
                  <a:off x="2481" y="1657"/>
                  <a:ext cx="717" cy="4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1" name="Rectangle 2007"/>
                <p:cNvSpPr>
                  <a:spLocks noChangeArrowheads="1"/>
                </p:cNvSpPr>
                <p:nvPr/>
              </p:nvSpPr>
              <p:spPr bwMode="auto">
                <a:xfrm>
                  <a:off x="2481" y="1882"/>
                  <a:ext cx="717" cy="5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2" name="Rectangle 2008"/>
                <p:cNvSpPr>
                  <a:spLocks noChangeArrowheads="1"/>
                </p:cNvSpPr>
                <p:nvPr/>
              </p:nvSpPr>
              <p:spPr bwMode="auto">
                <a:xfrm>
                  <a:off x="2481" y="1661"/>
                  <a:ext cx="13" cy="221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3" name="Rectangle 2009"/>
                <p:cNvSpPr>
                  <a:spLocks noChangeArrowheads="1"/>
                </p:cNvSpPr>
                <p:nvPr/>
              </p:nvSpPr>
              <p:spPr bwMode="auto">
                <a:xfrm>
                  <a:off x="3187" y="1661"/>
                  <a:ext cx="11" cy="221"/>
                </a:xfrm>
                <a:prstGeom prst="rect">
                  <a:avLst/>
                </a:prstGeom>
                <a:solidFill>
                  <a:srgbClr val="CEC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4" name="Rectangle 2010"/>
                <p:cNvSpPr>
                  <a:spLocks noChangeArrowheads="1"/>
                </p:cNvSpPr>
                <p:nvPr/>
              </p:nvSpPr>
              <p:spPr bwMode="auto">
                <a:xfrm>
                  <a:off x="2494" y="1661"/>
                  <a:ext cx="693" cy="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5" name="Rectangle 2011"/>
                <p:cNvSpPr>
                  <a:spLocks noChangeArrowheads="1"/>
                </p:cNvSpPr>
                <p:nvPr/>
              </p:nvSpPr>
              <p:spPr bwMode="auto">
                <a:xfrm>
                  <a:off x="2494" y="1879"/>
                  <a:ext cx="693" cy="3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6" name="Rectangle 2012"/>
                <p:cNvSpPr>
                  <a:spLocks noChangeArrowheads="1"/>
                </p:cNvSpPr>
                <p:nvPr/>
              </p:nvSpPr>
              <p:spPr bwMode="auto">
                <a:xfrm>
                  <a:off x="2494" y="1665"/>
                  <a:ext cx="12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7" name="Rectangle 2013"/>
                <p:cNvSpPr>
                  <a:spLocks noChangeArrowheads="1"/>
                </p:cNvSpPr>
                <p:nvPr/>
              </p:nvSpPr>
              <p:spPr bwMode="auto">
                <a:xfrm>
                  <a:off x="3174" y="1665"/>
                  <a:ext cx="13" cy="214"/>
                </a:xfrm>
                <a:prstGeom prst="rect">
                  <a:avLst/>
                </a:prstGeom>
                <a:solidFill>
                  <a:srgbClr val="CFC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8" name="Rectangle 2014"/>
                <p:cNvSpPr>
                  <a:spLocks noChangeArrowheads="1"/>
                </p:cNvSpPr>
                <p:nvPr/>
              </p:nvSpPr>
              <p:spPr bwMode="auto">
                <a:xfrm>
                  <a:off x="2506" y="1665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59" name="Rectangle 2015"/>
                <p:cNvSpPr>
                  <a:spLocks noChangeArrowheads="1"/>
                </p:cNvSpPr>
                <p:nvPr/>
              </p:nvSpPr>
              <p:spPr bwMode="auto">
                <a:xfrm>
                  <a:off x="2506" y="1875"/>
                  <a:ext cx="668" cy="4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0" name="Rectangle 2016"/>
                <p:cNvSpPr>
                  <a:spLocks noChangeArrowheads="1"/>
                </p:cNvSpPr>
                <p:nvPr/>
              </p:nvSpPr>
              <p:spPr bwMode="auto">
                <a:xfrm>
                  <a:off x="2506" y="1669"/>
                  <a:ext cx="12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1" name="Rectangle 2017"/>
                <p:cNvSpPr>
                  <a:spLocks noChangeArrowheads="1"/>
                </p:cNvSpPr>
                <p:nvPr/>
              </p:nvSpPr>
              <p:spPr bwMode="auto">
                <a:xfrm>
                  <a:off x="3162" y="1669"/>
                  <a:ext cx="12" cy="206"/>
                </a:xfrm>
                <a:prstGeom prst="rect">
                  <a:avLst/>
                </a:prstGeom>
                <a:solidFill>
                  <a:srgbClr val="D0D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2" name="Rectangle 2018"/>
                <p:cNvSpPr>
                  <a:spLocks noChangeArrowheads="1"/>
                </p:cNvSpPr>
                <p:nvPr/>
              </p:nvSpPr>
              <p:spPr bwMode="auto">
                <a:xfrm>
                  <a:off x="2518" y="1669"/>
                  <a:ext cx="644" cy="3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3" name="Rectangle 2019"/>
                <p:cNvSpPr>
                  <a:spLocks noChangeArrowheads="1"/>
                </p:cNvSpPr>
                <p:nvPr/>
              </p:nvSpPr>
              <p:spPr bwMode="auto">
                <a:xfrm>
                  <a:off x="2518" y="1871"/>
                  <a:ext cx="644" cy="4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4" name="Rectangle 2020"/>
                <p:cNvSpPr>
                  <a:spLocks noChangeArrowheads="1"/>
                </p:cNvSpPr>
                <p:nvPr/>
              </p:nvSpPr>
              <p:spPr bwMode="auto">
                <a:xfrm>
                  <a:off x="2518" y="1672"/>
                  <a:ext cx="13" cy="199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5" name="Rectangle 2021"/>
                <p:cNvSpPr>
                  <a:spLocks noChangeArrowheads="1"/>
                </p:cNvSpPr>
                <p:nvPr/>
              </p:nvSpPr>
              <p:spPr bwMode="auto">
                <a:xfrm>
                  <a:off x="3149" y="1672"/>
                  <a:ext cx="13" cy="199"/>
                </a:xfrm>
                <a:prstGeom prst="rect">
                  <a:avLst/>
                </a:prstGeom>
                <a:solidFill>
                  <a:srgbClr val="D2D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6" name="Rectangle 2022"/>
                <p:cNvSpPr>
                  <a:spLocks noChangeArrowheads="1"/>
                </p:cNvSpPr>
                <p:nvPr/>
              </p:nvSpPr>
              <p:spPr bwMode="auto">
                <a:xfrm>
                  <a:off x="2531" y="1672"/>
                  <a:ext cx="618" cy="5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7" name="Rectangle 2023"/>
                <p:cNvSpPr>
                  <a:spLocks noChangeArrowheads="1"/>
                </p:cNvSpPr>
                <p:nvPr/>
              </p:nvSpPr>
              <p:spPr bwMode="auto">
                <a:xfrm>
                  <a:off x="2531" y="1867"/>
                  <a:ext cx="618" cy="4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8" name="Rectangle 2024"/>
                <p:cNvSpPr>
                  <a:spLocks noChangeArrowheads="1"/>
                </p:cNvSpPr>
                <p:nvPr/>
              </p:nvSpPr>
              <p:spPr bwMode="auto">
                <a:xfrm>
                  <a:off x="2531" y="1677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69" name="Rectangle 2025"/>
                <p:cNvSpPr>
                  <a:spLocks noChangeArrowheads="1"/>
                </p:cNvSpPr>
                <p:nvPr/>
              </p:nvSpPr>
              <p:spPr bwMode="auto">
                <a:xfrm>
                  <a:off x="3137" y="1677"/>
                  <a:ext cx="12" cy="190"/>
                </a:xfrm>
                <a:prstGeom prst="rect">
                  <a:avLst/>
                </a:prstGeom>
                <a:solidFill>
                  <a:srgbClr val="D4D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0" name="Rectangle 2026"/>
                <p:cNvSpPr>
                  <a:spLocks noChangeArrowheads="1"/>
                </p:cNvSpPr>
                <p:nvPr/>
              </p:nvSpPr>
              <p:spPr bwMode="auto">
                <a:xfrm>
                  <a:off x="2543" y="1677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1" name="Rectangle 2027"/>
                <p:cNvSpPr>
                  <a:spLocks noChangeArrowheads="1"/>
                </p:cNvSpPr>
                <p:nvPr/>
              </p:nvSpPr>
              <p:spPr bwMode="auto">
                <a:xfrm>
                  <a:off x="2543" y="1863"/>
                  <a:ext cx="594" cy="4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2" name="Rectangle 2028"/>
                <p:cNvSpPr>
                  <a:spLocks noChangeArrowheads="1"/>
                </p:cNvSpPr>
                <p:nvPr/>
              </p:nvSpPr>
              <p:spPr bwMode="auto">
                <a:xfrm>
                  <a:off x="2543" y="1681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3" name="Rectangle 2029"/>
                <p:cNvSpPr>
                  <a:spLocks noChangeArrowheads="1"/>
                </p:cNvSpPr>
                <p:nvPr/>
              </p:nvSpPr>
              <p:spPr bwMode="auto">
                <a:xfrm>
                  <a:off x="3125" y="1681"/>
                  <a:ext cx="12" cy="182"/>
                </a:xfrm>
                <a:prstGeom prst="rect">
                  <a:avLst/>
                </a:prstGeom>
                <a:solidFill>
                  <a:srgbClr val="D5D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4" name="Rectangle 2030"/>
                <p:cNvSpPr>
                  <a:spLocks noChangeArrowheads="1"/>
                </p:cNvSpPr>
                <p:nvPr/>
              </p:nvSpPr>
              <p:spPr bwMode="auto">
                <a:xfrm>
                  <a:off x="2555" y="1681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5" name="Rectangle 2031"/>
                <p:cNvSpPr>
                  <a:spLocks noChangeArrowheads="1"/>
                </p:cNvSpPr>
                <p:nvPr/>
              </p:nvSpPr>
              <p:spPr bwMode="auto">
                <a:xfrm>
                  <a:off x="2555" y="1859"/>
                  <a:ext cx="570" cy="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6" name="Rectangle 2032"/>
                <p:cNvSpPr>
                  <a:spLocks noChangeArrowheads="1"/>
                </p:cNvSpPr>
                <p:nvPr/>
              </p:nvSpPr>
              <p:spPr bwMode="auto">
                <a:xfrm>
                  <a:off x="2555" y="1685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7" name="Rectangle 2033"/>
                <p:cNvSpPr>
                  <a:spLocks noChangeArrowheads="1"/>
                </p:cNvSpPr>
                <p:nvPr/>
              </p:nvSpPr>
              <p:spPr bwMode="auto">
                <a:xfrm>
                  <a:off x="3112" y="1685"/>
                  <a:ext cx="13" cy="174"/>
                </a:xfrm>
                <a:prstGeom prst="rect">
                  <a:avLst/>
                </a:prstGeom>
                <a:solidFill>
                  <a:srgbClr val="D7D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8" name="Rectangle 2034"/>
                <p:cNvSpPr>
                  <a:spLocks noChangeArrowheads="1"/>
                </p:cNvSpPr>
                <p:nvPr/>
              </p:nvSpPr>
              <p:spPr bwMode="auto">
                <a:xfrm>
                  <a:off x="2568" y="1685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79" name="Rectangle 2035"/>
                <p:cNvSpPr>
                  <a:spLocks noChangeArrowheads="1"/>
                </p:cNvSpPr>
                <p:nvPr/>
              </p:nvSpPr>
              <p:spPr bwMode="auto">
                <a:xfrm>
                  <a:off x="2568" y="1855"/>
                  <a:ext cx="544" cy="4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0" name="Rectangle 2036"/>
                <p:cNvSpPr>
                  <a:spLocks noChangeArrowheads="1"/>
                </p:cNvSpPr>
                <p:nvPr/>
              </p:nvSpPr>
              <p:spPr bwMode="auto">
                <a:xfrm>
                  <a:off x="2568" y="1689"/>
                  <a:ext cx="12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1" name="Rectangle 2037"/>
                <p:cNvSpPr>
                  <a:spLocks noChangeArrowheads="1"/>
                </p:cNvSpPr>
                <p:nvPr/>
              </p:nvSpPr>
              <p:spPr bwMode="auto">
                <a:xfrm>
                  <a:off x="3099" y="1689"/>
                  <a:ext cx="13" cy="166"/>
                </a:xfrm>
                <a:prstGeom prst="rect">
                  <a:avLst/>
                </a:prstGeom>
                <a:solidFill>
                  <a:srgbClr val="DAD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2" name="Rectangle 2038"/>
                <p:cNvSpPr>
                  <a:spLocks noChangeArrowheads="1"/>
                </p:cNvSpPr>
                <p:nvPr/>
              </p:nvSpPr>
              <p:spPr bwMode="auto">
                <a:xfrm>
                  <a:off x="2580" y="1689"/>
                  <a:ext cx="519" cy="3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3" name="Rectangle 2039"/>
                <p:cNvSpPr>
                  <a:spLocks noChangeArrowheads="1"/>
                </p:cNvSpPr>
                <p:nvPr/>
              </p:nvSpPr>
              <p:spPr bwMode="auto">
                <a:xfrm>
                  <a:off x="2580" y="1851"/>
                  <a:ext cx="519" cy="4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4" name="Rectangle 2040"/>
                <p:cNvSpPr>
                  <a:spLocks noChangeArrowheads="1"/>
                </p:cNvSpPr>
                <p:nvPr/>
              </p:nvSpPr>
              <p:spPr bwMode="auto">
                <a:xfrm>
                  <a:off x="2580" y="1692"/>
                  <a:ext cx="13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5" name="Rectangle 2041"/>
                <p:cNvSpPr>
                  <a:spLocks noChangeArrowheads="1"/>
                </p:cNvSpPr>
                <p:nvPr/>
              </p:nvSpPr>
              <p:spPr bwMode="auto">
                <a:xfrm>
                  <a:off x="3088" y="1692"/>
                  <a:ext cx="11" cy="159"/>
                </a:xfrm>
                <a:prstGeom prst="rect">
                  <a:avLst/>
                </a:prstGeom>
                <a:solidFill>
                  <a:srgbClr val="DCD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6" name="Rectangle 2042"/>
                <p:cNvSpPr>
                  <a:spLocks noChangeArrowheads="1"/>
                </p:cNvSpPr>
                <p:nvPr/>
              </p:nvSpPr>
              <p:spPr bwMode="auto">
                <a:xfrm>
                  <a:off x="2593" y="1692"/>
                  <a:ext cx="495" cy="5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7" name="Rectangle 2043"/>
                <p:cNvSpPr>
                  <a:spLocks noChangeArrowheads="1"/>
                </p:cNvSpPr>
                <p:nvPr/>
              </p:nvSpPr>
              <p:spPr bwMode="auto">
                <a:xfrm>
                  <a:off x="2593" y="1847"/>
                  <a:ext cx="495" cy="4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8" name="Rectangle 2044"/>
                <p:cNvSpPr>
                  <a:spLocks noChangeArrowheads="1"/>
                </p:cNvSpPr>
                <p:nvPr/>
              </p:nvSpPr>
              <p:spPr bwMode="auto">
                <a:xfrm>
                  <a:off x="2593" y="1697"/>
                  <a:ext cx="12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89" name="Rectangle 2045"/>
                <p:cNvSpPr>
                  <a:spLocks noChangeArrowheads="1"/>
                </p:cNvSpPr>
                <p:nvPr/>
              </p:nvSpPr>
              <p:spPr bwMode="auto">
                <a:xfrm>
                  <a:off x="3075" y="1697"/>
                  <a:ext cx="13" cy="150"/>
                </a:xfrm>
                <a:prstGeom prst="rect">
                  <a:avLst/>
                </a:prstGeom>
                <a:solidFill>
                  <a:srgbClr val="DFD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0" name="Rectangle 2046"/>
                <p:cNvSpPr>
                  <a:spLocks noChangeArrowheads="1"/>
                </p:cNvSpPr>
                <p:nvPr/>
              </p:nvSpPr>
              <p:spPr bwMode="auto">
                <a:xfrm>
                  <a:off x="2605" y="1697"/>
                  <a:ext cx="470" cy="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1" name="Rectangle 2047"/>
                <p:cNvSpPr>
                  <a:spLocks noChangeArrowheads="1"/>
                </p:cNvSpPr>
                <p:nvPr/>
              </p:nvSpPr>
              <p:spPr bwMode="auto">
                <a:xfrm>
                  <a:off x="2605" y="1843"/>
                  <a:ext cx="470" cy="4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2" name="Rectangle 2048"/>
                <p:cNvSpPr>
                  <a:spLocks noChangeArrowheads="1"/>
                </p:cNvSpPr>
                <p:nvPr/>
              </p:nvSpPr>
              <p:spPr bwMode="auto">
                <a:xfrm>
                  <a:off x="2605" y="1700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3" name="Rectangle 2049"/>
                <p:cNvSpPr>
                  <a:spLocks noChangeArrowheads="1"/>
                </p:cNvSpPr>
                <p:nvPr/>
              </p:nvSpPr>
              <p:spPr bwMode="auto">
                <a:xfrm>
                  <a:off x="3063" y="1700"/>
                  <a:ext cx="12" cy="143"/>
                </a:xfrm>
                <a:prstGeom prst="rect">
                  <a:avLst/>
                </a:prstGeom>
                <a:solidFill>
                  <a:srgbClr val="E1E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4" name="Rectangle 2050"/>
                <p:cNvSpPr>
                  <a:spLocks noChangeArrowheads="1"/>
                </p:cNvSpPr>
                <p:nvPr/>
              </p:nvSpPr>
              <p:spPr bwMode="auto">
                <a:xfrm>
                  <a:off x="2617" y="1700"/>
                  <a:ext cx="446" cy="5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5" name="Rectangle 2051"/>
                <p:cNvSpPr>
                  <a:spLocks noChangeArrowheads="1"/>
                </p:cNvSpPr>
                <p:nvPr/>
              </p:nvSpPr>
              <p:spPr bwMode="auto">
                <a:xfrm>
                  <a:off x="2617" y="1839"/>
                  <a:ext cx="446" cy="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6" name="Rectangle 2052"/>
                <p:cNvSpPr>
                  <a:spLocks noChangeArrowheads="1"/>
                </p:cNvSpPr>
                <p:nvPr/>
              </p:nvSpPr>
              <p:spPr bwMode="auto">
                <a:xfrm>
                  <a:off x="2617" y="1705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7" name="Rectangle 2053"/>
                <p:cNvSpPr>
                  <a:spLocks noChangeArrowheads="1"/>
                </p:cNvSpPr>
                <p:nvPr/>
              </p:nvSpPr>
              <p:spPr bwMode="auto">
                <a:xfrm>
                  <a:off x="3050" y="1705"/>
                  <a:ext cx="13" cy="134"/>
                </a:xfrm>
                <a:prstGeom prst="rect">
                  <a:avLst/>
                </a:prstGeom>
                <a:solidFill>
                  <a:srgbClr val="E4E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8" name="Rectangle 2054"/>
                <p:cNvSpPr>
                  <a:spLocks noChangeArrowheads="1"/>
                </p:cNvSpPr>
                <p:nvPr/>
              </p:nvSpPr>
              <p:spPr bwMode="auto">
                <a:xfrm>
                  <a:off x="2630" y="1705"/>
                  <a:ext cx="420" cy="4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199" name="Rectangle 2055"/>
                <p:cNvSpPr>
                  <a:spLocks noChangeArrowheads="1"/>
                </p:cNvSpPr>
                <p:nvPr/>
              </p:nvSpPr>
              <p:spPr bwMode="auto">
                <a:xfrm>
                  <a:off x="2630" y="1836"/>
                  <a:ext cx="420" cy="3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0" name="Rectangle 2056"/>
                <p:cNvSpPr>
                  <a:spLocks noChangeArrowheads="1"/>
                </p:cNvSpPr>
                <p:nvPr/>
              </p:nvSpPr>
              <p:spPr bwMode="auto">
                <a:xfrm>
                  <a:off x="2630" y="1709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1" name="Rectangle 2057"/>
                <p:cNvSpPr>
                  <a:spLocks noChangeArrowheads="1"/>
                </p:cNvSpPr>
                <p:nvPr/>
              </p:nvSpPr>
              <p:spPr bwMode="auto">
                <a:xfrm>
                  <a:off x="3038" y="1709"/>
                  <a:ext cx="12" cy="127"/>
                </a:xfrm>
                <a:prstGeom prst="rect">
                  <a:avLst/>
                </a:prstGeom>
                <a:solidFill>
                  <a:srgbClr val="E7E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2" name="Rectangle 2058"/>
                <p:cNvSpPr>
                  <a:spLocks noChangeArrowheads="1"/>
                </p:cNvSpPr>
                <p:nvPr/>
              </p:nvSpPr>
              <p:spPr bwMode="auto">
                <a:xfrm>
                  <a:off x="2642" y="1709"/>
                  <a:ext cx="396" cy="3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3" name="Rectangle 2059"/>
                <p:cNvSpPr>
                  <a:spLocks noChangeArrowheads="1"/>
                </p:cNvSpPr>
                <p:nvPr/>
              </p:nvSpPr>
              <p:spPr bwMode="auto">
                <a:xfrm>
                  <a:off x="2642" y="1831"/>
                  <a:ext cx="396" cy="5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4" name="Rectangle 2060"/>
                <p:cNvSpPr>
                  <a:spLocks noChangeArrowheads="1"/>
                </p:cNvSpPr>
                <p:nvPr/>
              </p:nvSpPr>
              <p:spPr bwMode="auto">
                <a:xfrm>
                  <a:off x="2642" y="1712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5" name="Rectangle 2061"/>
                <p:cNvSpPr>
                  <a:spLocks noChangeArrowheads="1"/>
                </p:cNvSpPr>
                <p:nvPr/>
              </p:nvSpPr>
              <p:spPr bwMode="auto">
                <a:xfrm>
                  <a:off x="3026" y="1712"/>
                  <a:ext cx="12" cy="119"/>
                </a:xfrm>
                <a:prstGeom prst="rect">
                  <a:avLst/>
                </a:prstGeom>
                <a:solidFill>
                  <a:srgbClr val="E9E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6" name="Rectangle 2062"/>
                <p:cNvSpPr>
                  <a:spLocks noChangeArrowheads="1"/>
                </p:cNvSpPr>
                <p:nvPr/>
              </p:nvSpPr>
              <p:spPr bwMode="auto">
                <a:xfrm>
                  <a:off x="2654" y="1712"/>
                  <a:ext cx="372" cy="5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7" name="Rectangle 2063"/>
                <p:cNvSpPr>
                  <a:spLocks noChangeArrowheads="1"/>
                </p:cNvSpPr>
                <p:nvPr/>
              </p:nvSpPr>
              <p:spPr bwMode="auto">
                <a:xfrm>
                  <a:off x="2654" y="1827"/>
                  <a:ext cx="372" cy="4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8" name="Rectangle 2064"/>
                <p:cNvSpPr>
                  <a:spLocks noChangeArrowheads="1"/>
                </p:cNvSpPr>
                <p:nvPr/>
              </p:nvSpPr>
              <p:spPr bwMode="auto">
                <a:xfrm>
                  <a:off x="2654" y="1717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09" name="Rectangle 2065"/>
                <p:cNvSpPr>
                  <a:spLocks noChangeArrowheads="1"/>
                </p:cNvSpPr>
                <p:nvPr/>
              </p:nvSpPr>
              <p:spPr bwMode="auto">
                <a:xfrm>
                  <a:off x="3013" y="1717"/>
                  <a:ext cx="13" cy="110"/>
                </a:xfrm>
                <a:prstGeom prst="rect">
                  <a:avLst/>
                </a:prstGeom>
                <a:solidFill>
                  <a:srgbClr val="ECE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0" name="Rectangle 2066"/>
                <p:cNvSpPr>
                  <a:spLocks noChangeArrowheads="1"/>
                </p:cNvSpPr>
                <p:nvPr/>
              </p:nvSpPr>
              <p:spPr bwMode="auto">
                <a:xfrm>
                  <a:off x="2667" y="1717"/>
                  <a:ext cx="346" cy="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1" name="Rectangle 2067"/>
                <p:cNvSpPr>
                  <a:spLocks noChangeArrowheads="1"/>
                </p:cNvSpPr>
                <p:nvPr/>
              </p:nvSpPr>
              <p:spPr bwMode="auto">
                <a:xfrm>
                  <a:off x="2667" y="1823"/>
                  <a:ext cx="346" cy="4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2" name="Rectangle 2068"/>
                <p:cNvSpPr>
                  <a:spLocks noChangeArrowheads="1"/>
                </p:cNvSpPr>
                <p:nvPr/>
              </p:nvSpPr>
              <p:spPr bwMode="auto">
                <a:xfrm>
                  <a:off x="2667" y="1720"/>
                  <a:ext cx="12" cy="10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3" name="Rectangle 2069"/>
                <p:cNvSpPr>
                  <a:spLocks noChangeArrowheads="1"/>
                </p:cNvSpPr>
                <p:nvPr/>
              </p:nvSpPr>
              <p:spPr bwMode="auto">
                <a:xfrm>
                  <a:off x="3001" y="1720"/>
                  <a:ext cx="12" cy="103"/>
                </a:xfrm>
                <a:prstGeom prst="rect">
                  <a:avLst/>
                </a:prstGeom>
                <a:solidFill>
                  <a:srgbClr val="EEE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4" name="Rectangle 2070"/>
                <p:cNvSpPr>
                  <a:spLocks noChangeArrowheads="1"/>
                </p:cNvSpPr>
                <p:nvPr/>
              </p:nvSpPr>
              <p:spPr bwMode="auto">
                <a:xfrm>
                  <a:off x="2679" y="1720"/>
                  <a:ext cx="322" cy="5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5" name="Rectangle 2071"/>
                <p:cNvSpPr>
                  <a:spLocks noChangeArrowheads="1"/>
                </p:cNvSpPr>
                <p:nvPr/>
              </p:nvSpPr>
              <p:spPr bwMode="auto">
                <a:xfrm>
                  <a:off x="2679" y="1819"/>
                  <a:ext cx="322" cy="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6" name="Rectangle 2072"/>
                <p:cNvSpPr>
                  <a:spLocks noChangeArrowheads="1"/>
                </p:cNvSpPr>
                <p:nvPr/>
              </p:nvSpPr>
              <p:spPr bwMode="auto">
                <a:xfrm>
                  <a:off x="2679" y="1725"/>
                  <a:ext cx="13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7" name="Rectangle 2073"/>
                <p:cNvSpPr>
                  <a:spLocks noChangeArrowheads="1"/>
                </p:cNvSpPr>
                <p:nvPr/>
              </p:nvSpPr>
              <p:spPr bwMode="auto">
                <a:xfrm>
                  <a:off x="2989" y="1725"/>
                  <a:ext cx="12" cy="94"/>
                </a:xfrm>
                <a:prstGeom prst="rect">
                  <a:avLst/>
                </a:prstGeom>
                <a:solidFill>
                  <a:srgbClr val="F1F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8" name="Rectangle 2074"/>
                <p:cNvSpPr>
                  <a:spLocks noChangeArrowheads="1"/>
                </p:cNvSpPr>
                <p:nvPr/>
              </p:nvSpPr>
              <p:spPr bwMode="auto">
                <a:xfrm>
                  <a:off x="2692" y="1725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19" name="Rectangle 2075"/>
                <p:cNvSpPr>
                  <a:spLocks noChangeArrowheads="1"/>
                </p:cNvSpPr>
                <p:nvPr/>
              </p:nvSpPr>
              <p:spPr bwMode="auto">
                <a:xfrm>
                  <a:off x="2692" y="1816"/>
                  <a:ext cx="297" cy="3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0" name="Rectangle 2076"/>
                <p:cNvSpPr>
                  <a:spLocks noChangeArrowheads="1"/>
                </p:cNvSpPr>
                <p:nvPr/>
              </p:nvSpPr>
              <p:spPr bwMode="auto">
                <a:xfrm>
                  <a:off x="2692" y="1728"/>
                  <a:ext cx="12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1" name="Rectangle 2077"/>
                <p:cNvSpPr>
                  <a:spLocks noChangeArrowheads="1"/>
                </p:cNvSpPr>
                <p:nvPr/>
              </p:nvSpPr>
              <p:spPr bwMode="auto">
                <a:xfrm>
                  <a:off x="2976" y="1728"/>
                  <a:ext cx="13" cy="88"/>
                </a:xfrm>
                <a:prstGeom prst="rect">
                  <a:avLst/>
                </a:prstGeom>
                <a:solidFill>
                  <a:srgbClr val="F3F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2" name="Rectangle 2078"/>
                <p:cNvSpPr>
                  <a:spLocks noChangeArrowheads="1"/>
                </p:cNvSpPr>
                <p:nvPr/>
              </p:nvSpPr>
              <p:spPr bwMode="auto">
                <a:xfrm>
                  <a:off x="2704" y="1728"/>
                  <a:ext cx="272" cy="4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3" name="Rectangle 2079"/>
                <p:cNvSpPr>
                  <a:spLocks noChangeArrowheads="1"/>
                </p:cNvSpPr>
                <p:nvPr/>
              </p:nvSpPr>
              <p:spPr bwMode="auto">
                <a:xfrm>
                  <a:off x="2704" y="1811"/>
                  <a:ext cx="272" cy="5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4" name="Rectangle 2080"/>
                <p:cNvSpPr>
                  <a:spLocks noChangeArrowheads="1"/>
                </p:cNvSpPr>
                <p:nvPr/>
              </p:nvSpPr>
              <p:spPr bwMode="auto">
                <a:xfrm>
                  <a:off x="2704" y="1732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5" name="Rectangle 2081"/>
                <p:cNvSpPr>
                  <a:spLocks noChangeArrowheads="1"/>
                </p:cNvSpPr>
                <p:nvPr/>
              </p:nvSpPr>
              <p:spPr bwMode="auto">
                <a:xfrm>
                  <a:off x="2964" y="1732"/>
                  <a:ext cx="12" cy="79"/>
                </a:xfrm>
                <a:prstGeom prst="rect">
                  <a:avLst/>
                </a:prstGeom>
                <a:solidFill>
                  <a:srgbClr val="F5F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6" name="Rectangle 2082"/>
                <p:cNvSpPr>
                  <a:spLocks noChangeArrowheads="1"/>
                </p:cNvSpPr>
                <p:nvPr/>
              </p:nvSpPr>
              <p:spPr bwMode="auto">
                <a:xfrm>
                  <a:off x="2716" y="1732"/>
                  <a:ext cx="248" cy="4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7" name="Rectangle 2083"/>
                <p:cNvSpPr>
                  <a:spLocks noChangeArrowheads="1"/>
                </p:cNvSpPr>
                <p:nvPr/>
              </p:nvSpPr>
              <p:spPr bwMode="auto">
                <a:xfrm>
                  <a:off x="2716" y="1808"/>
                  <a:ext cx="248" cy="3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8" name="Rectangle 2084"/>
                <p:cNvSpPr>
                  <a:spLocks noChangeArrowheads="1"/>
                </p:cNvSpPr>
                <p:nvPr/>
              </p:nvSpPr>
              <p:spPr bwMode="auto">
                <a:xfrm>
                  <a:off x="2716" y="1736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29" name="Rectangle 2085"/>
                <p:cNvSpPr>
                  <a:spLocks noChangeArrowheads="1"/>
                </p:cNvSpPr>
                <p:nvPr/>
              </p:nvSpPr>
              <p:spPr bwMode="auto">
                <a:xfrm>
                  <a:off x="2951" y="1736"/>
                  <a:ext cx="13" cy="72"/>
                </a:xfrm>
                <a:prstGeom prst="rect">
                  <a:avLst/>
                </a:prstGeom>
                <a:solidFill>
                  <a:srgbClr val="F6F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0" name="Rectangle 2086"/>
                <p:cNvSpPr>
                  <a:spLocks noChangeArrowheads="1"/>
                </p:cNvSpPr>
                <p:nvPr/>
              </p:nvSpPr>
              <p:spPr bwMode="auto">
                <a:xfrm>
                  <a:off x="2729" y="1736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1" name="Rectangle 2087"/>
                <p:cNvSpPr>
                  <a:spLocks noChangeArrowheads="1"/>
                </p:cNvSpPr>
                <p:nvPr/>
              </p:nvSpPr>
              <p:spPr bwMode="auto">
                <a:xfrm>
                  <a:off x="2729" y="1804"/>
                  <a:ext cx="222" cy="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2" name="Rectangle 2088"/>
                <p:cNvSpPr>
                  <a:spLocks noChangeArrowheads="1"/>
                </p:cNvSpPr>
                <p:nvPr/>
              </p:nvSpPr>
              <p:spPr bwMode="auto">
                <a:xfrm>
                  <a:off x="2729" y="1740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3" name="Rectangle 2089"/>
                <p:cNvSpPr>
                  <a:spLocks noChangeArrowheads="1"/>
                </p:cNvSpPr>
                <p:nvPr/>
              </p:nvSpPr>
              <p:spPr bwMode="auto">
                <a:xfrm>
                  <a:off x="2939" y="1740"/>
                  <a:ext cx="12" cy="64"/>
                </a:xfrm>
                <a:prstGeom prst="rect">
                  <a:avLst/>
                </a:prstGeom>
                <a:solidFill>
                  <a:srgbClr val="F8F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4" name="Rectangle 2090"/>
                <p:cNvSpPr>
                  <a:spLocks noChangeArrowheads="1"/>
                </p:cNvSpPr>
                <p:nvPr/>
              </p:nvSpPr>
              <p:spPr bwMode="auto">
                <a:xfrm>
                  <a:off x="2741" y="1740"/>
                  <a:ext cx="198" cy="4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5" name="Rectangle 2091"/>
                <p:cNvSpPr>
                  <a:spLocks noChangeArrowheads="1"/>
                </p:cNvSpPr>
                <p:nvPr/>
              </p:nvSpPr>
              <p:spPr bwMode="auto">
                <a:xfrm>
                  <a:off x="2741" y="1799"/>
                  <a:ext cx="198" cy="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6" name="Rectangle 2092"/>
                <p:cNvSpPr>
                  <a:spLocks noChangeArrowheads="1"/>
                </p:cNvSpPr>
                <p:nvPr/>
              </p:nvSpPr>
              <p:spPr bwMode="auto">
                <a:xfrm>
                  <a:off x="2741" y="1744"/>
                  <a:ext cx="12" cy="5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7" name="Rectangle 2093"/>
                <p:cNvSpPr>
                  <a:spLocks noChangeArrowheads="1"/>
                </p:cNvSpPr>
                <p:nvPr/>
              </p:nvSpPr>
              <p:spPr bwMode="auto">
                <a:xfrm>
                  <a:off x="2927" y="1744"/>
                  <a:ext cx="12" cy="55"/>
                </a:xfrm>
                <a:prstGeom prst="rect">
                  <a:avLst/>
                </a:prstGeom>
                <a:solidFill>
                  <a:srgbClr val="F9F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8" name="Rectangle 2094"/>
                <p:cNvSpPr>
                  <a:spLocks noChangeArrowheads="1"/>
                </p:cNvSpPr>
                <p:nvPr/>
              </p:nvSpPr>
              <p:spPr bwMode="auto">
                <a:xfrm>
                  <a:off x="2753" y="1744"/>
                  <a:ext cx="174" cy="4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39" name="Rectangle 2095"/>
                <p:cNvSpPr>
                  <a:spLocks noChangeArrowheads="1"/>
                </p:cNvSpPr>
                <p:nvPr/>
              </p:nvSpPr>
              <p:spPr bwMode="auto">
                <a:xfrm>
                  <a:off x="2753" y="1796"/>
                  <a:ext cx="174" cy="3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0" name="Rectangle 2096"/>
                <p:cNvSpPr>
                  <a:spLocks noChangeArrowheads="1"/>
                </p:cNvSpPr>
                <p:nvPr/>
              </p:nvSpPr>
              <p:spPr bwMode="auto">
                <a:xfrm>
                  <a:off x="2753" y="1748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1" name="Rectangle 2097"/>
                <p:cNvSpPr>
                  <a:spLocks noChangeArrowheads="1"/>
                </p:cNvSpPr>
                <p:nvPr/>
              </p:nvSpPr>
              <p:spPr bwMode="auto">
                <a:xfrm>
                  <a:off x="2914" y="1748"/>
                  <a:ext cx="13" cy="48"/>
                </a:xfrm>
                <a:prstGeom prst="rect">
                  <a:avLst/>
                </a:prstGeom>
                <a:solidFill>
                  <a:srgbClr val="FBF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2" name="Rectangle 2098"/>
                <p:cNvSpPr>
                  <a:spLocks noChangeArrowheads="1"/>
                </p:cNvSpPr>
                <p:nvPr/>
              </p:nvSpPr>
              <p:spPr bwMode="auto">
                <a:xfrm>
                  <a:off x="2766" y="1748"/>
                  <a:ext cx="148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3" name="Rectangle 2099"/>
                <p:cNvSpPr>
                  <a:spLocks noChangeArrowheads="1"/>
                </p:cNvSpPr>
                <p:nvPr/>
              </p:nvSpPr>
              <p:spPr bwMode="auto">
                <a:xfrm>
                  <a:off x="2766" y="1791"/>
                  <a:ext cx="148" cy="5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4" name="Rectangle 2100"/>
                <p:cNvSpPr>
                  <a:spLocks noChangeArrowheads="1"/>
                </p:cNvSpPr>
                <p:nvPr/>
              </p:nvSpPr>
              <p:spPr bwMode="auto">
                <a:xfrm>
                  <a:off x="2766" y="1752"/>
                  <a:ext cx="12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5" name="Rectangle 2101"/>
                <p:cNvSpPr>
                  <a:spLocks noChangeArrowheads="1"/>
                </p:cNvSpPr>
                <p:nvPr/>
              </p:nvSpPr>
              <p:spPr bwMode="auto">
                <a:xfrm>
                  <a:off x="2902" y="1752"/>
                  <a:ext cx="12" cy="39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6" name="Rectangle 2102"/>
                <p:cNvSpPr>
                  <a:spLocks noChangeArrowheads="1"/>
                </p:cNvSpPr>
                <p:nvPr/>
              </p:nvSpPr>
              <p:spPr bwMode="auto">
                <a:xfrm>
                  <a:off x="2778" y="1752"/>
                  <a:ext cx="124" cy="4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7" name="Rectangle 2103"/>
                <p:cNvSpPr>
                  <a:spLocks noChangeArrowheads="1"/>
                </p:cNvSpPr>
                <p:nvPr/>
              </p:nvSpPr>
              <p:spPr bwMode="auto">
                <a:xfrm>
                  <a:off x="2778" y="1788"/>
                  <a:ext cx="124" cy="3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8" name="Rectangle 2104"/>
                <p:cNvSpPr>
                  <a:spLocks noChangeArrowheads="1"/>
                </p:cNvSpPr>
                <p:nvPr/>
              </p:nvSpPr>
              <p:spPr bwMode="auto">
                <a:xfrm>
                  <a:off x="2778" y="1756"/>
                  <a:ext cx="13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49" name="Rectangle 2105"/>
                <p:cNvSpPr>
                  <a:spLocks noChangeArrowheads="1"/>
                </p:cNvSpPr>
                <p:nvPr/>
              </p:nvSpPr>
              <p:spPr bwMode="auto">
                <a:xfrm>
                  <a:off x="2890" y="1756"/>
                  <a:ext cx="12" cy="32"/>
                </a:xfrm>
                <a:prstGeom prst="rect">
                  <a:avLst/>
                </a:prstGeom>
                <a:solidFill>
                  <a:srgbClr val="FCF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0" name="Rectangle 2106"/>
                <p:cNvSpPr>
                  <a:spLocks noChangeArrowheads="1"/>
                </p:cNvSpPr>
                <p:nvPr/>
              </p:nvSpPr>
              <p:spPr bwMode="auto">
                <a:xfrm>
                  <a:off x="2791" y="1756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1" name="Rectangle 2107"/>
                <p:cNvSpPr>
                  <a:spLocks noChangeArrowheads="1"/>
                </p:cNvSpPr>
                <p:nvPr/>
              </p:nvSpPr>
              <p:spPr bwMode="auto">
                <a:xfrm>
                  <a:off x="2791" y="1784"/>
                  <a:ext cx="99" cy="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2" name="Rectangle 2108"/>
                <p:cNvSpPr>
                  <a:spLocks noChangeArrowheads="1"/>
                </p:cNvSpPr>
                <p:nvPr/>
              </p:nvSpPr>
              <p:spPr bwMode="auto">
                <a:xfrm>
                  <a:off x="2791" y="1760"/>
                  <a:ext cx="12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3" name="Rectangle 2109"/>
                <p:cNvSpPr>
                  <a:spLocks noChangeArrowheads="1"/>
                </p:cNvSpPr>
                <p:nvPr/>
              </p:nvSpPr>
              <p:spPr bwMode="auto">
                <a:xfrm>
                  <a:off x="2877" y="1760"/>
                  <a:ext cx="13" cy="24"/>
                </a:xfrm>
                <a:prstGeom prst="rect">
                  <a:avLst/>
                </a:prstGeom>
                <a:solidFill>
                  <a:srgbClr val="FDF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4" name="Rectangle 2110"/>
                <p:cNvSpPr>
                  <a:spLocks noChangeArrowheads="1"/>
                </p:cNvSpPr>
                <p:nvPr/>
              </p:nvSpPr>
              <p:spPr bwMode="auto">
                <a:xfrm>
                  <a:off x="2803" y="1760"/>
                  <a:ext cx="7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5" name="Rectangle 2111"/>
                <p:cNvSpPr>
                  <a:spLocks noChangeArrowheads="1"/>
                </p:cNvSpPr>
                <p:nvPr/>
              </p:nvSpPr>
              <p:spPr bwMode="auto">
                <a:xfrm>
                  <a:off x="2803" y="1780"/>
                  <a:ext cx="74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6" name="Rectangle 2112"/>
                <p:cNvSpPr>
                  <a:spLocks noChangeArrowheads="1"/>
                </p:cNvSpPr>
                <p:nvPr/>
              </p:nvSpPr>
              <p:spPr bwMode="auto">
                <a:xfrm>
                  <a:off x="2803" y="1764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7" name="Rectangle 2113"/>
                <p:cNvSpPr>
                  <a:spLocks noChangeArrowheads="1"/>
                </p:cNvSpPr>
                <p:nvPr/>
              </p:nvSpPr>
              <p:spPr bwMode="auto">
                <a:xfrm>
                  <a:off x="2865" y="1764"/>
                  <a:ext cx="12" cy="16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8" name="Rectangle 2114"/>
                <p:cNvSpPr>
                  <a:spLocks noChangeArrowheads="1"/>
                </p:cNvSpPr>
                <p:nvPr/>
              </p:nvSpPr>
              <p:spPr bwMode="auto">
                <a:xfrm>
                  <a:off x="2815" y="1764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59" name="Rectangle 2115"/>
                <p:cNvSpPr>
                  <a:spLocks noChangeArrowheads="1"/>
                </p:cNvSpPr>
                <p:nvPr/>
              </p:nvSpPr>
              <p:spPr bwMode="auto">
                <a:xfrm>
                  <a:off x="2815" y="1776"/>
                  <a:ext cx="50" cy="4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60" name="Rectangle 2116"/>
                <p:cNvSpPr>
                  <a:spLocks noChangeArrowheads="1"/>
                </p:cNvSpPr>
                <p:nvPr/>
              </p:nvSpPr>
              <p:spPr bwMode="auto">
                <a:xfrm>
                  <a:off x="2815" y="1768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61" name="Rectangle 2117"/>
                <p:cNvSpPr>
                  <a:spLocks noChangeArrowheads="1"/>
                </p:cNvSpPr>
                <p:nvPr/>
              </p:nvSpPr>
              <p:spPr bwMode="auto">
                <a:xfrm>
                  <a:off x="2852" y="1768"/>
                  <a:ext cx="13" cy="8"/>
                </a:xfrm>
                <a:prstGeom prst="rect">
                  <a:avLst/>
                </a:prstGeom>
                <a:solidFill>
                  <a:srgbClr val="FEF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8262" name="Rectangle 2118"/>
                <p:cNvSpPr>
                  <a:spLocks noChangeArrowheads="1"/>
                </p:cNvSpPr>
                <p:nvPr/>
              </p:nvSpPr>
              <p:spPr bwMode="auto">
                <a:xfrm>
                  <a:off x="2828" y="1768"/>
                  <a:ext cx="24" cy="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8264" name="Rectangle 2120"/>
              <p:cNvSpPr>
                <a:spLocks noChangeArrowheads="1"/>
              </p:cNvSpPr>
              <p:nvPr/>
            </p:nvSpPr>
            <p:spPr bwMode="auto">
              <a:xfrm>
                <a:off x="2445" y="1646"/>
                <a:ext cx="792" cy="254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266" name="Rectangle 2122"/>
            <p:cNvSpPr>
              <a:spLocks noChangeArrowheads="1"/>
            </p:cNvSpPr>
            <p:nvPr/>
          </p:nvSpPr>
          <p:spPr bwMode="auto">
            <a:xfrm>
              <a:off x="2617" y="1718"/>
              <a:ext cx="3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100">
                  <a:solidFill>
                    <a:srgbClr val="000000"/>
                  </a:solidFill>
                </a:rPr>
                <a:t>Procesos</a:t>
              </a:r>
              <a:endParaRPr lang="es-ES" sz="1100"/>
            </a:p>
          </p:txBody>
        </p:sp>
        <p:sp>
          <p:nvSpPr>
            <p:cNvPr id="2547" name="Rectangle 499"/>
            <p:cNvSpPr>
              <a:spLocks noChangeArrowheads="1"/>
            </p:cNvSpPr>
            <p:nvPr/>
          </p:nvSpPr>
          <p:spPr bwMode="auto">
            <a:xfrm>
              <a:off x="1610" y="682"/>
              <a:ext cx="113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400" b="1"/>
                <a:t>Desarrollo de Marcas</a:t>
              </a:r>
            </a:p>
          </p:txBody>
        </p:sp>
        <p:sp>
          <p:nvSpPr>
            <p:cNvPr id="3045" name="Rectangle 997"/>
            <p:cNvSpPr>
              <a:spLocks noChangeArrowheads="1"/>
            </p:cNvSpPr>
            <p:nvPr/>
          </p:nvSpPr>
          <p:spPr bwMode="auto">
            <a:xfrm>
              <a:off x="4377" y="1207"/>
              <a:ext cx="108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/>
                <a:t>Consumidores</a:t>
              </a:r>
              <a:endParaRPr lang="es-ES"/>
            </a:p>
          </p:txBody>
        </p:sp>
        <p:sp>
          <p:nvSpPr>
            <p:cNvPr id="7197" name="Rectangle 1053"/>
            <p:cNvSpPr>
              <a:spLocks noChangeArrowheads="1"/>
            </p:cNvSpPr>
            <p:nvPr/>
          </p:nvSpPr>
          <p:spPr bwMode="auto">
            <a:xfrm>
              <a:off x="4830" y="1414"/>
              <a:ext cx="112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/>
                <a:t>&amp;</a:t>
              </a:r>
              <a:endParaRPr lang="es-ES"/>
            </a:p>
          </p:txBody>
        </p:sp>
        <p:sp>
          <p:nvSpPr>
            <p:cNvPr id="3047" name="Rectangle 999"/>
            <p:cNvSpPr>
              <a:spLocks noChangeArrowheads="1"/>
            </p:cNvSpPr>
            <p:nvPr/>
          </p:nvSpPr>
          <p:spPr bwMode="auto">
            <a:xfrm>
              <a:off x="4588" y="1648"/>
              <a:ext cx="60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2100"/>
                <a:t>Clientes</a:t>
              </a:r>
              <a:endParaRPr lang="es-ES"/>
            </a:p>
          </p:txBody>
        </p:sp>
        <p:sp>
          <p:nvSpPr>
            <p:cNvPr id="2780" name="Rectangle 732"/>
            <p:cNvSpPr>
              <a:spLocks noChangeArrowheads="1"/>
            </p:cNvSpPr>
            <p:nvPr/>
          </p:nvSpPr>
          <p:spPr bwMode="auto">
            <a:xfrm>
              <a:off x="3152" y="890"/>
              <a:ext cx="61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S" sz="1200" b="1"/>
                <a:t>Desarrollo de</a:t>
              </a:r>
              <a:endParaRPr lang="es-ES" sz="1200"/>
            </a:p>
          </p:txBody>
        </p:sp>
        <p:sp>
          <p:nvSpPr>
            <p:cNvPr id="2820" name="Rectangle 772"/>
            <p:cNvSpPr>
              <a:spLocks noChangeArrowheads="1"/>
            </p:cNvSpPr>
            <p:nvPr/>
          </p:nvSpPr>
          <p:spPr bwMode="auto">
            <a:xfrm>
              <a:off x="3823" y="890"/>
              <a:ext cx="46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200" b="1"/>
                <a:t>Canales &amp;</a:t>
              </a:r>
              <a:endParaRPr lang="es-ES" sz="1200" b="1"/>
            </a:p>
          </p:txBody>
        </p:sp>
        <p:sp>
          <p:nvSpPr>
            <p:cNvPr id="2782" name="Rectangle 734"/>
            <p:cNvSpPr>
              <a:spLocks noChangeArrowheads="1"/>
            </p:cNvSpPr>
            <p:nvPr/>
          </p:nvSpPr>
          <p:spPr bwMode="auto">
            <a:xfrm>
              <a:off x="3833" y="1002"/>
              <a:ext cx="373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s-EC" sz="1200" b="1"/>
                <a:t>Clientes</a:t>
              </a:r>
              <a:endParaRPr lang="es-ES" sz="1200" b="1"/>
            </a:p>
          </p:txBody>
        </p:sp>
      </p:grpSp>
      <p:sp>
        <p:nvSpPr>
          <p:cNvPr id="8268" name="Text Box 2124"/>
          <p:cNvSpPr txBox="1">
            <a:spLocks noChangeArrowheads="1"/>
          </p:cNvSpPr>
          <p:nvPr/>
        </p:nvSpPr>
        <p:spPr bwMode="auto">
          <a:xfrm>
            <a:off x="2411413" y="188913"/>
            <a:ext cx="4176712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/>
              <a:t>APENDICE B</a:t>
            </a:r>
          </a:p>
        </p:txBody>
      </p:sp>
      <p:sp>
        <p:nvSpPr>
          <p:cNvPr id="8269" name="Text Box 2125"/>
          <p:cNvSpPr txBox="1">
            <a:spLocks noChangeArrowheads="1"/>
          </p:cNvSpPr>
          <p:nvPr/>
        </p:nvSpPr>
        <p:spPr bwMode="auto">
          <a:xfrm>
            <a:off x="2555875" y="620713"/>
            <a:ext cx="4176713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600" b="1"/>
              <a:t>PROCESO INTEGRAL SUPPLY CHAIN</a:t>
            </a:r>
          </a:p>
        </p:txBody>
      </p:sp>
      <p:sp>
        <p:nvSpPr>
          <p:cNvPr id="8270" name="Text Box 2126"/>
          <p:cNvSpPr txBox="1">
            <a:spLocks noChangeArrowheads="1"/>
          </p:cNvSpPr>
          <p:nvPr/>
        </p:nvSpPr>
        <p:spPr bwMode="auto">
          <a:xfrm rot="5400000">
            <a:off x="8179594" y="6171406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200"/>
              <a:t>102</a:t>
            </a:r>
            <a:endParaRPr lang="es-ES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123950"/>
            <a:ext cx="8229600" cy="5184775"/>
          </a:xfrm>
          <a:noFill/>
          <a:ln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08175" y="6254750"/>
            <a:ext cx="5616575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200" b="1"/>
              <a:t>Figura 3.5. PROCESO DE REAPROVISIONAMIENTO DE MATERIALES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188913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/>
              <a:t>APENDICE C</a:t>
            </a:r>
            <a:endParaRPr lang="es-E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339975" y="476250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s-E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87450" y="692150"/>
            <a:ext cx="6624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/>
              <a:t>PROCESO DE REAPROVISIONAMIENTO DE MATERIALES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 rot="5400000">
            <a:off x="8179594" y="6171406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200"/>
              <a:t>103</a:t>
            </a:r>
            <a:endParaRPr lang="es-ES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rganization Chart 2"/>
          <p:cNvGraphicFramePr>
            <a:graphicFrameLocks/>
          </p:cNvGraphicFramePr>
          <p:nvPr/>
        </p:nvGraphicFramePr>
        <p:xfrm>
          <a:off x="0" y="-26988"/>
          <a:ext cx="9144000" cy="6858001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35" name="Group 47"/>
          <p:cNvGrpSpPr>
            <a:grpSpLocks/>
          </p:cNvGrpSpPr>
          <p:nvPr/>
        </p:nvGrpSpPr>
        <p:grpSpPr bwMode="auto">
          <a:xfrm>
            <a:off x="323850" y="979488"/>
            <a:ext cx="8280400" cy="5905500"/>
            <a:chOff x="295" y="164"/>
            <a:chExt cx="5216" cy="3720"/>
          </a:xfrm>
        </p:grpSpPr>
        <p:sp>
          <p:nvSpPr>
            <p:cNvPr id="12290" name="AutoShape 2"/>
            <p:cNvSpPr>
              <a:spLocks noChangeArrowheads="1"/>
            </p:cNvSpPr>
            <p:nvPr/>
          </p:nvSpPr>
          <p:spPr bwMode="auto">
            <a:xfrm>
              <a:off x="340" y="255"/>
              <a:ext cx="862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PLANNING EXT</a:t>
              </a:r>
              <a:endParaRPr lang="es-ES" sz="1200" b="1"/>
            </a:p>
          </p:txBody>
        </p:sp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4467" y="255"/>
              <a:ext cx="862" cy="226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DISTRIBUCION</a:t>
              </a:r>
              <a:endParaRPr lang="es-ES" sz="1200" b="1"/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auto">
            <a:xfrm>
              <a:off x="1610" y="255"/>
              <a:ext cx="862" cy="226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PLANNING ECU</a:t>
              </a:r>
              <a:endParaRPr lang="es-ES" sz="1200" b="1"/>
            </a:p>
          </p:txBody>
        </p:sp>
        <p:sp>
          <p:nvSpPr>
            <p:cNvPr id="12293" name="AutoShape 5"/>
            <p:cNvSpPr>
              <a:spLocks noChangeArrowheads="1"/>
            </p:cNvSpPr>
            <p:nvPr/>
          </p:nvSpPr>
          <p:spPr bwMode="auto">
            <a:xfrm>
              <a:off x="3061" y="255"/>
              <a:ext cx="862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PRODUCCION</a:t>
              </a:r>
              <a:endParaRPr lang="es-ES" sz="1200" b="1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1383" y="164"/>
              <a:ext cx="0" cy="3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2835" y="164"/>
              <a:ext cx="0" cy="3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4286" y="164"/>
              <a:ext cx="0" cy="3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340" y="664"/>
              <a:ext cx="862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INICIO</a:t>
              </a:r>
              <a:endParaRPr lang="es-ES" sz="1200" b="1"/>
            </a:p>
          </p:txBody>
        </p:sp>
        <p:sp>
          <p:nvSpPr>
            <p:cNvPr id="12298" name="AutoShape 10"/>
            <p:cNvSpPr>
              <a:spLocks noChangeArrowheads="1"/>
            </p:cNvSpPr>
            <p:nvPr/>
          </p:nvSpPr>
          <p:spPr bwMode="auto">
            <a:xfrm>
              <a:off x="295" y="1797"/>
              <a:ext cx="952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Envia Metas a Planning ECU</a:t>
              </a:r>
              <a:endParaRPr lang="es-ES" sz="1200" b="1"/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658" y="2387"/>
              <a:ext cx="226" cy="227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1</a:t>
              </a:r>
              <a:endParaRPr lang="es-ES" sz="1200" b="1"/>
            </a:p>
          </p:txBody>
        </p:sp>
        <p:cxnSp>
          <p:nvCxnSpPr>
            <p:cNvPr id="12300" name="AutoShape 12"/>
            <p:cNvCxnSpPr>
              <a:cxnSpLocks noChangeShapeType="1"/>
              <a:stCxn id="12326" idx="2"/>
              <a:endCxn id="12298" idx="0"/>
            </p:cNvCxnSpPr>
            <p:nvPr/>
          </p:nvCxnSpPr>
          <p:spPr bwMode="auto">
            <a:xfrm rot="5400000">
              <a:off x="612" y="1639"/>
              <a:ext cx="31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1" name="AutoShape 13"/>
            <p:cNvCxnSpPr>
              <a:cxnSpLocks noChangeShapeType="1"/>
              <a:stCxn id="12297" idx="2"/>
              <a:endCxn id="12326" idx="0"/>
            </p:cNvCxnSpPr>
            <p:nvPr/>
          </p:nvCxnSpPr>
          <p:spPr bwMode="auto">
            <a:xfrm rot="5400000">
              <a:off x="589" y="1072"/>
              <a:ext cx="3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02" name="AutoShape 14"/>
            <p:cNvCxnSpPr>
              <a:cxnSpLocks noChangeShapeType="1"/>
              <a:stCxn id="12298" idx="2"/>
              <a:endCxn id="12299" idx="0"/>
            </p:cNvCxnSpPr>
            <p:nvPr/>
          </p:nvCxnSpPr>
          <p:spPr bwMode="auto">
            <a:xfrm rot="5400000">
              <a:off x="612" y="2228"/>
              <a:ext cx="3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3" name="AutoShape 15"/>
            <p:cNvSpPr>
              <a:spLocks noChangeArrowheads="1"/>
            </p:cNvSpPr>
            <p:nvPr/>
          </p:nvSpPr>
          <p:spPr bwMode="auto">
            <a:xfrm>
              <a:off x="3424" y="572"/>
              <a:ext cx="227" cy="227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2</a:t>
              </a:r>
              <a:endParaRPr lang="es-ES" sz="1200" b="1"/>
            </a:p>
          </p:txBody>
        </p:sp>
        <p:sp>
          <p:nvSpPr>
            <p:cNvPr id="12304" name="AutoShape 16"/>
            <p:cNvSpPr>
              <a:spLocks noChangeArrowheads="1"/>
            </p:cNvSpPr>
            <p:nvPr/>
          </p:nvSpPr>
          <p:spPr bwMode="auto">
            <a:xfrm>
              <a:off x="2971" y="981"/>
              <a:ext cx="1134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Realiza Produccion</a:t>
              </a:r>
              <a:endParaRPr lang="es-ES" sz="1200" b="1"/>
            </a:p>
          </p:txBody>
        </p:sp>
        <p:sp>
          <p:nvSpPr>
            <p:cNvPr id="12305" name="AutoShape 17"/>
            <p:cNvSpPr>
              <a:spLocks noChangeArrowheads="1"/>
            </p:cNvSpPr>
            <p:nvPr/>
          </p:nvSpPr>
          <p:spPr bwMode="auto">
            <a:xfrm>
              <a:off x="3016" y="1525"/>
              <a:ext cx="1043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Reporta produccion</a:t>
              </a:r>
              <a:endParaRPr lang="es-ES" sz="1200" b="1"/>
            </a:p>
          </p:txBody>
        </p:sp>
        <p:sp>
          <p:nvSpPr>
            <p:cNvPr id="12306" name="AutoShape 18"/>
            <p:cNvSpPr>
              <a:spLocks noChangeArrowheads="1"/>
            </p:cNvSpPr>
            <p:nvPr/>
          </p:nvSpPr>
          <p:spPr bwMode="auto">
            <a:xfrm>
              <a:off x="4377" y="1480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Asigna Pedidos de Exportacion</a:t>
              </a:r>
              <a:endParaRPr lang="es-ES" sz="1200" b="1"/>
            </a:p>
          </p:txBody>
        </p:sp>
        <p:cxnSp>
          <p:nvCxnSpPr>
            <p:cNvPr id="12307" name="AutoShape 19"/>
            <p:cNvCxnSpPr>
              <a:cxnSpLocks noChangeShapeType="1"/>
              <a:stCxn id="12303" idx="4"/>
              <a:endCxn id="12304" idx="0"/>
            </p:cNvCxnSpPr>
            <p:nvPr/>
          </p:nvCxnSpPr>
          <p:spPr bwMode="auto">
            <a:xfrm>
              <a:off x="3538" y="799"/>
              <a:ext cx="0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08" name="AutoShape 20"/>
            <p:cNvSpPr>
              <a:spLocks noChangeArrowheads="1"/>
            </p:cNvSpPr>
            <p:nvPr/>
          </p:nvSpPr>
          <p:spPr bwMode="auto">
            <a:xfrm>
              <a:off x="1474" y="981"/>
              <a:ext cx="1134" cy="408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Programa Produccion segun Metas y restricciones</a:t>
              </a:r>
              <a:endParaRPr lang="es-ES" sz="1200" b="1"/>
            </a:p>
          </p:txBody>
        </p:sp>
        <p:sp>
          <p:nvSpPr>
            <p:cNvPr id="12309" name="AutoShape 21"/>
            <p:cNvSpPr>
              <a:spLocks noChangeArrowheads="1"/>
            </p:cNvSpPr>
            <p:nvPr/>
          </p:nvSpPr>
          <p:spPr bwMode="auto">
            <a:xfrm>
              <a:off x="1927" y="572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1</a:t>
              </a:r>
              <a:endParaRPr lang="es-ES" sz="1200" b="1"/>
            </a:p>
          </p:txBody>
        </p:sp>
        <p:cxnSp>
          <p:nvCxnSpPr>
            <p:cNvPr id="12310" name="AutoShape 22"/>
            <p:cNvCxnSpPr>
              <a:cxnSpLocks noChangeShapeType="1"/>
              <a:stCxn id="12309" idx="4"/>
              <a:endCxn id="12308" idx="0"/>
            </p:cNvCxnSpPr>
            <p:nvPr/>
          </p:nvCxnSpPr>
          <p:spPr bwMode="auto">
            <a:xfrm>
              <a:off x="2041" y="799"/>
              <a:ext cx="0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11" name="AutoShape 23"/>
            <p:cNvSpPr>
              <a:spLocks noChangeArrowheads="1"/>
            </p:cNvSpPr>
            <p:nvPr/>
          </p:nvSpPr>
          <p:spPr bwMode="auto">
            <a:xfrm>
              <a:off x="1429" y="1616"/>
              <a:ext cx="1270" cy="952"/>
            </a:xfrm>
            <a:prstGeom prst="flowChartDecision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Acuerdo en el Plan de produccion?</a:t>
              </a:r>
              <a:endParaRPr lang="es-ES" sz="1200" b="1"/>
            </a:p>
          </p:txBody>
        </p:sp>
        <p:cxnSp>
          <p:nvCxnSpPr>
            <p:cNvPr id="12312" name="AutoShape 24"/>
            <p:cNvCxnSpPr>
              <a:cxnSpLocks noChangeShapeType="1"/>
              <a:stCxn id="12308" idx="2"/>
              <a:endCxn id="12311" idx="0"/>
            </p:cNvCxnSpPr>
            <p:nvPr/>
          </p:nvCxnSpPr>
          <p:spPr bwMode="auto">
            <a:xfrm rot="16200000" flipH="1">
              <a:off x="1939" y="1491"/>
              <a:ext cx="227" cy="23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2313" name="AutoShape 25"/>
            <p:cNvCxnSpPr>
              <a:cxnSpLocks noChangeShapeType="1"/>
              <a:stCxn id="12304" idx="2"/>
              <a:endCxn id="12305" idx="0"/>
            </p:cNvCxnSpPr>
            <p:nvPr/>
          </p:nvCxnSpPr>
          <p:spPr bwMode="auto">
            <a:xfrm rot="5400000">
              <a:off x="3402" y="1389"/>
              <a:ext cx="2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14" name="AutoShape 26"/>
            <p:cNvSpPr>
              <a:spLocks noChangeArrowheads="1"/>
            </p:cNvSpPr>
            <p:nvPr/>
          </p:nvSpPr>
          <p:spPr bwMode="auto">
            <a:xfrm>
              <a:off x="1474" y="2931"/>
              <a:ext cx="1179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Envia Plan a Produccion</a:t>
              </a:r>
              <a:endParaRPr lang="es-ES" sz="1200" b="1"/>
            </a:p>
          </p:txBody>
        </p:sp>
        <p:cxnSp>
          <p:nvCxnSpPr>
            <p:cNvPr id="12315" name="AutoShape 27"/>
            <p:cNvCxnSpPr>
              <a:cxnSpLocks noChangeShapeType="1"/>
              <a:stCxn id="12311" idx="2"/>
              <a:endCxn id="12314" idx="0"/>
            </p:cNvCxnSpPr>
            <p:nvPr/>
          </p:nvCxnSpPr>
          <p:spPr bwMode="auto">
            <a:xfrm rot="5400000">
              <a:off x="1882" y="2750"/>
              <a:ext cx="3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16" name="AutoShape 28"/>
            <p:cNvSpPr>
              <a:spLocks noChangeArrowheads="1"/>
            </p:cNvSpPr>
            <p:nvPr/>
          </p:nvSpPr>
          <p:spPr bwMode="auto">
            <a:xfrm>
              <a:off x="3424" y="2750"/>
              <a:ext cx="227" cy="227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3</a:t>
              </a:r>
              <a:endParaRPr lang="es-ES" sz="1200" b="1"/>
            </a:p>
          </p:txBody>
        </p:sp>
        <p:cxnSp>
          <p:nvCxnSpPr>
            <p:cNvPr id="12317" name="AutoShape 29"/>
            <p:cNvCxnSpPr>
              <a:cxnSpLocks noChangeShapeType="1"/>
              <a:stCxn id="12331" idx="2"/>
              <a:endCxn id="12316" idx="0"/>
            </p:cNvCxnSpPr>
            <p:nvPr/>
          </p:nvCxnSpPr>
          <p:spPr bwMode="auto">
            <a:xfrm>
              <a:off x="3538" y="2477"/>
              <a:ext cx="0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2318" name="AutoShape 30"/>
            <p:cNvCxnSpPr>
              <a:cxnSpLocks noChangeShapeType="1"/>
              <a:stCxn id="12320" idx="2"/>
              <a:endCxn id="12306" idx="0"/>
            </p:cNvCxnSpPr>
            <p:nvPr/>
          </p:nvCxnSpPr>
          <p:spPr bwMode="auto">
            <a:xfrm rot="5400000">
              <a:off x="4830" y="1367"/>
              <a:ext cx="2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19" name="AutoShape 31"/>
            <p:cNvSpPr>
              <a:spLocks noChangeArrowheads="1"/>
            </p:cNvSpPr>
            <p:nvPr/>
          </p:nvSpPr>
          <p:spPr bwMode="auto">
            <a:xfrm>
              <a:off x="4830" y="572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3</a:t>
              </a:r>
              <a:endParaRPr lang="es-ES" sz="1200" b="1"/>
            </a:p>
          </p:txBody>
        </p:sp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>
              <a:off x="4377" y="981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Recibe y almacena PT</a:t>
              </a:r>
            </a:p>
          </p:txBody>
        </p:sp>
        <p:cxnSp>
          <p:nvCxnSpPr>
            <p:cNvPr id="12321" name="AutoShape 33"/>
            <p:cNvCxnSpPr>
              <a:cxnSpLocks noChangeShapeType="1"/>
              <a:stCxn id="12319" idx="4"/>
              <a:endCxn id="12320" idx="0"/>
            </p:cNvCxnSpPr>
            <p:nvPr/>
          </p:nvCxnSpPr>
          <p:spPr bwMode="auto">
            <a:xfrm rot="5400000">
              <a:off x="4853" y="890"/>
              <a:ext cx="18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22" name="AutoShape 34"/>
            <p:cNvSpPr>
              <a:spLocks noChangeArrowheads="1"/>
            </p:cNvSpPr>
            <p:nvPr/>
          </p:nvSpPr>
          <p:spPr bwMode="auto">
            <a:xfrm>
              <a:off x="4377" y="2024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Coordinacion de transporte</a:t>
              </a:r>
              <a:endParaRPr lang="es-ES" sz="1200" b="1"/>
            </a:p>
          </p:txBody>
        </p:sp>
        <p:cxnSp>
          <p:nvCxnSpPr>
            <p:cNvPr id="12323" name="AutoShape 35"/>
            <p:cNvCxnSpPr>
              <a:cxnSpLocks noChangeShapeType="1"/>
              <a:stCxn id="12306" idx="2"/>
              <a:endCxn id="12322" idx="0"/>
            </p:cNvCxnSpPr>
            <p:nvPr/>
          </p:nvCxnSpPr>
          <p:spPr bwMode="auto">
            <a:xfrm rot="5400000">
              <a:off x="4808" y="1888"/>
              <a:ext cx="2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24" name="AutoShape 36"/>
            <p:cNvSpPr>
              <a:spLocks noChangeArrowheads="1"/>
            </p:cNvSpPr>
            <p:nvPr/>
          </p:nvSpPr>
          <p:spPr bwMode="auto">
            <a:xfrm>
              <a:off x="4377" y="2568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Despacho de PT a Aduana</a:t>
              </a:r>
              <a:endParaRPr lang="es-ES" sz="1200" b="1"/>
            </a:p>
          </p:txBody>
        </p:sp>
        <p:cxnSp>
          <p:nvCxnSpPr>
            <p:cNvPr id="12325" name="AutoShape 37"/>
            <p:cNvCxnSpPr>
              <a:cxnSpLocks noChangeShapeType="1"/>
              <a:stCxn id="12322" idx="2"/>
              <a:endCxn id="12324" idx="0"/>
            </p:cNvCxnSpPr>
            <p:nvPr/>
          </p:nvCxnSpPr>
          <p:spPr bwMode="auto">
            <a:xfrm>
              <a:off x="4944" y="2296"/>
              <a:ext cx="0" cy="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26" name="AutoShape 38"/>
            <p:cNvSpPr>
              <a:spLocks noChangeArrowheads="1"/>
            </p:cNvSpPr>
            <p:nvPr/>
          </p:nvSpPr>
          <p:spPr bwMode="auto">
            <a:xfrm>
              <a:off x="295" y="1253"/>
              <a:ext cx="952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Meta x SKU</a:t>
              </a:r>
              <a:endParaRPr lang="es-ES" sz="1200" b="1"/>
            </a:p>
          </p:txBody>
        </p:sp>
        <p:sp>
          <p:nvSpPr>
            <p:cNvPr id="12327" name="AutoShape 39"/>
            <p:cNvSpPr>
              <a:spLocks noChangeArrowheads="1"/>
            </p:cNvSpPr>
            <p:nvPr/>
          </p:nvSpPr>
          <p:spPr bwMode="auto">
            <a:xfrm>
              <a:off x="2426" y="2613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1</a:t>
              </a:r>
              <a:endParaRPr lang="es-ES" sz="1200" b="1"/>
            </a:p>
          </p:txBody>
        </p:sp>
        <p:cxnSp>
          <p:nvCxnSpPr>
            <p:cNvPr id="12328" name="AutoShape 40"/>
            <p:cNvCxnSpPr>
              <a:cxnSpLocks noChangeShapeType="1"/>
              <a:stCxn id="12311" idx="3"/>
              <a:endCxn id="12327" idx="0"/>
            </p:cNvCxnSpPr>
            <p:nvPr/>
          </p:nvCxnSpPr>
          <p:spPr bwMode="auto">
            <a:xfrm flipH="1">
              <a:off x="2540" y="2092"/>
              <a:ext cx="159" cy="521"/>
            </a:xfrm>
            <a:prstGeom prst="bentConnector4">
              <a:avLst>
                <a:gd name="adj1" fmla="val 5028"/>
                <a:gd name="adj2" fmla="val 662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2329" name="AutoShape 41"/>
            <p:cNvSpPr>
              <a:spLocks noChangeArrowheads="1"/>
            </p:cNvSpPr>
            <p:nvPr/>
          </p:nvSpPr>
          <p:spPr bwMode="auto">
            <a:xfrm>
              <a:off x="1973" y="3385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2</a:t>
              </a:r>
              <a:endParaRPr lang="es-ES" sz="1200" b="1"/>
            </a:p>
          </p:txBody>
        </p:sp>
        <p:cxnSp>
          <p:nvCxnSpPr>
            <p:cNvPr id="12330" name="AutoShape 42"/>
            <p:cNvCxnSpPr>
              <a:cxnSpLocks noChangeShapeType="1"/>
              <a:stCxn id="12314" idx="2"/>
              <a:endCxn id="12329" idx="0"/>
            </p:cNvCxnSpPr>
            <p:nvPr/>
          </p:nvCxnSpPr>
          <p:spPr bwMode="auto">
            <a:xfrm rot="16200000" flipH="1">
              <a:off x="1985" y="3282"/>
              <a:ext cx="182" cy="2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2331" name="AutoShape 43"/>
            <p:cNvSpPr>
              <a:spLocks noChangeArrowheads="1"/>
            </p:cNvSpPr>
            <p:nvPr/>
          </p:nvSpPr>
          <p:spPr bwMode="auto">
            <a:xfrm>
              <a:off x="3016" y="2069"/>
              <a:ext cx="1043" cy="40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Envia Produccion a Bodega Exportacion</a:t>
              </a:r>
              <a:endParaRPr lang="es-ES" sz="1200" b="1"/>
            </a:p>
          </p:txBody>
        </p:sp>
        <p:cxnSp>
          <p:nvCxnSpPr>
            <p:cNvPr id="12332" name="AutoShape 44"/>
            <p:cNvCxnSpPr>
              <a:cxnSpLocks noChangeShapeType="1"/>
              <a:stCxn id="12305" idx="2"/>
              <a:endCxn id="12331" idx="0"/>
            </p:cNvCxnSpPr>
            <p:nvPr/>
          </p:nvCxnSpPr>
          <p:spPr bwMode="auto">
            <a:xfrm rot="5400000">
              <a:off x="3402" y="1933"/>
              <a:ext cx="2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333" name="AutoShape 45"/>
            <p:cNvSpPr>
              <a:spLocks noChangeArrowheads="1"/>
            </p:cNvSpPr>
            <p:nvPr/>
          </p:nvSpPr>
          <p:spPr bwMode="auto">
            <a:xfrm>
              <a:off x="4513" y="3113"/>
              <a:ext cx="862" cy="226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FIN</a:t>
              </a:r>
              <a:endParaRPr lang="es-ES" sz="1200" b="1"/>
            </a:p>
          </p:txBody>
        </p:sp>
        <p:cxnSp>
          <p:nvCxnSpPr>
            <p:cNvPr id="12334" name="AutoShape 46"/>
            <p:cNvCxnSpPr>
              <a:cxnSpLocks noChangeShapeType="1"/>
              <a:stCxn id="12324" idx="2"/>
              <a:endCxn id="12333" idx="0"/>
            </p:cNvCxnSpPr>
            <p:nvPr/>
          </p:nvCxnSpPr>
          <p:spPr bwMode="auto">
            <a:xfrm>
              <a:off x="4944" y="2840"/>
              <a:ext cx="0" cy="2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1979613" y="549275"/>
            <a:ext cx="568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/>
              <a:t>FLUJO DEL PROCESO DE EXPORTACION</a:t>
            </a:r>
            <a:endParaRPr lang="es-ES"/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1978025" y="18256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/>
              <a:t>APENDICE N</a:t>
            </a:r>
            <a:endParaRPr lang="es-ES"/>
          </a:p>
        </p:txBody>
      </p:sp>
      <p:sp>
        <p:nvSpPr>
          <p:cNvPr id="12339" name="Text Box 51"/>
          <p:cNvSpPr txBox="1">
            <a:spLocks noChangeArrowheads="1"/>
          </p:cNvSpPr>
          <p:nvPr/>
        </p:nvSpPr>
        <p:spPr bwMode="auto">
          <a:xfrm rot="5400000">
            <a:off x="8179594" y="6171406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200"/>
              <a:t>114</a:t>
            </a:r>
            <a:endParaRPr lang="es-ES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468313" y="979488"/>
            <a:ext cx="8280400" cy="5905500"/>
            <a:chOff x="295" y="164"/>
            <a:chExt cx="5216" cy="3720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340" y="255"/>
              <a:ext cx="862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PLANNING EXT</a:t>
              </a:r>
              <a:endParaRPr lang="es-ES" sz="1200" b="1"/>
            </a:p>
          </p:txBody>
        </p:sp>
        <p:sp>
          <p:nvSpPr>
            <p:cNvPr id="16388" name="AutoShape 4"/>
            <p:cNvSpPr>
              <a:spLocks noChangeArrowheads="1"/>
            </p:cNvSpPr>
            <p:nvPr/>
          </p:nvSpPr>
          <p:spPr bwMode="auto">
            <a:xfrm>
              <a:off x="4467" y="255"/>
              <a:ext cx="862" cy="226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DISTRIBUCION</a:t>
              </a:r>
              <a:endParaRPr lang="es-ES" sz="1200" b="1"/>
            </a:p>
          </p:txBody>
        </p:sp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610" y="255"/>
              <a:ext cx="862" cy="226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PLANNING ECU</a:t>
              </a:r>
              <a:endParaRPr lang="es-ES" sz="1200" b="1"/>
            </a:p>
          </p:txBody>
        </p:sp>
        <p:sp>
          <p:nvSpPr>
            <p:cNvPr id="16390" name="AutoShape 6"/>
            <p:cNvSpPr>
              <a:spLocks noChangeArrowheads="1"/>
            </p:cNvSpPr>
            <p:nvPr/>
          </p:nvSpPr>
          <p:spPr bwMode="auto">
            <a:xfrm>
              <a:off x="3061" y="255"/>
              <a:ext cx="862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PRODUCCION</a:t>
              </a:r>
              <a:endParaRPr lang="es-ES" sz="1200" b="1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383" y="164"/>
              <a:ext cx="0" cy="3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2835" y="164"/>
              <a:ext cx="0" cy="3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4286" y="164"/>
              <a:ext cx="0" cy="3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6394" name="AutoShape 10"/>
            <p:cNvSpPr>
              <a:spLocks noChangeArrowheads="1"/>
            </p:cNvSpPr>
            <p:nvPr/>
          </p:nvSpPr>
          <p:spPr bwMode="auto">
            <a:xfrm>
              <a:off x="340" y="664"/>
              <a:ext cx="862" cy="226"/>
            </a:xfrm>
            <a:prstGeom prst="flowChartAlternate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INICIO</a:t>
              </a:r>
              <a:endParaRPr lang="es-ES" sz="1200" b="1"/>
            </a:p>
          </p:txBody>
        </p:sp>
        <p:sp>
          <p:nvSpPr>
            <p:cNvPr id="16395" name="AutoShape 11"/>
            <p:cNvSpPr>
              <a:spLocks noChangeArrowheads="1"/>
            </p:cNvSpPr>
            <p:nvPr/>
          </p:nvSpPr>
          <p:spPr bwMode="auto">
            <a:xfrm>
              <a:off x="295" y="1797"/>
              <a:ext cx="952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Envia Metas a Planning ECU</a:t>
              </a:r>
              <a:endParaRPr lang="es-ES" sz="1200" b="1"/>
            </a:p>
          </p:txBody>
        </p:sp>
        <p:sp>
          <p:nvSpPr>
            <p:cNvPr id="16396" name="AutoShape 12"/>
            <p:cNvSpPr>
              <a:spLocks noChangeArrowheads="1"/>
            </p:cNvSpPr>
            <p:nvPr/>
          </p:nvSpPr>
          <p:spPr bwMode="auto">
            <a:xfrm>
              <a:off x="658" y="2387"/>
              <a:ext cx="226" cy="227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1</a:t>
              </a:r>
              <a:endParaRPr lang="es-ES" sz="1200" b="1"/>
            </a:p>
          </p:txBody>
        </p:sp>
        <p:cxnSp>
          <p:nvCxnSpPr>
            <p:cNvPr id="16397" name="AutoShape 13"/>
            <p:cNvCxnSpPr>
              <a:cxnSpLocks noChangeShapeType="1"/>
              <a:stCxn id="16421" idx="2"/>
              <a:endCxn id="16395" idx="0"/>
            </p:cNvCxnSpPr>
            <p:nvPr/>
          </p:nvCxnSpPr>
          <p:spPr bwMode="auto">
            <a:xfrm rot="5400000">
              <a:off x="612" y="1639"/>
              <a:ext cx="31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398" name="AutoShape 14"/>
            <p:cNvCxnSpPr>
              <a:cxnSpLocks noChangeShapeType="1"/>
              <a:stCxn id="16394" idx="2"/>
              <a:endCxn id="16421" idx="0"/>
            </p:cNvCxnSpPr>
            <p:nvPr/>
          </p:nvCxnSpPr>
          <p:spPr bwMode="auto">
            <a:xfrm rot="5400000">
              <a:off x="589" y="1072"/>
              <a:ext cx="3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399" name="AutoShape 15"/>
            <p:cNvCxnSpPr>
              <a:cxnSpLocks noChangeShapeType="1"/>
              <a:stCxn id="16395" idx="2"/>
              <a:endCxn id="16396" idx="0"/>
            </p:cNvCxnSpPr>
            <p:nvPr/>
          </p:nvCxnSpPr>
          <p:spPr bwMode="auto">
            <a:xfrm rot="5400000">
              <a:off x="612" y="2228"/>
              <a:ext cx="3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00" name="AutoShape 16"/>
            <p:cNvSpPr>
              <a:spLocks noChangeArrowheads="1"/>
            </p:cNvSpPr>
            <p:nvPr/>
          </p:nvSpPr>
          <p:spPr bwMode="auto">
            <a:xfrm>
              <a:off x="3424" y="572"/>
              <a:ext cx="227" cy="227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2</a:t>
              </a:r>
              <a:endParaRPr lang="es-ES" sz="1200" b="1"/>
            </a:p>
          </p:txBody>
        </p:sp>
        <p:sp>
          <p:nvSpPr>
            <p:cNvPr id="16401" name="AutoShape 17"/>
            <p:cNvSpPr>
              <a:spLocks noChangeArrowheads="1"/>
            </p:cNvSpPr>
            <p:nvPr/>
          </p:nvSpPr>
          <p:spPr bwMode="auto">
            <a:xfrm>
              <a:off x="2971" y="981"/>
              <a:ext cx="1134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Realiza Produccion</a:t>
              </a:r>
              <a:endParaRPr lang="es-ES" sz="1200" b="1"/>
            </a:p>
          </p:txBody>
        </p:sp>
        <p:sp>
          <p:nvSpPr>
            <p:cNvPr id="16402" name="AutoShape 18"/>
            <p:cNvSpPr>
              <a:spLocks noChangeArrowheads="1"/>
            </p:cNvSpPr>
            <p:nvPr/>
          </p:nvSpPr>
          <p:spPr bwMode="auto">
            <a:xfrm>
              <a:off x="3016" y="1525"/>
              <a:ext cx="1043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Reporta produccion</a:t>
              </a:r>
              <a:endParaRPr lang="es-ES" sz="1200" b="1"/>
            </a:p>
          </p:txBody>
        </p:sp>
        <p:sp>
          <p:nvSpPr>
            <p:cNvPr id="16403" name="AutoShape 19"/>
            <p:cNvSpPr>
              <a:spLocks noChangeArrowheads="1"/>
            </p:cNvSpPr>
            <p:nvPr/>
          </p:nvSpPr>
          <p:spPr bwMode="auto">
            <a:xfrm>
              <a:off x="4377" y="981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Asigna Pedidos de Exportacion</a:t>
              </a:r>
              <a:endParaRPr lang="es-ES" sz="1200" b="1"/>
            </a:p>
          </p:txBody>
        </p:sp>
        <p:cxnSp>
          <p:nvCxnSpPr>
            <p:cNvPr id="16404" name="AutoShape 20"/>
            <p:cNvCxnSpPr>
              <a:cxnSpLocks noChangeShapeType="1"/>
              <a:stCxn id="16400" idx="4"/>
              <a:endCxn id="16401" idx="0"/>
            </p:cNvCxnSpPr>
            <p:nvPr/>
          </p:nvCxnSpPr>
          <p:spPr bwMode="auto">
            <a:xfrm>
              <a:off x="3538" y="799"/>
              <a:ext cx="0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05" name="AutoShape 21"/>
            <p:cNvSpPr>
              <a:spLocks noChangeArrowheads="1"/>
            </p:cNvSpPr>
            <p:nvPr/>
          </p:nvSpPr>
          <p:spPr bwMode="auto">
            <a:xfrm>
              <a:off x="1474" y="981"/>
              <a:ext cx="1134" cy="408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Programa Produccion segun Metas y restricciones</a:t>
              </a:r>
              <a:endParaRPr lang="es-ES" sz="1200" b="1"/>
            </a:p>
          </p:txBody>
        </p:sp>
        <p:sp>
          <p:nvSpPr>
            <p:cNvPr id="16406" name="AutoShape 22"/>
            <p:cNvSpPr>
              <a:spLocks noChangeArrowheads="1"/>
            </p:cNvSpPr>
            <p:nvPr/>
          </p:nvSpPr>
          <p:spPr bwMode="auto">
            <a:xfrm>
              <a:off x="1927" y="572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1</a:t>
              </a:r>
              <a:endParaRPr lang="es-ES" sz="1200" b="1"/>
            </a:p>
          </p:txBody>
        </p:sp>
        <p:cxnSp>
          <p:nvCxnSpPr>
            <p:cNvPr id="16407" name="AutoShape 23"/>
            <p:cNvCxnSpPr>
              <a:cxnSpLocks noChangeShapeType="1"/>
              <a:stCxn id="16406" idx="4"/>
              <a:endCxn id="16405" idx="0"/>
            </p:cNvCxnSpPr>
            <p:nvPr/>
          </p:nvCxnSpPr>
          <p:spPr bwMode="auto">
            <a:xfrm>
              <a:off x="2041" y="799"/>
              <a:ext cx="0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08" name="AutoShape 24"/>
            <p:cNvSpPr>
              <a:spLocks noChangeArrowheads="1"/>
            </p:cNvSpPr>
            <p:nvPr/>
          </p:nvSpPr>
          <p:spPr bwMode="auto">
            <a:xfrm>
              <a:off x="1429" y="1616"/>
              <a:ext cx="1270" cy="952"/>
            </a:xfrm>
            <a:prstGeom prst="flowChartDecision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Acuerdo en el Plan de produccion?</a:t>
              </a:r>
              <a:endParaRPr lang="es-ES" sz="1200" b="1"/>
            </a:p>
          </p:txBody>
        </p:sp>
        <p:cxnSp>
          <p:nvCxnSpPr>
            <p:cNvPr id="16409" name="AutoShape 25"/>
            <p:cNvCxnSpPr>
              <a:cxnSpLocks noChangeShapeType="1"/>
              <a:stCxn id="16405" idx="2"/>
              <a:endCxn id="16408" idx="0"/>
            </p:cNvCxnSpPr>
            <p:nvPr/>
          </p:nvCxnSpPr>
          <p:spPr bwMode="auto">
            <a:xfrm rot="16200000" flipH="1">
              <a:off x="1939" y="1491"/>
              <a:ext cx="227" cy="23"/>
            </a:xfrm>
            <a:prstGeom prst="bentConnector3">
              <a:avLst>
                <a:gd name="adj1" fmla="val 4977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6410" name="AutoShape 26"/>
            <p:cNvCxnSpPr>
              <a:cxnSpLocks noChangeShapeType="1"/>
              <a:stCxn id="16401" idx="2"/>
              <a:endCxn id="16402" idx="0"/>
            </p:cNvCxnSpPr>
            <p:nvPr/>
          </p:nvCxnSpPr>
          <p:spPr bwMode="auto">
            <a:xfrm rot="5400000">
              <a:off x="3402" y="1389"/>
              <a:ext cx="2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11" name="AutoShape 27"/>
            <p:cNvSpPr>
              <a:spLocks noChangeArrowheads="1"/>
            </p:cNvSpPr>
            <p:nvPr/>
          </p:nvSpPr>
          <p:spPr bwMode="auto">
            <a:xfrm>
              <a:off x="1474" y="2931"/>
              <a:ext cx="1179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Envia Plan a Produccion</a:t>
              </a:r>
              <a:endParaRPr lang="es-ES" sz="1200" b="1"/>
            </a:p>
          </p:txBody>
        </p:sp>
        <p:cxnSp>
          <p:nvCxnSpPr>
            <p:cNvPr id="16412" name="AutoShape 28"/>
            <p:cNvCxnSpPr>
              <a:cxnSpLocks noChangeShapeType="1"/>
              <a:stCxn id="16408" idx="2"/>
              <a:endCxn id="16411" idx="0"/>
            </p:cNvCxnSpPr>
            <p:nvPr/>
          </p:nvCxnSpPr>
          <p:spPr bwMode="auto">
            <a:xfrm rot="5400000">
              <a:off x="1882" y="2750"/>
              <a:ext cx="36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13" name="AutoShape 29"/>
            <p:cNvSpPr>
              <a:spLocks noChangeArrowheads="1"/>
            </p:cNvSpPr>
            <p:nvPr/>
          </p:nvSpPr>
          <p:spPr bwMode="auto">
            <a:xfrm>
              <a:off x="3424" y="2659"/>
              <a:ext cx="227" cy="227"/>
            </a:xfrm>
            <a:prstGeom prst="flowChartConnector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3</a:t>
              </a:r>
              <a:endParaRPr lang="es-ES" sz="1200" b="1"/>
            </a:p>
          </p:txBody>
        </p:sp>
        <p:cxnSp>
          <p:nvCxnSpPr>
            <p:cNvPr id="16414" name="AutoShape 30"/>
            <p:cNvCxnSpPr>
              <a:cxnSpLocks noChangeShapeType="1"/>
              <a:stCxn id="16426" idx="2"/>
              <a:endCxn id="16413" idx="0"/>
            </p:cNvCxnSpPr>
            <p:nvPr/>
          </p:nvCxnSpPr>
          <p:spPr bwMode="auto">
            <a:xfrm>
              <a:off x="3538" y="2477"/>
              <a:ext cx="0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15" name="AutoShape 31"/>
            <p:cNvSpPr>
              <a:spLocks noChangeArrowheads="1"/>
            </p:cNvSpPr>
            <p:nvPr/>
          </p:nvSpPr>
          <p:spPr bwMode="auto">
            <a:xfrm>
              <a:off x="4830" y="572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3</a:t>
              </a:r>
              <a:endParaRPr lang="es-ES" sz="1200" b="1"/>
            </a:p>
          </p:txBody>
        </p:sp>
        <p:cxnSp>
          <p:nvCxnSpPr>
            <p:cNvPr id="16416" name="AutoShape 32"/>
            <p:cNvCxnSpPr>
              <a:cxnSpLocks noChangeShapeType="1"/>
              <a:stCxn id="16415" idx="4"/>
            </p:cNvCxnSpPr>
            <p:nvPr/>
          </p:nvCxnSpPr>
          <p:spPr bwMode="auto">
            <a:xfrm rot="5400000">
              <a:off x="4853" y="890"/>
              <a:ext cx="18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17" name="AutoShape 33"/>
            <p:cNvSpPr>
              <a:spLocks noChangeArrowheads="1"/>
            </p:cNvSpPr>
            <p:nvPr/>
          </p:nvSpPr>
          <p:spPr bwMode="auto">
            <a:xfrm>
              <a:off x="4377" y="1480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Coordinacion de Transporte</a:t>
              </a:r>
              <a:endParaRPr lang="es-ES" sz="1200" b="1"/>
            </a:p>
          </p:txBody>
        </p:sp>
        <p:cxnSp>
          <p:nvCxnSpPr>
            <p:cNvPr id="16418" name="AutoShape 34"/>
            <p:cNvCxnSpPr>
              <a:cxnSpLocks noChangeShapeType="1"/>
              <a:stCxn id="16403" idx="2"/>
              <a:endCxn id="16417" idx="0"/>
            </p:cNvCxnSpPr>
            <p:nvPr/>
          </p:nvCxnSpPr>
          <p:spPr bwMode="auto">
            <a:xfrm rot="5400000">
              <a:off x="4830" y="1367"/>
              <a:ext cx="2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19" name="AutoShape 35"/>
            <p:cNvSpPr>
              <a:spLocks noChangeArrowheads="1"/>
            </p:cNvSpPr>
            <p:nvPr/>
          </p:nvSpPr>
          <p:spPr bwMode="auto">
            <a:xfrm>
              <a:off x="4377" y="2478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Despacho de PT a Aduana</a:t>
              </a:r>
              <a:endParaRPr lang="es-ES" sz="1200" b="1"/>
            </a:p>
          </p:txBody>
        </p:sp>
        <p:cxnSp>
          <p:nvCxnSpPr>
            <p:cNvPr id="16420" name="AutoShape 36"/>
            <p:cNvCxnSpPr>
              <a:cxnSpLocks noChangeShapeType="1"/>
              <a:stCxn id="16430" idx="2"/>
              <a:endCxn id="16419" idx="0"/>
            </p:cNvCxnSpPr>
            <p:nvPr/>
          </p:nvCxnSpPr>
          <p:spPr bwMode="auto">
            <a:xfrm>
              <a:off x="4944" y="2251"/>
              <a:ext cx="0" cy="22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21" name="AutoShape 37"/>
            <p:cNvSpPr>
              <a:spLocks noChangeArrowheads="1"/>
            </p:cNvSpPr>
            <p:nvPr/>
          </p:nvSpPr>
          <p:spPr bwMode="auto">
            <a:xfrm>
              <a:off x="295" y="1253"/>
              <a:ext cx="952" cy="227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Meta x SKU</a:t>
              </a:r>
              <a:endParaRPr lang="es-ES" sz="1200" b="1"/>
            </a:p>
          </p:txBody>
        </p:sp>
        <p:sp>
          <p:nvSpPr>
            <p:cNvPr id="16422" name="AutoShape 38"/>
            <p:cNvSpPr>
              <a:spLocks noChangeArrowheads="1"/>
            </p:cNvSpPr>
            <p:nvPr/>
          </p:nvSpPr>
          <p:spPr bwMode="auto">
            <a:xfrm>
              <a:off x="2426" y="2613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1</a:t>
              </a:r>
              <a:endParaRPr lang="es-ES" sz="1200" b="1"/>
            </a:p>
          </p:txBody>
        </p:sp>
        <p:cxnSp>
          <p:nvCxnSpPr>
            <p:cNvPr id="16423" name="AutoShape 39"/>
            <p:cNvCxnSpPr>
              <a:cxnSpLocks noChangeShapeType="1"/>
              <a:stCxn id="16408" idx="3"/>
              <a:endCxn id="16422" idx="0"/>
            </p:cNvCxnSpPr>
            <p:nvPr/>
          </p:nvCxnSpPr>
          <p:spPr bwMode="auto">
            <a:xfrm flipH="1">
              <a:off x="2540" y="2092"/>
              <a:ext cx="159" cy="521"/>
            </a:xfrm>
            <a:prstGeom prst="bentConnector4">
              <a:avLst>
                <a:gd name="adj1" fmla="val 5028"/>
                <a:gd name="adj2" fmla="val 662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424" name="AutoShape 40"/>
            <p:cNvSpPr>
              <a:spLocks noChangeArrowheads="1"/>
            </p:cNvSpPr>
            <p:nvPr/>
          </p:nvSpPr>
          <p:spPr bwMode="auto">
            <a:xfrm>
              <a:off x="1973" y="3385"/>
              <a:ext cx="227" cy="227"/>
            </a:xfrm>
            <a:prstGeom prst="flowChartConnector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2</a:t>
              </a:r>
              <a:endParaRPr lang="es-ES" sz="1200" b="1"/>
            </a:p>
          </p:txBody>
        </p:sp>
        <p:cxnSp>
          <p:nvCxnSpPr>
            <p:cNvPr id="16425" name="AutoShape 41"/>
            <p:cNvCxnSpPr>
              <a:cxnSpLocks noChangeShapeType="1"/>
              <a:stCxn id="16411" idx="2"/>
              <a:endCxn id="16424" idx="0"/>
            </p:cNvCxnSpPr>
            <p:nvPr/>
          </p:nvCxnSpPr>
          <p:spPr bwMode="auto">
            <a:xfrm rot="16200000" flipH="1">
              <a:off x="1985" y="3282"/>
              <a:ext cx="182" cy="2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426" name="AutoShape 42"/>
            <p:cNvSpPr>
              <a:spLocks noChangeArrowheads="1"/>
            </p:cNvSpPr>
            <p:nvPr/>
          </p:nvSpPr>
          <p:spPr bwMode="auto">
            <a:xfrm>
              <a:off x="3016" y="2069"/>
              <a:ext cx="1043" cy="408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Almacenamiento Temporal en Piso</a:t>
              </a:r>
              <a:endParaRPr lang="es-ES" sz="1200" b="1"/>
            </a:p>
          </p:txBody>
        </p:sp>
        <p:cxnSp>
          <p:nvCxnSpPr>
            <p:cNvPr id="16427" name="AutoShape 43"/>
            <p:cNvCxnSpPr>
              <a:cxnSpLocks noChangeShapeType="1"/>
              <a:stCxn id="16402" idx="2"/>
              <a:endCxn id="16426" idx="0"/>
            </p:cNvCxnSpPr>
            <p:nvPr/>
          </p:nvCxnSpPr>
          <p:spPr bwMode="auto">
            <a:xfrm rot="5400000">
              <a:off x="3402" y="1933"/>
              <a:ext cx="27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28" name="AutoShape 44"/>
            <p:cNvSpPr>
              <a:spLocks noChangeArrowheads="1"/>
            </p:cNvSpPr>
            <p:nvPr/>
          </p:nvSpPr>
          <p:spPr bwMode="auto">
            <a:xfrm>
              <a:off x="4513" y="2976"/>
              <a:ext cx="862" cy="226"/>
            </a:xfrm>
            <a:prstGeom prst="flowChartAlternate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200" b="1"/>
                <a:t>FIN</a:t>
              </a:r>
              <a:endParaRPr lang="es-ES" sz="1200" b="1"/>
            </a:p>
          </p:txBody>
        </p:sp>
        <p:cxnSp>
          <p:nvCxnSpPr>
            <p:cNvPr id="16429" name="AutoShape 45"/>
            <p:cNvCxnSpPr>
              <a:cxnSpLocks noChangeShapeType="1"/>
              <a:stCxn id="16419" idx="2"/>
              <a:endCxn id="16428" idx="0"/>
            </p:cNvCxnSpPr>
            <p:nvPr/>
          </p:nvCxnSpPr>
          <p:spPr bwMode="auto">
            <a:xfrm>
              <a:off x="4944" y="2750"/>
              <a:ext cx="0" cy="2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30" name="AutoShape 46"/>
            <p:cNvSpPr>
              <a:spLocks noChangeArrowheads="1"/>
            </p:cNvSpPr>
            <p:nvPr/>
          </p:nvSpPr>
          <p:spPr bwMode="auto">
            <a:xfrm>
              <a:off x="4377" y="1979"/>
              <a:ext cx="1134" cy="272"/>
            </a:xfrm>
            <a:prstGeom prst="flowChartProcess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n-US" sz="1200" b="1"/>
                <a:t>Embarque de PT en Contenedores</a:t>
              </a:r>
              <a:endParaRPr lang="es-ES" sz="1200" b="1"/>
            </a:p>
          </p:txBody>
        </p:sp>
        <p:cxnSp>
          <p:nvCxnSpPr>
            <p:cNvPr id="16431" name="AutoShape 47"/>
            <p:cNvCxnSpPr>
              <a:cxnSpLocks noChangeShapeType="1"/>
              <a:stCxn id="16417" idx="2"/>
              <a:endCxn id="16430" idx="0"/>
            </p:cNvCxnSpPr>
            <p:nvPr/>
          </p:nvCxnSpPr>
          <p:spPr bwMode="auto">
            <a:xfrm rot="5400000">
              <a:off x="4830" y="1866"/>
              <a:ext cx="22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1978025" y="188913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/>
              <a:t>APENDICE O</a:t>
            </a:r>
            <a:endParaRPr lang="es-E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1692275" y="541338"/>
            <a:ext cx="662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/>
              <a:t>FLUJO DEL PROCESO DE EXPORTACION PROPUESTO</a:t>
            </a:r>
            <a:endParaRPr lang="es-ES"/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 rot="5400000">
            <a:off x="8179594" y="6171406"/>
            <a:ext cx="863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1200"/>
              <a:t>115</a:t>
            </a:r>
            <a:endParaRPr lang="es-E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285</Words>
  <Application>Microsoft PowerPoint</Application>
  <PresentationFormat>Presentación en pantalla (4:3)</PresentationFormat>
  <Paragraphs>133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Diseño predeterminado</vt:lpstr>
      <vt:lpstr>Diapositiva 1</vt:lpstr>
      <vt:lpstr>Diapositiva 2</vt:lpstr>
      <vt:lpstr>Diapositiva 3</vt:lpstr>
      <vt:lpstr>Diapositiva 4</vt:lpstr>
      <vt:lpstr>Diapositiva 5</vt:lpstr>
    </vt:vector>
  </TitlesOfParts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Yong Cruz</dc:creator>
  <cp:lastModifiedBy>Ayudante</cp:lastModifiedBy>
  <cp:revision>16</cp:revision>
  <dcterms:created xsi:type="dcterms:W3CDTF">2006-01-12T07:32:02Z</dcterms:created>
  <dcterms:modified xsi:type="dcterms:W3CDTF">2009-06-25T15:58:44Z</dcterms:modified>
</cp:coreProperties>
</file>