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61" r:id="rId2"/>
    <p:sldId id="265" r:id="rId3"/>
    <p:sldId id="267" r:id="rId4"/>
    <p:sldId id="268" r:id="rId5"/>
    <p:sldId id="281" r:id="rId6"/>
    <p:sldId id="282" r:id="rId7"/>
    <p:sldId id="283" r:id="rId8"/>
    <p:sldId id="284" r:id="rId9"/>
    <p:sldId id="269" r:id="rId10"/>
    <p:sldId id="285" r:id="rId11"/>
    <p:sldId id="288" r:id="rId12"/>
    <p:sldId id="290" r:id="rId13"/>
    <p:sldId id="289" r:id="rId14"/>
    <p:sldId id="291" r:id="rId15"/>
    <p:sldId id="292" r:id="rId16"/>
    <p:sldId id="293" r:id="rId17"/>
    <p:sldId id="294" r:id="rId18"/>
    <p:sldId id="295" r:id="rId19"/>
    <p:sldId id="296" r:id="rId20"/>
    <p:sldId id="297" r:id="rId21"/>
    <p:sldId id="298" r:id="rId22"/>
  </p:sldIdLst>
  <p:sldSz cx="9144000" cy="6858000" type="screen4x3"/>
  <p:notesSz cx="6662738" cy="98202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rgbClr val="FFFF00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rgbClr val="FFFF00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rgbClr val="FFFF00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rgbClr val="FFFF00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rgbClr val="FFFF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rgbClr val="FFFF00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rgbClr val="FFFF00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rgbClr val="FFFF00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rgbClr val="FFFF00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66FFFF"/>
    <a:srgbClr val="FF0066"/>
    <a:srgbClr val="FF9900"/>
    <a:srgbClr val="FFFF00"/>
    <a:srgbClr val="FFFFFF"/>
    <a:srgbClr val="66FF33"/>
    <a:srgbClr val="CCFF99"/>
    <a:srgbClr val="66CC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inimized" horzBarState="maximized">
    <p:restoredLeft sz="10707" autoAdjust="0"/>
    <p:restoredTop sz="94660" autoAdjust="0"/>
  </p:normalViewPr>
  <p:slideViewPr>
    <p:cSldViewPr>
      <p:cViewPr>
        <p:scale>
          <a:sx n="66" d="100"/>
          <a:sy n="66" d="100"/>
        </p:scale>
        <p:origin x="-978" y="-2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7" d="100"/>
          <a:sy n="17" d="100"/>
        </p:scale>
        <p:origin x="-1872" y="-150"/>
      </p:cViewPr>
      <p:guideLst>
        <p:guide orient="horz" pos="3093"/>
        <p:guide pos="2099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7663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178" tIns="47089" rIns="94178" bIns="47089" numCol="1" anchor="t" anchorCtr="0" compatLnSpc="1">
            <a:prstTxWarp prst="textNoShape">
              <a:avLst/>
            </a:prstTxWarp>
          </a:bodyPr>
          <a:lstStyle>
            <a:lvl1pPr defTabSz="941388">
              <a:defRPr sz="1200">
                <a:solidFill>
                  <a:schemeClr val="tx1"/>
                </a:solidFill>
              </a:defRPr>
            </a:lvl1pPr>
          </a:lstStyle>
          <a:p>
            <a:endParaRPr lang="es-ES"/>
          </a:p>
        </p:txBody>
      </p:sp>
      <p:sp>
        <p:nvSpPr>
          <p:cNvPr id="66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3488" y="0"/>
            <a:ext cx="2887662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178" tIns="47089" rIns="94178" bIns="47089" numCol="1" anchor="t" anchorCtr="0" compatLnSpc="1">
            <a:prstTxWarp prst="textNoShape">
              <a:avLst/>
            </a:prstTxWarp>
          </a:bodyPr>
          <a:lstStyle>
            <a:lvl1pPr algn="r" defTabSz="941388">
              <a:defRPr sz="1200">
                <a:solidFill>
                  <a:schemeClr val="tx1"/>
                </a:solidFill>
              </a:defRPr>
            </a:lvl1pPr>
          </a:lstStyle>
          <a:p>
            <a:endParaRPr lang="es-ES"/>
          </a:p>
        </p:txBody>
      </p:sp>
      <p:sp>
        <p:nvSpPr>
          <p:cNvPr id="663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28150"/>
            <a:ext cx="2887663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178" tIns="47089" rIns="94178" bIns="47089" numCol="1" anchor="b" anchorCtr="0" compatLnSpc="1">
            <a:prstTxWarp prst="textNoShape">
              <a:avLst/>
            </a:prstTxWarp>
          </a:bodyPr>
          <a:lstStyle>
            <a:lvl1pPr defTabSz="941388">
              <a:defRPr sz="1200">
                <a:solidFill>
                  <a:schemeClr val="tx1"/>
                </a:solidFill>
              </a:defRPr>
            </a:lvl1pPr>
          </a:lstStyle>
          <a:p>
            <a:endParaRPr lang="es-ES"/>
          </a:p>
        </p:txBody>
      </p:sp>
      <p:sp>
        <p:nvSpPr>
          <p:cNvPr id="663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3488" y="9328150"/>
            <a:ext cx="2887662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178" tIns="47089" rIns="94178" bIns="47089" numCol="1" anchor="b" anchorCtr="0" compatLnSpc="1">
            <a:prstTxWarp prst="textNoShape">
              <a:avLst/>
            </a:prstTxWarp>
          </a:bodyPr>
          <a:lstStyle>
            <a:lvl1pPr algn="r" defTabSz="941388">
              <a:defRPr sz="1200">
                <a:solidFill>
                  <a:schemeClr val="tx1"/>
                </a:solidFill>
              </a:defRPr>
            </a:lvl1pPr>
          </a:lstStyle>
          <a:p>
            <a:fld id="{20DF3413-258A-4794-B315-EE7DEDAF1EAB}" type="slidenum">
              <a:rPr lang="es-ES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7663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178" tIns="47089" rIns="94178" bIns="47089" numCol="1" anchor="t" anchorCtr="0" compatLnSpc="1">
            <a:prstTxWarp prst="textNoShape">
              <a:avLst/>
            </a:prstTxWarp>
          </a:bodyPr>
          <a:lstStyle>
            <a:lvl1pPr defTabSz="941388">
              <a:defRPr sz="1200">
                <a:solidFill>
                  <a:schemeClr val="tx1"/>
                </a:solidFill>
              </a:defRPr>
            </a:lvl1pPr>
          </a:lstStyle>
          <a:p>
            <a:endParaRPr lang="es-ES_tradnl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5075" y="0"/>
            <a:ext cx="2887663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178" tIns="47089" rIns="94178" bIns="47089" numCol="1" anchor="t" anchorCtr="0" compatLnSpc="1">
            <a:prstTxWarp prst="textNoShape">
              <a:avLst/>
            </a:prstTxWarp>
          </a:bodyPr>
          <a:lstStyle>
            <a:lvl1pPr algn="r" defTabSz="941388">
              <a:defRPr sz="1200">
                <a:solidFill>
                  <a:schemeClr val="tx1"/>
                </a:solidFill>
              </a:defRPr>
            </a:lvl1pPr>
          </a:lstStyle>
          <a:p>
            <a:endParaRPr lang="es-ES_tradnl"/>
          </a:p>
        </p:txBody>
      </p:sp>
      <p:sp>
        <p:nvSpPr>
          <p:cNvPr id="24580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876300" y="736600"/>
            <a:ext cx="4910138" cy="3683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4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89000" y="4664075"/>
            <a:ext cx="4884738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178" tIns="47089" rIns="94178" bIns="47089" numCol="1" anchor="t" anchorCtr="0" compatLnSpc="1">
            <a:prstTxWarp prst="textNoShape">
              <a:avLst/>
            </a:prstTxWarp>
          </a:bodyPr>
          <a:lstStyle/>
          <a:p>
            <a:pPr lvl="0"/>
            <a:endParaRPr lang="es-ES_tradnl" smtClean="0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29738"/>
            <a:ext cx="2887663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178" tIns="47089" rIns="94178" bIns="47089" numCol="1" anchor="b" anchorCtr="0" compatLnSpc="1">
            <a:prstTxWarp prst="textNoShape">
              <a:avLst/>
            </a:prstTxWarp>
          </a:bodyPr>
          <a:lstStyle>
            <a:lvl1pPr defTabSz="941388">
              <a:defRPr sz="1200">
                <a:solidFill>
                  <a:schemeClr val="tx1"/>
                </a:solidFill>
              </a:defRPr>
            </a:lvl1pPr>
          </a:lstStyle>
          <a:p>
            <a:endParaRPr lang="es-ES_tradnl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5075" y="9329738"/>
            <a:ext cx="2887663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178" tIns="47089" rIns="94178" bIns="47089" numCol="1" anchor="b" anchorCtr="0" compatLnSpc="1">
            <a:prstTxWarp prst="textNoShape">
              <a:avLst/>
            </a:prstTxWarp>
          </a:bodyPr>
          <a:lstStyle>
            <a:lvl1pPr algn="r" defTabSz="941388">
              <a:defRPr sz="1200">
                <a:solidFill>
                  <a:schemeClr val="tx1"/>
                </a:solidFill>
              </a:defRPr>
            </a:lvl1pPr>
          </a:lstStyle>
          <a:p>
            <a:fld id="{C4C9FD6C-F4E6-44E9-A231-80395800250F}" type="slidenum">
              <a:rPr lang="es-ES_tradnl"/>
              <a:pPr/>
              <a:t>‹Nº›</a:t>
            </a:fld>
            <a:endParaRPr lang="es-ES_tradnl"/>
          </a:p>
        </p:txBody>
      </p:sp>
      <p:graphicFrame>
        <p:nvGraphicFramePr>
          <p:cNvPr id="24653" name="Group 77"/>
          <p:cNvGraphicFramePr>
            <a:graphicFrameLocks noGrp="1"/>
          </p:cNvGraphicFramePr>
          <p:nvPr/>
        </p:nvGraphicFramePr>
        <p:xfrm>
          <a:off x="1120775" y="4776788"/>
          <a:ext cx="4441825" cy="4213225"/>
        </p:xfrm>
        <a:graphic>
          <a:graphicData uri="http://schemas.openxmlformats.org/drawingml/2006/table">
            <a:tbl>
              <a:tblPr/>
              <a:tblGrid>
                <a:gridCol w="4441825"/>
              </a:tblGrid>
              <a:tr h="182563">
                <a:tc>
                  <a:txBody>
                    <a:bodyPr/>
                    <a:lstStyle/>
                    <a:p>
                      <a:pPr marL="0" marR="0" lvl="0" indent="0" algn="l" defTabSz="27463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27533" marR="27533" marT="13766" marB="1376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4150">
                <a:tc>
                  <a:txBody>
                    <a:bodyPr/>
                    <a:lstStyle/>
                    <a:p>
                      <a:pPr marL="0" marR="0" lvl="0" indent="0" algn="l" defTabSz="27463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27533" marR="27533" marT="13766" marB="1376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563">
                <a:tc>
                  <a:txBody>
                    <a:bodyPr/>
                    <a:lstStyle/>
                    <a:p>
                      <a:pPr marL="0" marR="0" lvl="0" indent="0" algn="l" defTabSz="27463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27533" marR="27533" marT="13766" marB="1376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4150">
                <a:tc>
                  <a:txBody>
                    <a:bodyPr/>
                    <a:lstStyle/>
                    <a:p>
                      <a:pPr marL="0" marR="0" lvl="0" indent="0" algn="l" defTabSz="27463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27533" marR="27533" marT="13766" marB="1376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563">
                <a:tc>
                  <a:txBody>
                    <a:bodyPr/>
                    <a:lstStyle/>
                    <a:p>
                      <a:pPr marL="0" marR="0" lvl="0" indent="0" algn="l" defTabSz="27463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27533" marR="27533" marT="13766" marB="1376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563">
                <a:tc>
                  <a:txBody>
                    <a:bodyPr/>
                    <a:lstStyle/>
                    <a:p>
                      <a:pPr marL="0" marR="0" lvl="0" indent="0" algn="l" defTabSz="27463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27533" marR="27533" marT="13766" marB="1376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4150">
                <a:tc>
                  <a:txBody>
                    <a:bodyPr/>
                    <a:lstStyle/>
                    <a:p>
                      <a:pPr marL="0" marR="0" lvl="0" indent="0" algn="l" defTabSz="27463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27533" marR="27533" marT="13766" marB="1376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563">
                <a:tc>
                  <a:txBody>
                    <a:bodyPr/>
                    <a:lstStyle/>
                    <a:p>
                      <a:pPr marL="0" marR="0" lvl="0" indent="0" algn="l" defTabSz="27463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27533" marR="27533" marT="13766" marB="1376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4150">
                <a:tc>
                  <a:txBody>
                    <a:bodyPr/>
                    <a:lstStyle/>
                    <a:p>
                      <a:pPr marL="0" marR="0" lvl="0" indent="0" algn="l" defTabSz="27463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27533" marR="27533" marT="13766" marB="1376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563">
                <a:tc>
                  <a:txBody>
                    <a:bodyPr/>
                    <a:lstStyle/>
                    <a:p>
                      <a:pPr marL="0" marR="0" lvl="0" indent="0" algn="l" defTabSz="27463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27533" marR="27533" marT="13766" marB="1376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4150">
                <a:tc>
                  <a:txBody>
                    <a:bodyPr/>
                    <a:lstStyle/>
                    <a:p>
                      <a:pPr marL="0" marR="0" lvl="0" indent="0" algn="l" defTabSz="27463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27533" marR="27533" marT="13766" marB="1376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563">
                <a:tc>
                  <a:txBody>
                    <a:bodyPr/>
                    <a:lstStyle/>
                    <a:p>
                      <a:pPr marL="0" marR="0" lvl="0" indent="0" algn="l" defTabSz="27463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27533" marR="27533" marT="13766" marB="1376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563">
                <a:tc>
                  <a:txBody>
                    <a:bodyPr/>
                    <a:lstStyle/>
                    <a:p>
                      <a:pPr marL="0" marR="0" lvl="0" indent="0" algn="l" defTabSz="27463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27533" marR="27533" marT="13766" marB="1376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4150">
                <a:tc>
                  <a:txBody>
                    <a:bodyPr/>
                    <a:lstStyle/>
                    <a:p>
                      <a:pPr marL="0" marR="0" lvl="0" indent="0" algn="l" defTabSz="27463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27533" marR="27533" marT="13766" marB="1376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563">
                <a:tc>
                  <a:txBody>
                    <a:bodyPr/>
                    <a:lstStyle/>
                    <a:p>
                      <a:pPr marL="0" marR="0" lvl="0" indent="0" algn="l" defTabSz="27463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27533" marR="27533" marT="13766" marB="1376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4150">
                <a:tc>
                  <a:txBody>
                    <a:bodyPr/>
                    <a:lstStyle/>
                    <a:p>
                      <a:pPr marL="0" marR="0" lvl="0" indent="0" algn="l" defTabSz="27463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27533" marR="27533" marT="13766" marB="1376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563">
                <a:tc>
                  <a:txBody>
                    <a:bodyPr/>
                    <a:lstStyle/>
                    <a:p>
                      <a:pPr marL="0" marR="0" lvl="0" indent="0" algn="l" defTabSz="27463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27533" marR="27533" marT="13766" marB="1376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4150">
                <a:tc>
                  <a:txBody>
                    <a:bodyPr/>
                    <a:lstStyle/>
                    <a:p>
                      <a:pPr marL="0" marR="0" lvl="0" indent="0" algn="l" defTabSz="27463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27533" marR="27533" marT="13766" marB="1376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563">
                <a:tc>
                  <a:txBody>
                    <a:bodyPr/>
                    <a:lstStyle/>
                    <a:p>
                      <a:pPr marL="0" marR="0" lvl="0" indent="0" algn="l" defTabSz="27463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27533" marR="27533" marT="13766" marB="1376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563">
                <a:tc>
                  <a:txBody>
                    <a:bodyPr/>
                    <a:lstStyle/>
                    <a:p>
                      <a:pPr marL="0" marR="0" lvl="0" indent="0" algn="l" defTabSz="27463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27533" marR="27533" marT="13766" marB="1376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563">
                <a:tc>
                  <a:txBody>
                    <a:bodyPr/>
                    <a:lstStyle/>
                    <a:p>
                      <a:pPr marL="0" marR="0" lvl="0" indent="0" algn="l" defTabSz="27463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27533" marR="27533" marT="13766" marB="1376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4150">
                <a:tc>
                  <a:txBody>
                    <a:bodyPr/>
                    <a:lstStyle/>
                    <a:p>
                      <a:pPr marL="0" marR="0" lvl="0" indent="0" algn="l" defTabSz="27463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27533" marR="27533" marT="13766" marB="1376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563">
                <a:tc>
                  <a:txBody>
                    <a:bodyPr/>
                    <a:lstStyle/>
                    <a:p>
                      <a:pPr marL="0" marR="0" lvl="0" indent="0" algn="l" defTabSz="27463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27533" marR="27533" marT="13766" marB="1376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DEDB4E-B480-4E1B-9BB5-A66D041831DD}" type="slidenum">
              <a:rPr lang="es-ES_tradnl"/>
              <a:pPr/>
              <a:t>1</a:t>
            </a:fld>
            <a:endParaRPr lang="es-ES_tradnl"/>
          </a:p>
        </p:txBody>
      </p:sp>
      <p:sp>
        <p:nvSpPr>
          <p:cNvPr id="49254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2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768DA4-90B4-42AC-99A0-EBE8E5061272}" type="slidenum">
              <a:rPr lang="es-ES_tradnl"/>
              <a:pPr/>
              <a:t>10</a:t>
            </a:fld>
            <a:endParaRPr lang="es-ES_tradnl"/>
          </a:p>
        </p:txBody>
      </p:sp>
      <p:sp>
        <p:nvSpPr>
          <p:cNvPr id="72294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F55167-7DE8-4259-8ABF-7DDC6682FA0B}" type="slidenum">
              <a:rPr lang="es-ES_tradnl"/>
              <a:pPr/>
              <a:t>2</a:t>
            </a:fld>
            <a:endParaRPr lang="es-ES_tradnl"/>
          </a:p>
        </p:txBody>
      </p:sp>
      <p:sp>
        <p:nvSpPr>
          <p:cNvPr id="68301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FBDD61-6668-42FB-A0A0-611AFDCA587F}" type="slidenum">
              <a:rPr lang="es-ES_tradnl"/>
              <a:pPr/>
              <a:t>3</a:t>
            </a:fld>
            <a:endParaRPr lang="es-ES_tradnl"/>
          </a:p>
        </p:txBody>
      </p:sp>
      <p:sp>
        <p:nvSpPr>
          <p:cNvPr id="68710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58990E-4ED5-4600-9462-3F9677920662}" type="slidenum">
              <a:rPr lang="es-ES_tradnl"/>
              <a:pPr/>
              <a:t>4</a:t>
            </a:fld>
            <a:endParaRPr lang="es-ES_tradnl"/>
          </a:p>
        </p:txBody>
      </p:sp>
      <p:sp>
        <p:nvSpPr>
          <p:cNvPr id="68915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94F156-12AC-41F8-BFC6-36D017E61FBB}" type="slidenum">
              <a:rPr lang="es-ES_tradnl"/>
              <a:pPr/>
              <a:t>5</a:t>
            </a:fld>
            <a:endParaRPr lang="es-ES_tradnl"/>
          </a:p>
        </p:txBody>
      </p:sp>
      <p:sp>
        <p:nvSpPr>
          <p:cNvPr id="71475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AC9CD8-D334-45F9-AC13-93CD2607B1D5}" type="slidenum">
              <a:rPr lang="es-ES_tradnl"/>
              <a:pPr/>
              <a:t>6</a:t>
            </a:fld>
            <a:endParaRPr lang="es-ES_tradnl"/>
          </a:p>
        </p:txBody>
      </p:sp>
      <p:sp>
        <p:nvSpPr>
          <p:cNvPr id="71680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E8076A-E9B1-453D-A226-C4A3FA8E2F75}" type="slidenum">
              <a:rPr lang="es-ES_tradnl"/>
              <a:pPr/>
              <a:t>7</a:t>
            </a:fld>
            <a:endParaRPr lang="es-ES_tradnl"/>
          </a:p>
        </p:txBody>
      </p:sp>
      <p:sp>
        <p:nvSpPr>
          <p:cNvPr id="71885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164598-1D83-46B1-A1DD-7E210312DA0F}" type="slidenum">
              <a:rPr lang="es-ES_tradnl"/>
              <a:pPr/>
              <a:t>8</a:t>
            </a:fld>
            <a:endParaRPr lang="es-ES_tradnl"/>
          </a:p>
        </p:txBody>
      </p:sp>
      <p:sp>
        <p:nvSpPr>
          <p:cNvPr id="72089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E912E5-5529-45A3-9284-B751543C0E2A}" type="slidenum">
              <a:rPr lang="es-ES_tradnl"/>
              <a:pPr/>
              <a:t>9</a:t>
            </a:fld>
            <a:endParaRPr lang="es-ES_tradnl"/>
          </a:p>
        </p:txBody>
      </p:sp>
      <p:sp>
        <p:nvSpPr>
          <p:cNvPr id="69120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CCFF"/>
            </a:gs>
            <a:gs pos="50000">
              <a:schemeClr val="bg1"/>
            </a:gs>
            <a:gs pos="100000">
              <a:srgbClr val="66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Rectangle 13"/>
          <p:cNvSpPr>
            <a:spLocks noChangeArrowheads="1"/>
          </p:cNvSpPr>
          <p:nvPr userDrawn="1"/>
        </p:nvSpPr>
        <p:spPr bwMode="auto">
          <a:xfrm>
            <a:off x="0" y="0"/>
            <a:ext cx="971550" cy="6858000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rgbClr val="0066FF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1045" name="Line 21"/>
          <p:cNvSpPr>
            <a:spLocks noChangeShapeType="1"/>
          </p:cNvSpPr>
          <p:nvPr userDrawn="1"/>
        </p:nvSpPr>
        <p:spPr bwMode="auto">
          <a:xfrm>
            <a:off x="971550" y="765175"/>
            <a:ext cx="8172450" cy="0"/>
          </a:xfrm>
          <a:prstGeom prst="line">
            <a:avLst/>
          </a:prstGeom>
          <a:noFill/>
          <a:ln w="9525">
            <a:solidFill>
              <a:srgbClr val="00FF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93593" name="Text Box 1049"/>
          <p:cNvSpPr txBox="1">
            <a:spLocks noChangeArrowheads="1"/>
          </p:cNvSpPr>
          <p:nvPr userDrawn="1"/>
        </p:nvSpPr>
        <p:spPr bwMode="auto">
          <a:xfrm>
            <a:off x="3421063" y="304800"/>
            <a:ext cx="5722937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lnSpc>
                <a:spcPct val="50000"/>
              </a:lnSpc>
              <a:spcBef>
                <a:spcPct val="50000"/>
              </a:spcBef>
            </a:pPr>
            <a:endParaRPr lang="es-CO" sz="1400" b="1">
              <a:solidFill>
                <a:schemeClr val="tx1"/>
              </a:solidFill>
              <a:latin typeface="Arial" charset="0"/>
            </a:endParaRPr>
          </a:p>
          <a:p>
            <a:pPr algn="r">
              <a:lnSpc>
                <a:spcPct val="50000"/>
              </a:lnSpc>
              <a:spcBef>
                <a:spcPct val="50000"/>
              </a:spcBef>
            </a:pPr>
            <a:r>
              <a:rPr lang="es-CO" sz="1400" b="1">
                <a:solidFill>
                  <a:schemeClr val="tx1"/>
                </a:solidFill>
                <a:latin typeface="Arial" charset="0"/>
              </a:rPr>
              <a:t>ESPOL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oleObject" Target="../embeddings/oleObject9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3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4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5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oleObject6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oleObject7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oleObject" Target="../embeddings/oleObject8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916" name="Rectangle 1028"/>
          <p:cNvSpPr>
            <a:spLocks noChangeArrowheads="1"/>
          </p:cNvSpPr>
          <p:nvPr/>
        </p:nvSpPr>
        <p:spPr bwMode="auto">
          <a:xfrm>
            <a:off x="323850" y="1052513"/>
            <a:ext cx="8458200" cy="378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s-MX" sz="3200" b="1">
              <a:solidFill>
                <a:schemeClr val="tx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s-MX" sz="3200" b="1">
                <a:solidFill>
                  <a:schemeClr val="tx1"/>
                </a:solidFill>
              </a:rPr>
              <a:t>	</a:t>
            </a:r>
            <a:r>
              <a:rPr lang="es-MX" sz="1800" b="1">
                <a:solidFill>
                  <a:schemeClr val="tx1"/>
                </a:solidFill>
              </a:rPr>
              <a:t>               DISEÑO DE REDES DE ALCANTARILLADO SANITARIO</a:t>
            </a:r>
          </a:p>
          <a:p>
            <a:pPr algn="ctr">
              <a:spcBef>
                <a:spcPct val="50000"/>
              </a:spcBef>
            </a:pPr>
            <a:endParaRPr lang="es-ES" sz="1800" b="1">
              <a:solidFill>
                <a:schemeClr val="tx1"/>
              </a:solidFill>
            </a:endParaRPr>
          </a:p>
          <a:p>
            <a:pPr algn="ctr">
              <a:spcBef>
                <a:spcPct val="50000"/>
              </a:spcBef>
            </a:pPr>
            <a:endParaRPr lang="es-ES" sz="1800" b="1">
              <a:solidFill>
                <a:schemeClr val="tx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s-ES" sz="1800" b="1">
                <a:solidFill>
                  <a:schemeClr val="tx1"/>
                </a:solidFill>
              </a:rPr>
              <a:t>ALCANTARILLADO URBANO</a:t>
            </a:r>
          </a:p>
          <a:p>
            <a:pPr algn="ctr">
              <a:spcBef>
                <a:spcPct val="50000"/>
              </a:spcBef>
            </a:pPr>
            <a:endParaRPr lang="es-ES" sz="1800" b="1">
              <a:solidFill>
                <a:schemeClr val="tx1"/>
              </a:solidFill>
            </a:endParaRPr>
          </a:p>
          <a:p>
            <a:pPr algn="ctr">
              <a:spcBef>
                <a:spcPct val="50000"/>
              </a:spcBef>
            </a:pPr>
            <a:endParaRPr lang="es-ES" sz="1800" b="1">
              <a:solidFill>
                <a:schemeClr val="tx1"/>
              </a:solidFill>
            </a:endParaRPr>
          </a:p>
          <a:p>
            <a:pPr algn="ctr">
              <a:spcBef>
                <a:spcPct val="50000"/>
              </a:spcBef>
            </a:pPr>
            <a:endParaRPr lang="es-ES" sz="1800" b="1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925" name="AutoShape 5" descr="main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es-ES"/>
          </a:p>
        </p:txBody>
      </p:sp>
      <p:sp>
        <p:nvSpPr>
          <p:cNvPr id="721926" name="AutoShape 6" descr="main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es-ES"/>
          </a:p>
        </p:txBody>
      </p:sp>
      <p:graphicFrame>
        <p:nvGraphicFramePr>
          <p:cNvPr id="721930" name="Object 10"/>
          <p:cNvGraphicFramePr>
            <a:graphicFrameLocks noChangeAspect="1"/>
          </p:cNvGraphicFramePr>
          <p:nvPr/>
        </p:nvGraphicFramePr>
        <p:xfrm>
          <a:off x="3059113" y="836613"/>
          <a:ext cx="3976687" cy="4767262"/>
        </p:xfrm>
        <a:graphic>
          <a:graphicData uri="http://schemas.openxmlformats.org/presentationml/2006/ole">
            <p:oleObj spid="_x0000_s721930" name="Fotografía de Photo Editor" r:id="rId4" imgW="3057143" imgH="3666667" progId="MSPhotoEd.3">
              <p:embed/>
            </p:oleObj>
          </a:graphicData>
        </a:graphic>
      </p:graphicFrame>
      <p:sp>
        <p:nvSpPr>
          <p:cNvPr id="721931" name="Text Box 11"/>
          <p:cNvSpPr txBox="1">
            <a:spLocks noChangeArrowheads="1"/>
          </p:cNvSpPr>
          <p:nvPr/>
        </p:nvSpPr>
        <p:spPr bwMode="auto">
          <a:xfrm>
            <a:off x="3563938" y="5734050"/>
            <a:ext cx="2946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200">
                <a:solidFill>
                  <a:schemeClr val="tx1"/>
                </a:solidFill>
              </a:rPr>
              <a:t>CANALIZACION</a:t>
            </a:r>
          </a:p>
          <a:p>
            <a:pPr algn="ctr"/>
            <a:r>
              <a:rPr lang="en-US" sz="2200">
                <a:solidFill>
                  <a:schemeClr val="tx1"/>
                </a:solidFill>
              </a:rPr>
              <a:t>PERPENDICULAR</a:t>
            </a:r>
            <a:endParaRPr lang="es-ES" sz="22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30114" name="Object 2"/>
          <p:cNvGraphicFramePr>
            <a:graphicFrameLocks noChangeAspect="1"/>
          </p:cNvGraphicFramePr>
          <p:nvPr/>
        </p:nvGraphicFramePr>
        <p:xfrm>
          <a:off x="2690813" y="1219200"/>
          <a:ext cx="4159250" cy="4343400"/>
        </p:xfrm>
        <a:graphic>
          <a:graphicData uri="http://schemas.openxmlformats.org/presentationml/2006/ole">
            <p:oleObj spid="_x0000_s730114" name="Fotografía de Photo Editor" r:id="rId3" imgW="3438095" imgH="3591426" progId="MSPhotoEd.3">
              <p:embed/>
            </p:oleObj>
          </a:graphicData>
        </a:graphic>
      </p:graphicFrame>
      <p:sp>
        <p:nvSpPr>
          <p:cNvPr id="730115" name="Text Box 3"/>
          <p:cNvSpPr txBox="1">
            <a:spLocks noChangeArrowheads="1"/>
          </p:cNvSpPr>
          <p:nvPr/>
        </p:nvSpPr>
        <p:spPr bwMode="auto">
          <a:xfrm>
            <a:off x="1905000" y="5638800"/>
            <a:ext cx="5638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200">
                <a:solidFill>
                  <a:schemeClr val="tx1"/>
                </a:solidFill>
              </a:rPr>
              <a:t>CANALIZACION</a:t>
            </a:r>
          </a:p>
          <a:p>
            <a:pPr algn="ctr"/>
            <a:r>
              <a:rPr lang="en-US" sz="2200">
                <a:solidFill>
                  <a:schemeClr val="tx1"/>
                </a:solidFill>
              </a:rPr>
              <a:t>PARALELA</a:t>
            </a:r>
            <a:endParaRPr lang="es-ES" sz="22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32162" name="Object 2"/>
          <p:cNvGraphicFramePr>
            <a:graphicFrameLocks noChangeAspect="1"/>
          </p:cNvGraphicFramePr>
          <p:nvPr/>
        </p:nvGraphicFramePr>
        <p:xfrm>
          <a:off x="2395538" y="1290638"/>
          <a:ext cx="4352925" cy="4276725"/>
        </p:xfrm>
        <a:graphic>
          <a:graphicData uri="http://schemas.openxmlformats.org/presentationml/2006/ole">
            <p:oleObj spid="_x0000_s732162" name="Fotografía de Photo Editor" r:id="rId3" imgW="4352381" imgH="4277322" progId="MSPhotoEd.3">
              <p:embed/>
            </p:oleObj>
          </a:graphicData>
        </a:graphic>
      </p:graphicFrame>
      <p:sp>
        <p:nvSpPr>
          <p:cNvPr id="732163" name="Text Box 3"/>
          <p:cNvSpPr txBox="1">
            <a:spLocks noChangeArrowheads="1"/>
          </p:cNvSpPr>
          <p:nvPr/>
        </p:nvSpPr>
        <p:spPr bwMode="auto">
          <a:xfrm>
            <a:off x="1905000" y="5638800"/>
            <a:ext cx="5638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200">
                <a:solidFill>
                  <a:schemeClr val="tx1"/>
                </a:solidFill>
              </a:rPr>
              <a:t>CANALIZACION</a:t>
            </a:r>
          </a:p>
          <a:p>
            <a:pPr algn="ctr"/>
            <a:r>
              <a:rPr lang="en-US" sz="2200">
                <a:solidFill>
                  <a:schemeClr val="tx1"/>
                </a:solidFill>
              </a:rPr>
              <a:t>EN ABANICO</a:t>
            </a:r>
            <a:endParaRPr lang="es-ES" sz="22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31138" name="Object 2"/>
          <p:cNvGraphicFramePr>
            <a:graphicFrameLocks noChangeAspect="1"/>
          </p:cNvGraphicFramePr>
          <p:nvPr/>
        </p:nvGraphicFramePr>
        <p:xfrm>
          <a:off x="2771775" y="908050"/>
          <a:ext cx="4189413" cy="4805363"/>
        </p:xfrm>
        <a:graphic>
          <a:graphicData uri="http://schemas.openxmlformats.org/presentationml/2006/ole">
            <p:oleObj spid="_x0000_s731138" name="Fotografía de Photo Editor" r:id="rId3" imgW="4923810" imgH="5649114" progId="MSPhotoEd.3">
              <p:embed/>
            </p:oleObj>
          </a:graphicData>
        </a:graphic>
      </p:graphicFrame>
      <p:sp>
        <p:nvSpPr>
          <p:cNvPr id="731139" name="Text Box 3"/>
          <p:cNvSpPr txBox="1">
            <a:spLocks noChangeArrowheads="1"/>
          </p:cNvSpPr>
          <p:nvPr/>
        </p:nvSpPr>
        <p:spPr bwMode="auto">
          <a:xfrm>
            <a:off x="1752600" y="5867400"/>
            <a:ext cx="5638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200">
                <a:solidFill>
                  <a:schemeClr val="tx1"/>
                </a:solidFill>
              </a:rPr>
              <a:t>CANALIZACION</a:t>
            </a:r>
          </a:p>
          <a:p>
            <a:pPr algn="ctr"/>
            <a:r>
              <a:rPr lang="en-US" sz="2200">
                <a:solidFill>
                  <a:schemeClr val="tx1"/>
                </a:solidFill>
              </a:rPr>
              <a:t>RADIAL</a:t>
            </a:r>
            <a:endParaRPr lang="es-ES" sz="22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186" name="Rectangle 2"/>
          <p:cNvSpPr>
            <a:spLocks noChangeArrowheads="1"/>
          </p:cNvSpPr>
          <p:nvPr/>
        </p:nvSpPr>
        <p:spPr bwMode="auto">
          <a:xfrm>
            <a:off x="914400" y="1905000"/>
            <a:ext cx="77724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2800" b="1">
                <a:solidFill>
                  <a:schemeClr val="tx1"/>
                </a:solidFill>
              </a:rPr>
              <a:t>NORMAS DE DISEÑO DE REDES</a:t>
            </a:r>
          </a:p>
          <a:p>
            <a:pPr algn="ctr"/>
            <a:endParaRPr lang="en-US" sz="2800" b="1">
              <a:solidFill>
                <a:schemeClr val="tx1"/>
              </a:solidFill>
            </a:endParaRPr>
          </a:p>
          <a:p>
            <a:pPr algn="ctr"/>
            <a:r>
              <a:rPr lang="en-US" sz="2800" b="1">
                <a:solidFill>
                  <a:schemeClr val="tx1"/>
                </a:solidFill>
              </a:rPr>
              <a:t>DE ALCANTARILLADO DE LA</a:t>
            </a:r>
          </a:p>
          <a:p>
            <a:pPr algn="ctr"/>
            <a:endParaRPr lang="en-US" sz="2800" b="1">
              <a:solidFill>
                <a:schemeClr val="tx1"/>
              </a:solidFill>
            </a:endParaRPr>
          </a:p>
          <a:p>
            <a:pPr algn="ctr"/>
            <a:r>
              <a:rPr lang="en-US" sz="2800" b="1">
                <a:solidFill>
                  <a:schemeClr val="tx1"/>
                </a:solidFill>
              </a:rPr>
              <a:t>EMPRESA MUNICIPAL DE</a:t>
            </a:r>
          </a:p>
          <a:p>
            <a:pPr algn="ctr"/>
            <a:endParaRPr lang="en-US" sz="2800" b="1">
              <a:solidFill>
                <a:schemeClr val="tx1"/>
              </a:solidFill>
            </a:endParaRPr>
          </a:p>
          <a:p>
            <a:pPr algn="ctr"/>
            <a:r>
              <a:rPr lang="en-US" sz="2800" b="1">
                <a:solidFill>
                  <a:schemeClr val="tx1"/>
                </a:solidFill>
              </a:rPr>
              <a:t> ALCANTARILLADO DE GUAYAQUIL</a:t>
            </a:r>
            <a:endParaRPr lang="es-ES" sz="2800" b="1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210" name="Text Box 2"/>
          <p:cNvSpPr txBox="1">
            <a:spLocks noChangeArrowheads="1"/>
          </p:cNvSpPr>
          <p:nvPr/>
        </p:nvSpPr>
        <p:spPr bwMode="auto">
          <a:xfrm>
            <a:off x="1660525" y="1489075"/>
            <a:ext cx="2149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s-ES"/>
          </a:p>
        </p:txBody>
      </p:sp>
      <p:sp>
        <p:nvSpPr>
          <p:cNvPr id="734211" name="Text Box 3"/>
          <p:cNvSpPr txBox="1">
            <a:spLocks noChangeArrowheads="1"/>
          </p:cNvSpPr>
          <p:nvPr/>
        </p:nvSpPr>
        <p:spPr bwMode="auto">
          <a:xfrm>
            <a:off x="1371600" y="914400"/>
            <a:ext cx="7288213" cy="593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457200" indent="-457200">
              <a:buFontTx/>
              <a:buAutoNum type="alphaUcParenR"/>
            </a:pPr>
            <a:r>
              <a:rPr lang="en-US" b="1">
                <a:solidFill>
                  <a:schemeClr val="tx1"/>
                </a:solidFill>
              </a:rPr>
              <a:t>Sistemas de Aguas Servidas</a:t>
            </a:r>
          </a:p>
          <a:p>
            <a:pPr marL="457200" indent="-457200"/>
            <a:r>
              <a:rPr lang="en-US">
                <a:solidFill>
                  <a:schemeClr val="tx1"/>
                </a:solidFill>
              </a:rPr>
              <a:t>	1.-Aportación de Aguas Residuales.- 80 – 90% de la </a:t>
            </a:r>
          </a:p>
          <a:p>
            <a:pPr marL="457200" indent="-457200"/>
            <a:r>
              <a:rPr lang="en-US">
                <a:solidFill>
                  <a:schemeClr val="tx1"/>
                </a:solidFill>
              </a:rPr>
              <a:t>	dotación de agua potable.</a:t>
            </a:r>
          </a:p>
          <a:p>
            <a:pPr marL="457200" indent="-457200"/>
            <a:r>
              <a:rPr lang="en-US">
                <a:solidFill>
                  <a:schemeClr val="tx1"/>
                </a:solidFill>
              </a:rPr>
              <a:t>	2.-Velocidades Minimas.-  0.50m/s para ramales de 6”</a:t>
            </a:r>
          </a:p>
          <a:p>
            <a:pPr marL="457200" indent="-457200"/>
            <a:r>
              <a:rPr lang="en-US">
                <a:solidFill>
                  <a:schemeClr val="tx1"/>
                </a:solidFill>
              </a:rPr>
              <a:t>	y 8”en acera. 0.60 m/s para colectores en calle.</a:t>
            </a:r>
          </a:p>
          <a:p>
            <a:pPr marL="457200" indent="-457200"/>
            <a:r>
              <a:rPr lang="en-US">
                <a:solidFill>
                  <a:schemeClr val="tx1"/>
                </a:solidFill>
              </a:rPr>
              <a:t>	3.-Diámetro Minimo.</a:t>
            </a:r>
          </a:p>
          <a:p>
            <a:pPr marL="457200" indent="-457200"/>
            <a:r>
              <a:rPr lang="en-US">
                <a:solidFill>
                  <a:schemeClr val="tx1"/>
                </a:solidFill>
              </a:rPr>
              <a:t>	a) Ramales en acera : 6”.</a:t>
            </a:r>
          </a:p>
          <a:p>
            <a:pPr marL="457200" indent="-457200"/>
            <a:r>
              <a:rPr lang="en-US">
                <a:solidFill>
                  <a:schemeClr val="tx1"/>
                </a:solidFill>
              </a:rPr>
              <a:t>	b) Colectores Principales y Secundarias: 8”.</a:t>
            </a:r>
          </a:p>
          <a:p>
            <a:pPr marL="457200" indent="-457200"/>
            <a:r>
              <a:rPr lang="en-US">
                <a:solidFill>
                  <a:schemeClr val="tx1"/>
                </a:solidFill>
              </a:rPr>
              <a:t>	c) Tramo de conexión entre caja en acera y cámara de </a:t>
            </a:r>
          </a:p>
          <a:p>
            <a:pPr marL="457200" indent="-457200"/>
            <a:r>
              <a:rPr lang="en-US">
                <a:solidFill>
                  <a:schemeClr val="tx1"/>
                </a:solidFill>
              </a:rPr>
              <a:t>	colector en calle.: 8”.</a:t>
            </a:r>
          </a:p>
          <a:p>
            <a:pPr marL="457200" indent="-457200"/>
            <a:r>
              <a:rPr lang="en-US">
                <a:solidFill>
                  <a:schemeClr val="tx1"/>
                </a:solidFill>
              </a:rPr>
              <a:t>	4.- Caudal Maximo de AA.SS..- Las tuberías deberán </a:t>
            </a:r>
          </a:p>
          <a:p>
            <a:pPr marL="457200" indent="-457200"/>
            <a:r>
              <a:rPr lang="en-US">
                <a:solidFill>
                  <a:schemeClr val="tx1"/>
                </a:solidFill>
              </a:rPr>
              <a:t>	ser diseñadas para un caudal igual al caudal promedio</a:t>
            </a:r>
          </a:p>
          <a:p>
            <a:pPr marL="457200" indent="-457200"/>
            <a:r>
              <a:rPr lang="en-US">
                <a:solidFill>
                  <a:schemeClr val="tx1"/>
                </a:solidFill>
              </a:rPr>
              <a:t>	diario</a:t>
            </a:r>
          </a:p>
          <a:p>
            <a:pPr marL="457200" indent="-457200"/>
            <a:r>
              <a:rPr lang="en-US">
                <a:solidFill>
                  <a:schemeClr val="tx1"/>
                </a:solidFill>
              </a:rPr>
              <a:t>	</a:t>
            </a:r>
          </a:p>
          <a:p>
            <a:pPr marL="457200" indent="-457200"/>
            <a:endParaRPr lang="en-US">
              <a:solidFill>
                <a:schemeClr val="tx1"/>
              </a:solidFill>
            </a:endParaRPr>
          </a:p>
          <a:p>
            <a:pPr marL="457200" indent="-457200"/>
            <a:endParaRPr lang="es-E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234" name="Text Box 2"/>
          <p:cNvSpPr txBox="1">
            <a:spLocks noChangeArrowheads="1"/>
          </p:cNvSpPr>
          <p:nvPr/>
        </p:nvSpPr>
        <p:spPr bwMode="auto">
          <a:xfrm>
            <a:off x="879475" y="838200"/>
            <a:ext cx="7810500" cy="520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457200" indent="-457200"/>
            <a:endParaRPr lang="en-US">
              <a:solidFill>
                <a:schemeClr val="tx1"/>
              </a:solidFill>
            </a:endParaRPr>
          </a:p>
          <a:p>
            <a:pPr marL="457200" indent="-457200"/>
            <a:r>
              <a:rPr lang="en-US">
                <a:solidFill>
                  <a:schemeClr val="tx1"/>
                </a:solidFill>
              </a:rPr>
              <a:t>		5.- Infiltración.-  Se considerará una tolerancia para los</a:t>
            </a:r>
          </a:p>
          <a:p>
            <a:pPr marL="457200" indent="-457200"/>
            <a:r>
              <a:rPr lang="en-US">
                <a:solidFill>
                  <a:schemeClr val="tx1"/>
                </a:solidFill>
              </a:rPr>
              <a:t>	efectos de infiltraciones, dimensionando las alcantari-</a:t>
            </a:r>
          </a:p>
          <a:p>
            <a:pPr marL="457200" indent="-457200"/>
            <a:r>
              <a:rPr lang="en-US">
                <a:solidFill>
                  <a:schemeClr val="tx1"/>
                </a:solidFill>
              </a:rPr>
              <a:t>	llas de tal manera que se deje en la tubería un volumen </a:t>
            </a:r>
          </a:p>
          <a:p>
            <a:pPr marL="457200" indent="-457200"/>
            <a:r>
              <a:rPr lang="en-US">
                <a:solidFill>
                  <a:schemeClr val="tx1"/>
                </a:solidFill>
              </a:rPr>
              <a:t>	no ocupado, sobre la altura neta  de diseño de las aguas</a:t>
            </a:r>
          </a:p>
          <a:p>
            <a:pPr marL="457200" indent="-457200"/>
            <a:r>
              <a:rPr lang="en-US">
                <a:solidFill>
                  <a:schemeClr val="tx1"/>
                </a:solidFill>
              </a:rPr>
              <a:t>	negras.</a:t>
            </a:r>
          </a:p>
          <a:p>
            <a:pPr marL="457200" indent="-457200"/>
            <a:endParaRPr lang="en-US">
              <a:solidFill>
                <a:schemeClr val="tx1"/>
              </a:solidFill>
            </a:endParaRPr>
          </a:p>
          <a:p>
            <a:pPr marL="457200" indent="-457200"/>
            <a:r>
              <a:rPr lang="es-ES">
                <a:solidFill>
                  <a:schemeClr val="tx1"/>
                </a:solidFill>
              </a:rPr>
              <a:t>      Para tuberías de 36”ó más d/D menor ó igual a 0.70 y</a:t>
            </a:r>
          </a:p>
          <a:p>
            <a:pPr marL="457200" indent="-457200"/>
            <a:r>
              <a:rPr lang="es-ES">
                <a:solidFill>
                  <a:schemeClr val="tx1"/>
                </a:solidFill>
              </a:rPr>
              <a:t>		( a/a &lt;=  0.85)</a:t>
            </a:r>
          </a:p>
          <a:p>
            <a:pPr marL="457200" indent="-457200"/>
            <a:endParaRPr lang="es-ES">
              <a:solidFill>
                <a:schemeClr val="tx1"/>
              </a:solidFill>
            </a:endParaRPr>
          </a:p>
          <a:p>
            <a:pPr marL="457200" indent="-457200"/>
            <a:r>
              <a:rPr lang="es-ES">
                <a:solidFill>
                  <a:schemeClr val="tx1"/>
                </a:solidFill>
              </a:rPr>
              <a:t>	En donde: d= profundidad neta del flujo de diseño</a:t>
            </a:r>
          </a:p>
          <a:p>
            <a:pPr marL="457200" indent="-457200"/>
            <a:r>
              <a:rPr lang="es-ES">
                <a:solidFill>
                  <a:schemeClr val="tx1"/>
                </a:solidFill>
              </a:rPr>
              <a:t>			    de aguas  negras</a:t>
            </a:r>
          </a:p>
          <a:p>
            <a:pPr marL="457200" indent="-457200"/>
            <a:r>
              <a:rPr lang="es-ES">
                <a:solidFill>
                  <a:schemeClr val="tx1"/>
                </a:solidFill>
              </a:rPr>
              <a:t>			D= Diámetro de tubería. </a:t>
            </a:r>
            <a:endParaRPr lang="en-US">
              <a:solidFill>
                <a:schemeClr val="tx1"/>
              </a:solidFill>
            </a:endParaRPr>
          </a:p>
          <a:p>
            <a:pPr marL="457200" indent="-457200"/>
            <a:r>
              <a:rPr lang="en-US">
                <a:solidFill>
                  <a:schemeClr val="tx1"/>
                </a:solidFill>
              </a:rPr>
              <a:t>		</a:t>
            </a:r>
            <a:endParaRPr lang="es-E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258" name="Text Box 2"/>
          <p:cNvSpPr txBox="1">
            <a:spLocks noChangeArrowheads="1"/>
          </p:cNvSpPr>
          <p:nvPr/>
        </p:nvSpPr>
        <p:spPr bwMode="auto">
          <a:xfrm>
            <a:off x="990600" y="990600"/>
            <a:ext cx="6905625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457200" indent="-457200"/>
            <a:r>
              <a:rPr lang="en-US">
                <a:solidFill>
                  <a:schemeClr val="tx1"/>
                </a:solidFill>
              </a:rPr>
              <a:t>	</a:t>
            </a:r>
            <a:r>
              <a:rPr lang="en-US">
                <a:solidFill>
                  <a:schemeClr val="tx1"/>
                </a:solidFill>
                <a:cs typeface="Times New Roman" pitchFamily="18" charset="0"/>
              </a:rPr>
              <a:t>6.-Localización y Distancias Maximas de Camaras </a:t>
            </a:r>
          </a:p>
          <a:p>
            <a:pPr marL="457200" indent="-457200"/>
            <a:r>
              <a:rPr lang="en-US">
                <a:solidFill>
                  <a:schemeClr val="tx1"/>
                </a:solidFill>
                <a:cs typeface="Times New Roman" pitchFamily="18" charset="0"/>
              </a:rPr>
              <a:t>	de Inspeccion</a:t>
            </a:r>
          </a:p>
          <a:p>
            <a:pPr marL="457200" indent="-457200"/>
            <a:r>
              <a:rPr lang="en-US">
                <a:solidFill>
                  <a:schemeClr val="tx1"/>
                </a:solidFill>
                <a:cs typeface="Times New Roman" pitchFamily="18" charset="0"/>
              </a:rPr>
              <a:t>	Se colocarán en los siguientes lugares:</a:t>
            </a:r>
          </a:p>
          <a:p>
            <a:pPr marL="457200" indent="-457200"/>
            <a:r>
              <a:rPr lang="en-US">
                <a:solidFill>
                  <a:schemeClr val="tx1"/>
                </a:solidFill>
                <a:cs typeface="Times New Roman" pitchFamily="18" charset="0"/>
              </a:rPr>
              <a:t>		a)Al comienzo de todo colector</a:t>
            </a:r>
          </a:p>
          <a:p>
            <a:pPr marL="457200" indent="-457200"/>
            <a:r>
              <a:rPr lang="en-US">
                <a:solidFill>
                  <a:schemeClr val="tx1"/>
                </a:solidFill>
                <a:cs typeface="Times New Roman" pitchFamily="18" charset="0"/>
              </a:rPr>
              <a:t>		b) En toda intersección de colectores</a:t>
            </a:r>
          </a:p>
          <a:p>
            <a:pPr marL="457200" indent="-457200"/>
            <a:r>
              <a:rPr lang="en-US">
                <a:solidFill>
                  <a:schemeClr val="tx1"/>
                </a:solidFill>
                <a:cs typeface="Times New Roman" pitchFamily="18" charset="0"/>
              </a:rPr>
              <a:t>		c) En todo cambio de dirección</a:t>
            </a:r>
          </a:p>
          <a:p>
            <a:pPr marL="457200" indent="-457200"/>
            <a:r>
              <a:rPr lang="en-US">
                <a:solidFill>
                  <a:schemeClr val="tx1"/>
                </a:solidFill>
                <a:cs typeface="Times New Roman" pitchFamily="18" charset="0"/>
              </a:rPr>
              <a:t>		d) En todo cambio de pendiente</a:t>
            </a:r>
          </a:p>
          <a:p>
            <a:pPr marL="457200" indent="-457200"/>
            <a:r>
              <a:rPr lang="en-US">
                <a:solidFill>
                  <a:schemeClr val="tx1"/>
                </a:solidFill>
                <a:cs typeface="Times New Roman" pitchFamily="18" charset="0"/>
              </a:rPr>
              <a:t>		e) En todo cambio de diámetro</a:t>
            </a:r>
            <a:endParaRPr lang="es-ES">
              <a:solidFill>
                <a:schemeClr val="tx1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86" name="Text Box 6"/>
          <p:cNvSpPr txBox="1">
            <a:spLocks noChangeArrowheads="1"/>
          </p:cNvSpPr>
          <p:nvPr/>
        </p:nvSpPr>
        <p:spPr bwMode="auto">
          <a:xfrm>
            <a:off x="1042988" y="1125538"/>
            <a:ext cx="8101012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7.- Analisis Hidráulico.- Se recomienda usar la fórmula de </a:t>
            </a:r>
          </a:p>
          <a:p>
            <a:r>
              <a:rPr lang="en-US">
                <a:solidFill>
                  <a:schemeClr val="tx1"/>
                </a:solidFill>
              </a:rPr>
              <a:t>Manning en la cual la tubería trabaja por gravedad parcialmente</a:t>
            </a:r>
          </a:p>
          <a:p>
            <a:r>
              <a:rPr lang="en-US">
                <a:solidFill>
                  <a:schemeClr val="tx1"/>
                </a:solidFill>
              </a:rPr>
              <a:t>Llena. Para tubería de concreto se utilizará un n=0.013.</a:t>
            </a:r>
          </a:p>
          <a:p>
            <a:endParaRPr lang="en-US">
              <a:solidFill>
                <a:schemeClr val="tx1"/>
              </a:solidFill>
            </a:endParaRPr>
          </a:p>
          <a:p>
            <a:r>
              <a:rPr lang="en-US">
                <a:solidFill>
                  <a:schemeClr val="tx1"/>
                </a:solidFill>
              </a:rPr>
              <a:t>8.- Cambio de Diametro.- Cuando aumenta el diámetro de las </a:t>
            </a:r>
          </a:p>
          <a:p>
            <a:r>
              <a:rPr lang="en-US">
                <a:solidFill>
                  <a:schemeClr val="tx1"/>
                </a:solidFill>
              </a:rPr>
              <a:t>Tuberías o cuando se une una tubería pequeña con una mayor,</a:t>
            </a:r>
          </a:p>
          <a:p>
            <a:r>
              <a:rPr lang="en-US">
                <a:solidFill>
                  <a:schemeClr val="tx1"/>
                </a:solidFill>
              </a:rPr>
              <a:t>El invert de la tubería más grande se coloca más abajo, lo su-</a:t>
            </a:r>
          </a:p>
          <a:p>
            <a:r>
              <a:rPr lang="en-US">
                <a:solidFill>
                  <a:schemeClr val="tx1"/>
                </a:solidFill>
              </a:rPr>
              <a:t>Ficiente para obtener la misma gradiente de energía.</a:t>
            </a:r>
            <a:endParaRPr lang="es-E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306" name="Text Box 2"/>
          <p:cNvSpPr txBox="1">
            <a:spLocks noChangeArrowheads="1"/>
          </p:cNvSpPr>
          <p:nvPr/>
        </p:nvSpPr>
        <p:spPr bwMode="auto">
          <a:xfrm>
            <a:off x="1177925" y="1143000"/>
            <a:ext cx="7248525" cy="447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	Para obtener estos resultados es necesarios que los</a:t>
            </a:r>
          </a:p>
          <a:p>
            <a:r>
              <a:rPr lang="en-US">
                <a:solidFill>
                  <a:schemeClr val="tx1"/>
                </a:solidFill>
              </a:rPr>
              <a:t>            niveles correspondientes a 0.83 de los diámetros</a:t>
            </a:r>
          </a:p>
          <a:p>
            <a:r>
              <a:rPr lang="en-US">
                <a:solidFill>
                  <a:schemeClr val="tx1"/>
                </a:solidFill>
              </a:rPr>
              <a:t>	de ambas tuberías, se hallen a la misma altura.</a:t>
            </a:r>
          </a:p>
          <a:p>
            <a:r>
              <a:rPr lang="en-US">
                <a:solidFill>
                  <a:schemeClr val="tx1"/>
                </a:solidFill>
              </a:rPr>
              <a:t>B)</a:t>
            </a:r>
            <a:r>
              <a:rPr lang="en-US" b="1">
                <a:solidFill>
                  <a:schemeClr val="tx1"/>
                </a:solidFill>
              </a:rPr>
              <a:t>Sistemas de Aguas Lluvias</a:t>
            </a:r>
          </a:p>
          <a:p>
            <a:r>
              <a:rPr lang="en-US">
                <a:solidFill>
                  <a:schemeClr val="tx1"/>
                </a:solidFill>
              </a:rPr>
              <a:t>	Coeficiente de Impermeabilidad.- Dependien-</a:t>
            </a:r>
          </a:p>
          <a:p>
            <a:r>
              <a:rPr lang="en-US">
                <a:solidFill>
                  <a:schemeClr val="tx1"/>
                </a:solidFill>
              </a:rPr>
              <a:t>	do del uso del suelo se podrá considerar algunos</a:t>
            </a:r>
          </a:p>
          <a:p>
            <a:r>
              <a:rPr lang="en-US">
                <a:solidFill>
                  <a:schemeClr val="tx1"/>
                </a:solidFill>
              </a:rPr>
              <a:t>	de los valores siguientes de coeficiente de escurri-</a:t>
            </a:r>
          </a:p>
          <a:p>
            <a:r>
              <a:rPr lang="en-US">
                <a:solidFill>
                  <a:schemeClr val="tx1"/>
                </a:solidFill>
              </a:rPr>
              <a:t>	mientos C para su uso en la fórmula racional.</a:t>
            </a:r>
          </a:p>
          <a:p>
            <a:endParaRPr lang="en-US">
              <a:solidFill>
                <a:schemeClr val="tx1"/>
              </a:solidFill>
            </a:endParaRPr>
          </a:p>
          <a:p>
            <a:endParaRPr lang="en-US">
              <a:solidFill>
                <a:schemeClr val="tx1"/>
              </a:solidFill>
            </a:endParaRPr>
          </a:p>
          <a:p>
            <a:endParaRPr lang="en-US">
              <a:solidFill>
                <a:schemeClr val="tx1"/>
              </a:solidFill>
            </a:endParaRPr>
          </a:p>
          <a:p>
            <a:endParaRPr lang="es-ES">
              <a:solidFill>
                <a:schemeClr val="tx1"/>
              </a:solidFill>
            </a:endParaRPr>
          </a:p>
        </p:txBody>
      </p:sp>
      <p:sp>
        <p:nvSpPr>
          <p:cNvPr id="738307" name="Line 3"/>
          <p:cNvSpPr>
            <a:spLocks noChangeShapeType="1"/>
          </p:cNvSpPr>
          <p:nvPr/>
        </p:nvSpPr>
        <p:spPr bwMode="auto">
          <a:xfrm>
            <a:off x="6324600" y="3048000"/>
            <a:ext cx="4572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738308" name="Text Box 4"/>
          <p:cNvSpPr txBox="1">
            <a:spLocks noChangeArrowheads="1"/>
          </p:cNvSpPr>
          <p:nvPr/>
        </p:nvSpPr>
        <p:spPr bwMode="auto">
          <a:xfrm>
            <a:off x="6553200" y="3048000"/>
            <a:ext cx="406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0.50</a:t>
            </a:r>
            <a:endParaRPr lang="es-ES" sz="1000">
              <a:solidFill>
                <a:schemeClr val="bg1"/>
              </a:solidFill>
            </a:endParaRPr>
          </a:p>
        </p:txBody>
      </p:sp>
      <p:sp>
        <p:nvSpPr>
          <p:cNvPr id="738309" name="Text Box 5"/>
          <p:cNvSpPr txBox="1">
            <a:spLocks noChangeArrowheads="1"/>
          </p:cNvSpPr>
          <p:nvPr/>
        </p:nvSpPr>
        <p:spPr bwMode="auto">
          <a:xfrm>
            <a:off x="5715000" y="2819400"/>
            <a:ext cx="515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i =</a:t>
            </a:r>
            <a:endParaRPr lang="es-ES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990" name="AutoShape 6" descr="main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es-ES"/>
          </a:p>
        </p:txBody>
      </p:sp>
      <p:sp>
        <p:nvSpPr>
          <p:cNvPr id="681991" name="AutoShape 7" descr="main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es-ES"/>
          </a:p>
        </p:txBody>
      </p:sp>
      <p:graphicFrame>
        <p:nvGraphicFramePr>
          <p:cNvPr id="681996" name="Object 12"/>
          <p:cNvGraphicFramePr>
            <a:graphicFrameLocks noChangeAspect="1"/>
          </p:cNvGraphicFramePr>
          <p:nvPr/>
        </p:nvGraphicFramePr>
        <p:xfrm>
          <a:off x="1219200" y="1511300"/>
          <a:ext cx="3597275" cy="4279900"/>
        </p:xfrm>
        <a:graphic>
          <a:graphicData uri="http://schemas.openxmlformats.org/presentationml/2006/ole">
            <p:oleObj spid="_x0000_s681996" name="Fotografía de Photo Editor" r:id="rId4" imgW="4885714" imgH="5191850" progId="MSPhotoEd.3">
              <p:embed/>
            </p:oleObj>
          </a:graphicData>
        </a:graphic>
      </p:graphicFrame>
      <p:sp>
        <p:nvSpPr>
          <p:cNvPr id="681997" name="Text Box 13"/>
          <p:cNvSpPr txBox="1">
            <a:spLocks noChangeArrowheads="1"/>
          </p:cNvSpPr>
          <p:nvPr/>
        </p:nvSpPr>
        <p:spPr bwMode="auto">
          <a:xfrm>
            <a:off x="1219200" y="1524000"/>
            <a:ext cx="248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LONGITUDINAL</a:t>
            </a:r>
            <a:endParaRPr lang="es-ES">
              <a:solidFill>
                <a:schemeClr val="tx1"/>
              </a:solidFill>
            </a:endParaRPr>
          </a:p>
        </p:txBody>
      </p:sp>
      <p:sp>
        <p:nvSpPr>
          <p:cNvPr id="681998" name="Text Box 14"/>
          <p:cNvSpPr txBox="1">
            <a:spLocks noChangeArrowheads="1"/>
          </p:cNvSpPr>
          <p:nvPr/>
        </p:nvSpPr>
        <p:spPr bwMode="auto">
          <a:xfrm>
            <a:off x="5105400" y="1858963"/>
            <a:ext cx="342582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tx1"/>
                </a:solidFill>
              </a:rPr>
              <a:t>Es aquel en que  las cuencas de </a:t>
            </a:r>
          </a:p>
          <a:p>
            <a:r>
              <a:rPr lang="en-US" sz="2000">
                <a:solidFill>
                  <a:schemeClr val="tx1"/>
                </a:solidFill>
              </a:rPr>
              <a:t>vertido son paralelas al colector</a:t>
            </a:r>
          </a:p>
          <a:p>
            <a:r>
              <a:rPr lang="en-US" sz="2000">
                <a:solidFill>
                  <a:schemeClr val="tx1"/>
                </a:solidFill>
              </a:rPr>
              <a:t>principal, recogiendose en un </a:t>
            </a:r>
          </a:p>
          <a:p>
            <a:r>
              <a:rPr lang="en-US" sz="2000">
                <a:solidFill>
                  <a:schemeClr val="tx1"/>
                </a:solidFill>
              </a:rPr>
              <a:t>emisor común, a través del cual</a:t>
            </a:r>
          </a:p>
          <a:p>
            <a:r>
              <a:rPr lang="en-US" sz="2000">
                <a:solidFill>
                  <a:schemeClr val="tx1"/>
                </a:solidFill>
              </a:rPr>
              <a:t>se realiza el vertido final.</a:t>
            </a:r>
          </a:p>
          <a:p>
            <a:r>
              <a:rPr lang="en-US" sz="2000">
                <a:solidFill>
                  <a:schemeClr val="tx1"/>
                </a:solidFill>
              </a:rPr>
              <a:t>Este sistema es adecuado en te-</a:t>
            </a:r>
          </a:p>
          <a:p>
            <a:r>
              <a:rPr lang="en-US" sz="2000">
                <a:solidFill>
                  <a:schemeClr val="tx1"/>
                </a:solidFill>
              </a:rPr>
              <a:t>rrenos  de acusada pendiente,</a:t>
            </a:r>
          </a:p>
          <a:p>
            <a:r>
              <a:rPr lang="en-US" sz="2000">
                <a:solidFill>
                  <a:schemeClr val="tx1"/>
                </a:solidFill>
              </a:rPr>
              <a:t>distribuyendo los emisores por</a:t>
            </a:r>
          </a:p>
          <a:p>
            <a:r>
              <a:rPr lang="en-US" sz="2000">
                <a:solidFill>
                  <a:schemeClr val="tx1"/>
                </a:solidFill>
              </a:rPr>
              <a:t>zonas, uniéndose todos ellos al</a:t>
            </a:r>
          </a:p>
          <a:p>
            <a:r>
              <a:rPr lang="en-US" sz="2000">
                <a:solidFill>
                  <a:schemeClr val="tx1"/>
                </a:solidFill>
              </a:rPr>
              <a:t>final.</a:t>
            </a:r>
            <a:endParaRPr lang="es-ES" sz="20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331" name="Text Box 3"/>
          <p:cNvSpPr txBox="1">
            <a:spLocks noChangeArrowheads="1"/>
          </p:cNvSpPr>
          <p:nvPr/>
        </p:nvSpPr>
        <p:spPr bwMode="auto">
          <a:xfrm>
            <a:off x="1050925" y="1031875"/>
            <a:ext cx="34226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chemeClr val="tx1"/>
                </a:solidFill>
              </a:rPr>
              <a:t>Tipo de Area de Drenaje o</a:t>
            </a:r>
          </a:p>
          <a:p>
            <a:pPr algn="ctr"/>
            <a:r>
              <a:rPr lang="en-US">
                <a:solidFill>
                  <a:schemeClr val="tx1"/>
                </a:solidFill>
              </a:rPr>
              <a:t>superficie</a:t>
            </a:r>
            <a:endParaRPr lang="es-ES">
              <a:solidFill>
                <a:schemeClr val="tx1"/>
              </a:solidFill>
            </a:endParaRPr>
          </a:p>
        </p:txBody>
      </p:sp>
      <p:sp>
        <p:nvSpPr>
          <p:cNvPr id="739332" name="Text Box 4"/>
          <p:cNvSpPr txBox="1">
            <a:spLocks noChangeArrowheads="1"/>
          </p:cNvSpPr>
          <p:nvPr/>
        </p:nvSpPr>
        <p:spPr bwMode="auto">
          <a:xfrm>
            <a:off x="5029200" y="1066800"/>
            <a:ext cx="3411538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chemeClr val="tx1"/>
                </a:solidFill>
              </a:rPr>
              <a:t>Coeficiente de Escorrentia</a:t>
            </a:r>
          </a:p>
          <a:p>
            <a:pPr algn="ctr"/>
            <a:r>
              <a:rPr lang="en-US">
                <a:solidFill>
                  <a:schemeClr val="tx1"/>
                </a:solidFill>
              </a:rPr>
              <a:t>“C”</a:t>
            </a:r>
          </a:p>
          <a:p>
            <a:pPr algn="ctr"/>
            <a:r>
              <a:rPr lang="en-US">
                <a:solidFill>
                  <a:schemeClr val="tx1"/>
                </a:solidFill>
              </a:rPr>
              <a:t>Minima	Maxima</a:t>
            </a:r>
            <a:endParaRPr lang="es-ES">
              <a:solidFill>
                <a:schemeClr val="tx1"/>
              </a:solidFill>
            </a:endParaRPr>
          </a:p>
        </p:txBody>
      </p:sp>
      <p:sp>
        <p:nvSpPr>
          <p:cNvPr id="739333" name="Text Box 5"/>
          <p:cNvSpPr txBox="1">
            <a:spLocks noChangeArrowheads="1"/>
          </p:cNvSpPr>
          <p:nvPr/>
        </p:nvSpPr>
        <p:spPr bwMode="auto">
          <a:xfrm>
            <a:off x="1138238" y="2487613"/>
            <a:ext cx="3636962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en-US" sz="2000">
                <a:solidFill>
                  <a:schemeClr val="tx1"/>
                </a:solidFill>
              </a:rPr>
              <a:t>Pavimentos de hormigón y </a:t>
            </a:r>
          </a:p>
          <a:p>
            <a:pPr algn="just">
              <a:buFont typeface="Wingdings" pitchFamily="2" charset="2"/>
              <a:buNone/>
            </a:pPr>
            <a:r>
              <a:rPr lang="en-US" sz="2000">
                <a:solidFill>
                  <a:schemeClr val="tx1"/>
                </a:solidFill>
              </a:rPr>
              <a:t>   Hormigón asfáltico.</a:t>
            </a:r>
          </a:p>
          <a:p>
            <a:pPr algn="just">
              <a:buFont typeface="Wingdings" pitchFamily="2" charset="2"/>
              <a:buChar char="ü"/>
            </a:pPr>
            <a:r>
              <a:rPr lang="en-US" sz="2000">
                <a:solidFill>
                  <a:schemeClr val="tx1"/>
                </a:solidFill>
              </a:rPr>
              <a:t>Zonas Comerciales en area</a:t>
            </a:r>
          </a:p>
          <a:p>
            <a:pPr algn="just">
              <a:buFont typeface="Wingdings" pitchFamily="2" charset="2"/>
              <a:buNone/>
            </a:pPr>
            <a:r>
              <a:rPr lang="en-US" sz="2000">
                <a:solidFill>
                  <a:schemeClr val="tx1"/>
                </a:solidFill>
              </a:rPr>
              <a:t>   Urbanizada.</a:t>
            </a:r>
          </a:p>
          <a:p>
            <a:pPr algn="just">
              <a:buFont typeface="Wingdings" pitchFamily="2" charset="2"/>
              <a:buChar char="ü"/>
            </a:pPr>
            <a:r>
              <a:rPr lang="en-US" sz="2000">
                <a:solidFill>
                  <a:schemeClr val="tx1"/>
                </a:solidFill>
              </a:rPr>
              <a:t>Zonas residenciales densamente</a:t>
            </a:r>
          </a:p>
          <a:p>
            <a:pPr algn="just">
              <a:buFont typeface="Wingdings" pitchFamily="2" charset="2"/>
              <a:buNone/>
            </a:pPr>
            <a:r>
              <a:rPr lang="en-US" sz="2000">
                <a:solidFill>
                  <a:schemeClr val="tx1"/>
                </a:solidFill>
              </a:rPr>
              <a:t>   Pobladas.</a:t>
            </a:r>
          </a:p>
          <a:p>
            <a:pPr algn="just">
              <a:buFont typeface="Wingdings" pitchFamily="2" charset="2"/>
              <a:buChar char="ü"/>
            </a:pPr>
            <a:r>
              <a:rPr lang="en-US" sz="2000">
                <a:solidFill>
                  <a:schemeClr val="tx1"/>
                </a:solidFill>
              </a:rPr>
              <a:t>Areas de Residencia normal.</a:t>
            </a:r>
          </a:p>
          <a:p>
            <a:pPr algn="just">
              <a:buFont typeface="Wingdings" pitchFamily="2" charset="2"/>
              <a:buChar char="ü"/>
            </a:pPr>
            <a:r>
              <a:rPr lang="en-US" sz="2000">
                <a:solidFill>
                  <a:schemeClr val="tx1"/>
                </a:solidFill>
              </a:rPr>
              <a:t>Parques, canchas deportivas en </a:t>
            </a:r>
          </a:p>
          <a:p>
            <a:pPr algn="just">
              <a:buFont typeface="Wingdings" pitchFamily="2" charset="2"/>
              <a:buNone/>
            </a:pPr>
            <a:r>
              <a:rPr lang="en-US" sz="2000">
                <a:solidFill>
                  <a:schemeClr val="tx1"/>
                </a:solidFill>
              </a:rPr>
              <a:t>   cesped</a:t>
            </a:r>
          </a:p>
          <a:p>
            <a:pPr algn="just">
              <a:buFont typeface="Wingdings" pitchFamily="2" charset="2"/>
              <a:buChar char="ü"/>
            </a:pPr>
            <a:endParaRPr lang="es-ES" sz="2000">
              <a:solidFill>
                <a:schemeClr val="tx1"/>
              </a:solidFill>
            </a:endParaRPr>
          </a:p>
        </p:txBody>
      </p:sp>
      <p:sp>
        <p:nvSpPr>
          <p:cNvPr id="739334" name="Text Box 6"/>
          <p:cNvSpPr txBox="1">
            <a:spLocks noChangeArrowheads="1"/>
          </p:cNvSpPr>
          <p:nvPr/>
        </p:nvSpPr>
        <p:spPr bwMode="auto">
          <a:xfrm>
            <a:off x="5486400" y="2514600"/>
            <a:ext cx="2457450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just">
              <a:buFont typeface="Wingdings" pitchFamily="2" charset="2"/>
              <a:buNone/>
            </a:pPr>
            <a:r>
              <a:rPr lang="en-US" sz="2000">
                <a:solidFill>
                  <a:schemeClr val="tx1"/>
                </a:solidFill>
              </a:rPr>
              <a:t>0.75		0.95</a:t>
            </a:r>
          </a:p>
          <a:p>
            <a:pPr algn="just">
              <a:buFont typeface="Wingdings" pitchFamily="2" charset="2"/>
              <a:buNone/>
            </a:pPr>
            <a:endParaRPr lang="en-US" sz="2000">
              <a:solidFill>
                <a:schemeClr val="tx1"/>
              </a:solidFill>
            </a:endParaRPr>
          </a:p>
          <a:p>
            <a:pPr algn="just">
              <a:buFont typeface="Wingdings" pitchFamily="2" charset="2"/>
              <a:buNone/>
            </a:pPr>
            <a:r>
              <a:rPr lang="en-US" sz="2000">
                <a:solidFill>
                  <a:schemeClr val="tx1"/>
                </a:solidFill>
              </a:rPr>
              <a:t>0.60		0.80</a:t>
            </a:r>
          </a:p>
          <a:p>
            <a:pPr algn="just">
              <a:buFont typeface="Wingdings" pitchFamily="2" charset="2"/>
              <a:buNone/>
            </a:pPr>
            <a:endParaRPr lang="en-US" sz="2000">
              <a:solidFill>
                <a:schemeClr val="tx1"/>
              </a:solidFill>
            </a:endParaRPr>
          </a:p>
          <a:p>
            <a:pPr algn="just">
              <a:buFont typeface="Wingdings" pitchFamily="2" charset="2"/>
              <a:buNone/>
            </a:pPr>
            <a:r>
              <a:rPr lang="en-US" sz="2000">
                <a:solidFill>
                  <a:schemeClr val="tx1"/>
                </a:solidFill>
              </a:rPr>
              <a:t>0.50		0.70</a:t>
            </a:r>
          </a:p>
          <a:p>
            <a:pPr algn="just">
              <a:buFont typeface="Wingdings" pitchFamily="2" charset="2"/>
              <a:buNone/>
            </a:pPr>
            <a:endParaRPr lang="en-US" sz="2000">
              <a:solidFill>
                <a:schemeClr val="tx1"/>
              </a:solidFill>
            </a:endParaRPr>
          </a:p>
          <a:p>
            <a:pPr algn="just">
              <a:buFont typeface="Wingdings" pitchFamily="2" charset="2"/>
              <a:buNone/>
            </a:pPr>
            <a:r>
              <a:rPr lang="en-US" sz="2000">
                <a:solidFill>
                  <a:schemeClr val="tx1"/>
                </a:solidFill>
              </a:rPr>
              <a:t>0.35		0.60</a:t>
            </a:r>
          </a:p>
          <a:p>
            <a:pPr algn="just">
              <a:buFont typeface="Wingdings" pitchFamily="2" charset="2"/>
              <a:buNone/>
            </a:pPr>
            <a:endParaRPr lang="en-US" sz="2000">
              <a:solidFill>
                <a:schemeClr val="tx1"/>
              </a:solidFill>
            </a:endParaRPr>
          </a:p>
          <a:p>
            <a:pPr algn="just">
              <a:buFont typeface="Wingdings" pitchFamily="2" charset="2"/>
              <a:buNone/>
            </a:pPr>
            <a:r>
              <a:rPr lang="en-US" sz="2000">
                <a:solidFill>
                  <a:schemeClr val="tx1"/>
                </a:solidFill>
              </a:rPr>
              <a:t>0.15		0.30</a:t>
            </a:r>
            <a:endParaRPr lang="es-ES" sz="20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354" name="Text Box 2"/>
          <p:cNvSpPr txBox="1">
            <a:spLocks noChangeArrowheads="1"/>
          </p:cNvSpPr>
          <p:nvPr/>
        </p:nvSpPr>
        <p:spPr bwMode="auto">
          <a:xfrm>
            <a:off x="838200" y="914400"/>
            <a:ext cx="7458075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457200" indent="-457200"/>
            <a:endParaRPr lang="en-US">
              <a:solidFill>
                <a:schemeClr val="tx1"/>
              </a:solidFill>
            </a:endParaRPr>
          </a:p>
          <a:p>
            <a:pPr marL="457200" indent="-457200"/>
            <a:r>
              <a:rPr lang="en-US">
                <a:solidFill>
                  <a:schemeClr val="tx1"/>
                </a:solidFill>
              </a:rPr>
              <a:t>		3.- Tiempo de Concentración.-</a:t>
            </a:r>
          </a:p>
          <a:p>
            <a:pPr marL="457200" indent="-457200"/>
            <a:r>
              <a:rPr lang="en-US">
                <a:solidFill>
                  <a:schemeClr val="tx1"/>
                </a:solidFill>
              </a:rPr>
              <a:t>	</a:t>
            </a:r>
          </a:p>
          <a:p>
            <a:pPr marL="457200" indent="-457200"/>
            <a:r>
              <a:rPr lang="en-US">
                <a:solidFill>
                  <a:schemeClr val="tx1"/>
                </a:solidFill>
              </a:rPr>
              <a:t>		a) 15 minutos para terrenos de Topografías plana</a:t>
            </a:r>
          </a:p>
          <a:p>
            <a:pPr marL="457200" indent="-457200"/>
            <a:r>
              <a:rPr lang="en-US">
                <a:solidFill>
                  <a:schemeClr val="tx1"/>
                </a:solidFill>
              </a:rPr>
              <a:t>		b) 10 minutos para terrenos con pendiente modera-</a:t>
            </a:r>
          </a:p>
          <a:p>
            <a:pPr marL="457200" indent="-457200"/>
            <a:r>
              <a:rPr lang="en-US">
                <a:solidFill>
                  <a:schemeClr val="tx1"/>
                </a:solidFill>
              </a:rPr>
              <a:t>		     da.</a:t>
            </a:r>
          </a:p>
          <a:p>
            <a:pPr marL="457200" indent="-457200"/>
            <a:r>
              <a:rPr lang="en-US">
                <a:solidFill>
                  <a:schemeClr val="tx1"/>
                </a:solidFill>
              </a:rPr>
              <a:t>		c) 5 minutos para terrenos con pendiente fuerte</a:t>
            </a:r>
          </a:p>
          <a:p>
            <a:pPr marL="457200" indent="-457200"/>
            <a:endParaRPr lang="en-US">
              <a:solidFill>
                <a:schemeClr val="tx1"/>
              </a:solidFill>
            </a:endParaRPr>
          </a:p>
          <a:p>
            <a:pPr marL="457200" indent="-457200"/>
            <a:r>
              <a:rPr lang="en-US">
                <a:solidFill>
                  <a:schemeClr val="tx1"/>
                </a:solidFill>
              </a:rPr>
              <a:t>		4.- Velocidades Minimas.- 0.70 m/s  para colectores</a:t>
            </a:r>
          </a:p>
          <a:p>
            <a:pPr marL="457200" indent="-457200"/>
            <a:r>
              <a:rPr lang="en-US">
                <a:solidFill>
                  <a:schemeClr val="tx1"/>
                </a:solidFill>
              </a:rPr>
              <a:t>					       secundarios.</a:t>
            </a:r>
          </a:p>
          <a:p>
            <a:pPr marL="457200" indent="-457200"/>
            <a:r>
              <a:rPr lang="en-US">
                <a:solidFill>
                  <a:schemeClr val="tx1"/>
                </a:solidFill>
              </a:rPr>
              <a:t>					        0.90 m/s para colectores</a:t>
            </a:r>
          </a:p>
          <a:p>
            <a:pPr marL="457200" indent="-457200"/>
            <a:r>
              <a:rPr lang="en-US">
                <a:solidFill>
                  <a:schemeClr val="tx1"/>
                </a:solidFill>
              </a:rPr>
              <a:t>					        principales.</a:t>
            </a:r>
          </a:p>
          <a:p>
            <a:pPr marL="457200" indent="-457200"/>
            <a:r>
              <a:rPr lang="en-US">
                <a:solidFill>
                  <a:schemeClr val="tx1"/>
                </a:solidFill>
              </a:rPr>
              <a:t>		</a:t>
            </a:r>
            <a:endParaRPr lang="es-E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86" name="AutoShape 6" descr="main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es-ES"/>
          </a:p>
        </p:txBody>
      </p:sp>
      <p:sp>
        <p:nvSpPr>
          <p:cNvPr id="686087" name="AutoShape 7" descr="main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es-ES"/>
          </a:p>
        </p:txBody>
      </p:sp>
      <p:graphicFrame>
        <p:nvGraphicFramePr>
          <p:cNvPr id="743424" name="Object 0"/>
          <p:cNvGraphicFramePr>
            <a:graphicFrameLocks noChangeAspect="1"/>
          </p:cNvGraphicFramePr>
          <p:nvPr/>
        </p:nvGraphicFramePr>
        <p:xfrm>
          <a:off x="1828800" y="1066800"/>
          <a:ext cx="5943600" cy="3524250"/>
        </p:xfrm>
        <a:graphic>
          <a:graphicData uri="http://schemas.openxmlformats.org/presentationml/2006/ole">
            <p:oleObj spid="_x0000_s743424" name="Fotografía de Photo Editor" r:id="rId4" imgW="7020905" imgH="4161905" progId="MSPhotoEd.3">
              <p:embed/>
            </p:oleObj>
          </a:graphicData>
        </a:graphic>
      </p:graphicFrame>
      <p:sp>
        <p:nvSpPr>
          <p:cNvPr id="686091" name="Text Box 11"/>
          <p:cNvSpPr txBox="1">
            <a:spLocks noChangeArrowheads="1"/>
          </p:cNvSpPr>
          <p:nvPr/>
        </p:nvSpPr>
        <p:spPr bwMode="auto">
          <a:xfrm>
            <a:off x="5334000" y="4038600"/>
            <a:ext cx="23701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TRANSVERSAL</a:t>
            </a:r>
            <a:endParaRPr lang="es-ES">
              <a:solidFill>
                <a:schemeClr val="tx1"/>
              </a:solidFill>
            </a:endParaRPr>
          </a:p>
        </p:txBody>
      </p:sp>
      <p:sp>
        <p:nvSpPr>
          <p:cNvPr id="686092" name="Text Box 12"/>
          <p:cNvSpPr txBox="1">
            <a:spLocks noChangeArrowheads="1"/>
          </p:cNvSpPr>
          <p:nvPr/>
        </p:nvSpPr>
        <p:spPr bwMode="auto">
          <a:xfrm>
            <a:off x="1812925" y="4662488"/>
            <a:ext cx="6427788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tx1"/>
                </a:solidFill>
              </a:rPr>
              <a:t>Es aquel en que las cuencas de vertido son perpendiculares al</a:t>
            </a:r>
          </a:p>
          <a:p>
            <a:r>
              <a:rPr lang="en-US" sz="2000">
                <a:solidFill>
                  <a:schemeClr val="tx1"/>
                </a:solidFill>
              </a:rPr>
              <a:t>colector principal, realizando el vertido, bien de una manera</a:t>
            </a:r>
          </a:p>
          <a:p>
            <a:r>
              <a:rPr lang="en-US" sz="2000">
                <a:solidFill>
                  <a:schemeClr val="tx1"/>
                </a:solidFill>
              </a:rPr>
              <a:t>directa, o bien mediante la instalación de colector que haga la</a:t>
            </a:r>
          </a:p>
          <a:p>
            <a:r>
              <a:rPr lang="en-US" sz="2000">
                <a:solidFill>
                  <a:schemeClr val="tx1"/>
                </a:solidFill>
              </a:rPr>
              <a:t>recogida de todos los anteriores y prolongue el desague  de </a:t>
            </a:r>
          </a:p>
          <a:p>
            <a:r>
              <a:rPr lang="en-US" sz="2000">
                <a:solidFill>
                  <a:schemeClr val="tx1"/>
                </a:solidFill>
              </a:rPr>
              <a:t>las alcantarillas, aguas abajo de la población.</a:t>
            </a:r>
            <a:endParaRPr lang="es-ES" sz="20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134" name="AutoShape 6" descr="main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es-ES"/>
          </a:p>
        </p:txBody>
      </p:sp>
      <p:sp>
        <p:nvSpPr>
          <p:cNvPr id="688135" name="AutoShape 7" descr="main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es-ES"/>
          </a:p>
        </p:txBody>
      </p:sp>
      <p:graphicFrame>
        <p:nvGraphicFramePr>
          <p:cNvPr id="688139" name="Object 11"/>
          <p:cNvGraphicFramePr>
            <a:graphicFrameLocks noChangeAspect="1"/>
          </p:cNvGraphicFramePr>
          <p:nvPr/>
        </p:nvGraphicFramePr>
        <p:xfrm>
          <a:off x="4800600" y="1524000"/>
          <a:ext cx="4038600" cy="4572000"/>
        </p:xfrm>
        <a:graphic>
          <a:graphicData uri="http://schemas.openxmlformats.org/presentationml/2006/ole">
            <p:oleObj spid="_x0000_s688139" name="Fotografía de Photo Editor" r:id="rId4" imgW="6373115" imgH="5304762" progId="MSPhotoEd.3">
              <p:embed/>
            </p:oleObj>
          </a:graphicData>
        </a:graphic>
      </p:graphicFrame>
      <p:sp>
        <p:nvSpPr>
          <p:cNvPr id="688141" name="Text Box 13"/>
          <p:cNvSpPr txBox="1">
            <a:spLocks noChangeArrowheads="1"/>
          </p:cNvSpPr>
          <p:nvPr/>
        </p:nvSpPr>
        <p:spPr bwMode="auto">
          <a:xfrm>
            <a:off x="4953000" y="5562600"/>
            <a:ext cx="157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chemeClr val="tx1"/>
                </a:solidFill>
              </a:rPr>
              <a:t>ABANICO</a:t>
            </a:r>
            <a:endParaRPr lang="es-ES">
              <a:solidFill>
                <a:schemeClr val="tx1"/>
              </a:solidFill>
            </a:endParaRPr>
          </a:p>
        </p:txBody>
      </p:sp>
      <p:sp>
        <p:nvSpPr>
          <p:cNvPr id="688142" name="Text Box 14"/>
          <p:cNvSpPr txBox="1">
            <a:spLocks noChangeArrowheads="1"/>
          </p:cNvSpPr>
          <p:nvPr/>
        </p:nvSpPr>
        <p:spPr bwMode="auto">
          <a:xfrm>
            <a:off x="974725" y="1843088"/>
            <a:ext cx="3621088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just"/>
            <a:r>
              <a:rPr lang="en-US" sz="2000">
                <a:solidFill>
                  <a:schemeClr val="tx1"/>
                </a:solidFill>
              </a:rPr>
              <a:t>Es el adecuado para la topografía </a:t>
            </a:r>
          </a:p>
          <a:p>
            <a:pPr algn="just"/>
            <a:r>
              <a:rPr lang="en-US" sz="2000">
                <a:solidFill>
                  <a:schemeClr val="tx1"/>
                </a:solidFill>
              </a:rPr>
              <a:t>En circo, existiendo una serie de </a:t>
            </a:r>
          </a:p>
          <a:p>
            <a:pPr algn="just"/>
            <a:r>
              <a:rPr lang="en-US" sz="2000">
                <a:solidFill>
                  <a:schemeClr val="tx1"/>
                </a:solidFill>
              </a:rPr>
              <a:t>Colectores concurrentes en un </a:t>
            </a:r>
          </a:p>
          <a:p>
            <a:pPr algn="just"/>
            <a:r>
              <a:rPr lang="en-US" sz="2000">
                <a:solidFill>
                  <a:schemeClr val="tx1"/>
                </a:solidFill>
              </a:rPr>
              <a:t>Punto  de donde parte el colector</a:t>
            </a:r>
          </a:p>
          <a:p>
            <a:pPr algn="just"/>
            <a:r>
              <a:rPr lang="en-US" sz="2000">
                <a:solidFill>
                  <a:schemeClr val="tx1"/>
                </a:solidFill>
              </a:rPr>
              <a:t>Principal. En muchos casos, este</a:t>
            </a:r>
          </a:p>
          <a:p>
            <a:pPr algn="just"/>
            <a:r>
              <a:rPr lang="en-US" sz="2000">
                <a:solidFill>
                  <a:schemeClr val="tx1"/>
                </a:solidFill>
              </a:rPr>
              <a:t>Sistema precisa bombeo de las </a:t>
            </a:r>
          </a:p>
          <a:p>
            <a:pPr algn="just"/>
            <a:r>
              <a:rPr lang="en-US" sz="2000">
                <a:solidFill>
                  <a:schemeClr val="tx1"/>
                </a:solidFill>
              </a:rPr>
              <a:t>Aguas a evacuar.  Como hemos </a:t>
            </a:r>
          </a:p>
          <a:p>
            <a:pPr algn="just"/>
            <a:r>
              <a:rPr lang="en-US" sz="2000">
                <a:solidFill>
                  <a:schemeClr val="tx1"/>
                </a:solidFill>
              </a:rPr>
              <a:t>Visto, la disposición del trazado </a:t>
            </a:r>
          </a:p>
          <a:p>
            <a:pPr algn="just"/>
            <a:r>
              <a:rPr lang="en-US" sz="2000">
                <a:solidFill>
                  <a:schemeClr val="tx1"/>
                </a:solidFill>
              </a:rPr>
              <a:t>De un sistema de alcantarillado, </a:t>
            </a:r>
          </a:p>
          <a:p>
            <a:pPr algn="just"/>
            <a:r>
              <a:rPr lang="en-US" sz="2000">
                <a:solidFill>
                  <a:schemeClr val="tx1"/>
                </a:solidFill>
              </a:rPr>
              <a:t>Esta condicionado por motivos</a:t>
            </a:r>
          </a:p>
          <a:p>
            <a:pPr algn="just"/>
            <a:r>
              <a:rPr lang="en-US" sz="2000">
                <a:solidFill>
                  <a:schemeClr val="tx1"/>
                </a:solidFill>
              </a:rPr>
              <a:t>Infraestructurales, topográficos, </a:t>
            </a:r>
          </a:p>
          <a:p>
            <a:pPr algn="just"/>
            <a:r>
              <a:rPr lang="en-US" sz="2000">
                <a:solidFill>
                  <a:schemeClr val="tx1"/>
                </a:solidFill>
              </a:rPr>
              <a:t>Técnicos, económicos, etc.</a:t>
            </a:r>
            <a:endParaRPr lang="es-ES" sz="20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733" name="AutoShape 5" descr="main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es-ES"/>
          </a:p>
        </p:txBody>
      </p:sp>
      <p:sp>
        <p:nvSpPr>
          <p:cNvPr id="713734" name="AutoShape 6" descr="main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es-ES"/>
          </a:p>
        </p:txBody>
      </p:sp>
      <p:graphicFrame>
        <p:nvGraphicFramePr>
          <p:cNvPr id="744448" name="Object 0"/>
          <p:cNvGraphicFramePr>
            <a:graphicFrameLocks noChangeAspect="1"/>
          </p:cNvGraphicFramePr>
          <p:nvPr/>
        </p:nvGraphicFramePr>
        <p:xfrm>
          <a:off x="1143000" y="1295400"/>
          <a:ext cx="3886200" cy="4876800"/>
        </p:xfrm>
        <a:graphic>
          <a:graphicData uri="http://schemas.openxmlformats.org/presentationml/2006/ole">
            <p:oleObj spid="_x0000_s744448" name="Fotografía de Photo Editor" r:id="rId4" imgW="5342857" imgH="5723810" progId="MSPhotoEd.3">
              <p:embed/>
            </p:oleObj>
          </a:graphicData>
        </a:graphic>
      </p:graphicFrame>
      <p:sp>
        <p:nvSpPr>
          <p:cNvPr id="713738" name="Text Box 10"/>
          <p:cNvSpPr txBox="1">
            <a:spLocks noChangeArrowheads="1"/>
          </p:cNvSpPr>
          <p:nvPr/>
        </p:nvSpPr>
        <p:spPr bwMode="auto">
          <a:xfrm>
            <a:off x="1219200" y="1447800"/>
            <a:ext cx="1336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RADIAL</a:t>
            </a:r>
            <a:endParaRPr lang="es-ES">
              <a:solidFill>
                <a:schemeClr val="tx1"/>
              </a:solidFill>
            </a:endParaRPr>
          </a:p>
        </p:txBody>
      </p:sp>
      <p:sp>
        <p:nvSpPr>
          <p:cNvPr id="713739" name="Text Box 11"/>
          <p:cNvSpPr txBox="1">
            <a:spLocks noChangeArrowheads="1"/>
          </p:cNvSpPr>
          <p:nvPr/>
        </p:nvSpPr>
        <p:spPr bwMode="auto">
          <a:xfrm>
            <a:off x="5334000" y="1752600"/>
            <a:ext cx="3563938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tx1"/>
                </a:solidFill>
              </a:rPr>
              <a:t>Es adecuado para urbanizaciones</a:t>
            </a:r>
          </a:p>
          <a:p>
            <a:r>
              <a:rPr lang="en-US" sz="2000">
                <a:solidFill>
                  <a:schemeClr val="tx1"/>
                </a:solidFill>
              </a:rPr>
              <a:t>que crecen en torno a un cerro o </a:t>
            </a:r>
          </a:p>
          <a:p>
            <a:r>
              <a:rPr lang="en-US" sz="2000">
                <a:solidFill>
                  <a:schemeClr val="tx1"/>
                </a:solidFill>
              </a:rPr>
              <a:t>colina, disponiéndose colectores</a:t>
            </a:r>
          </a:p>
          <a:p>
            <a:r>
              <a:rPr lang="en-US" sz="2000">
                <a:solidFill>
                  <a:schemeClr val="tx1"/>
                </a:solidFill>
              </a:rPr>
              <a:t>principales que recogen cada una</a:t>
            </a:r>
          </a:p>
          <a:p>
            <a:r>
              <a:rPr lang="en-US" sz="2000">
                <a:solidFill>
                  <a:schemeClr val="tx1"/>
                </a:solidFill>
              </a:rPr>
              <a:t>de las vertientes, teniendo que </a:t>
            </a:r>
          </a:p>
          <a:p>
            <a:r>
              <a:rPr lang="en-US" sz="2000">
                <a:solidFill>
                  <a:schemeClr val="tx1"/>
                </a:solidFill>
              </a:rPr>
              <a:t>disponer en ocasiones, para la </a:t>
            </a:r>
          </a:p>
          <a:p>
            <a:r>
              <a:rPr lang="en-US" sz="2000">
                <a:solidFill>
                  <a:schemeClr val="tx1"/>
                </a:solidFill>
              </a:rPr>
              <a:t>reunión de colectores, túneles de </a:t>
            </a:r>
          </a:p>
          <a:p>
            <a:r>
              <a:rPr lang="en-US" sz="2000">
                <a:solidFill>
                  <a:schemeClr val="tx1"/>
                </a:solidFill>
              </a:rPr>
              <a:t>unión o estaciones de bombeo.</a:t>
            </a:r>
            <a:endParaRPr lang="es-ES" sz="20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781" name="AutoShape 5" descr="main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es-ES"/>
          </a:p>
        </p:txBody>
      </p:sp>
      <p:sp>
        <p:nvSpPr>
          <p:cNvPr id="715782" name="AutoShape 6" descr="main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es-ES"/>
          </a:p>
        </p:txBody>
      </p:sp>
      <p:graphicFrame>
        <p:nvGraphicFramePr>
          <p:cNvPr id="715785" name="Object 9"/>
          <p:cNvGraphicFramePr>
            <a:graphicFrameLocks noChangeAspect="1"/>
          </p:cNvGraphicFramePr>
          <p:nvPr/>
        </p:nvGraphicFramePr>
        <p:xfrm>
          <a:off x="2987675" y="908050"/>
          <a:ext cx="3851275" cy="4673600"/>
        </p:xfrm>
        <a:graphic>
          <a:graphicData uri="http://schemas.openxmlformats.org/presentationml/2006/ole">
            <p:oleObj spid="_x0000_s715785" name="Fotografía de Photo Editor" r:id="rId4" imgW="3209524" imgH="3895238" progId="MSPhotoEd.3">
              <p:embed/>
            </p:oleObj>
          </a:graphicData>
        </a:graphic>
      </p:graphicFrame>
      <p:sp>
        <p:nvSpPr>
          <p:cNvPr id="715787" name="Text Box 11"/>
          <p:cNvSpPr txBox="1">
            <a:spLocks noChangeArrowheads="1"/>
          </p:cNvSpPr>
          <p:nvPr/>
        </p:nvSpPr>
        <p:spPr bwMode="auto">
          <a:xfrm>
            <a:off x="3348038" y="5734050"/>
            <a:ext cx="294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chemeClr val="tx1"/>
                </a:solidFill>
              </a:rPr>
              <a:t>PEINE</a:t>
            </a:r>
            <a:endParaRPr lang="es-E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829" name="AutoShape 5" descr="main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es-ES"/>
          </a:p>
        </p:txBody>
      </p:sp>
      <p:sp>
        <p:nvSpPr>
          <p:cNvPr id="717830" name="AutoShape 6" descr="main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es-ES"/>
          </a:p>
        </p:txBody>
      </p:sp>
      <p:graphicFrame>
        <p:nvGraphicFramePr>
          <p:cNvPr id="717833" name="Object 9"/>
          <p:cNvGraphicFramePr>
            <a:graphicFrameLocks noChangeAspect="1"/>
          </p:cNvGraphicFramePr>
          <p:nvPr/>
        </p:nvGraphicFramePr>
        <p:xfrm>
          <a:off x="2700338" y="908050"/>
          <a:ext cx="4718050" cy="4581525"/>
        </p:xfrm>
        <a:graphic>
          <a:graphicData uri="http://schemas.openxmlformats.org/presentationml/2006/ole">
            <p:oleObj spid="_x0000_s717833" name="Fotografía de Photo Editor" r:id="rId4" imgW="3933333" imgH="3820058" progId="MSPhotoEd.3">
              <p:embed/>
            </p:oleObj>
          </a:graphicData>
        </a:graphic>
      </p:graphicFrame>
      <p:sp>
        <p:nvSpPr>
          <p:cNvPr id="717834" name="Text Box 10"/>
          <p:cNvSpPr txBox="1">
            <a:spLocks noChangeArrowheads="1"/>
          </p:cNvSpPr>
          <p:nvPr/>
        </p:nvSpPr>
        <p:spPr bwMode="auto">
          <a:xfrm>
            <a:off x="3492500" y="5734050"/>
            <a:ext cx="294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chemeClr val="tx1"/>
                </a:solidFill>
              </a:rPr>
              <a:t>DOBLE PEINE</a:t>
            </a:r>
            <a:endParaRPr lang="es-E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877" name="AutoShape 5" descr="main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es-ES"/>
          </a:p>
        </p:txBody>
      </p:sp>
      <p:sp>
        <p:nvSpPr>
          <p:cNvPr id="719878" name="AutoShape 6" descr="main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es-ES"/>
          </a:p>
        </p:txBody>
      </p:sp>
      <p:graphicFrame>
        <p:nvGraphicFramePr>
          <p:cNvPr id="719881" name="Object 9"/>
          <p:cNvGraphicFramePr>
            <a:graphicFrameLocks noChangeAspect="1"/>
          </p:cNvGraphicFramePr>
          <p:nvPr/>
        </p:nvGraphicFramePr>
        <p:xfrm>
          <a:off x="2484438" y="836613"/>
          <a:ext cx="4695825" cy="4619625"/>
        </p:xfrm>
        <a:graphic>
          <a:graphicData uri="http://schemas.openxmlformats.org/presentationml/2006/ole">
            <p:oleObj spid="_x0000_s719881" name="Fotografía de Photo Editor" r:id="rId4" imgW="4695238" imgH="4619048" progId="MSPhotoEd.3">
              <p:embed/>
            </p:oleObj>
          </a:graphicData>
        </a:graphic>
      </p:graphicFrame>
      <p:sp>
        <p:nvSpPr>
          <p:cNvPr id="719882" name="Text Box 10"/>
          <p:cNvSpPr txBox="1">
            <a:spLocks noChangeArrowheads="1"/>
          </p:cNvSpPr>
          <p:nvPr/>
        </p:nvSpPr>
        <p:spPr bwMode="auto">
          <a:xfrm>
            <a:off x="3492500" y="5589588"/>
            <a:ext cx="294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chemeClr val="tx1"/>
                </a:solidFill>
              </a:rPr>
              <a:t>BAYONETA</a:t>
            </a:r>
            <a:endParaRPr lang="es-E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45472" name="Object 0"/>
          <p:cNvGraphicFramePr>
            <a:graphicFrameLocks noChangeAspect="1"/>
          </p:cNvGraphicFramePr>
          <p:nvPr/>
        </p:nvGraphicFramePr>
        <p:xfrm>
          <a:off x="2771775" y="908050"/>
          <a:ext cx="3932238" cy="4641850"/>
        </p:xfrm>
        <a:graphic>
          <a:graphicData uri="http://schemas.openxmlformats.org/presentationml/2006/ole">
            <p:oleObj spid="_x0000_s745472" name="Fotografía de Photo Editor" r:id="rId4" imgW="2943636" imgH="3476190" progId="MSPhotoEd.3">
              <p:embed/>
            </p:oleObj>
          </a:graphicData>
        </a:graphic>
      </p:graphicFrame>
      <p:sp>
        <p:nvSpPr>
          <p:cNvPr id="690184" name="Text Box 8"/>
          <p:cNvSpPr txBox="1">
            <a:spLocks noChangeArrowheads="1"/>
          </p:cNvSpPr>
          <p:nvPr/>
        </p:nvSpPr>
        <p:spPr bwMode="auto">
          <a:xfrm>
            <a:off x="2051050" y="5661025"/>
            <a:ext cx="5638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200">
                <a:solidFill>
                  <a:schemeClr val="tx1"/>
                </a:solidFill>
              </a:rPr>
              <a:t>CANALIZACION</a:t>
            </a:r>
          </a:p>
          <a:p>
            <a:pPr algn="ctr"/>
            <a:r>
              <a:rPr lang="en-US" sz="2200">
                <a:solidFill>
                  <a:schemeClr val="tx1"/>
                </a:solidFill>
              </a:rPr>
              <a:t>PERPENDICULAR CON INTERCEPTOR</a:t>
            </a:r>
            <a:endParaRPr lang="es-ES" sz="22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ción en blanco">
  <a:themeElements>
    <a:clrScheme name="Presentación 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resentación en blanc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resentación 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en blanc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ón en blanc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en blanc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en blanc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en blanc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en blanc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C:\Archivos de programa\Microsoft Office\Plantillas\Presentación en blanco.pot</Template>
  <TotalTime>7130</TotalTime>
  <Words>399</Words>
  <Application>Microsoft PowerPoint</Application>
  <PresentationFormat>Presentación en pantalla (4:3)</PresentationFormat>
  <Paragraphs>167</Paragraphs>
  <Slides>21</Slides>
  <Notes>10</Notes>
  <HiddenSlides>0</HiddenSlides>
  <MMClips>0</MMClips>
  <ScaleCrop>false</ScaleCrop>
  <HeadingPairs>
    <vt:vector size="8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6" baseType="lpstr">
      <vt:lpstr>Times New Roman</vt:lpstr>
      <vt:lpstr>Arial</vt:lpstr>
      <vt:lpstr>Wingdings</vt:lpstr>
      <vt:lpstr>Presentación en blanco</vt:lpstr>
      <vt:lpstr>Foto de Microsoft Photo Editor 3.0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</vt:vector>
  </TitlesOfParts>
  <Company>UNIANDES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RENOVACION REHABILITACION TUBERÍAS</dc:title>
  <dc:creator>HUMBERTO AVILA</dc:creator>
  <cp:lastModifiedBy>bbarrera</cp:lastModifiedBy>
  <cp:revision>235</cp:revision>
  <dcterms:created xsi:type="dcterms:W3CDTF">1999-04-06T19:49:54Z</dcterms:created>
  <dcterms:modified xsi:type="dcterms:W3CDTF">2009-07-06T20:26:52Z</dcterms:modified>
</cp:coreProperties>
</file>