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64" r:id="rId4"/>
    <p:sldId id="258" r:id="rId5"/>
    <p:sldId id="265" r:id="rId6"/>
    <p:sldId id="259" r:id="rId7"/>
    <p:sldId id="260" r:id="rId8"/>
    <p:sldId id="261" r:id="rId9"/>
    <p:sldId id="262" r:id="rId10"/>
    <p:sldId id="263" r:id="rId1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1D63048-A205-4E8D-A963-D65229C0AC9C}" type="datetimeFigureOut">
              <a:rPr lang="es-ES"/>
              <a:pPr>
                <a:defRPr/>
              </a:pPr>
              <a:t>13/07/2009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8B1A8D9-DEDC-4F1A-AB26-2B3E6A5BA535}"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3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331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4F923E-C302-4507-BB31-92BB41D03DE1}" type="slidenum">
              <a:rPr lang="es-ES" smtClean="0"/>
              <a:pPr/>
              <a:t>1</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433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434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76327B-12DE-4FBD-8069-48B0C7C2DA33}" type="slidenum">
              <a:rPr lang="es-ES" smtClean="0"/>
              <a:pPr/>
              <a:t>3</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53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706263-1DE3-4F18-9B11-8CACA4E9A853}" type="slidenum">
              <a:rPr lang="es-ES" smtClean="0"/>
              <a:pPr/>
              <a:t>4</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638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621983-BB5B-499D-996B-82FBBE519F06}" type="slidenum">
              <a:rPr lang="es-ES" smtClean="0"/>
              <a:pPr/>
              <a:t>6</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741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3CC85B-5783-4E5B-89F7-1568355CEC23}" type="slidenum">
              <a:rPr lang="es-ES" smtClean="0"/>
              <a:pPr/>
              <a:t>7</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84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9ACD27-2855-43ED-8833-AD1E4CA2B974}" type="slidenum">
              <a:rPr lang="es-ES" smtClean="0"/>
              <a:pPr/>
              <a:t>8</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946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2637E3-78B0-4995-BC10-05A828F07F26}" type="slidenum">
              <a:rPr lang="es-ES" smtClean="0"/>
              <a:pPr/>
              <a:t>9</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048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048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CCA9CD-8223-43D1-9BF1-A6EA0018D516}" type="slidenum">
              <a:rPr lang="es-ES" smtClean="0"/>
              <a:pPr/>
              <a:t>10</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E9DCF7B3-BD7D-4A55-B253-EC94A926193B}" type="datetimeFigureOut">
              <a:rPr lang="es-ES"/>
              <a:pPr>
                <a:defRPr/>
              </a:pPr>
              <a:t>13/07/2009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9114AF2-D1A2-4600-BE07-D5B9975938BC}"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8C46642-B6B6-4013-AEA9-A17D63ACB1F0}" type="datetimeFigureOut">
              <a:rPr lang="es-ES"/>
              <a:pPr>
                <a:defRPr/>
              </a:pPr>
              <a:t>13/07/2009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0D79BB6-818F-4FF9-A3E7-5B5775A32F39}"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9367ABD-6099-4C25-8E83-9CA418CF33C1}" type="datetimeFigureOut">
              <a:rPr lang="es-ES"/>
              <a:pPr>
                <a:defRPr/>
              </a:pPr>
              <a:t>13/07/2009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3C68D98-7899-4929-A7AB-3227D36E6814}"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A912207-FABC-4F7C-9825-6DCA15FBDF87}" type="datetimeFigureOut">
              <a:rPr lang="es-ES"/>
              <a:pPr>
                <a:defRPr/>
              </a:pPr>
              <a:t>13/07/2009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D2698C3-6E85-4CC7-A3BF-87B8875CA9AB}"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E87C4F4C-5CD4-4928-A239-B189CC3F7661}" type="datetimeFigureOut">
              <a:rPr lang="es-ES"/>
              <a:pPr>
                <a:defRPr/>
              </a:pPr>
              <a:t>13/07/2009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9DE2B63-2D8D-42C0-9FEC-2A37A4BF7BC3}"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AE55A6F6-EA01-4524-BF4D-1139C576CD05}" type="datetimeFigureOut">
              <a:rPr lang="es-ES"/>
              <a:pPr>
                <a:defRPr/>
              </a:pPr>
              <a:t>13/07/2009</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37F26E4-C405-43E8-A466-0DD76B957973}"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FF4E791F-B148-4B44-80C8-AB2E83BFF6E7}" type="datetimeFigureOut">
              <a:rPr lang="es-ES"/>
              <a:pPr>
                <a:defRPr/>
              </a:pPr>
              <a:t>13/07/2009</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7F211080-A2CE-4639-A866-B8A2CF5A717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8EA00594-0E6F-4954-94BA-378CFB08409C}" type="datetimeFigureOut">
              <a:rPr lang="es-ES"/>
              <a:pPr>
                <a:defRPr/>
              </a:pPr>
              <a:t>13/07/2009</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0B948E5B-0603-4021-B303-1DDDB11339D5}"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4814479-CD43-4521-8DA4-74C8C0395B9C}" type="datetimeFigureOut">
              <a:rPr lang="es-ES"/>
              <a:pPr>
                <a:defRPr/>
              </a:pPr>
              <a:t>13/07/2009</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17FA6BC0-82A1-4FA4-AC44-5AA6878096AE}"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2F7CA12-4354-4A07-AFF6-C2437CA13DA5}" type="datetimeFigureOut">
              <a:rPr lang="es-ES"/>
              <a:pPr>
                <a:defRPr/>
              </a:pPr>
              <a:t>13/07/2009</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40E84FB-2C49-4ACD-86D3-715A5FE41215}"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94F356A-927A-4544-B8A0-E3C46A754DA9}" type="datetimeFigureOut">
              <a:rPr lang="es-ES"/>
              <a:pPr>
                <a:defRPr/>
              </a:pPr>
              <a:t>13/07/2009</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95A5EA2-080A-484B-B153-E32CDC037C83}"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EC4ADEE-9F2B-4F93-A01C-DB4932EF9DEA}" type="datetimeFigureOut">
              <a:rPr lang="es-ES"/>
              <a:pPr>
                <a:defRPr/>
              </a:pPr>
              <a:t>13/07/2009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509CC91-97D9-436B-906F-C34F637A9AB6}"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571500" y="428625"/>
            <a:ext cx="7772400" cy="1470025"/>
          </a:xfrm>
        </p:spPr>
        <p:txBody>
          <a:bodyPr/>
          <a:lstStyle/>
          <a:p>
            <a:pPr eaLnBrk="1" hangingPunct="1"/>
            <a:r>
              <a:rPr lang="es-EC" dirty="0" smtClean="0"/>
              <a:t>Sistema de Control de Ingreso de Vehículos</a:t>
            </a:r>
            <a:endParaRPr lang="es-ES" dirty="0" smtClean="0"/>
          </a:p>
        </p:txBody>
      </p:sp>
      <p:sp>
        <p:nvSpPr>
          <p:cNvPr id="2051" name="2 Subtítulo"/>
          <p:cNvSpPr>
            <a:spLocks noGrp="1"/>
          </p:cNvSpPr>
          <p:nvPr>
            <p:ph type="subTitle" idx="1"/>
          </p:nvPr>
        </p:nvSpPr>
        <p:spPr>
          <a:xfrm>
            <a:off x="1214438" y="3357563"/>
            <a:ext cx="6400800" cy="1752600"/>
          </a:xfrm>
        </p:spPr>
        <p:txBody>
          <a:bodyPr/>
          <a:lstStyle/>
          <a:p>
            <a:pPr eaLnBrk="1" hangingPunct="1"/>
            <a:r>
              <a:rPr lang="es-EC" dirty="0" smtClean="0">
                <a:solidFill>
                  <a:schemeClr val="tx1"/>
                </a:solidFill>
              </a:rPr>
              <a:t>Eduardo </a:t>
            </a:r>
            <a:r>
              <a:rPr lang="es-EC" dirty="0" err="1" smtClean="0">
                <a:solidFill>
                  <a:schemeClr val="tx1"/>
                </a:solidFill>
              </a:rPr>
              <a:t>Blacio</a:t>
            </a:r>
            <a:endParaRPr lang="es-EC" dirty="0" smtClean="0">
              <a:solidFill>
                <a:schemeClr val="tx1"/>
              </a:solidFill>
            </a:endParaRPr>
          </a:p>
          <a:p>
            <a:pPr eaLnBrk="1" hangingPunct="1"/>
            <a:r>
              <a:rPr lang="es-EC" dirty="0" smtClean="0">
                <a:solidFill>
                  <a:schemeClr val="tx1"/>
                </a:solidFill>
              </a:rPr>
              <a:t>Tomás </a:t>
            </a:r>
            <a:r>
              <a:rPr lang="es-EC" dirty="0" err="1" smtClean="0">
                <a:solidFill>
                  <a:schemeClr val="tx1"/>
                </a:solidFill>
              </a:rPr>
              <a:t>Quimí</a:t>
            </a:r>
            <a:endParaRPr lang="es-ES" dirty="0" smtClean="0">
              <a:solidFill>
                <a:schemeClr val="tx1"/>
              </a:solidFill>
            </a:endParaRPr>
          </a:p>
        </p:txBody>
      </p:sp>
      <p:pic>
        <p:nvPicPr>
          <p:cNvPr id="2052" name="3 Imagen" descr="controlAcceso.jpg"/>
          <p:cNvPicPr>
            <a:picLocks noChangeAspect="1"/>
          </p:cNvPicPr>
          <p:nvPr/>
        </p:nvPicPr>
        <p:blipFill>
          <a:blip r:embed="rId3"/>
          <a:srcRect/>
          <a:stretch>
            <a:fillRect/>
          </a:stretch>
        </p:blipFill>
        <p:spPr bwMode="auto">
          <a:xfrm>
            <a:off x="5473700" y="4635500"/>
            <a:ext cx="3670300" cy="2222500"/>
          </a:xfrm>
          <a:prstGeom prst="rect">
            <a:avLst/>
          </a:prstGeom>
          <a:noFill/>
          <a:ln w="9525">
            <a:noFill/>
            <a:miter lim="800000"/>
            <a:headEnd/>
            <a:tailEnd/>
          </a:ln>
        </p:spPr>
      </p:pic>
      <p:pic>
        <p:nvPicPr>
          <p:cNvPr id="2053" name="4 Imagen" descr="access-control-2.jpg"/>
          <p:cNvPicPr>
            <a:picLocks noChangeAspect="1"/>
          </p:cNvPicPr>
          <p:nvPr/>
        </p:nvPicPr>
        <p:blipFill>
          <a:blip r:embed="rId4"/>
          <a:srcRect/>
          <a:stretch>
            <a:fillRect/>
          </a:stretch>
        </p:blipFill>
        <p:spPr bwMode="auto">
          <a:xfrm>
            <a:off x="0" y="4833938"/>
            <a:ext cx="2024063" cy="20240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Marcador de contenido"/>
          <p:cNvSpPr>
            <a:spLocks noGrp="1"/>
          </p:cNvSpPr>
          <p:nvPr>
            <p:ph idx="1"/>
          </p:nvPr>
        </p:nvSpPr>
        <p:spPr>
          <a:xfrm>
            <a:off x="457200" y="428625"/>
            <a:ext cx="8229600" cy="5697538"/>
          </a:xfrm>
        </p:spPr>
        <p:txBody>
          <a:bodyPr/>
          <a:lstStyle/>
          <a:p>
            <a:pPr eaLnBrk="1" hangingPunct="1"/>
            <a:r>
              <a:rPr lang="es-EC" smtClean="0"/>
              <a:t>Recordar que antes de usar el programa de control, es necesario crear la base de datos con sus respectivas tablas y configurar el DSN de dicha base de datos.</a:t>
            </a:r>
          </a:p>
          <a:p>
            <a:pPr eaLnBrk="1" hangingPunct="1"/>
            <a:r>
              <a:rPr lang="es-EC" smtClean="0"/>
              <a:t> Hemos logrado diseñar un sistema de control de ingreso de vehículos de fácil manejo y de gran eficiencia, cumpliendo todos los objetivos planteados. </a:t>
            </a:r>
            <a:endParaRPr lang="es-E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p:txBody>
          <a:bodyPr/>
          <a:lstStyle/>
          <a:p>
            <a:r>
              <a:rPr lang="es-EC" smtClean="0"/>
              <a:t>Antecedentes</a:t>
            </a:r>
            <a:endParaRPr lang="es-ES" smtClean="0"/>
          </a:p>
        </p:txBody>
      </p:sp>
      <p:sp>
        <p:nvSpPr>
          <p:cNvPr id="3075" name="2 Marcador de contenido"/>
          <p:cNvSpPr>
            <a:spLocks noGrp="1"/>
          </p:cNvSpPr>
          <p:nvPr>
            <p:ph idx="1"/>
          </p:nvPr>
        </p:nvSpPr>
        <p:spPr/>
        <p:txBody>
          <a:bodyPr/>
          <a:lstStyle/>
          <a:p>
            <a:r>
              <a:rPr lang="es-EC" dirty="0" smtClean="0"/>
              <a:t>La seguridad siempre es necesaria, controlar el ingreso de vehículos ha sido una de las necesidades que muchos proveedores de equipos de seguridad han desarrollado, existen varias soluciones para este tipo de problema, en este curso de hemos aprendido a utilizar herramientas que nos pueden ayudar  a desarrollar una solución para la necesidad de controlar el acceso vehicular.</a:t>
            </a:r>
            <a:endParaRPr lang="es-ES" dirty="0" smtClean="0"/>
          </a:p>
          <a:p>
            <a:endParaRPr lang="es-E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pPr eaLnBrk="1" hangingPunct="1"/>
            <a:r>
              <a:rPr lang="es-ES" smtClean="0"/>
              <a:t>Identificación del problema</a:t>
            </a:r>
          </a:p>
        </p:txBody>
      </p:sp>
      <p:sp>
        <p:nvSpPr>
          <p:cNvPr id="4099" name="2 Marcador de contenido"/>
          <p:cNvSpPr>
            <a:spLocks noGrp="1"/>
          </p:cNvSpPr>
          <p:nvPr>
            <p:ph idx="1"/>
          </p:nvPr>
        </p:nvSpPr>
        <p:spPr/>
        <p:txBody>
          <a:bodyPr/>
          <a:lstStyle/>
          <a:p>
            <a:pPr eaLnBrk="1" hangingPunct="1"/>
            <a:r>
              <a:rPr lang="es-EC" smtClean="0"/>
              <a:t>Falta de control .</a:t>
            </a:r>
          </a:p>
          <a:p>
            <a:pPr eaLnBrk="1" hangingPunct="1"/>
            <a:r>
              <a:rPr lang="es-EC" smtClean="0"/>
              <a:t>Falta de automatización.</a:t>
            </a:r>
          </a:p>
          <a:p>
            <a:pPr eaLnBrk="1" hangingPunct="1"/>
            <a:r>
              <a:rPr lang="es-ES" smtClean="0"/>
              <a:t>Escasa información registrada.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p:txBody>
          <a:bodyPr/>
          <a:lstStyle/>
          <a:p>
            <a:pPr eaLnBrk="1" hangingPunct="1"/>
            <a:r>
              <a:rPr lang="es-EC" smtClean="0"/>
              <a:t>Alcance del Proyecto</a:t>
            </a:r>
            <a:endParaRPr lang="es-ES" smtClean="0"/>
          </a:p>
        </p:txBody>
      </p:sp>
      <p:sp>
        <p:nvSpPr>
          <p:cNvPr id="5123" name="2 Marcador de contenido"/>
          <p:cNvSpPr>
            <a:spLocks noGrp="1"/>
          </p:cNvSpPr>
          <p:nvPr>
            <p:ph idx="1"/>
          </p:nvPr>
        </p:nvSpPr>
        <p:spPr/>
        <p:txBody>
          <a:bodyPr/>
          <a:lstStyle/>
          <a:p>
            <a:pPr eaLnBrk="1" hangingPunct="1"/>
            <a:r>
              <a:rPr lang="es-EC" sz="2800" dirty="0" smtClean="0"/>
              <a:t>Validar ingreso vehículos mediante RFID</a:t>
            </a:r>
            <a:endParaRPr lang="es-ES" sz="2800" dirty="0" smtClean="0"/>
          </a:p>
          <a:p>
            <a:pPr eaLnBrk="1" hangingPunct="1"/>
            <a:r>
              <a:rPr lang="es-ES" sz="2800" dirty="0" smtClean="0"/>
              <a:t>Registrar información en la base de datos</a:t>
            </a:r>
          </a:p>
          <a:p>
            <a:pPr eaLnBrk="1" hangingPunct="1"/>
            <a:r>
              <a:rPr lang="es-EC" sz="2800" dirty="0" smtClean="0"/>
              <a:t>Parte mecánica de la entrada.</a:t>
            </a:r>
            <a:endParaRPr lang="es-ES" sz="2800" dirty="0" smtClean="0"/>
          </a:p>
          <a:p>
            <a:pPr eaLnBrk="1" hangingPunct="1"/>
            <a:r>
              <a:rPr lang="es-EC" sz="2800" dirty="0" smtClean="0"/>
              <a:t>Registro</a:t>
            </a:r>
            <a:r>
              <a:rPr lang="es-ES" sz="2800" dirty="0" smtClean="0"/>
              <a:t> de fotografías</a:t>
            </a:r>
          </a:p>
          <a:p>
            <a:pPr eaLnBrk="1" hangingPunct="1"/>
            <a:r>
              <a:rPr lang="es-EC" sz="2800" dirty="0" smtClean="0"/>
              <a:t>Envió de la información utilizando Ethernet.</a:t>
            </a:r>
          </a:p>
          <a:p>
            <a:pPr eaLnBrk="1" hangingPunct="1"/>
            <a:r>
              <a:rPr lang="es-EC" sz="2800" dirty="0" smtClean="0"/>
              <a:t>Utilización de sensores infrarrojos </a:t>
            </a:r>
          </a:p>
          <a:p>
            <a:pPr eaLnBrk="1" hangingPunct="1"/>
            <a:r>
              <a:rPr lang="es-EC" sz="2800" dirty="0" smtClean="0"/>
              <a:t>Modelo para presentación de ingreso de vehículos a escala. 	</a:t>
            </a:r>
          </a:p>
          <a:p>
            <a:pPr eaLnBrk="1" hangingPunct="1"/>
            <a:r>
              <a:rPr lang="es-EC" sz="2800" dirty="0" smtClean="0"/>
              <a:t>Reporte que puede ser consultado remotamente</a:t>
            </a:r>
            <a:endParaRPr lang="es-ES" sz="2800" dirty="0" smtClean="0"/>
          </a:p>
          <a:p>
            <a:pPr eaLnBrk="1" hangingPunct="1"/>
            <a:endParaRPr lang="es-E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r>
              <a:rPr lang="es-EC" smtClean="0"/>
              <a:t>Diagrama de bloques</a:t>
            </a:r>
            <a:endParaRPr lang="es-ES" smtClean="0"/>
          </a:p>
        </p:txBody>
      </p:sp>
      <p:pic>
        <p:nvPicPr>
          <p:cNvPr id="6147" name="Picture 3"/>
          <p:cNvPicPr>
            <a:picLocks noChangeAspect="1" noChangeArrowheads="1"/>
          </p:cNvPicPr>
          <p:nvPr/>
        </p:nvPicPr>
        <p:blipFill>
          <a:blip r:embed="rId2"/>
          <a:srcRect/>
          <a:stretch>
            <a:fillRect/>
          </a:stretch>
        </p:blipFill>
        <p:spPr bwMode="auto">
          <a:xfrm>
            <a:off x="2214563" y="1571625"/>
            <a:ext cx="4743450" cy="42386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EC" smtClean="0"/>
              <a:t>Solución planteada</a:t>
            </a:r>
            <a:endParaRPr lang="es-ES" smtClean="0"/>
          </a:p>
        </p:txBody>
      </p:sp>
      <p:sp>
        <p:nvSpPr>
          <p:cNvPr id="3" name="2 Marcador de contenido"/>
          <p:cNvSpPr>
            <a:spLocks noGrp="1"/>
          </p:cNvSpPr>
          <p:nvPr>
            <p:ph idx="1"/>
          </p:nvPr>
        </p:nvSpPr>
        <p:spPr>
          <a:xfrm>
            <a:off x="457200" y="1600200"/>
            <a:ext cx="8229600" cy="4900613"/>
          </a:xfrm>
        </p:spPr>
        <p:txBody>
          <a:bodyPr rtlCol="0">
            <a:normAutofit lnSpcReduction="10000"/>
          </a:bodyPr>
          <a:lstStyle/>
          <a:p>
            <a:pPr eaLnBrk="1" fontAlgn="auto" hangingPunct="1">
              <a:spcAft>
                <a:spcPts val="0"/>
              </a:spcAft>
              <a:buFont typeface="Arial" pitchFamily="34" charset="0"/>
              <a:buChar char="•"/>
              <a:defRPr/>
            </a:pPr>
            <a:r>
              <a:rPr lang="es-EC" dirty="0" smtClean="0"/>
              <a:t>El residente será identificado mediante el número correspondiente a la tarjeta RFID.</a:t>
            </a:r>
          </a:p>
          <a:p>
            <a:pPr eaLnBrk="1" fontAlgn="auto" hangingPunct="1">
              <a:spcAft>
                <a:spcPts val="0"/>
              </a:spcAft>
              <a:buFont typeface="Arial" pitchFamily="34" charset="0"/>
              <a:buChar char="•"/>
              <a:defRPr/>
            </a:pPr>
            <a:r>
              <a:rPr lang="es-EC" dirty="0" smtClean="0"/>
              <a:t>El visitante presionará el botón para ingresar, y la persona que controla el sistema permitirá su ingreso mediante un botón en el panel de control.</a:t>
            </a:r>
          </a:p>
          <a:p>
            <a:pPr eaLnBrk="1" fontAlgn="auto" hangingPunct="1">
              <a:spcAft>
                <a:spcPts val="0"/>
              </a:spcAft>
              <a:buFont typeface="Arial" pitchFamily="34" charset="0"/>
              <a:buChar char="•"/>
              <a:defRPr/>
            </a:pPr>
            <a:r>
              <a:rPr lang="es-EC" dirty="0" smtClean="0"/>
              <a:t>El usuario que va a salir, presionará el botón de salida con lo que se le abrirá la plumilla a menos que la persona que controla el sistema bloquee la plumilla de salida. </a:t>
            </a:r>
            <a:endParaRPr lang="es-E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313"/>
            <a:ext cx="8229600" cy="6429375"/>
          </a:xfrm>
        </p:spPr>
        <p:txBody>
          <a:bodyPr rtlCol="0">
            <a:normAutofit fontScale="92500"/>
          </a:bodyPr>
          <a:lstStyle/>
          <a:p>
            <a:pPr eaLnBrk="1" fontAlgn="auto" hangingPunct="1">
              <a:spcAft>
                <a:spcPts val="0"/>
              </a:spcAft>
              <a:buFont typeface="Arial" pitchFamily="34" charset="0"/>
              <a:buChar char="•"/>
              <a:defRPr/>
            </a:pPr>
            <a:r>
              <a:rPr lang="es-EC" dirty="0" smtClean="0"/>
              <a:t>En todos los casos se le tomará una foto al conductor, y se la guardará en el directorio especificado en el panel de control.  </a:t>
            </a:r>
          </a:p>
          <a:p>
            <a:pPr eaLnBrk="1" fontAlgn="auto" hangingPunct="1">
              <a:spcAft>
                <a:spcPts val="0"/>
              </a:spcAft>
              <a:buFont typeface="Arial" pitchFamily="34" charset="0"/>
              <a:buChar char="•"/>
              <a:defRPr/>
            </a:pPr>
            <a:r>
              <a:rPr lang="es-EC" dirty="0" smtClean="0"/>
              <a:t>En el caso de los visitantes, también se le tomará una foto a la placa del carro. </a:t>
            </a:r>
          </a:p>
          <a:p>
            <a:pPr eaLnBrk="1" fontAlgn="auto" hangingPunct="1">
              <a:spcAft>
                <a:spcPts val="0"/>
              </a:spcAft>
              <a:buFont typeface="Arial" pitchFamily="34" charset="0"/>
              <a:buChar char="•"/>
              <a:defRPr/>
            </a:pPr>
            <a:r>
              <a:rPr lang="es-EC" dirty="0" smtClean="0"/>
              <a:t>Se hará uso de sensores infrarrojos para validar que el automóvil ya ha pasado la plumilla.  </a:t>
            </a:r>
          </a:p>
          <a:p>
            <a:pPr eaLnBrk="1" fontAlgn="auto" hangingPunct="1">
              <a:spcAft>
                <a:spcPts val="0"/>
              </a:spcAft>
              <a:buFont typeface="Arial" pitchFamily="34" charset="0"/>
              <a:buChar char="•"/>
              <a:defRPr/>
            </a:pPr>
            <a:r>
              <a:rPr lang="es-EC" dirty="0" smtClean="0"/>
              <a:t>Toda la información que envíe el PIC hacia el computador de control y viceversa, será transmitida vía Ethernet.   </a:t>
            </a:r>
            <a:r>
              <a:rPr lang="es-ES" dirty="0" smtClean="0"/>
              <a:t> </a:t>
            </a:r>
          </a:p>
          <a:p>
            <a:pPr eaLnBrk="1" fontAlgn="auto" hangingPunct="1">
              <a:spcAft>
                <a:spcPts val="0"/>
              </a:spcAft>
              <a:buFont typeface="Arial" pitchFamily="34" charset="0"/>
              <a:buChar char="•"/>
              <a:defRPr/>
            </a:pPr>
            <a:r>
              <a:rPr lang="es-EC" dirty="0" smtClean="0"/>
              <a:t>Además se guardará en una base de datos la fecha y la hora en que ingresó un usuario, y el número de usuario que ha ingresado.  </a:t>
            </a:r>
            <a:endParaRPr lang="es-E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pPr eaLnBrk="1" hangingPunct="1"/>
            <a:r>
              <a:rPr lang="es-EC" smtClean="0"/>
              <a:t>Conclusiones y Recomendaciones</a:t>
            </a:r>
            <a:endParaRPr lang="es-ES" smtClean="0"/>
          </a:p>
        </p:txBody>
      </p:sp>
      <p:sp>
        <p:nvSpPr>
          <p:cNvPr id="3" name="2 Marcador de contenido"/>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s-EC" dirty="0" smtClean="0"/>
              <a:t>La programación en LABVIEW para el programa de control fue muy eficiente gracias a la variedad de funciones existentes en esta aplicación.</a:t>
            </a:r>
          </a:p>
          <a:p>
            <a:pPr eaLnBrk="1" fontAlgn="auto" hangingPunct="1">
              <a:spcAft>
                <a:spcPts val="0"/>
              </a:spcAft>
              <a:buFont typeface="Arial" pitchFamily="34" charset="0"/>
              <a:buChar char="•"/>
              <a:defRPr/>
            </a:pPr>
            <a:r>
              <a:rPr lang="es-EC" dirty="0" smtClean="0"/>
              <a:t>La programación del PIC en MIKROBASIC nos facilitó la comunicación Ethernet.  </a:t>
            </a:r>
          </a:p>
          <a:p>
            <a:pPr eaLnBrk="1" fontAlgn="auto" hangingPunct="1">
              <a:spcAft>
                <a:spcPts val="0"/>
              </a:spcAft>
              <a:buFont typeface="Arial" pitchFamily="34" charset="0"/>
              <a:buChar char="•"/>
              <a:defRPr/>
            </a:pPr>
            <a:r>
              <a:rPr lang="es-EC" dirty="0" smtClean="0"/>
              <a:t>Ciertos componentes usados en este proyecto fueron escogidos con fines de realizar el prototipo. </a:t>
            </a:r>
          </a:p>
          <a:p>
            <a:pPr eaLnBrk="1" fontAlgn="auto" hangingPunct="1">
              <a:spcAft>
                <a:spcPts val="0"/>
              </a:spcAft>
              <a:buFont typeface="Arial" pitchFamily="34" charset="0"/>
              <a:buChar char="•"/>
              <a:defRPr/>
            </a:pPr>
            <a:endParaRPr lang="es-E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Marcador de contenido"/>
          <p:cNvSpPr>
            <a:spLocks noGrp="1"/>
          </p:cNvSpPr>
          <p:nvPr>
            <p:ph idx="1"/>
          </p:nvPr>
        </p:nvSpPr>
        <p:spPr>
          <a:xfrm>
            <a:off x="457200" y="357188"/>
            <a:ext cx="8229600" cy="5768975"/>
          </a:xfrm>
        </p:spPr>
        <p:txBody>
          <a:bodyPr/>
          <a:lstStyle/>
          <a:p>
            <a:pPr eaLnBrk="1" hangingPunct="1"/>
            <a:r>
              <a:rPr lang="es-EC" smtClean="0"/>
              <a:t>El hecho de usar un PIC, nos brinda escalabilidad al momento de querer implementar el proyecto en un sistema de seguridad real.  </a:t>
            </a:r>
          </a:p>
          <a:p>
            <a:pPr eaLnBrk="1" hangingPunct="1"/>
            <a:r>
              <a:rPr lang="es-EC" smtClean="0"/>
              <a:t>Cualquier cambio en la dirección IP del computador de control o en la dirección IP del PIC, será fácilmente corregido asignándole al PIC un nuevo programa. </a:t>
            </a:r>
          </a:p>
          <a:p>
            <a:pPr eaLnBrk="1" hangingPunct="1"/>
            <a:r>
              <a:rPr lang="es-EC" smtClean="0"/>
              <a:t>Es necesario instalar todos los paquetes de LABVIEW necesarios para que el programa funcione correctamente.  </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510</Words>
  <Application>Microsoft Office PowerPoint</Application>
  <PresentationFormat>Presentación en pantalla (4:3)</PresentationFormat>
  <Paragraphs>45</Paragraphs>
  <Slides>10</Slides>
  <Notes>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Sistema de Control de Ingreso de Vehículos</vt:lpstr>
      <vt:lpstr>Antecedentes</vt:lpstr>
      <vt:lpstr>Identificación del problema</vt:lpstr>
      <vt:lpstr>Alcance del Proyecto</vt:lpstr>
      <vt:lpstr>Diagrama de bloques</vt:lpstr>
      <vt:lpstr>Solución planteada</vt:lpstr>
      <vt:lpstr>Diapositiva 7</vt:lpstr>
      <vt:lpstr>Conclusiones y Recomendaciones</vt:lpstr>
      <vt:lpstr>Diapositiva 9</vt:lpstr>
      <vt:lpstr>Diapositiva 10</vt:lpstr>
    </vt:vector>
  </TitlesOfParts>
  <Company>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Control de Ingreso de Vehículos</dc:title>
  <dc:creator>uc</dc:creator>
  <cp:lastModifiedBy>bbarrera</cp:lastModifiedBy>
  <cp:revision>21</cp:revision>
  <dcterms:created xsi:type="dcterms:W3CDTF">2009-05-11T17:23:17Z</dcterms:created>
  <dcterms:modified xsi:type="dcterms:W3CDTF">2009-07-13T14:45:14Z</dcterms:modified>
</cp:coreProperties>
</file>