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dia/audio2" ContentType="audio/x-wav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audio1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83" r:id="rId2"/>
    <p:sldId id="284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560DD03B-0EB8-46A5-8E50-8D41A54377C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A62D2-7666-47DD-9418-BBAF2AD700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E3570-72A3-4CBF-B013-B7AB96B4848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68308-86DF-41DE-A3D8-F422BDDD1B9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272F3-3EE1-46AE-9003-4A9E6D825E8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817D-0335-4FE9-BB56-667CDE4C968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E231A-B7C9-4520-B806-C4C39E067F3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6F75A-8812-4511-9571-216F8D6CE34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CCD30-8D7B-4667-A882-378EB4D1C2D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41176-E696-42E2-8EDB-6B019A0AA15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C6F29-D480-4FF2-8C12-E25DE244030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F3644660-F503-47D8-B04D-5D4C16E98289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685800" y="1219200"/>
            <a:ext cx="8153400" cy="4229100"/>
            <a:chOff x="432" y="768"/>
            <a:chExt cx="5136" cy="2664"/>
          </a:xfrm>
        </p:grpSpPr>
        <p:sp>
          <p:nvSpPr>
            <p:cNvPr id="2969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432" y="768"/>
              <a:ext cx="5136" cy="12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extrusionClr>
                  <a:srgbClr val="C0C0C0"/>
                </a:extrusionClr>
              </a:sp3d>
            </a:bodyPr>
            <a:lstStyle/>
            <a:p>
              <a:pPr algn="dist"/>
              <a:r>
                <a:rPr lang="es-ES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DCEBF5"/>
                      </a:gs>
                      <a:gs pos="8000">
                        <a:srgbClr val="83A7C3"/>
                      </a:gs>
                      <a:gs pos="13000">
                        <a:srgbClr val="768FB9"/>
                      </a:gs>
                      <a:gs pos="21001">
                        <a:srgbClr val="83A7C3"/>
                      </a:gs>
                      <a:gs pos="52000">
                        <a:srgbClr val="FFFFFF"/>
                      </a:gs>
                      <a:gs pos="56000">
                        <a:srgbClr val="9C6563"/>
                      </a:gs>
                      <a:gs pos="58000">
                        <a:srgbClr val="80302D"/>
                      </a:gs>
                      <a:gs pos="71001">
                        <a:srgbClr val="C0524E"/>
                      </a:gs>
                      <a:gs pos="94000">
                        <a:srgbClr val="EBDAD4"/>
                      </a:gs>
                      <a:gs pos="100000">
                        <a:srgbClr val="55261C"/>
                      </a:gs>
                    </a:gsLst>
                    <a:lin ang="5400000" scaled="1"/>
                  </a:gradFill>
                  <a:latin typeface="Arial Black"/>
                </a:rPr>
                <a:t>PCS</a:t>
              </a:r>
            </a:p>
          </p:txBody>
        </p:sp>
        <p:sp>
          <p:nvSpPr>
            <p:cNvPr id="2970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80" y="3024"/>
              <a:ext cx="4902" cy="40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s-ES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/>
                    </a:outerShdw>
                  </a:effectLst>
                  <a:latin typeface="Arial Black"/>
                </a:rPr>
                <a:t>Personal Comunication System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1" i="1"/>
              <a:t>Reseña Histórica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3810000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/>
              <a:t>Los servicios de Telecomunicaciones Inalámbricos han experimientado a lo largo de los años, y principalmente en la últimas decadas, una acelerada evolución y ¨revolución¨ munidial.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38200" y="4800600"/>
            <a:ext cx="7391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/>
              <a:t>La gama de aplicacione que conforman el concepto de comunicaciones inalámbrica, incluye sistemas de telefonía local, inalámbrica, radio-búsqueda, telefonía celular y servicios móviles satelitales.  Cada uno de estos sistemas ha sido diseñada para atender diferentes requisitos,</a:t>
            </a:r>
            <a:endParaRPr lang="es-ES_tradnl" sz="2000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143000"/>
            <a:ext cx="4448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1" i="1"/>
              <a:t>Reseña Histórica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362200" y="1295400"/>
            <a:ext cx="6781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/>
              <a:t>Como resultado de la evolución lógica  de los diferente sistemas de Telecomunicaciones inalámbricos, surge entonces el reto de la convivencia entre ellos y no basta la interacción independiente de los mismos con la red de Telefonía Pública Conmutada.   Se incrementean las exigencias de aspectos como personalización , globalización, movilidad sin transiciones , cubrimiento interior y exterior, capacidad, flexibilidad, funcionalidad e interoperabilidad, entre otros, surgiendo de esta forma mayor énfasis en el concepto de ¨servicios¨, bajo este marco, nace el concepto y las iniciativas nacionales y regionales de PCS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nanza.pot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Bonanza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onanza.pot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anza.pot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anza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presentaciones\BONANZA.POT</Template>
  <TotalTime>193</TotalTime>
  <Words>179</Words>
  <Application>Microsoft PowerPoint</Application>
  <PresentationFormat>Presentación en pantalla (4:3)</PresentationFormat>
  <Paragraphs>7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Times New Roman</vt:lpstr>
      <vt:lpstr>Monotype Sorts</vt:lpstr>
      <vt:lpstr>Bonanza.pot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TRANSFERDATOS</dc:creator>
  <cp:lastModifiedBy>Ayudante</cp:lastModifiedBy>
  <cp:revision>27</cp:revision>
  <dcterms:created xsi:type="dcterms:W3CDTF">2002-02-13T03:26:30Z</dcterms:created>
  <dcterms:modified xsi:type="dcterms:W3CDTF">2009-07-15T18:44:56Z</dcterms:modified>
</cp:coreProperties>
</file>