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8" r:id="rId3"/>
    <p:sldId id="313" r:id="rId4"/>
    <p:sldId id="295" r:id="rId5"/>
    <p:sldId id="296" r:id="rId6"/>
    <p:sldId id="297" r:id="rId7"/>
    <p:sldId id="298" r:id="rId8"/>
    <p:sldId id="299" r:id="rId9"/>
    <p:sldId id="300" r:id="rId10"/>
    <p:sldId id="301" r:id="rId11"/>
    <p:sldId id="311" r:id="rId12"/>
    <p:sldId id="302" r:id="rId13"/>
    <p:sldId id="303" r:id="rId14"/>
    <p:sldId id="304" r:id="rId15"/>
    <p:sldId id="312" r:id="rId16"/>
    <p:sldId id="305" r:id="rId17"/>
    <p:sldId id="306" r:id="rId18"/>
    <p:sldId id="307" r:id="rId19"/>
    <p:sldId id="308" r:id="rId20"/>
    <p:sldId id="309" r:id="rId21"/>
    <p:sldId id="310" r:id="rId22"/>
    <p:sldId id="275" r:id="rId23"/>
    <p:sldId id="277" r:id="rId24"/>
    <p:sldId id="278" r:id="rId25"/>
    <p:sldId id="279" r:id="rId26"/>
    <p:sldId id="280" r:id="rId27"/>
    <p:sldId id="281" r:id="rId28"/>
    <p:sldId id="282" r:id="rId29"/>
    <p:sldId id="283" r:id="rId30"/>
    <p:sldId id="292" r:id="rId31"/>
    <p:sldId id="284" r:id="rId32"/>
    <p:sldId id="293" r:id="rId33"/>
    <p:sldId id="285" r:id="rId34"/>
    <p:sldId id="291" r:id="rId35"/>
    <p:sldId id="289" r:id="rId36"/>
    <p:sldId id="290" r:id="rId37"/>
    <p:sldId id="286" r:id="rId38"/>
    <p:sldId id="287" r:id="rId39"/>
    <p:sldId id="288" r:id="rId40"/>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a:srgbClr val="66CCFF"/>
    <a:srgbClr val="3399FF"/>
    <a:srgbClr val="FFFF66"/>
    <a:srgbClr val="FFFFFF"/>
    <a:srgbClr val="0000CC"/>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5" d="100"/>
          <a:sy n="95" d="100"/>
        </p:scale>
        <p:origin x="-44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2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a de título">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498475" y="1311275"/>
            <a:ext cx="10429875" cy="5908675"/>
            <a:chOff x="-313" y="824"/>
            <a:chExt cx="6570" cy="3722"/>
          </a:xfrm>
        </p:grpSpPr>
        <p:sp>
          <p:nvSpPr>
            <p:cNvPr id="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s-ES" b="0"/>
            </a:p>
          </p:txBody>
        </p:sp>
        <p:sp>
          <p:nvSpPr>
            <p:cNvPr id="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s-ES" b="0"/>
            </a:p>
          </p:txBody>
        </p:sp>
        <p:sp>
          <p:nvSpPr>
            <p:cNvPr id="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s-ES" b="0"/>
            </a:p>
          </p:txBody>
        </p:sp>
        <p:sp>
          <p:nvSpPr>
            <p:cNvPr id="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s-ES" b="0"/>
            </a:p>
          </p:txBody>
        </p:sp>
        <p:sp>
          <p:nvSpPr>
            <p:cNvPr id="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s-ES" b="0"/>
            </a:p>
          </p:txBody>
        </p:sp>
        <p:sp>
          <p:nvSpPr>
            <p:cNvPr id="1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s-ES" b="0"/>
            </a:p>
          </p:txBody>
        </p:sp>
        <p:sp>
          <p:nvSpPr>
            <p:cNvPr id="1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s-ES" b="0"/>
            </a:p>
          </p:txBody>
        </p:sp>
        <p:sp>
          <p:nvSpPr>
            <p:cNvPr id="1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a:defRPr/>
              </a:pPr>
              <a:endParaRPr lang="es-ES" b="0"/>
            </a:p>
          </p:txBody>
        </p:sp>
        <p:sp>
          <p:nvSpPr>
            <p:cNvPr id="1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a:defRPr/>
              </a:pPr>
              <a:endParaRPr lang="es-ES" b="0"/>
            </a:p>
          </p:txBody>
        </p:sp>
        <p:sp>
          <p:nvSpPr>
            <p:cNvPr id="1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a:defRPr/>
              </a:pPr>
              <a:endParaRPr lang="es-ES" b="0"/>
            </a:p>
          </p:txBody>
        </p:sp>
        <p:sp>
          <p:nvSpPr>
            <p:cNvPr id="1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es-ES" b="0"/>
            </a:p>
          </p:txBody>
        </p:sp>
        <p:sp>
          <p:nvSpPr>
            <p:cNvPr id="1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a:defRPr/>
              </a:pPr>
              <a:endParaRPr lang="es-ES" b="0"/>
            </a:p>
          </p:txBody>
        </p:sp>
        <p:sp>
          <p:nvSpPr>
            <p:cNvPr id="1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a:defRPr/>
              </a:pPr>
              <a:endParaRPr lang="es-ES" b="0"/>
            </a:p>
          </p:txBody>
        </p:sp>
        <p:sp>
          <p:nvSpPr>
            <p:cNvPr id="1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a:defRPr/>
              </a:pPr>
              <a:endParaRPr lang="es-ES" b="0"/>
            </a:p>
          </p:txBody>
        </p:sp>
        <p:sp>
          <p:nvSpPr>
            <p:cNvPr id="19" name="Rectangle 17"/>
            <p:cNvSpPr>
              <a:spLocks noChangeArrowheads="1"/>
            </p:cNvSpPr>
            <p:nvPr userDrawn="1"/>
          </p:nvSpPr>
          <p:spPr bwMode="hidden">
            <a:xfrm rot="18603245" flipV="1">
              <a:off x="4054"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defRPr/>
              </a:pPr>
              <a:endParaRPr lang="es-ES" b="0"/>
            </a:p>
          </p:txBody>
        </p:sp>
        <p:sp>
          <p:nvSpPr>
            <p:cNvPr id="20" name="Rectangle 18"/>
            <p:cNvSpPr>
              <a:spLocks noChangeArrowheads="1"/>
            </p:cNvSpPr>
            <p:nvPr userDrawn="1"/>
          </p:nvSpPr>
          <p:spPr bwMode="hidden">
            <a:xfrm rot="39991575" flipH="1" flipV="1">
              <a:off x="5371"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defRPr/>
              </a:pPr>
              <a:endParaRPr lang="es-ES" b="0"/>
            </a:p>
          </p:txBody>
        </p:sp>
        <p:sp>
          <p:nvSpPr>
            <p:cNvPr id="2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a:defRPr/>
              </a:pPr>
              <a:endParaRPr lang="es-ES" b="0"/>
            </a:p>
          </p:txBody>
        </p:sp>
        <p:sp>
          <p:nvSpPr>
            <p:cNvPr id="2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defRPr/>
              </a:pPr>
              <a:endParaRPr lang="es-ES" b="0"/>
            </a:p>
          </p:txBody>
        </p:sp>
        <p:sp>
          <p:nvSpPr>
            <p:cNvPr id="2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defRPr/>
              </a:pPr>
              <a:endParaRPr lang="es-ES" b="0"/>
            </a:p>
          </p:txBody>
        </p:sp>
        <p:sp>
          <p:nvSpPr>
            <p:cNvPr id="2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a:defRPr/>
              </a:pPr>
              <a:endParaRPr lang="es-ES" b="0"/>
            </a:p>
          </p:txBody>
        </p:sp>
        <p:sp>
          <p:nvSpPr>
            <p:cNvPr id="2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a:defRPr/>
              </a:pPr>
              <a:endParaRPr lang="es-ES" b="0"/>
            </a:p>
          </p:txBody>
        </p:sp>
        <p:sp>
          <p:nvSpPr>
            <p:cNvPr id="2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a:defRPr/>
              </a:pPr>
              <a:endParaRPr lang="es-ES" b="0"/>
            </a:p>
          </p:txBody>
        </p:sp>
        <p:sp>
          <p:nvSpPr>
            <p:cNvPr id="2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es-ES" b="0"/>
            </a:p>
          </p:txBody>
        </p:sp>
        <p:sp>
          <p:nvSpPr>
            <p:cNvPr id="2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es-ES" b="0"/>
            </a:p>
          </p:txBody>
        </p:sp>
        <p:sp>
          <p:nvSpPr>
            <p:cNvPr id="2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es-ES" b="0"/>
            </a:p>
          </p:txBody>
        </p:sp>
        <p:sp>
          <p:nvSpPr>
            <p:cNvPr id="3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es-ES" b="0"/>
            </a:p>
          </p:txBody>
        </p:sp>
        <p:sp>
          <p:nvSpPr>
            <p:cNvPr id="3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a:defRPr/>
              </a:pPr>
              <a:endParaRPr lang="es-ES" b="0"/>
            </a:p>
          </p:txBody>
        </p:sp>
        <p:sp>
          <p:nvSpPr>
            <p:cNvPr id="3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defRPr/>
              </a:pPr>
              <a:endParaRPr lang="es-ES" b="0"/>
            </a:p>
          </p:txBody>
        </p:sp>
        <p:sp>
          <p:nvSpPr>
            <p:cNvPr id="3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defRPr/>
              </a:pPr>
              <a:endParaRPr lang="es-ES" b="0"/>
            </a:p>
          </p:txBody>
        </p:sp>
        <p:sp>
          <p:nvSpPr>
            <p:cNvPr id="3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es-ES" b="0"/>
            </a:p>
          </p:txBody>
        </p:sp>
        <p:sp>
          <p:nvSpPr>
            <p:cNvPr id="3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a:defRPr/>
              </a:pPr>
              <a:endParaRPr lang="es-ES" b="0"/>
            </a:p>
          </p:txBody>
        </p:sp>
        <p:sp>
          <p:nvSpPr>
            <p:cNvPr id="3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a:defRPr/>
              </a:pPr>
              <a:endParaRPr lang="es-ES" b="0"/>
            </a:p>
          </p:txBody>
        </p:sp>
        <p:sp>
          <p:nvSpPr>
            <p:cNvPr id="3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s-ES"/>
            </a:p>
          </p:txBody>
        </p:sp>
        <p:sp>
          <p:nvSpPr>
            <p:cNvPr id="3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s-ES"/>
            </a:p>
          </p:txBody>
        </p:sp>
        <p:sp>
          <p:nvSpPr>
            <p:cNvPr id="3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s-ES"/>
            </a:p>
          </p:txBody>
        </p:sp>
        <p:sp>
          <p:nvSpPr>
            <p:cNvPr id="4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s-ES"/>
            </a:p>
          </p:txBody>
        </p:sp>
        <p:sp>
          <p:nvSpPr>
            <p:cNvPr id="4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s-ES"/>
            </a:p>
          </p:txBody>
        </p:sp>
        <p:sp>
          <p:nvSpPr>
            <p:cNvPr id="4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s-ES"/>
            </a:p>
          </p:txBody>
        </p:sp>
        <p:sp>
          <p:nvSpPr>
            <p:cNvPr id="4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s-ES"/>
            </a:p>
          </p:txBody>
        </p:sp>
        <p:sp>
          <p:nvSpPr>
            <p:cNvPr id="4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s-ES"/>
            </a:p>
          </p:txBody>
        </p:sp>
        <p:sp>
          <p:nvSpPr>
            <p:cNvPr id="4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s-ES"/>
            </a:p>
          </p:txBody>
        </p:sp>
        <p:sp>
          <p:nvSpPr>
            <p:cNvPr id="4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s-ES"/>
            </a:p>
          </p:txBody>
        </p:sp>
        <p:sp>
          <p:nvSpPr>
            <p:cNvPr id="4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s-ES"/>
            </a:p>
          </p:txBody>
        </p:sp>
        <p:sp>
          <p:nvSpPr>
            <p:cNvPr id="4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s-ES"/>
            </a:p>
          </p:txBody>
        </p:sp>
        <p:sp>
          <p:nvSpPr>
            <p:cNvPr id="4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s-ES"/>
            </a:p>
          </p:txBody>
        </p:sp>
        <p:sp>
          <p:nvSpPr>
            <p:cNvPr id="5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s-ES"/>
            </a:p>
          </p:txBody>
        </p:sp>
        <p:sp>
          <p:nvSpPr>
            <p:cNvPr id="5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s-ES"/>
            </a:p>
          </p:txBody>
        </p:sp>
        <p:sp>
          <p:nvSpPr>
            <p:cNvPr id="5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s-ES"/>
            </a:p>
          </p:txBody>
        </p:sp>
        <p:sp>
          <p:nvSpPr>
            <p:cNvPr id="5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s-ES"/>
            </a:p>
          </p:txBody>
        </p:sp>
        <p:sp>
          <p:nvSpPr>
            <p:cNvPr id="5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s-ES"/>
            </a:p>
          </p:txBody>
        </p:sp>
        <p:sp>
          <p:nvSpPr>
            <p:cNvPr id="5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s-ES"/>
            </a:p>
          </p:txBody>
        </p:sp>
        <p:sp>
          <p:nvSpPr>
            <p:cNvPr id="5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s-ES"/>
            </a:p>
          </p:txBody>
        </p:sp>
        <p:sp>
          <p:nvSpPr>
            <p:cNvPr id="5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s-ES"/>
            </a:p>
          </p:txBody>
        </p:sp>
        <p:sp>
          <p:nvSpPr>
            <p:cNvPr id="5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s-ES"/>
            </a:p>
          </p:txBody>
        </p:sp>
        <p:sp>
          <p:nvSpPr>
            <p:cNvPr id="5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s-ES"/>
            </a:p>
          </p:txBody>
        </p:sp>
        <p:sp>
          <p:nvSpPr>
            <p:cNvPr id="6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s-ES"/>
            </a:p>
          </p:txBody>
        </p:sp>
        <p:sp>
          <p:nvSpPr>
            <p:cNvPr id="6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s-ES"/>
            </a:p>
          </p:txBody>
        </p:sp>
        <p:sp>
          <p:nvSpPr>
            <p:cNvPr id="6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s-ES"/>
            </a:p>
          </p:txBody>
        </p:sp>
        <p:sp>
          <p:nvSpPr>
            <p:cNvPr id="6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s-ES"/>
            </a:p>
          </p:txBody>
        </p:sp>
        <p:sp>
          <p:nvSpPr>
            <p:cNvPr id="6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s-ES"/>
            </a:p>
          </p:txBody>
        </p:sp>
        <p:sp>
          <p:nvSpPr>
            <p:cNvPr id="6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s-ES"/>
            </a:p>
          </p:txBody>
        </p:sp>
        <p:sp>
          <p:nvSpPr>
            <p:cNvPr id="6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s-ES"/>
            </a:p>
          </p:txBody>
        </p:sp>
        <p:sp>
          <p:nvSpPr>
            <p:cNvPr id="6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s-ES"/>
            </a:p>
          </p:txBody>
        </p:sp>
        <p:sp>
          <p:nvSpPr>
            <p:cNvPr id="6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s-ES"/>
            </a:p>
          </p:txBody>
        </p:sp>
        <p:sp>
          <p:nvSpPr>
            <p:cNvPr id="6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s-ES"/>
            </a:p>
          </p:txBody>
        </p:sp>
        <p:sp>
          <p:nvSpPr>
            <p:cNvPr id="7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s-ES"/>
            </a:p>
          </p:txBody>
        </p:sp>
        <p:sp>
          <p:nvSpPr>
            <p:cNvPr id="7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s-ES"/>
            </a:p>
          </p:txBody>
        </p:sp>
        <p:sp>
          <p:nvSpPr>
            <p:cNvPr id="7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s-ES"/>
            </a:p>
          </p:txBody>
        </p:sp>
        <p:sp>
          <p:nvSpPr>
            <p:cNvPr id="7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s-ES"/>
            </a:p>
          </p:txBody>
        </p:sp>
        <p:sp>
          <p:nvSpPr>
            <p:cNvPr id="7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s-ES"/>
            </a:p>
          </p:txBody>
        </p:sp>
        <p:sp>
          <p:nvSpPr>
            <p:cNvPr id="7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s-ES"/>
            </a:p>
          </p:txBody>
        </p:sp>
        <p:sp>
          <p:nvSpPr>
            <p:cNvPr id="7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s-ES"/>
            </a:p>
          </p:txBody>
        </p:sp>
        <p:sp>
          <p:nvSpPr>
            <p:cNvPr id="7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s-ES"/>
            </a:p>
          </p:txBody>
        </p:sp>
        <p:sp>
          <p:nvSpPr>
            <p:cNvPr id="7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s-ES"/>
            </a:p>
          </p:txBody>
        </p:sp>
        <p:sp>
          <p:nvSpPr>
            <p:cNvPr id="7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s-ES"/>
            </a:p>
          </p:txBody>
        </p:sp>
        <p:sp>
          <p:nvSpPr>
            <p:cNvPr id="8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s-ES"/>
            </a:p>
          </p:txBody>
        </p:sp>
        <p:sp>
          <p:nvSpPr>
            <p:cNvPr id="8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s-ES"/>
            </a:p>
          </p:txBody>
        </p:sp>
        <p:sp>
          <p:nvSpPr>
            <p:cNvPr id="8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s-ES"/>
            </a:p>
          </p:txBody>
        </p:sp>
        <p:sp>
          <p:nvSpPr>
            <p:cNvPr id="8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s-ES"/>
            </a:p>
          </p:txBody>
        </p:sp>
        <p:sp>
          <p:nvSpPr>
            <p:cNvPr id="8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s-ES"/>
            </a:p>
          </p:txBody>
        </p:sp>
        <p:sp>
          <p:nvSpPr>
            <p:cNvPr id="8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s-ES"/>
            </a:p>
          </p:txBody>
        </p:sp>
        <p:sp>
          <p:nvSpPr>
            <p:cNvPr id="8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8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s-ES"/>
            </a:p>
          </p:txBody>
        </p:sp>
        <p:sp>
          <p:nvSpPr>
            <p:cNvPr id="8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s-ES"/>
            </a:p>
          </p:txBody>
        </p:sp>
        <p:sp>
          <p:nvSpPr>
            <p:cNvPr id="8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s-ES"/>
            </a:p>
          </p:txBody>
        </p:sp>
        <p:sp>
          <p:nvSpPr>
            <p:cNvPr id="9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s-ES"/>
            </a:p>
          </p:txBody>
        </p:sp>
        <p:sp>
          <p:nvSpPr>
            <p:cNvPr id="9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s-ES"/>
            </a:p>
          </p:txBody>
        </p:sp>
        <p:sp>
          <p:nvSpPr>
            <p:cNvPr id="9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s-ES"/>
            </a:p>
          </p:txBody>
        </p:sp>
        <p:sp>
          <p:nvSpPr>
            <p:cNvPr id="9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s-ES"/>
            </a:p>
          </p:txBody>
        </p:sp>
        <p:sp>
          <p:nvSpPr>
            <p:cNvPr id="9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s-ES"/>
            </a:p>
          </p:txBody>
        </p:sp>
        <p:sp>
          <p:nvSpPr>
            <p:cNvPr id="9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s-ES"/>
            </a:p>
          </p:txBody>
        </p:sp>
        <p:sp>
          <p:nvSpPr>
            <p:cNvPr id="9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s-ES"/>
            </a:p>
          </p:txBody>
        </p:sp>
        <p:sp>
          <p:nvSpPr>
            <p:cNvPr id="9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s-ES"/>
            </a:p>
          </p:txBody>
        </p:sp>
        <p:sp>
          <p:nvSpPr>
            <p:cNvPr id="9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s-ES"/>
            </a:p>
          </p:txBody>
        </p:sp>
        <p:sp>
          <p:nvSpPr>
            <p:cNvPr id="9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s-ES"/>
            </a:p>
          </p:txBody>
        </p:sp>
        <p:sp>
          <p:nvSpPr>
            <p:cNvPr id="10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s-ES"/>
            </a:p>
          </p:txBody>
        </p:sp>
        <p:sp>
          <p:nvSpPr>
            <p:cNvPr id="10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s-ES"/>
            </a:p>
          </p:txBody>
        </p:sp>
        <p:sp>
          <p:nvSpPr>
            <p:cNvPr id="10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s-ES"/>
            </a:p>
          </p:txBody>
        </p:sp>
        <p:sp>
          <p:nvSpPr>
            <p:cNvPr id="10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s-ES"/>
            </a:p>
          </p:txBody>
        </p:sp>
        <p:sp>
          <p:nvSpPr>
            <p:cNvPr id="10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s-ES"/>
            </a:p>
          </p:txBody>
        </p:sp>
        <p:sp>
          <p:nvSpPr>
            <p:cNvPr id="10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s-ES"/>
            </a:p>
          </p:txBody>
        </p:sp>
        <p:sp>
          <p:nvSpPr>
            <p:cNvPr id="10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s-ES"/>
            </a:p>
          </p:txBody>
        </p:sp>
        <p:sp>
          <p:nvSpPr>
            <p:cNvPr id="10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s-ES"/>
            </a:p>
          </p:txBody>
        </p:sp>
        <p:sp>
          <p:nvSpPr>
            <p:cNvPr id="10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s-ES"/>
            </a:p>
          </p:txBody>
        </p:sp>
        <p:sp>
          <p:nvSpPr>
            <p:cNvPr id="10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s-ES"/>
            </a:p>
          </p:txBody>
        </p:sp>
        <p:sp>
          <p:nvSpPr>
            <p:cNvPr id="11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s-ES"/>
            </a:p>
          </p:txBody>
        </p:sp>
        <p:sp>
          <p:nvSpPr>
            <p:cNvPr id="11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s-ES"/>
            </a:p>
          </p:txBody>
        </p:sp>
        <p:sp>
          <p:nvSpPr>
            <p:cNvPr id="11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s-ES"/>
            </a:p>
          </p:txBody>
        </p:sp>
        <p:sp>
          <p:nvSpPr>
            <p:cNvPr id="11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s-ES"/>
            </a:p>
          </p:txBody>
        </p:sp>
        <p:sp>
          <p:nvSpPr>
            <p:cNvPr id="11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s-ES"/>
            </a:p>
          </p:txBody>
        </p:sp>
        <p:sp>
          <p:nvSpPr>
            <p:cNvPr id="11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s-ES"/>
            </a:p>
          </p:txBody>
        </p:sp>
        <p:sp>
          <p:nvSpPr>
            <p:cNvPr id="11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s-ES"/>
            </a:p>
          </p:txBody>
        </p:sp>
        <p:sp>
          <p:nvSpPr>
            <p:cNvPr id="11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s-ES"/>
            </a:p>
          </p:txBody>
        </p:sp>
        <p:sp>
          <p:nvSpPr>
            <p:cNvPr id="11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s-ES"/>
            </a:p>
          </p:txBody>
        </p:sp>
        <p:sp>
          <p:nvSpPr>
            <p:cNvPr id="11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s-ES"/>
            </a:p>
          </p:txBody>
        </p:sp>
        <p:sp>
          <p:nvSpPr>
            <p:cNvPr id="12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s-ES"/>
            </a:p>
          </p:txBody>
        </p:sp>
        <p:sp>
          <p:nvSpPr>
            <p:cNvPr id="12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s-ES"/>
            </a:p>
          </p:txBody>
        </p:sp>
        <p:sp>
          <p:nvSpPr>
            <p:cNvPr id="12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12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12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12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s-ES"/>
            </a:p>
          </p:txBody>
        </p:sp>
        <p:sp>
          <p:nvSpPr>
            <p:cNvPr id="12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s-ES"/>
            </a:p>
          </p:txBody>
        </p:sp>
        <p:sp>
          <p:nvSpPr>
            <p:cNvPr id="12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s-ES"/>
            </a:p>
          </p:txBody>
        </p:sp>
        <p:sp>
          <p:nvSpPr>
            <p:cNvPr id="12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s-ES"/>
            </a:p>
          </p:txBody>
        </p:sp>
        <p:sp>
          <p:nvSpPr>
            <p:cNvPr id="12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s-ES"/>
            </a:p>
          </p:txBody>
        </p:sp>
        <p:sp>
          <p:nvSpPr>
            <p:cNvPr id="13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s-ES"/>
            </a:p>
          </p:txBody>
        </p:sp>
        <p:sp>
          <p:nvSpPr>
            <p:cNvPr id="13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s-ES"/>
            </a:p>
          </p:txBody>
        </p:sp>
        <p:sp>
          <p:nvSpPr>
            <p:cNvPr id="13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13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13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13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13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13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13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13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s-ES"/>
            </a:p>
          </p:txBody>
        </p:sp>
        <p:sp>
          <p:nvSpPr>
            <p:cNvPr id="14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s-ES"/>
            </a:p>
          </p:txBody>
        </p:sp>
        <p:sp>
          <p:nvSpPr>
            <p:cNvPr id="14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s-ES"/>
            </a:p>
          </p:txBody>
        </p:sp>
        <p:sp>
          <p:nvSpPr>
            <p:cNvPr id="14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s-ES"/>
            </a:p>
          </p:txBody>
        </p:sp>
        <p:sp>
          <p:nvSpPr>
            <p:cNvPr id="14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s-ES"/>
            </a:p>
          </p:txBody>
        </p:sp>
        <p:sp>
          <p:nvSpPr>
            <p:cNvPr id="14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s-ES"/>
            </a:p>
          </p:txBody>
        </p:sp>
        <p:sp>
          <p:nvSpPr>
            <p:cNvPr id="14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s-ES"/>
            </a:p>
          </p:txBody>
        </p:sp>
        <p:sp>
          <p:nvSpPr>
            <p:cNvPr id="14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s-ES"/>
            </a:p>
          </p:txBody>
        </p:sp>
        <p:sp>
          <p:nvSpPr>
            <p:cNvPr id="14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s-ES"/>
            </a:p>
          </p:txBody>
        </p:sp>
        <p:sp>
          <p:nvSpPr>
            <p:cNvPr id="14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s-ES"/>
            </a:p>
          </p:txBody>
        </p:sp>
        <p:sp>
          <p:nvSpPr>
            <p:cNvPr id="14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s-ES"/>
            </a:p>
          </p:txBody>
        </p:sp>
        <p:sp>
          <p:nvSpPr>
            <p:cNvPr id="15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s-ES"/>
            </a:p>
          </p:txBody>
        </p:sp>
        <p:sp>
          <p:nvSpPr>
            <p:cNvPr id="15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15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s-ES"/>
            </a:p>
          </p:txBody>
        </p:sp>
        <p:sp>
          <p:nvSpPr>
            <p:cNvPr id="15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s-ES"/>
            </a:p>
          </p:txBody>
        </p:sp>
        <p:sp>
          <p:nvSpPr>
            <p:cNvPr id="15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15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15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15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15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15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16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16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16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16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16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16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16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16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16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16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17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s-ES"/>
            </a:p>
          </p:txBody>
        </p:sp>
        <p:sp>
          <p:nvSpPr>
            <p:cNvPr id="17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s-ES"/>
            </a:p>
          </p:txBody>
        </p:sp>
        <p:sp>
          <p:nvSpPr>
            <p:cNvPr id="17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s-ES"/>
            </a:p>
          </p:txBody>
        </p:sp>
        <p:sp>
          <p:nvSpPr>
            <p:cNvPr id="17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s-ES"/>
            </a:p>
          </p:txBody>
        </p:sp>
        <p:sp>
          <p:nvSpPr>
            <p:cNvPr id="17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17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17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17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17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17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18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18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18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18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s-ES"/>
            </a:p>
          </p:txBody>
        </p:sp>
        <p:sp>
          <p:nvSpPr>
            <p:cNvPr id="18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s-ES"/>
            </a:p>
          </p:txBody>
        </p:sp>
        <p:sp>
          <p:nvSpPr>
            <p:cNvPr id="18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s-ES"/>
            </a:p>
          </p:txBody>
        </p:sp>
        <p:sp>
          <p:nvSpPr>
            <p:cNvPr id="18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s-ES"/>
            </a:p>
          </p:txBody>
        </p:sp>
        <p:sp>
          <p:nvSpPr>
            <p:cNvPr id="18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s-ES"/>
            </a:p>
          </p:txBody>
        </p:sp>
        <p:sp>
          <p:nvSpPr>
            <p:cNvPr id="18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s-ES"/>
            </a:p>
          </p:txBody>
        </p:sp>
        <p:sp>
          <p:nvSpPr>
            <p:cNvPr id="18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s-ES"/>
            </a:p>
          </p:txBody>
        </p:sp>
        <p:sp>
          <p:nvSpPr>
            <p:cNvPr id="19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s-ES"/>
            </a:p>
          </p:txBody>
        </p:sp>
        <p:sp>
          <p:nvSpPr>
            <p:cNvPr id="19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defRPr/>
              </a:pPr>
              <a:endParaRPr lang="es-ES"/>
            </a:p>
          </p:txBody>
        </p:sp>
        <p:sp>
          <p:nvSpPr>
            <p:cNvPr id="19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s-ES"/>
            </a:p>
          </p:txBody>
        </p:sp>
        <p:sp>
          <p:nvSpPr>
            <p:cNvPr id="19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s-ES"/>
            </a:p>
          </p:txBody>
        </p:sp>
        <p:sp>
          <p:nvSpPr>
            <p:cNvPr id="19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s-ES"/>
            </a:p>
          </p:txBody>
        </p:sp>
        <p:sp>
          <p:nvSpPr>
            <p:cNvPr id="19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s-ES"/>
            </a:p>
          </p:txBody>
        </p:sp>
        <p:sp>
          <p:nvSpPr>
            <p:cNvPr id="19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s-ES"/>
            </a:p>
          </p:txBody>
        </p:sp>
        <p:sp>
          <p:nvSpPr>
            <p:cNvPr id="19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s-ES"/>
            </a:p>
          </p:txBody>
        </p:sp>
        <p:sp>
          <p:nvSpPr>
            <p:cNvPr id="19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s-ES"/>
            </a:p>
          </p:txBody>
        </p:sp>
        <p:sp>
          <p:nvSpPr>
            <p:cNvPr id="19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s-ES"/>
            </a:p>
          </p:txBody>
        </p:sp>
        <p:sp>
          <p:nvSpPr>
            <p:cNvPr id="20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s-ES"/>
            </a:p>
          </p:txBody>
        </p:sp>
        <p:sp>
          <p:nvSpPr>
            <p:cNvPr id="20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s-ES"/>
            </a:p>
          </p:txBody>
        </p:sp>
        <p:sp>
          <p:nvSpPr>
            <p:cNvPr id="20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s-ES"/>
            </a:p>
          </p:txBody>
        </p:sp>
        <p:sp>
          <p:nvSpPr>
            <p:cNvPr id="20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s-ES"/>
            </a:p>
          </p:txBody>
        </p:sp>
        <p:sp>
          <p:nvSpPr>
            <p:cNvPr id="20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s-ES"/>
            </a:p>
          </p:txBody>
        </p:sp>
        <p:sp>
          <p:nvSpPr>
            <p:cNvPr id="20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s-ES"/>
            </a:p>
          </p:txBody>
        </p:sp>
        <p:sp>
          <p:nvSpPr>
            <p:cNvPr id="20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s-ES"/>
            </a:p>
          </p:txBody>
        </p:sp>
        <p:sp>
          <p:nvSpPr>
            <p:cNvPr id="20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s-ES"/>
            </a:p>
          </p:txBody>
        </p:sp>
        <p:sp>
          <p:nvSpPr>
            <p:cNvPr id="20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s-ES"/>
            </a:p>
          </p:txBody>
        </p:sp>
        <p:sp>
          <p:nvSpPr>
            <p:cNvPr id="20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s-ES"/>
            </a:p>
          </p:txBody>
        </p:sp>
        <p:sp>
          <p:nvSpPr>
            <p:cNvPr id="21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s-ES"/>
            </a:p>
          </p:txBody>
        </p:sp>
        <p:sp>
          <p:nvSpPr>
            <p:cNvPr id="21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s-ES"/>
            </a:p>
          </p:txBody>
        </p:sp>
        <p:sp>
          <p:nvSpPr>
            <p:cNvPr id="21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s-ES"/>
            </a:p>
          </p:txBody>
        </p:sp>
        <p:sp>
          <p:nvSpPr>
            <p:cNvPr id="21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defRPr/>
              </a:pPr>
              <a:endParaRPr lang="es-ES"/>
            </a:p>
          </p:txBody>
        </p:sp>
        <p:sp>
          <p:nvSpPr>
            <p:cNvPr id="21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defRPr/>
              </a:pPr>
              <a:endParaRPr lang="es-ES"/>
            </a:p>
          </p:txBody>
        </p:sp>
        <p:sp>
          <p:nvSpPr>
            <p:cNvPr id="21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s-ES"/>
            </a:p>
          </p:txBody>
        </p:sp>
        <p:sp>
          <p:nvSpPr>
            <p:cNvPr id="21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s-ES"/>
            </a:p>
          </p:txBody>
        </p:sp>
        <p:sp>
          <p:nvSpPr>
            <p:cNvPr id="21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s-ES"/>
            </a:p>
          </p:txBody>
        </p:sp>
        <p:sp>
          <p:nvSpPr>
            <p:cNvPr id="21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21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s-ES"/>
            </a:p>
          </p:txBody>
        </p:sp>
      </p:grpSp>
      <p:sp>
        <p:nvSpPr>
          <p:cNvPr id="8410"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r>
              <a:rPr lang="es-ES"/>
              <a:t>Haga clic para cambiar el estilo de título	</a:t>
            </a:r>
          </a:p>
        </p:txBody>
      </p:sp>
      <p:sp>
        <p:nvSpPr>
          <p:cNvPr id="8411"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220" name="Rectangle 220"/>
          <p:cNvSpPr>
            <a:spLocks noGrp="1" noChangeArrowheads="1"/>
          </p:cNvSpPr>
          <p:nvPr>
            <p:ph type="dt" sz="quarter" idx="10"/>
          </p:nvPr>
        </p:nvSpPr>
        <p:spPr/>
        <p:txBody>
          <a:bodyPr/>
          <a:lstStyle>
            <a:lvl1pPr>
              <a:defRPr/>
            </a:lvl1pPr>
          </a:lstStyle>
          <a:p>
            <a:pPr>
              <a:defRPr/>
            </a:pPr>
            <a:endParaRPr lang="es-ES"/>
          </a:p>
        </p:txBody>
      </p:sp>
      <p:sp>
        <p:nvSpPr>
          <p:cNvPr id="221" name="Rectangle 221"/>
          <p:cNvSpPr>
            <a:spLocks noGrp="1" noChangeArrowheads="1"/>
          </p:cNvSpPr>
          <p:nvPr>
            <p:ph type="ftr" sz="quarter" idx="11"/>
          </p:nvPr>
        </p:nvSpPr>
        <p:spPr>
          <a:xfrm>
            <a:off x="3124200" y="6248400"/>
            <a:ext cx="2895600" cy="457200"/>
          </a:xfrm>
        </p:spPr>
        <p:txBody>
          <a:bodyPr/>
          <a:lstStyle>
            <a:lvl1pPr>
              <a:defRPr/>
            </a:lvl1pPr>
          </a:lstStyle>
          <a:p>
            <a:pPr>
              <a:defRPr/>
            </a:pPr>
            <a:endParaRPr lang="es-ES"/>
          </a:p>
        </p:txBody>
      </p:sp>
      <p:sp>
        <p:nvSpPr>
          <p:cNvPr id="222" name="Rectangle 222"/>
          <p:cNvSpPr>
            <a:spLocks noGrp="1" noChangeArrowheads="1"/>
          </p:cNvSpPr>
          <p:nvPr>
            <p:ph type="sldNum" sz="quarter" idx="12"/>
          </p:nvPr>
        </p:nvSpPr>
        <p:spPr/>
        <p:txBody>
          <a:bodyPr/>
          <a:lstStyle>
            <a:lvl1pPr>
              <a:defRPr/>
            </a:lvl1pPr>
          </a:lstStyle>
          <a:p>
            <a:pPr>
              <a:defRPr/>
            </a:pPr>
            <a:fld id="{084C3808-74E8-4D87-9E5D-91A0C55B9FD7}" type="slidenum">
              <a:rPr lang="es-ES"/>
              <a:pPr>
                <a:defRPr/>
              </a:pPr>
              <a:t>‹Nº›</a:t>
            </a:fld>
            <a:endParaRPr lang="es-ES"/>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18"/>
          <p:cNvSpPr>
            <a:spLocks noGrp="1" noChangeArrowheads="1"/>
          </p:cNvSpPr>
          <p:nvPr>
            <p:ph type="sldNum" sz="quarter" idx="10"/>
          </p:nvPr>
        </p:nvSpPr>
        <p:spPr>
          <a:ln/>
        </p:spPr>
        <p:txBody>
          <a:bodyPr/>
          <a:lstStyle>
            <a:lvl1pPr>
              <a:defRPr/>
            </a:lvl1pPr>
          </a:lstStyle>
          <a:p>
            <a:pPr>
              <a:defRPr/>
            </a:pPr>
            <a:fld id="{806E80A2-3696-41C6-9F1F-00BB9206B278}" type="slidenum">
              <a:rPr lang="es-ES"/>
              <a:pPr>
                <a:defRPr/>
              </a:pPr>
              <a:t>‹Nº›</a:t>
            </a:fld>
            <a:endParaRPr lang="es-ES"/>
          </a:p>
        </p:txBody>
      </p:sp>
      <p:sp>
        <p:nvSpPr>
          <p:cNvPr id="5" name="Rectangle 219"/>
          <p:cNvSpPr>
            <a:spLocks noGrp="1" noChangeArrowheads="1"/>
          </p:cNvSpPr>
          <p:nvPr>
            <p:ph type="dt" sz="half" idx="11"/>
          </p:nvPr>
        </p:nvSpPr>
        <p:spPr>
          <a:ln/>
        </p:spPr>
        <p:txBody>
          <a:bodyPr/>
          <a:lstStyle>
            <a:lvl1pPr>
              <a:defRPr/>
            </a:lvl1pPr>
          </a:lstStyle>
          <a:p>
            <a:pPr>
              <a:defRPr/>
            </a:pPr>
            <a:endParaRPr lang="es-ES"/>
          </a:p>
        </p:txBody>
      </p:sp>
      <p:sp>
        <p:nvSpPr>
          <p:cNvPr id="6" name="Rectangle 220"/>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946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94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18"/>
          <p:cNvSpPr>
            <a:spLocks noGrp="1" noChangeArrowheads="1"/>
          </p:cNvSpPr>
          <p:nvPr>
            <p:ph type="sldNum" sz="quarter" idx="10"/>
          </p:nvPr>
        </p:nvSpPr>
        <p:spPr>
          <a:ln/>
        </p:spPr>
        <p:txBody>
          <a:bodyPr/>
          <a:lstStyle>
            <a:lvl1pPr>
              <a:defRPr/>
            </a:lvl1pPr>
          </a:lstStyle>
          <a:p>
            <a:pPr>
              <a:defRPr/>
            </a:pPr>
            <a:fld id="{0C3DDC50-D832-4BE3-AA18-3FE2D57CA328}" type="slidenum">
              <a:rPr lang="es-ES"/>
              <a:pPr>
                <a:defRPr/>
              </a:pPr>
              <a:t>‹Nº›</a:t>
            </a:fld>
            <a:endParaRPr lang="es-ES"/>
          </a:p>
        </p:txBody>
      </p:sp>
      <p:sp>
        <p:nvSpPr>
          <p:cNvPr id="5" name="Rectangle 219"/>
          <p:cNvSpPr>
            <a:spLocks noGrp="1" noChangeArrowheads="1"/>
          </p:cNvSpPr>
          <p:nvPr>
            <p:ph type="dt" sz="half" idx="11"/>
          </p:nvPr>
        </p:nvSpPr>
        <p:spPr>
          <a:ln/>
        </p:spPr>
        <p:txBody>
          <a:bodyPr/>
          <a:lstStyle>
            <a:lvl1pPr>
              <a:defRPr/>
            </a:lvl1pPr>
          </a:lstStyle>
          <a:p>
            <a:pPr>
              <a:defRPr/>
            </a:pPr>
            <a:endParaRPr lang="es-ES"/>
          </a:p>
        </p:txBody>
      </p:sp>
      <p:sp>
        <p:nvSpPr>
          <p:cNvPr id="6" name="Rectangle 220"/>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33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907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943350"/>
            <a:ext cx="4038600" cy="21907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218"/>
          <p:cNvSpPr>
            <a:spLocks noGrp="1" noChangeArrowheads="1"/>
          </p:cNvSpPr>
          <p:nvPr>
            <p:ph type="sldNum" sz="quarter" idx="10"/>
          </p:nvPr>
        </p:nvSpPr>
        <p:spPr>
          <a:ln/>
        </p:spPr>
        <p:txBody>
          <a:bodyPr/>
          <a:lstStyle>
            <a:lvl1pPr>
              <a:defRPr/>
            </a:lvl1pPr>
          </a:lstStyle>
          <a:p>
            <a:pPr>
              <a:defRPr/>
            </a:pPr>
            <a:fld id="{CF55CB6C-37AF-41CC-AFBD-C66CED841048}" type="slidenum">
              <a:rPr lang="es-ES"/>
              <a:pPr>
                <a:defRPr/>
              </a:pPr>
              <a:t>‹Nº›</a:t>
            </a:fld>
            <a:endParaRPr lang="es-ES"/>
          </a:p>
        </p:txBody>
      </p:sp>
      <p:sp>
        <p:nvSpPr>
          <p:cNvPr id="7" name="Rectangle 219"/>
          <p:cNvSpPr>
            <a:spLocks noGrp="1" noChangeArrowheads="1"/>
          </p:cNvSpPr>
          <p:nvPr>
            <p:ph type="dt" sz="half" idx="11"/>
          </p:nvPr>
        </p:nvSpPr>
        <p:spPr>
          <a:ln/>
        </p:spPr>
        <p:txBody>
          <a:bodyPr/>
          <a:lstStyle>
            <a:lvl1pPr>
              <a:defRPr/>
            </a:lvl1pPr>
          </a:lstStyle>
          <a:p>
            <a:pPr>
              <a:defRPr/>
            </a:pPr>
            <a:endParaRPr lang="es-ES"/>
          </a:p>
        </p:txBody>
      </p:sp>
      <p:sp>
        <p:nvSpPr>
          <p:cNvPr id="8" name="Rectangle 220"/>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33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3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18"/>
          <p:cNvSpPr>
            <a:spLocks noGrp="1" noChangeArrowheads="1"/>
          </p:cNvSpPr>
          <p:nvPr>
            <p:ph type="sldNum" sz="quarter" idx="10"/>
          </p:nvPr>
        </p:nvSpPr>
        <p:spPr>
          <a:ln/>
        </p:spPr>
        <p:txBody>
          <a:bodyPr/>
          <a:lstStyle>
            <a:lvl1pPr>
              <a:defRPr/>
            </a:lvl1pPr>
          </a:lstStyle>
          <a:p>
            <a:pPr>
              <a:defRPr/>
            </a:pPr>
            <a:fld id="{C2B6C70A-9488-482A-BE14-49D2B010D8C0}" type="slidenum">
              <a:rPr lang="es-ES"/>
              <a:pPr>
                <a:defRPr/>
              </a:pPr>
              <a:t>‹Nº›</a:t>
            </a:fld>
            <a:endParaRPr lang="es-ES"/>
          </a:p>
        </p:txBody>
      </p:sp>
      <p:sp>
        <p:nvSpPr>
          <p:cNvPr id="6" name="Rectangle 219"/>
          <p:cNvSpPr>
            <a:spLocks noGrp="1" noChangeArrowheads="1"/>
          </p:cNvSpPr>
          <p:nvPr>
            <p:ph type="dt" sz="half" idx="11"/>
          </p:nvPr>
        </p:nvSpPr>
        <p:spPr>
          <a:ln/>
        </p:spPr>
        <p:txBody>
          <a:bodyPr/>
          <a:lstStyle>
            <a:lvl1pPr>
              <a:defRPr/>
            </a:lvl1pPr>
          </a:lstStyle>
          <a:p>
            <a:pPr>
              <a:defRPr/>
            </a:pPr>
            <a:endParaRPr lang="es-ES"/>
          </a:p>
        </p:txBody>
      </p:sp>
      <p:sp>
        <p:nvSpPr>
          <p:cNvPr id="7" name="Rectangle 220"/>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8229600" cy="21907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57200" y="3943350"/>
            <a:ext cx="8229600" cy="21907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18"/>
          <p:cNvSpPr>
            <a:spLocks noGrp="1" noChangeArrowheads="1"/>
          </p:cNvSpPr>
          <p:nvPr>
            <p:ph type="sldNum" sz="quarter" idx="10"/>
          </p:nvPr>
        </p:nvSpPr>
        <p:spPr>
          <a:ln/>
        </p:spPr>
        <p:txBody>
          <a:bodyPr/>
          <a:lstStyle>
            <a:lvl1pPr>
              <a:defRPr/>
            </a:lvl1pPr>
          </a:lstStyle>
          <a:p>
            <a:pPr>
              <a:defRPr/>
            </a:pPr>
            <a:fld id="{BB7FA265-93D4-47A6-8736-21D82D649988}" type="slidenum">
              <a:rPr lang="es-ES"/>
              <a:pPr>
                <a:defRPr/>
              </a:pPr>
              <a:t>‹Nº›</a:t>
            </a:fld>
            <a:endParaRPr lang="es-ES"/>
          </a:p>
        </p:txBody>
      </p:sp>
      <p:sp>
        <p:nvSpPr>
          <p:cNvPr id="6" name="Rectangle 219"/>
          <p:cNvSpPr>
            <a:spLocks noGrp="1" noChangeArrowheads="1"/>
          </p:cNvSpPr>
          <p:nvPr>
            <p:ph type="dt" sz="half" idx="11"/>
          </p:nvPr>
        </p:nvSpPr>
        <p:spPr>
          <a:ln/>
        </p:spPr>
        <p:txBody>
          <a:bodyPr/>
          <a:lstStyle>
            <a:lvl1pPr>
              <a:defRPr/>
            </a:lvl1pPr>
          </a:lstStyle>
          <a:p>
            <a:pPr>
              <a:defRPr/>
            </a:pPr>
            <a:endParaRPr lang="es-ES"/>
          </a:p>
        </p:txBody>
      </p:sp>
      <p:sp>
        <p:nvSpPr>
          <p:cNvPr id="7" name="Rectangle 220"/>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ítulo, 2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457200" y="1600200"/>
            <a:ext cx="4038600" cy="21907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57200" y="3943350"/>
            <a:ext cx="4038600" cy="21907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half" idx="3"/>
          </p:nvPr>
        </p:nvSpPr>
        <p:spPr>
          <a:xfrm>
            <a:off x="4648200" y="1600200"/>
            <a:ext cx="4038600" cy="4533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218"/>
          <p:cNvSpPr>
            <a:spLocks noGrp="1" noChangeArrowheads="1"/>
          </p:cNvSpPr>
          <p:nvPr>
            <p:ph type="sldNum" sz="quarter" idx="10"/>
          </p:nvPr>
        </p:nvSpPr>
        <p:spPr>
          <a:ln/>
        </p:spPr>
        <p:txBody>
          <a:bodyPr/>
          <a:lstStyle>
            <a:lvl1pPr>
              <a:defRPr/>
            </a:lvl1pPr>
          </a:lstStyle>
          <a:p>
            <a:pPr>
              <a:defRPr/>
            </a:pPr>
            <a:fld id="{2B304258-245D-468E-B508-42CFE22EFFDC}" type="slidenum">
              <a:rPr lang="es-ES"/>
              <a:pPr>
                <a:defRPr/>
              </a:pPr>
              <a:t>‹Nº›</a:t>
            </a:fld>
            <a:endParaRPr lang="es-ES"/>
          </a:p>
        </p:txBody>
      </p:sp>
      <p:sp>
        <p:nvSpPr>
          <p:cNvPr id="7" name="Rectangle 219"/>
          <p:cNvSpPr>
            <a:spLocks noGrp="1" noChangeArrowheads="1"/>
          </p:cNvSpPr>
          <p:nvPr>
            <p:ph type="dt" sz="half" idx="11"/>
          </p:nvPr>
        </p:nvSpPr>
        <p:spPr>
          <a:ln/>
        </p:spPr>
        <p:txBody>
          <a:bodyPr/>
          <a:lstStyle>
            <a:lvl1pPr>
              <a:defRPr/>
            </a:lvl1pPr>
          </a:lstStyle>
          <a:p>
            <a:pPr>
              <a:defRPr/>
            </a:pPr>
            <a:endParaRPr lang="es-ES"/>
          </a:p>
        </p:txBody>
      </p:sp>
      <p:sp>
        <p:nvSpPr>
          <p:cNvPr id="8" name="Rectangle 220"/>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33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648200" y="1600200"/>
            <a:ext cx="4038600" cy="4533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18"/>
          <p:cNvSpPr>
            <a:spLocks noGrp="1" noChangeArrowheads="1"/>
          </p:cNvSpPr>
          <p:nvPr>
            <p:ph type="sldNum" sz="quarter" idx="10"/>
          </p:nvPr>
        </p:nvSpPr>
        <p:spPr>
          <a:ln/>
        </p:spPr>
        <p:txBody>
          <a:bodyPr/>
          <a:lstStyle>
            <a:lvl1pPr>
              <a:defRPr/>
            </a:lvl1pPr>
          </a:lstStyle>
          <a:p>
            <a:pPr>
              <a:defRPr/>
            </a:pPr>
            <a:fld id="{7492D52A-F18F-4D51-BF59-6059480F00C5}" type="slidenum">
              <a:rPr lang="es-ES"/>
              <a:pPr>
                <a:defRPr/>
              </a:pPr>
              <a:t>‹Nº›</a:t>
            </a:fld>
            <a:endParaRPr lang="es-ES"/>
          </a:p>
        </p:txBody>
      </p:sp>
      <p:sp>
        <p:nvSpPr>
          <p:cNvPr id="6" name="Rectangle 219"/>
          <p:cNvSpPr>
            <a:spLocks noGrp="1" noChangeArrowheads="1"/>
          </p:cNvSpPr>
          <p:nvPr>
            <p:ph type="dt" sz="half" idx="11"/>
          </p:nvPr>
        </p:nvSpPr>
        <p:spPr>
          <a:ln/>
        </p:spPr>
        <p:txBody>
          <a:bodyPr/>
          <a:lstStyle>
            <a:lvl1pPr>
              <a:defRPr/>
            </a:lvl1pPr>
          </a:lstStyle>
          <a:p>
            <a:pPr>
              <a:defRPr/>
            </a:pPr>
            <a:endParaRPr lang="es-ES"/>
          </a:p>
        </p:txBody>
      </p:sp>
      <p:sp>
        <p:nvSpPr>
          <p:cNvPr id="7" name="Rectangle 220"/>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18"/>
          <p:cNvSpPr>
            <a:spLocks noGrp="1" noChangeArrowheads="1"/>
          </p:cNvSpPr>
          <p:nvPr>
            <p:ph type="sldNum" sz="quarter" idx="10"/>
          </p:nvPr>
        </p:nvSpPr>
        <p:spPr>
          <a:ln/>
        </p:spPr>
        <p:txBody>
          <a:bodyPr/>
          <a:lstStyle>
            <a:lvl1pPr>
              <a:defRPr/>
            </a:lvl1pPr>
          </a:lstStyle>
          <a:p>
            <a:pPr>
              <a:defRPr/>
            </a:pPr>
            <a:fld id="{24688F5F-6DF9-414F-B6CC-1F7781C2BE89}" type="slidenum">
              <a:rPr lang="es-ES"/>
              <a:pPr>
                <a:defRPr/>
              </a:pPr>
              <a:t>‹Nº›</a:t>
            </a:fld>
            <a:endParaRPr lang="es-ES"/>
          </a:p>
        </p:txBody>
      </p:sp>
      <p:sp>
        <p:nvSpPr>
          <p:cNvPr id="5" name="Rectangle 219"/>
          <p:cNvSpPr>
            <a:spLocks noGrp="1" noChangeArrowheads="1"/>
          </p:cNvSpPr>
          <p:nvPr>
            <p:ph type="dt" sz="half" idx="11"/>
          </p:nvPr>
        </p:nvSpPr>
        <p:spPr>
          <a:ln/>
        </p:spPr>
        <p:txBody>
          <a:bodyPr/>
          <a:lstStyle>
            <a:lvl1pPr>
              <a:defRPr/>
            </a:lvl1pPr>
          </a:lstStyle>
          <a:p>
            <a:pPr>
              <a:defRPr/>
            </a:pPr>
            <a:endParaRPr lang="es-ES"/>
          </a:p>
        </p:txBody>
      </p:sp>
      <p:sp>
        <p:nvSpPr>
          <p:cNvPr id="6" name="Rectangle 220"/>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218"/>
          <p:cNvSpPr>
            <a:spLocks noGrp="1" noChangeArrowheads="1"/>
          </p:cNvSpPr>
          <p:nvPr>
            <p:ph type="sldNum" sz="quarter" idx="10"/>
          </p:nvPr>
        </p:nvSpPr>
        <p:spPr>
          <a:ln/>
        </p:spPr>
        <p:txBody>
          <a:bodyPr/>
          <a:lstStyle>
            <a:lvl1pPr>
              <a:defRPr/>
            </a:lvl1pPr>
          </a:lstStyle>
          <a:p>
            <a:pPr>
              <a:defRPr/>
            </a:pPr>
            <a:fld id="{E551C220-A551-45C5-A627-F021FAE86F06}" type="slidenum">
              <a:rPr lang="es-ES"/>
              <a:pPr>
                <a:defRPr/>
              </a:pPr>
              <a:t>‹Nº›</a:t>
            </a:fld>
            <a:endParaRPr lang="es-ES"/>
          </a:p>
        </p:txBody>
      </p:sp>
      <p:sp>
        <p:nvSpPr>
          <p:cNvPr id="5" name="Rectangle 219"/>
          <p:cNvSpPr>
            <a:spLocks noGrp="1" noChangeArrowheads="1"/>
          </p:cNvSpPr>
          <p:nvPr>
            <p:ph type="dt" sz="half" idx="11"/>
          </p:nvPr>
        </p:nvSpPr>
        <p:spPr>
          <a:ln/>
        </p:spPr>
        <p:txBody>
          <a:bodyPr/>
          <a:lstStyle>
            <a:lvl1pPr>
              <a:defRPr/>
            </a:lvl1pPr>
          </a:lstStyle>
          <a:p>
            <a:pPr>
              <a:defRPr/>
            </a:pPr>
            <a:endParaRPr lang="es-ES"/>
          </a:p>
        </p:txBody>
      </p:sp>
      <p:sp>
        <p:nvSpPr>
          <p:cNvPr id="6" name="Rectangle 220"/>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18"/>
          <p:cNvSpPr>
            <a:spLocks noGrp="1" noChangeArrowheads="1"/>
          </p:cNvSpPr>
          <p:nvPr>
            <p:ph type="sldNum" sz="quarter" idx="10"/>
          </p:nvPr>
        </p:nvSpPr>
        <p:spPr>
          <a:ln/>
        </p:spPr>
        <p:txBody>
          <a:bodyPr/>
          <a:lstStyle>
            <a:lvl1pPr>
              <a:defRPr/>
            </a:lvl1pPr>
          </a:lstStyle>
          <a:p>
            <a:pPr>
              <a:defRPr/>
            </a:pPr>
            <a:fld id="{81202BB3-8956-4BA4-A5B2-36520D527660}" type="slidenum">
              <a:rPr lang="es-ES"/>
              <a:pPr>
                <a:defRPr/>
              </a:pPr>
              <a:t>‹Nº›</a:t>
            </a:fld>
            <a:endParaRPr lang="es-ES"/>
          </a:p>
        </p:txBody>
      </p:sp>
      <p:sp>
        <p:nvSpPr>
          <p:cNvPr id="6" name="Rectangle 219"/>
          <p:cNvSpPr>
            <a:spLocks noGrp="1" noChangeArrowheads="1"/>
          </p:cNvSpPr>
          <p:nvPr>
            <p:ph type="dt" sz="half" idx="11"/>
          </p:nvPr>
        </p:nvSpPr>
        <p:spPr>
          <a:ln/>
        </p:spPr>
        <p:txBody>
          <a:bodyPr/>
          <a:lstStyle>
            <a:lvl1pPr>
              <a:defRPr/>
            </a:lvl1pPr>
          </a:lstStyle>
          <a:p>
            <a:pPr>
              <a:defRPr/>
            </a:pPr>
            <a:endParaRPr lang="es-ES"/>
          </a:p>
        </p:txBody>
      </p:sp>
      <p:sp>
        <p:nvSpPr>
          <p:cNvPr id="7" name="Rectangle 220"/>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218"/>
          <p:cNvSpPr>
            <a:spLocks noGrp="1" noChangeArrowheads="1"/>
          </p:cNvSpPr>
          <p:nvPr>
            <p:ph type="sldNum" sz="quarter" idx="10"/>
          </p:nvPr>
        </p:nvSpPr>
        <p:spPr>
          <a:ln/>
        </p:spPr>
        <p:txBody>
          <a:bodyPr/>
          <a:lstStyle>
            <a:lvl1pPr>
              <a:defRPr/>
            </a:lvl1pPr>
          </a:lstStyle>
          <a:p>
            <a:pPr>
              <a:defRPr/>
            </a:pPr>
            <a:fld id="{B343827B-9197-4393-BA60-FCE2AC6671B5}" type="slidenum">
              <a:rPr lang="es-ES"/>
              <a:pPr>
                <a:defRPr/>
              </a:pPr>
              <a:t>‹Nº›</a:t>
            </a:fld>
            <a:endParaRPr lang="es-ES"/>
          </a:p>
        </p:txBody>
      </p:sp>
      <p:sp>
        <p:nvSpPr>
          <p:cNvPr id="8" name="Rectangle 219"/>
          <p:cNvSpPr>
            <a:spLocks noGrp="1" noChangeArrowheads="1"/>
          </p:cNvSpPr>
          <p:nvPr>
            <p:ph type="dt" sz="half" idx="11"/>
          </p:nvPr>
        </p:nvSpPr>
        <p:spPr>
          <a:ln/>
        </p:spPr>
        <p:txBody>
          <a:bodyPr/>
          <a:lstStyle>
            <a:lvl1pPr>
              <a:defRPr/>
            </a:lvl1pPr>
          </a:lstStyle>
          <a:p>
            <a:pPr>
              <a:defRPr/>
            </a:pPr>
            <a:endParaRPr lang="es-ES"/>
          </a:p>
        </p:txBody>
      </p:sp>
      <p:sp>
        <p:nvSpPr>
          <p:cNvPr id="9" name="Rectangle 220"/>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218"/>
          <p:cNvSpPr>
            <a:spLocks noGrp="1" noChangeArrowheads="1"/>
          </p:cNvSpPr>
          <p:nvPr>
            <p:ph type="sldNum" sz="quarter" idx="10"/>
          </p:nvPr>
        </p:nvSpPr>
        <p:spPr>
          <a:ln/>
        </p:spPr>
        <p:txBody>
          <a:bodyPr/>
          <a:lstStyle>
            <a:lvl1pPr>
              <a:defRPr/>
            </a:lvl1pPr>
          </a:lstStyle>
          <a:p>
            <a:pPr>
              <a:defRPr/>
            </a:pPr>
            <a:fld id="{D786B7D2-982F-4B2D-937F-1817B2F4442E}" type="slidenum">
              <a:rPr lang="es-ES"/>
              <a:pPr>
                <a:defRPr/>
              </a:pPr>
              <a:t>‹Nº›</a:t>
            </a:fld>
            <a:endParaRPr lang="es-ES"/>
          </a:p>
        </p:txBody>
      </p:sp>
      <p:sp>
        <p:nvSpPr>
          <p:cNvPr id="4" name="Rectangle 219"/>
          <p:cNvSpPr>
            <a:spLocks noGrp="1" noChangeArrowheads="1"/>
          </p:cNvSpPr>
          <p:nvPr>
            <p:ph type="dt" sz="half" idx="11"/>
          </p:nvPr>
        </p:nvSpPr>
        <p:spPr>
          <a:ln/>
        </p:spPr>
        <p:txBody>
          <a:bodyPr/>
          <a:lstStyle>
            <a:lvl1pPr>
              <a:defRPr/>
            </a:lvl1pPr>
          </a:lstStyle>
          <a:p>
            <a:pPr>
              <a:defRPr/>
            </a:pPr>
            <a:endParaRPr lang="es-ES"/>
          </a:p>
        </p:txBody>
      </p:sp>
      <p:sp>
        <p:nvSpPr>
          <p:cNvPr id="5" name="Rectangle 220"/>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pPr>
              <a:defRPr/>
            </a:pPr>
            <a:fld id="{77D9C799-8F74-4309-AAF5-983022100FF5}" type="slidenum">
              <a:rPr lang="es-ES"/>
              <a:pPr>
                <a:defRPr/>
              </a:pPr>
              <a:t>‹Nº›</a:t>
            </a:fld>
            <a:endParaRPr lang="es-ES"/>
          </a:p>
        </p:txBody>
      </p:sp>
      <p:sp>
        <p:nvSpPr>
          <p:cNvPr id="3" name="Rectangle 219"/>
          <p:cNvSpPr>
            <a:spLocks noGrp="1" noChangeArrowheads="1"/>
          </p:cNvSpPr>
          <p:nvPr>
            <p:ph type="dt" sz="half" idx="11"/>
          </p:nvPr>
        </p:nvSpPr>
        <p:spPr>
          <a:ln/>
        </p:spPr>
        <p:txBody>
          <a:bodyPr/>
          <a:lstStyle>
            <a:lvl1pPr>
              <a:defRPr/>
            </a:lvl1pPr>
          </a:lstStyle>
          <a:p>
            <a:pPr>
              <a:defRPr/>
            </a:pPr>
            <a:endParaRPr lang="es-ES"/>
          </a:p>
        </p:txBody>
      </p:sp>
      <p:sp>
        <p:nvSpPr>
          <p:cNvPr id="4" name="Rectangle 220"/>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18"/>
          <p:cNvSpPr>
            <a:spLocks noGrp="1" noChangeArrowheads="1"/>
          </p:cNvSpPr>
          <p:nvPr>
            <p:ph type="sldNum" sz="quarter" idx="10"/>
          </p:nvPr>
        </p:nvSpPr>
        <p:spPr>
          <a:ln/>
        </p:spPr>
        <p:txBody>
          <a:bodyPr/>
          <a:lstStyle>
            <a:lvl1pPr>
              <a:defRPr/>
            </a:lvl1pPr>
          </a:lstStyle>
          <a:p>
            <a:pPr>
              <a:defRPr/>
            </a:pPr>
            <a:fld id="{DF6BB62F-E47D-4881-9410-FD1A2C9F2CE5}" type="slidenum">
              <a:rPr lang="es-ES"/>
              <a:pPr>
                <a:defRPr/>
              </a:pPr>
              <a:t>‹Nº›</a:t>
            </a:fld>
            <a:endParaRPr lang="es-ES"/>
          </a:p>
        </p:txBody>
      </p:sp>
      <p:sp>
        <p:nvSpPr>
          <p:cNvPr id="6" name="Rectangle 219"/>
          <p:cNvSpPr>
            <a:spLocks noGrp="1" noChangeArrowheads="1"/>
          </p:cNvSpPr>
          <p:nvPr>
            <p:ph type="dt" sz="half" idx="11"/>
          </p:nvPr>
        </p:nvSpPr>
        <p:spPr>
          <a:ln/>
        </p:spPr>
        <p:txBody>
          <a:bodyPr/>
          <a:lstStyle>
            <a:lvl1pPr>
              <a:defRPr/>
            </a:lvl1pPr>
          </a:lstStyle>
          <a:p>
            <a:pPr>
              <a:defRPr/>
            </a:pPr>
            <a:endParaRPr lang="es-ES"/>
          </a:p>
        </p:txBody>
      </p:sp>
      <p:sp>
        <p:nvSpPr>
          <p:cNvPr id="7" name="Rectangle 220"/>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18"/>
          <p:cNvSpPr>
            <a:spLocks noGrp="1" noChangeArrowheads="1"/>
          </p:cNvSpPr>
          <p:nvPr>
            <p:ph type="sldNum" sz="quarter" idx="10"/>
          </p:nvPr>
        </p:nvSpPr>
        <p:spPr>
          <a:ln/>
        </p:spPr>
        <p:txBody>
          <a:bodyPr/>
          <a:lstStyle>
            <a:lvl1pPr>
              <a:defRPr/>
            </a:lvl1pPr>
          </a:lstStyle>
          <a:p>
            <a:pPr>
              <a:defRPr/>
            </a:pPr>
            <a:fld id="{9E842C9F-F914-426C-9FA8-9734C97710B6}" type="slidenum">
              <a:rPr lang="es-ES"/>
              <a:pPr>
                <a:defRPr/>
              </a:pPr>
              <a:t>‹Nº›</a:t>
            </a:fld>
            <a:endParaRPr lang="es-ES"/>
          </a:p>
        </p:txBody>
      </p:sp>
      <p:sp>
        <p:nvSpPr>
          <p:cNvPr id="6" name="Rectangle 219"/>
          <p:cNvSpPr>
            <a:spLocks noGrp="1" noChangeArrowheads="1"/>
          </p:cNvSpPr>
          <p:nvPr>
            <p:ph type="dt" sz="half" idx="11"/>
          </p:nvPr>
        </p:nvSpPr>
        <p:spPr>
          <a:ln/>
        </p:spPr>
        <p:txBody>
          <a:bodyPr/>
          <a:lstStyle>
            <a:lvl1pPr>
              <a:defRPr/>
            </a:lvl1pPr>
          </a:lstStyle>
          <a:p>
            <a:pPr>
              <a:defRPr/>
            </a:pPr>
            <a:endParaRPr lang="es-ES"/>
          </a:p>
        </p:txBody>
      </p:sp>
      <p:sp>
        <p:nvSpPr>
          <p:cNvPr id="7" name="Rectangle 220"/>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96888" y="1308100"/>
            <a:ext cx="10429876" cy="5908675"/>
            <a:chOff x="-313" y="824"/>
            <a:chExt cx="6570" cy="3722"/>
          </a:xfrm>
        </p:grpSpPr>
        <p:sp>
          <p:nvSpPr>
            <p:cNvPr id="7171"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s-ES" b="0">
                <a:effectLst>
                  <a:outerShdw blurRad="38100" dist="38100" dir="2700000" algn="tl">
                    <a:srgbClr val="000000"/>
                  </a:outerShdw>
                </a:effectLst>
              </a:endParaRPr>
            </a:p>
          </p:txBody>
        </p:sp>
        <p:sp>
          <p:nvSpPr>
            <p:cNvPr id="7172"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s-ES" b="0">
                <a:effectLst>
                  <a:outerShdw blurRad="38100" dist="38100" dir="2700000" algn="tl">
                    <a:srgbClr val="000000"/>
                  </a:outerShdw>
                </a:effectLst>
              </a:endParaRPr>
            </a:p>
          </p:txBody>
        </p:sp>
        <p:sp>
          <p:nvSpPr>
            <p:cNvPr id="7173"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s-ES" b="0">
                <a:effectLst>
                  <a:outerShdw blurRad="38100" dist="38100" dir="2700000" algn="tl">
                    <a:srgbClr val="000000"/>
                  </a:outerShdw>
                </a:effectLst>
              </a:endParaRPr>
            </a:p>
          </p:txBody>
        </p:sp>
        <p:sp>
          <p:nvSpPr>
            <p:cNvPr id="7174"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s-ES" b="0">
                <a:effectLst>
                  <a:outerShdw blurRad="38100" dist="38100" dir="2700000" algn="tl">
                    <a:srgbClr val="000000"/>
                  </a:outerShdw>
                </a:effectLst>
              </a:endParaRPr>
            </a:p>
          </p:txBody>
        </p:sp>
        <p:sp>
          <p:nvSpPr>
            <p:cNvPr id="7175"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s-ES" b="0">
                <a:effectLst>
                  <a:outerShdw blurRad="38100" dist="38100" dir="2700000" algn="tl">
                    <a:srgbClr val="000000"/>
                  </a:outerShdw>
                </a:effectLst>
              </a:endParaRPr>
            </a:p>
          </p:txBody>
        </p:sp>
        <p:sp>
          <p:nvSpPr>
            <p:cNvPr id="7176"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s-ES" b="0">
                <a:effectLst>
                  <a:outerShdw blurRad="38100" dist="38100" dir="2700000" algn="tl">
                    <a:srgbClr val="000000"/>
                  </a:outerShdw>
                </a:effectLst>
              </a:endParaRPr>
            </a:p>
          </p:txBody>
        </p:sp>
        <p:sp>
          <p:nvSpPr>
            <p:cNvPr id="7177"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s-ES" b="0">
                <a:effectLst>
                  <a:outerShdw blurRad="38100" dist="38100" dir="2700000" algn="tl">
                    <a:srgbClr val="000000"/>
                  </a:outerShdw>
                </a:effectLst>
              </a:endParaRPr>
            </a:p>
          </p:txBody>
        </p:sp>
        <p:sp>
          <p:nvSpPr>
            <p:cNvPr id="7178"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a:defRPr/>
              </a:pPr>
              <a:endParaRPr lang="es-ES" b="0">
                <a:effectLst>
                  <a:outerShdw blurRad="38100" dist="38100" dir="2700000" algn="tl">
                    <a:srgbClr val="000000"/>
                  </a:outerShdw>
                </a:effectLst>
              </a:endParaRPr>
            </a:p>
          </p:txBody>
        </p:sp>
        <p:sp>
          <p:nvSpPr>
            <p:cNvPr id="7179"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a:defRPr/>
              </a:pPr>
              <a:endParaRPr lang="es-ES" b="0">
                <a:effectLst>
                  <a:outerShdw blurRad="38100" dist="38100" dir="2700000" algn="tl">
                    <a:srgbClr val="000000"/>
                  </a:outerShdw>
                </a:effectLst>
              </a:endParaRPr>
            </a:p>
          </p:txBody>
        </p:sp>
        <p:sp>
          <p:nvSpPr>
            <p:cNvPr id="7180"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a:defRPr/>
              </a:pPr>
              <a:endParaRPr lang="es-ES" b="0">
                <a:effectLst>
                  <a:outerShdw blurRad="38100" dist="38100" dir="2700000" algn="tl">
                    <a:srgbClr val="000000"/>
                  </a:outerShdw>
                </a:effectLst>
              </a:endParaRPr>
            </a:p>
          </p:txBody>
        </p:sp>
        <p:sp>
          <p:nvSpPr>
            <p:cNvPr id="7181"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es-ES" b="0">
                <a:effectLst>
                  <a:outerShdw blurRad="38100" dist="38100" dir="2700000" algn="tl">
                    <a:srgbClr val="000000"/>
                  </a:outerShdw>
                </a:effectLst>
              </a:endParaRPr>
            </a:p>
          </p:txBody>
        </p:sp>
        <p:sp>
          <p:nvSpPr>
            <p:cNvPr id="7182"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a:defRPr/>
              </a:pPr>
              <a:endParaRPr lang="es-ES" b="0">
                <a:effectLst>
                  <a:outerShdw blurRad="38100" dist="38100" dir="2700000" algn="tl">
                    <a:srgbClr val="000000"/>
                  </a:outerShdw>
                </a:effectLst>
              </a:endParaRPr>
            </a:p>
          </p:txBody>
        </p:sp>
        <p:sp>
          <p:nvSpPr>
            <p:cNvPr id="7183"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a:defRPr/>
              </a:pPr>
              <a:endParaRPr lang="es-ES" b="0">
                <a:effectLst>
                  <a:outerShdw blurRad="38100" dist="38100" dir="2700000" algn="tl">
                    <a:srgbClr val="000000"/>
                  </a:outerShdw>
                </a:effectLst>
              </a:endParaRPr>
            </a:p>
          </p:txBody>
        </p:sp>
        <p:sp>
          <p:nvSpPr>
            <p:cNvPr id="7184"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a:defRPr/>
              </a:pPr>
              <a:endParaRPr lang="es-ES" b="0">
                <a:effectLst>
                  <a:outerShdw blurRad="38100" dist="38100" dir="2700000" algn="tl">
                    <a:srgbClr val="000000"/>
                  </a:outerShdw>
                </a:effectLst>
              </a:endParaRPr>
            </a:p>
          </p:txBody>
        </p:sp>
        <p:sp>
          <p:nvSpPr>
            <p:cNvPr id="7185"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defRPr/>
              </a:pPr>
              <a:endParaRPr lang="es-ES" b="0">
                <a:effectLst>
                  <a:outerShdw blurRad="38100" dist="38100" dir="2700000" algn="tl">
                    <a:srgbClr val="000000"/>
                  </a:outerShdw>
                </a:effectLst>
              </a:endParaRPr>
            </a:p>
          </p:txBody>
        </p:sp>
        <p:sp>
          <p:nvSpPr>
            <p:cNvPr id="7186"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defRPr/>
              </a:pPr>
              <a:endParaRPr lang="es-ES" b="0">
                <a:effectLst>
                  <a:outerShdw blurRad="38100" dist="38100" dir="2700000" algn="tl">
                    <a:srgbClr val="000000"/>
                  </a:outerShdw>
                </a:effectLst>
              </a:endParaRPr>
            </a:p>
          </p:txBody>
        </p:sp>
        <p:sp>
          <p:nvSpPr>
            <p:cNvPr id="7187"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a:defRPr/>
              </a:pPr>
              <a:endParaRPr lang="es-ES" b="0">
                <a:effectLst>
                  <a:outerShdw blurRad="38100" dist="38100" dir="2700000" algn="tl">
                    <a:srgbClr val="000000"/>
                  </a:outerShdw>
                </a:effectLst>
              </a:endParaRPr>
            </a:p>
          </p:txBody>
        </p:sp>
        <p:sp>
          <p:nvSpPr>
            <p:cNvPr id="7188"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defRPr/>
              </a:pPr>
              <a:endParaRPr lang="es-ES" b="0">
                <a:effectLst>
                  <a:outerShdw blurRad="38100" dist="38100" dir="2700000" algn="tl">
                    <a:srgbClr val="000000"/>
                  </a:outerShdw>
                </a:effectLst>
              </a:endParaRPr>
            </a:p>
          </p:txBody>
        </p:sp>
        <p:sp>
          <p:nvSpPr>
            <p:cNvPr id="7189"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defRPr/>
              </a:pPr>
              <a:endParaRPr lang="es-ES" b="0">
                <a:effectLst>
                  <a:outerShdw blurRad="38100" dist="38100" dir="2700000" algn="tl">
                    <a:srgbClr val="000000"/>
                  </a:outerShdw>
                </a:effectLst>
              </a:endParaRPr>
            </a:p>
          </p:txBody>
        </p:sp>
        <p:sp>
          <p:nvSpPr>
            <p:cNvPr id="7190"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a:defRPr/>
              </a:pPr>
              <a:endParaRPr lang="es-ES" b="0">
                <a:effectLst>
                  <a:outerShdw blurRad="38100" dist="38100" dir="2700000" algn="tl">
                    <a:srgbClr val="000000"/>
                  </a:outerShdw>
                </a:effectLst>
              </a:endParaRPr>
            </a:p>
          </p:txBody>
        </p:sp>
        <p:sp>
          <p:nvSpPr>
            <p:cNvPr id="7191"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a:defRPr/>
              </a:pPr>
              <a:endParaRPr lang="es-ES" b="0">
                <a:effectLst>
                  <a:outerShdw blurRad="38100" dist="38100" dir="2700000" algn="tl">
                    <a:srgbClr val="000000"/>
                  </a:outerShdw>
                </a:effectLst>
              </a:endParaRPr>
            </a:p>
          </p:txBody>
        </p:sp>
        <p:sp>
          <p:nvSpPr>
            <p:cNvPr id="7192"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a:defRPr/>
              </a:pPr>
              <a:endParaRPr lang="es-ES" b="0">
                <a:effectLst>
                  <a:outerShdw blurRad="38100" dist="38100" dir="2700000" algn="tl">
                    <a:srgbClr val="000000"/>
                  </a:outerShdw>
                </a:effectLst>
              </a:endParaRPr>
            </a:p>
          </p:txBody>
        </p:sp>
        <p:sp>
          <p:nvSpPr>
            <p:cNvPr id="7193"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es-ES" b="0">
                <a:effectLst>
                  <a:outerShdw blurRad="38100" dist="38100" dir="2700000" algn="tl">
                    <a:srgbClr val="000000"/>
                  </a:outerShdw>
                </a:effectLst>
              </a:endParaRPr>
            </a:p>
          </p:txBody>
        </p:sp>
        <p:sp>
          <p:nvSpPr>
            <p:cNvPr id="7194"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es-ES" b="0">
                <a:effectLst>
                  <a:outerShdw blurRad="38100" dist="38100" dir="2700000" algn="tl">
                    <a:srgbClr val="000000"/>
                  </a:outerShdw>
                </a:effectLst>
              </a:endParaRPr>
            </a:p>
          </p:txBody>
        </p:sp>
        <p:sp>
          <p:nvSpPr>
            <p:cNvPr id="7195"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es-ES" b="0">
                <a:effectLst>
                  <a:outerShdw blurRad="38100" dist="38100" dir="2700000" algn="tl">
                    <a:srgbClr val="000000"/>
                  </a:outerShdw>
                </a:effectLst>
              </a:endParaRPr>
            </a:p>
          </p:txBody>
        </p:sp>
        <p:sp>
          <p:nvSpPr>
            <p:cNvPr id="7196"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es-ES" b="0">
                <a:effectLst>
                  <a:outerShdw blurRad="38100" dist="38100" dir="2700000" algn="tl">
                    <a:srgbClr val="000000"/>
                  </a:outerShdw>
                </a:effectLst>
              </a:endParaRPr>
            </a:p>
          </p:txBody>
        </p:sp>
        <p:sp>
          <p:nvSpPr>
            <p:cNvPr id="7197"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a:defRPr/>
              </a:pPr>
              <a:endParaRPr lang="es-ES" b="0">
                <a:effectLst>
                  <a:outerShdw blurRad="38100" dist="38100" dir="2700000" algn="tl">
                    <a:srgbClr val="000000"/>
                  </a:outerShdw>
                </a:effectLst>
              </a:endParaRPr>
            </a:p>
          </p:txBody>
        </p:sp>
        <p:sp>
          <p:nvSpPr>
            <p:cNvPr id="7198"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defRPr/>
              </a:pPr>
              <a:endParaRPr lang="es-ES" b="0">
                <a:effectLst>
                  <a:outerShdw blurRad="38100" dist="38100" dir="2700000" algn="tl">
                    <a:srgbClr val="000000"/>
                  </a:outerShdw>
                </a:effectLst>
              </a:endParaRPr>
            </a:p>
          </p:txBody>
        </p:sp>
        <p:sp>
          <p:nvSpPr>
            <p:cNvPr id="7199"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defRPr/>
              </a:pPr>
              <a:endParaRPr lang="es-ES" b="0">
                <a:effectLst>
                  <a:outerShdw blurRad="38100" dist="38100" dir="2700000" algn="tl">
                    <a:srgbClr val="000000"/>
                  </a:outerShdw>
                </a:effectLst>
              </a:endParaRPr>
            </a:p>
          </p:txBody>
        </p:sp>
        <p:sp>
          <p:nvSpPr>
            <p:cNvPr id="7200"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es-ES" b="0">
                <a:effectLst>
                  <a:outerShdw blurRad="38100" dist="38100" dir="2700000" algn="tl">
                    <a:srgbClr val="000000"/>
                  </a:outerShdw>
                </a:effectLst>
              </a:endParaRPr>
            </a:p>
          </p:txBody>
        </p:sp>
        <p:sp>
          <p:nvSpPr>
            <p:cNvPr id="7201"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a:defRPr/>
              </a:pPr>
              <a:endParaRPr lang="es-ES" b="0">
                <a:effectLst>
                  <a:outerShdw blurRad="38100" dist="38100" dir="2700000" algn="tl">
                    <a:srgbClr val="000000"/>
                  </a:outerShdw>
                </a:effectLst>
              </a:endParaRPr>
            </a:p>
          </p:txBody>
        </p:sp>
        <p:sp>
          <p:nvSpPr>
            <p:cNvPr id="7202"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a:defRPr/>
              </a:pPr>
              <a:endParaRPr lang="es-ES" b="0">
                <a:effectLst>
                  <a:outerShdw blurRad="38100" dist="38100" dir="2700000" algn="tl">
                    <a:srgbClr val="000000"/>
                  </a:outerShdw>
                </a:effectLst>
              </a:endParaRPr>
            </a:p>
          </p:txBody>
        </p:sp>
        <p:sp>
          <p:nvSpPr>
            <p:cNvPr id="7203"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s-ES"/>
            </a:p>
          </p:txBody>
        </p:sp>
        <p:sp>
          <p:nvSpPr>
            <p:cNvPr id="7204"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s-ES"/>
            </a:p>
          </p:txBody>
        </p:sp>
        <p:sp>
          <p:nvSpPr>
            <p:cNvPr id="7205"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s-ES"/>
            </a:p>
          </p:txBody>
        </p:sp>
        <p:sp>
          <p:nvSpPr>
            <p:cNvPr id="7206"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s-ES"/>
            </a:p>
          </p:txBody>
        </p:sp>
        <p:sp>
          <p:nvSpPr>
            <p:cNvPr id="7207"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s-ES"/>
            </a:p>
          </p:txBody>
        </p:sp>
        <p:sp>
          <p:nvSpPr>
            <p:cNvPr id="7208"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s-ES"/>
            </a:p>
          </p:txBody>
        </p:sp>
        <p:sp>
          <p:nvSpPr>
            <p:cNvPr id="7209"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s-ES"/>
            </a:p>
          </p:txBody>
        </p:sp>
        <p:sp>
          <p:nvSpPr>
            <p:cNvPr id="7210"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s-ES"/>
            </a:p>
          </p:txBody>
        </p:sp>
        <p:sp>
          <p:nvSpPr>
            <p:cNvPr id="7211"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s-ES"/>
            </a:p>
          </p:txBody>
        </p:sp>
        <p:sp>
          <p:nvSpPr>
            <p:cNvPr id="7212"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s-ES"/>
            </a:p>
          </p:txBody>
        </p:sp>
        <p:sp>
          <p:nvSpPr>
            <p:cNvPr id="7213"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s-ES"/>
            </a:p>
          </p:txBody>
        </p:sp>
        <p:sp>
          <p:nvSpPr>
            <p:cNvPr id="7214"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s-ES"/>
            </a:p>
          </p:txBody>
        </p:sp>
        <p:sp>
          <p:nvSpPr>
            <p:cNvPr id="7215"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s-ES"/>
            </a:p>
          </p:txBody>
        </p:sp>
        <p:sp>
          <p:nvSpPr>
            <p:cNvPr id="7216"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s-ES"/>
            </a:p>
          </p:txBody>
        </p:sp>
        <p:sp>
          <p:nvSpPr>
            <p:cNvPr id="7217"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s-ES"/>
            </a:p>
          </p:txBody>
        </p:sp>
        <p:sp>
          <p:nvSpPr>
            <p:cNvPr id="7218"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s-ES"/>
            </a:p>
          </p:txBody>
        </p:sp>
        <p:sp>
          <p:nvSpPr>
            <p:cNvPr id="7219"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s-ES"/>
            </a:p>
          </p:txBody>
        </p:sp>
        <p:sp>
          <p:nvSpPr>
            <p:cNvPr id="7220"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s-ES"/>
            </a:p>
          </p:txBody>
        </p:sp>
        <p:sp>
          <p:nvSpPr>
            <p:cNvPr id="7221"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s-ES"/>
            </a:p>
          </p:txBody>
        </p:sp>
        <p:sp>
          <p:nvSpPr>
            <p:cNvPr id="7222"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s-ES"/>
            </a:p>
          </p:txBody>
        </p:sp>
        <p:sp>
          <p:nvSpPr>
            <p:cNvPr id="7223"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s-ES"/>
            </a:p>
          </p:txBody>
        </p:sp>
        <p:sp>
          <p:nvSpPr>
            <p:cNvPr id="7224"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s-ES"/>
            </a:p>
          </p:txBody>
        </p:sp>
        <p:sp>
          <p:nvSpPr>
            <p:cNvPr id="7225"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s-ES"/>
            </a:p>
          </p:txBody>
        </p:sp>
        <p:sp>
          <p:nvSpPr>
            <p:cNvPr id="7226"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s-ES"/>
            </a:p>
          </p:txBody>
        </p:sp>
        <p:sp>
          <p:nvSpPr>
            <p:cNvPr id="7227"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s-ES"/>
            </a:p>
          </p:txBody>
        </p:sp>
        <p:sp>
          <p:nvSpPr>
            <p:cNvPr id="7228"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s-ES"/>
            </a:p>
          </p:txBody>
        </p:sp>
        <p:sp>
          <p:nvSpPr>
            <p:cNvPr id="7229"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s-ES"/>
            </a:p>
          </p:txBody>
        </p:sp>
        <p:sp>
          <p:nvSpPr>
            <p:cNvPr id="7230"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s-ES"/>
            </a:p>
          </p:txBody>
        </p:sp>
        <p:sp>
          <p:nvSpPr>
            <p:cNvPr id="7231"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s-ES"/>
            </a:p>
          </p:txBody>
        </p:sp>
        <p:sp>
          <p:nvSpPr>
            <p:cNvPr id="7232"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s-ES"/>
            </a:p>
          </p:txBody>
        </p:sp>
        <p:sp>
          <p:nvSpPr>
            <p:cNvPr id="7233"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s-ES"/>
            </a:p>
          </p:txBody>
        </p:sp>
        <p:sp>
          <p:nvSpPr>
            <p:cNvPr id="7234"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s-ES"/>
            </a:p>
          </p:txBody>
        </p:sp>
        <p:sp>
          <p:nvSpPr>
            <p:cNvPr id="7235"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s-ES"/>
            </a:p>
          </p:txBody>
        </p:sp>
        <p:sp>
          <p:nvSpPr>
            <p:cNvPr id="7236"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s-ES"/>
            </a:p>
          </p:txBody>
        </p:sp>
        <p:sp>
          <p:nvSpPr>
            <p:cNvPr id="7237"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s-ES"/>
            </a:p>
          </p:txBody>
        </p:sp>
        <p:sp>
          <p:nvSpPr>
            <p:cNvPr id="7238"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s-ES"/>
            </a:p>
          </p:txBody>
        </p:sp>
        <p:sp>
          <p:nvSpPr>
            <p:cNvPr id="7239"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s-ES"/>
            </a:p>
          </p:txBody>
        </p:sp>
        <p:sp>
          <p:nvSpPr>
            <p:cNvPr id="7240"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s-ES"/>
            </a:p>
          </p:txBody>
        </p:sp>
        <p:sp>
          <p:nvSpPr>
            <p:cNvPr id="7241"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s-ES"/>
            </a:p>
          </p:txBody>
        </p:sp>
        <p:sp>
          <p:nvSpPr>
            <p:cNvPr id="7242"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s-ES"/>
            </a:p>
          </p:txBody>
        </p:sp>
        <p:sp>
          <p:nvSpPr>
            <p:cNvPr id="7243"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s-ES"/>
            </a:p>
          </p:txBody>
        </p:sp>
        <p:sp>
          <p:nvSpPr>
            <p:cNvPr id="7244"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s-ES"/>
            </a:p>
          </p:txBody>
        </p:sp>
        <p:sp>
          <p:nvSpPr>
            <p:cNvPr id="7245"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s-ES"/>
            </a:p>
          </p:txBody>
        </p:sp>
        <p:sp>
          <p:nvSpPr>
            <p:cNvPr id="7246"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s-ES"/>
            </a:p>
          </p:txBody>
        </p:sp>
        <p:sp>
          <p:nvSpPr>
            <p:cNvPr id="7247"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s-ES"/>
            </a:p>
          </p:txBody>
        </p:sp>
        <p:sp>
          <p:nvSpPr>
            <p:cNvPr id="7248"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s-ES"/>
            </a:p>
          </p:txBody>
        </p:sp>
        <p:sp>
          <p:nvSpPr>
            <p:cNvPr id="7249"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s-ES"/>
            </a:p>
          </p:txBody>
        </p:sp>
        <p:sp>
          <p:nvSpPr>
            <p:cNvPr id="7250"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s-ES"/>
            </a:p>
          </p:txBody>
        </p:sp>
        <p:sp>
          <p:nvSpPr>
            <p:cNvPr id="7251"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s-ES"/>
            </a:p>
          </p:txBody>
        </p:sp>
        <p:sp>
          <p:nvSpPr>
            <p:cNvPr id="7252"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7253"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s-ES"/>
            </a:p>
          </p:txBody>
        </p:sp>
        <p:sp>
          <p:nvSpPr>
            <p:cNvPr id="7254"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s-ES"/>
            </a:p>
          </p:txBody>
        </p:sp>
        <p:sp>
          <p:nvSpPr>
            <p:cNvPr id="7255"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s-ES"/>
            </a:p>
          </p:txBody>
        </p:sp>
        <p:sp>
          <p:nvSpPr>
            <p:cNvPr id="7256"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s-ES"/>
            </a:p>
          </p:txBody>
        </p:sp>
        <p:sp>
          <p:nvSpPr>
            <p:cNvPr id="7257"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s-ES"/>
            </a:p>
          </p:txBody>
        </p:sp>
        <p:sp>
          <p:nvSpPr>
            <p:cNvPr id="7258"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s-ES"/>
            </a:p>
          </p:txBody>
        </p:sp>
        <p:sp>
          <p:nvSpPr>
            <p:cNvPr id="7259"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s-ES"/>
            </a:p>
          </p:txBody>
        </p:sp>
        <p:sp>
          <p:nvSpPr>
            <p:cNvPr id="7260"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s-ES"/>
            </a:p>
          </p:txBody>
        </p:sp>
        <p:sp>
          <p:nvSpPr>
            <p:cNvPr id="7261"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s-ES"/>
            </a:p>
          </p:txBody>
        </p:sp>
        <p:sp>
          <p:nvSpPr>
            <p:cNvPr id="7262"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s-ES"/>
            </a:p>
          </p:txBody>
        </p:sp>
        <p:sp>
          <p:nvSpPr>
            <p:cNvPr id="7263"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s-ES"/>
            </a:p>
          </p:txBody>
        </p:sp>
        <p:sp>
          <p:nvSpPr>
            <p:cNvPr id="7264"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s-ES"/>
            </a:p>
          </p:txBody>
        </p:sp>
        <p:sp>
          <p:nvSpPr>
            <p:cNvPr id="7265"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s-ES"/>
            </a:p>
          </p:txBody>
        </p:sp>
        <p:sp>
          <p:nvSpPr>
            <p:cNvPr id="7266"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s-ES"/>
            </a:p>
          </p:txBody>
        </p:sp>
        <p:sp>
          <p:nvSpPr>
            <p:cNvPr id="7267"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s-ES"/>
            </a:p>
          </p:txBody>
        </p:sp>
        <p:sp>
          <p:nvSpPr>
            <p:cNvPr id="7268"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s-ES"/>
            </a:p>
          </p:txBody>
        </p:sp>
        <p:sp>
          <p:nvSpPr>
            <p:cNvPr id="7269"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s-ES"/>
            </a:p>
          </p:txBody>
        </p:sp>
        <p:sp>
          <p:nvSpPr>
            <p:cNvPr id="7270"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s-ES"/>
            </a:p>
          </p:txBody>
        </p:sp>
        <p:sp>
          <p:nvSpPr>
            <p:cNvPr id="7271"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s-ES"/>
            </a:p>
          </p:txBody>
        </p:sp>
        <p:sp>
          <p:nvSpPr>
            <p:cNvPr id="7272"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s-ES"/>
            </a:p>
          </p:txBody>
        </p:sp>
        <p:sp>
          <p:nvSpPr>
            <p:cNvPr id="7273"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s-ES"/>
            </a:p>
          </p:txBody>
        </p:sp>
        <p:sp>
          <p:nvSpPr>
            <p:cNvPr id="7274"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s-ES"/>
            </a:p>
          </p:txBody>
        </p:sp>
        <p:sp>
          <p:nvSpPr>
            <p:cNvPr id="7275"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s-ES"/>
            </a:p>
          </p:txBody>
        </p:sp>
        <p:sp>
          <p:nvSpPr>
            <p:cNvPr id="7276"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s-ES"/>
            </a:p>
          </p:txBody>
        </p:sp>
        <p:sp>
          <p:nvSpPr>
            <p:cNvPr id="7277"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s-ES"/>
            </a:p>
          </p:txBody>
        </p:sp>
        <p:sp>
          <p:nvSpPr>
            <p:cNvPr id="7278"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s-ES"/>
            </a:p>
          </p:txBody>
        </p:sp>
        <p:sp>
          <p:nvSpPr>
            <p:cNvPr id="7279"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s-ES"/>
            </a:p>
          </p:txBody>
        </p:sp>
        <p:sp>
          <p:nvSpPr>
            <p:cNvPr id="7280"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s-ES"/>
            </a:p>
          </p:txBody>
        </p:sp>
        <p:sp>
          <p:nvSpPr>
            <p:cNvPr id="7281"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s-ES"/>
            </a:p>
          </p:txBody>
        </p:sp>
        <p:sp>
          <p:nvSpPr>
            <p:cNvPr id="7282"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s-ES"/>
            </a:p>
          </p:txBody>
        </p:sp>
        <p:sp>
          <p:nvSpPr>
            <p:cNvPr id="7283"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s-ES"/>
            </a:p>
          </p:txBody>
        </p:sp>
        <p:sp>
          <p:nvSpPr>
            <p:cNvPr id="7284"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s-ES"/>
            </a:p>
          </p:txBody>
        </p:sp>
        <p:sp>
          <p:nvSpPr>
            <p:cNvPr id="7285"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s-ES"/>
            </a:p>
          </p:txBody>
        </p:sp>
        <p:sp>
          <p:nvSpPr>
            <p:cNvPr id="7286"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s-ES"/>
            </a:p>
          </p:txBody>
        </p:sp>
        <p:sp>
          <p:nvSpPr>
            <p:cNvPr id="7287"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s-ES"/>
            </a:p>
          </p:txBody>
        </p:sp>
        <p:sp>
          <p:nvSpPr>
            <p:cNvPr id="7288"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7289"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7290"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7291"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s-ES"/>
            </a:p>
          </p:txBody>
        </p:sp>
        <p:sp>
          <p:nvSpPr>
            <p:cNvPr id="7292"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s-ES"/>
            </a:p>
          </p:txBody>
        </p:sp>
        <p:sp>
          <p:nvSpPr>
            <p:cNvPr id="7293"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s-ES"/>
            </a:p>
          </p:txBody>
        </p:sp>
        <p:sp>
          <p:nvSpPr>
            <p:cNvPr id="7294"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s-ES"/>
            </a:p>
          </p:txBody>
        </p:sp>
        <p:sp>
          <p:nvSpPr>
            <p:cNvPr id="7295"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s-ES"/>
            </a:p>
          </p:txBody>
        </p:sp>
        <p:sp>
          <p:nvSpPr>
            <p:cNvPr id="7296"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s-ES"/>
            </a:p>
          </p:txBody>
        </p:sp>
        <p:sp>
          <p:nvSpPr>
            <p:cNvPr id="7297"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s-ES"/>
            </a:p>
          </p:txBody>
        </p:sp>
        <p:sp>
          <p:nvSpPr>
            <p:cNvPr id="7298"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7299"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7300"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7301"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7302"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7303"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7304"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7305"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s-ES"/>
            </a:p>
          </p:txBody>
        </p:sp>
        <p:sp>
          <p:nvSpPr>
            <p:cNvPr id="7306"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s-ES"/>
            </a:p>
          </p:txBody>
        </p:sp>
        <p:sp>
          <p:nvSpPr>
            <p:cNvPr id="7307"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s-ES"/>
            </a:p>
          </p:txBody>
        </p:sp>
        <p:sp>
          <p:nvSpPr>
            <p:cNvPr id="7308"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s-ES"/>
            </a:p>
          </p:txBody>
        </p:sp>
        <p:sp>
          <p:nvSpPr>
            <p:cNvPr id="7309"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s-ES"/>
            </a:p>
          </p:txBody>
        </p:sp>
        <p:sp>
          <p:nvSpPr>
            <p:cNvPr id="7310"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s-ES"/>
            </a:p>
          </p:txBody>
        </p:sp>
        <p:sp>
          <p:nvSpPr>
            <p:cNvPr id="7311"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s-ES"/>
            </a:p>
          </p:txBody>
        </p:sp>
        <p:sp>
          <p:nvSpPr>
            <p:cNvPr id="7312"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s-ES"/>
            </a:p>
          </p:txBody>
        </p:sp>
        <p:sp>
          <p:nvSpPr>
            <p:cNvPr id="7313"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s-ES"/>
            </a:p>
          </p:txBody>
        </p:sp>
        <p:sp>
          <p:nvSpPr>
            <p:cNvPr id="7314"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s-ES"/>
            </a:p>
          </p:txBody>
        </p:sp>
        <p:sp>
          <p:nvSpPr>
            <p:cNvPr id="7315"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s-ES"/>
            </a:p>
          </p:txBody>
        </p:sp>
        <p:sp>
          <p:nvSpPr>
            <p:cNvPr id="7316"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s-ES"/>
            </a:p>
          </p:txBody>
        </p:sp>
        <p:sp>
          <p:nvSpPr>
            <p:cNvPr id="7317"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7318"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s-ES"/>
            </a:p>
          </p:txBody>
        </p:sp>
        <p:sp>
          <p:nvSpPr>
            <p:cNvPr id="7319"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s-ES"/>
            </a:p>
          </p:txBody>
        </p:sp>
        <p:sp>
          <p:nvSpPr>
            <p:cNvPr id="7320"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7321"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7322"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7323"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7324"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7325"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7326"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7327"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7328"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7329"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7330"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7331"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7332"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7333"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7334"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7335"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7336"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s-ES"/>
            </a:p>
          </p:txBody>
        </p:sp>
        <p:sp>
          <p:nvSpPr>
            <p:cNvPr id="7337"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s-ES"/>
            </a:p>
          </p:txBody>
        </p:sp>
        <p:sp>
          <p:nvSpPr>
            <p:cNvPr id="7338"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s-ES"/>
            </a:p>
          </p:txBody>
        </p:sp>
        <p:sp>
          <p:nvSpPr>
            <p:cNvPr id="7339"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s-ES"/>
            </a:p>
          </p:txBody>
        </p:sp>
        <p:sp>
          <p:nvSpPr>
            <p:cNvPr id="7340"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7341"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7342"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7343"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7344"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7345"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7346"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7347"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7348"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7349"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s-ES"/>
            </a:p>
          </p:txBody>
        </p:sp>
        <p:sp>
          <p:nvSpPr>
            <p:cNvPr id="7350"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s-ES"/>
            </a:p>
          </p:txBody>
        </p:sp>
        <p:sp>
          <p:nvSpPr>
            <p:cNvPr id="7351"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s-ES"/>
            </a:p>
          </p:txBody>
        </p:sp>
        <p:sp>
          <p:nvSpPr>
            <p:cNvPr id="7352"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s-ES"/>
            </a:p>
          </p:txBody>
        </p:sp>
        <p:sp>
          <p:nvSpPr>
            <p:cNvPr id="7353"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s-ES"/>
            </a:p>
          </p:txBody>
        </p:sp>
        <p:sp>
          <p:nvSpPr>
            <p:cNvPr id="7354"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s-ES"/>
            </a:p>
          </p:txBody>
        </p:sp>
        <p:sp>
          <p:nvSpPr>
            <p:cNvPr id="7355"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s-ES"/>
            </a:p>
          </p:txBody>
        </p:sp>
        <p:sp>
          <p:nvSpPr>
            <p:cNvPr id="7356"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s-ES"/>
            </a:p>
          </p:txBody>
        </p:sp>
        <p:sp>
          <p:nvSpPr>
            <p:cNvPr id="7357"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defRPr/>
              </a:pPr>
              <a:endParaRPr lang="es-ES"/>
            </a:p>
          </p:txBody>
        </p:sp>
        <p:sp>
          <p:nvSpPr>
            <p:cNvPr id="7358"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s-ES"/>
            </a:p>
          </p:txBody>
        </p:sp>
        <p:sp>
          <p:nvSpPr>
            <p:cNvPr id="7359"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s-ES"/>
            </a:p>
          </p:txBody>
        </p:sp>
        <p:sp>
          <p:nvSpPr>
            <p:cNvPr id="7360"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s-ES"/>
            </a:p>
          </p:txBody>
        </p:sp>
        <p:sp>
          <p:nvSpPr>
            <p:cNvPr id="7361"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s-ES"/>
            </a:p>
          </p:txBody>
        </p:sp>
        <p:sp>
          <p:nvSpPr>
            <p:cNvPr id="7362"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s-ES"/>
            </a:p>
          </p:txBody>
        </p:sp>
        <p:sp>
          <p:nvSpPr>
            <p:cNvPr id="7363"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s-ES"/>
            </a:p>
          </p:txBody>
        </p:sp>
        <p:sp>
          <p:nvSpPr>
            <p:cNvPr id="7364"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s-ES"/>
            </a:p>
          </p:txBody>
        </p:sp>
        <p:sp>
          <p:nvSpPr>
            <p:cNvPr id="7365"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s-ES"/>
            </a:p>
          </p:txBody>
        </p:sp>
        <p:sp>
          <p:nvSpPr>
            <p:cNvPr id="7366"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s-ES"/>
            </a:p>
          </p:txBody>
        </p:sp>
        <p:sp>
          <p:nvSpPr>
            <p:cNvPr id="7367"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s-ES"/>
            </a:p>
          </p:txBody>
        </p:sp>
        <p:sp>
          <p:nvSpPr>
            <p:cNvPr id="7368"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s-ES"/>
            </a:p>
          </p:txBody>
        </p:sp>
        <p:sp>
          <p:nvSpPr>
            <p:cNvPr id="7369"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s-ES"/>
            </a:p>
          </p:txBody>
        </p:sp>
        <p:sp>
          <p:nvSpPr>
            <p:cNvPr id="7370"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s-ES"/>
            </a:p>
          </p:txBody>
        </p:sp>
        <p:sp>
          <p:nvSpPr>
            <p:cNvPr id="7371"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s-ES"/>
            </a:p>
          </p:txBody>
        </p:sp>
        <p:sp>
          <p:nvSpPr>
            <p:cNvPr id="7372"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s-ES"/>
            </a:p>
          </p:txBody>
        </p:sp>
        <p:sp>
          <p:nvSpPr>
            <p:cNvPr id="7373"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s-ES"/>
            </a:p>
          </p:txBody>
        </p:sp>
        <p:sp>
          <p:nvSpPr>
            <p:cNvPr id="7374"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s-ES"/>
            </a:p>
          </p:txBody>
        </p:sp>
        <p:sp>
          <p:nvSpPr>
            <p:cNvPr id="7375"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s-ES"/>
            </a:p>
          </p:txBody>
        </p:sp>
        <p:sp>
          <p:nvSpPr>
            <p:cNvPr id="7376"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s-ES"/>
            </a:p>
          </p:txBody>
        </p:sp>
        <p:sp>
          <p:nvSpPr>
            <p:cNvPr id="7377"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s-ES"/>
            </a:p>
          </p:txBody>
        </p:sp>
        <p:sp>
          <p:nvSpPr>
            <p:cNvPr id="7378"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s-ES"/>
            </a:p>
          </p:txBody>
        </p:sp>
        <p:sp>
          <p:nvSpPr>
            <p:cNvPr id="7379"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defRPr/>
              </a:pPr>
              <a:endParaRPr lang="es-ES"/>
            </a:p>
          </p:txBody>
        </p:sp>
        <p:sp>
          <p:nvSpPr>
            <p:cNvPr id="7380"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defRPr/>
              </a:pPr>
              <a:endParaRPr lang="es-ES"/>
            </a:p>
          </p:txBody>
        </p:sp>
        <p:sp>
          <p:nvSpPr>
            <p:cNvPr id="7381"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s-ES"/>
            </a:p>
          </p:txBody>
        </p:sp>
        <p:sp>
          <p:nvSpPr>
            <p:cNvPr id="7382"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s-ES"/>
            </a:p>
          </p:txBody>
        </p:sp>
        <p:sp>
          <p:nvSpPr>
            <p:cNvPr id="7383"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s-ES"/>
            </a:p>
          </p:txBody>
        </p:sp>
        <p:sp>
          <p:nvSpPr>
            <p:cNvPr id="7384"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s-ES"/>
            </a:p>
          </p:txBody>
        </p:sp>
        <p:sp>
          <p:nvSpPr>
            <p:cNvPr id="7385"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s-ES"/>
            </a:p>
          </p:txBody>
        </p:sp>
      </p:grpSp>
      <p:sp>
        <p:nvSpPr>
          <p:cNvPr id="7386"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ffectLst>
                  <a:outerShdw blurRad="38100" dist="38100" dir="2700000" algn="tl">
                    <a:srgbClr val="000000"/>
                  </a:outerShdw>
                </a:effectLst>
              </a:defRPr>
            </a:lvl1pPr>
          </a:lstStyle>
          <a:p>
            <a:pPr>
              <a:defRPr/>
            </a:pPr>
            <a:fld id="{78F3B973-BDDF-4EAA-9953-134F00DAB242}" type="slidenum">
              <a:rPr lang="es-ES"/>
              <a:pPr>
                <a:defRPr/>
              </a:pPr>
              <a:t>‹Nº›</a:t>
            </a:fld>
            <a:endParaRPr lang="es-ES"/>
          </a:p>
        </p:txBody>
      </p:sp>
      <p:sp>
        <p:nvSpPr>
          <p:cNvPr id="7387"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effectLst>
                  <a:outerShdw blurRad="38100" dist="38100" dir="2700000" algn="tl">
                    <a:srgbClr val="000000"/>
                  </a:outerShdw>
                </a:effectLst>
              </a:defRPr>
            </a:lvl1pPr>
          </a:lstStyle>
          <a:p>
            <a:pPr>
              <a:defRPr/>
            </a:pPr>
            <a:endParaRPr lang="es-ES"/>
          </a:p>
        </p:txBody>
      </p:sp>
      <p:sp>
        <p:nvSpPr>
          <p:cNvPr id="7388"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effectLst>
                  <a:outerShdw blurRad="38100" dist="38100" dir="2700000" algn="tl">
                    <a:srgbClr val="000000"/>
                  </a:outerShdw>
                </a:effectLst>
              </a:defRPr>
            </a:lvl1pPr>
          </a:lstStyle>
          <a:p>
            <a:pPr>
              <a:defRPr/>
            </a:pPr>
            <a:endParaRPr lang="es-ES"/>
          </a:p>
        </p:txBody>
      </p:sp>
      <p:sp>
        <p:nvSpPr>
          <p:cNvPr id="7389"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7390"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Tree>
  </p:cSld>
  <p:clrMap bg1="dk2" tx1="lt1" bg2="dk1" tx2="lt2" accent1="accent1" accent2="accent2" accent3="accent3" accent4="accent4" accent5="accent5" accent6="accent6" hlink="hlink" folHlink="folHlink"/>
  <p:sldLayoutIdLst>
    <p:sldLayoutId id="2147483716"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390"/>
                                        </p:tgtEl>
                                        <p:attrNameLst>
                                          <p:attrName>style.visibility</p:attrName>
                                        </p:attrNameLst>
                                      </p:cBhvr>
                                      <p:to>
                                        <p:strVal val="visible"/>
                                      </p:to>
                                    </p:set>
                                    <p:anim calcmode="lin" valueType="num">
                                      <p:cBhvr>
                                        <p:cTn id="7" dur="1000" fill="hold"/>
                                        <p:tgtEl>
                                          <p:spTgt spid="7390"/>
                                        </p:tgtEl>
                                        <p:attrNameLst>
                                          <p:attrName>ppt_x</p:attrName>
                                        </p:attrNameLst>
                                      </p:cBhvr>
                                      <p:tavLst>
                                        <p:tav tm="0">
                                          <p:val>
                                            <p:strVal val="#ppt_x-.2"/>
                                          </p:val>
                                        </p:tav>
                                        <p:tav tm="100000">
                                          <p:val>
                                            <p:strVal val="#ppt_x"/>
                                          </p:val>
                                        </p:tav>
                                      </p:tavLst>
                                    </p:anim>
                                    <p:anim calcmode="lin" valueType="num">
                                      <p:cBhvr>
                                        <p:cTn id="8" dur="1000" fill="hold"/>
                                        <p:tgtEl>
                                          <p:spTgt spid="73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7390"/>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7389">
                                            <p:txEl>
                                              <p:pRg st="0" end="0"/>
                                            </p:txEl>
                                          </p:spTgt>
                                        </p:tgtEl>
                                        <p:attrNameLst>
                                          <p:attrName>style.visibility</p:attrName>
                                        </p:attrNameLst>
                                      </p:cBhvr>
                                      <p:to>
                                        <p:strVal val="visible"/>
                                      </p:to>
                                    </p:set>
                                    <p:animEffect transition="in" filter="fade">
                                      <p:cBhvr>
                                        <p:cTn id="14" dur="500"/>
                                        <p:tgtEl>
                                          <p:spTgt spid="7389">
                                            <p:txEl>
                                              <p:pRg st="0" end="0"/>
                                            </p:txEl>
                                          </p:spTgt>
                                        </p:tgtEl>
                                      </p:cBhvr>
                                    </p:animEffect>
                                    <p:anim calcmode="lin" valueType="num">
                                      <p:cBhvr>
                                        <p:cTn id="15" dur="500" fill="hold"/>
                                        <p:tgtEl>
                                          <p:spTgt spid="738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389">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7389">
                                            <p:txEl>
                                              <p:pRg st="1" end="1"/>
                                            </p:txEl>
                                          </p:spTgt>
                                        </p:tgtEl>
                                        <p:attrNameLst>
                                          <p:attrName>style.visibility</p:attrName>
                                        </p:attrNameLst>
                                      </p:cBhvr>
                                      <p:to>
                                        <p:strVal val="visible"/>
                                      </p:to>
                                    </p:set>
                                    <p:animEffect transition="in" filter="fade">
                                      <p:cBhvr>
                                        <p:cTn id="19" dur="500"/>
                                        <p:tgtEl>
                                          <p:spTgt spid="7389">
                                            <p:txEl>
                                              <p:pRg st="1" end="1"/>
                                            </p:txEl>
                                          </p:spTgt>
                                        </p:tgtEl>
                                      </p:cBhvr>
                                    </p:animEffect>
                                    <p:anim calcmode="lin" valueType="num">
                                      <p:cBhvr>
                                        <p:cTn id="20" dur="500" fill="hold"/>
                                        <p:tgtEl>
                                          <p:spTgt spid="7389">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7389">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7389">
                                            <p:txEl>
                                              <p:pRg st="2" end="2"/>
                                            </p:txEl>
                                          </p:spTgt>
                                        </p:tgtEl>
                                        <p:attrNameLst>
                                          <p:attrName>style.visibility</p:attrName>
                                        </p:attrNameLst>
                                      </p:cBhvr>
                                      <p:to>
                                        <p:strVal val="visible"/>
                                      </p:to>
                                    </p:set>
                                    <p:animEffect transition="in" filter="fade">
                                      <p:cBhvr>
                                        <p:cTn id="24" dur="500"/>
                                        <p:tgtEl>
                                          <p:spTgt spid="7389">
                                            <p:txEl>
                                              <p:pRg st="2" end="2"/>
                                            </p:txEl>
                                          </p:spTgt>
                                        </p:tgtEl>
                                      </p:cBhvr>
                                    </p:animEffect>
                                    <p:anim calcmode="lin" valueType="num">
                                      <p:cBhvr>
                                        <p:cTn id="25" dur="500" fill="hold"/>
                                        <p:tgtEl>
                                          <p:spTgt spid="7389">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7389">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7389">
                                            <p:txEl>
                                              <p:pRg st="3" end="3"/>
                                            </p:txEl>
                                          </p:spTgt>
                                        </p:tgtEl>
                                        <p:attrNameLst>
                                          <p:attrName>style.visibility</p:attrName>
                                        </p:attrNameLst>
                                      </p:cBhvr>
                                      <p:to>
                                        <p:strVal val="visible"/>
                                      </p:to>
                                    </p:set>
                                    <p:animEffect transition="in" filter="fade">
                                      <p:cBhvr>
                                        <p:cTn id="29" dur="500"/>
                                        <p:tgtEl>
                                          <p:spTgt spid="7389">
                                            <p:txEl>
                                              <p:pRg st="3" end="3"/>
                                            </p:txEl>
                                          </p:spTgt>
                                        </p:tgtEl>
                                      </p:cBhvr>
                                    </p:animEffect>
                                    <p:anim calcmode="lin" valueType="num">
                                      <p:cBhvr>
                                        <p:cTn id="30" dur="500" fill="hold"/>
                                        <p:tgtEl>
                                          <p:spTgt spid="7389">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7389">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7389">
                                            <p:txEl>
                                              <p:pRg st="4" end="4"/>
                                            </p:txEl>
                                          </p:spTgt>
                                        </p:tgtEl>
                                        <p:attrNameLst>
                                          <p:attrName>style.visibility</p:attrName>
                                        </p:attrNameLst>
                                      </p:cBhvr>
                                      <p:to>
                                        <p:strVal val="visible"/>
                                      </p:to>
                                    </p:set>
                                    <p:animEffect transition="in" filter="fade">
                                      <p:cBhvr>
                                        <p:cTn id="34" dur="500"/>
                                        <p:tgtEl>
                                          <p:spTgt spid="7389">
                                            <p:txEl>
                                              <p:pRg st="4" end="4"/>
                                            </p:txEl>
                                          </p:spTgt>
                                        </p:tgtEl>
                                      </p:cBhvr>
                                    </p:animEffect>
                                    <p:anim calcmode="lin" valueType="num">
                                      <p:cBhvr>
                                        <p:cTn id="35" dur="500" fill="hold"/>
                                        <p:tgtEl>
                                          <p:spTgt spid="7389">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7389">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89" grpId="0" build="p">
        <p:tmplLst>
          <p:tmpl lvl="1">
            <p:tnLst>
              <p:par>
                <p:cTn presetID="44" presetClass="entr" presetSubtype="0" fill="hold" nodeType="clickEffect">
                  <p:stCondLst>
                    <p:cond delay="0"/>
                  </p:stCondLst>
                  <p:childTnLst>
                    <p:set>
                      <p:cBhvr>
                        <p:cTn dur="1" fill="hold">
                          <p:stCondLst>
                            <p:cond delay="0"/>
                          </p:stCondLst>
                        </p:cTn>
                        <p:tgtEl>
                          <p:spTgt spid="7389"/>
                        </p:tgtEl>
                        <p:attrNameLst>
                          <p:attrName>style.visibility</p:attrName>
                        </p:attrNameLst>
                      </p:cBhvr>
                      <p:to>
                        <p:strVal val="visible"/>
                      </p:to>
                    </p:set>
                    <p:animEffect transition="in" filter="fade">
                      <p:cBhvr>
                        <p:cTn dur="500"/>
                        <p:tgtEl>
                          <p:spTgt spid="7389"/>
                        </p:tgtEl>
                      </p:cBhvr>
                    </p:animEffect>
                    <p:anim calcmode="lin" valueType="num">
                      <p:cBhvr>
                        <p:cTn dur="500" fill="hold"/>
                        <p:tgtEl>
                          <p:spTgt spid="7389"/>
                        </p:tgtEl>
                        <p:attrNameLst>
                          <p:attrName>ppt_x</p:attrName>
                        </p:attrNameLst>
                      </p:cBhvr>
                      <p:tavLst>
                        <p:tav tm="0">
                          <p:val>
                            <p:strVal val="#ppt_x"/>
                          </p:val>
                        </p:tav>
                        <p:tav tm="100000">
                          <p:val>
                            <p:strVal val="#ppt_x"/>
                          </p:val>
                        </p:tav>
                      </p:tavLst>
                    </p:anim>
                    <p:anim calcmode="lin" valueType="num">
                      <p:cBhvr>
                        <p:cTn dur="500" fill="hold"/>
                        <p:tgtEl>
                          <p:spTgt spid="7389"/>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7389"/>
                        </p:tgtEl>
                        <p:attrNameLst>
                          <p:attrName>style.visibility</p:attrName>
                        </p:attrNameLst>
                      </p:cBhvr>
                      <p:to>
                        <p:strVal val="visible"/>
                      </p:to>
                    </p:set>
                    <p:animEffect transition="in" filter="fade">
                      <p:cBhvr>
                        <p:cTn dur="500"/>
                        <p:tgtEl>
                          <p:spTgt spid="7389"/>
                        </p:tgtEl>
                      </p:cBhvr>
                    </p:animEffect>
                    <p:anim calcmode="lin" valueType="num">
                      <p:cBhvr>
                        <p:cTn dur="500" fill="hold"/>
                        <p:tgtEl>
                          <p:spTgt spid="7389"/>
                        </p:tgtEl>
                        <p:attrNameLst>
                          <p:attrName>ppt_x</p:attrName>
                        </p:attrNameLst>
                      </p:cBhvr>
                      <p:tavLst>
                        <p:tav tm="0">
                          <p:val>
                            <p:strVal val="#ppt_x"/>
                          </p:val>
                        </p:tav>
                        <p:tav tm="100000">
                          <p:val>
                            <p:strVal val="#ppt_x"/>
                          </p:val>
                        </p:tav>
                      </p:tavLst>
                    </p:anim>
                    <p:anim calcmode="lin" valueType="num">
                      <p:cBhvr>
                        <p:cTn dur="500" fill="hold"/>
                        <p:tgtEl>
                          <p:spTgt spid="7389"/>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7389"/>
                        </p:tgtEl>
                        <p:attrNameLst>
                          <p:attrName>style.visibility</p:attrName>
                        </p:attrNameLst>
                      </p:cBhvr>
                      <p:to>
                        <p:strVal val="visible"/>
                      </p:to>
                    </p:set>
                    <p:animEffect transition="in" filter="fade">
                      <p:cBhvr>
                        <p:cTn dur="500"/>
                        <p:tgtEl>
                          <p:spTgt spid="7389"/>
                        </p:tgtEl>
                      </p:cBhvr>
                    </p:animEffect>
                    <p:anim calcmode="lin" valueType="num">
                      <p:cBhvr>
                        <p:cTn dur="500" fill="hold"/>
                        <p:tgtEl>
                          <p:spTgt spid="7389"/>
                        </p:tgtEl>
                        <p:attrNameLst>
                          <p:attrName>ppt_x</p:attrName>
                        </p:attrNameLst>
                      </p:cBhvr>
                      <p:tavLst>
                        <p:tav tm="0">
                          <p:val>
                            <p:strVal val="#ppt_x"/>
                          </p:val>
                        </p:tav>
                        <p:tav tm="100000">
                          <p:val>
                            <p:strVal val="#ppt_x"/>
                          </p:val>
                        </p:tav>
                      </p:tavLst>
                    </p:anim>
                    <p:anim calcmode="lin" valueType="num">
                      <p:cBhvr>
                        <p:cTn dur="500" fill="hold"/>
                        <p:tgtEl>
                          <p:spTgt spid="7389"/>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7389"/>
                        </p:tgtEl>
                        <p:attrNameLst>
                          <p:attrName>style.visibility</p:attrName>
                        </p:attrNameLst>
                      </p:cBhvr>
                      <p:to>
                        <p:strVal val="visible"/>
                      </p:to>
                    </p:set>
                    <p:animEffect transition="in" filter="fade">
                      <p:cBhvr>
                        <p:cTn dur="500"/>
                        <p:tgtEl>
                          <p:spTgt spid="7389"/>
                        </p:tgtEl>
                      </p:cBhvr>
                    </p:animEffect>
                    <p:anim calcmode="lin" valueType="num">
                      <p:cBhvr>
                        <p:cTn dur="500" fill="hold"/>
                        <p:tgtEl>
                          <p:spTgt spid="7389"/>
                        </p:tgtEl>
                        <p:attrNameLst>
                          <p:attrName>ppt_x</p:attrName>
                        </p:attrNameLst>
                      </p:cBhvr>
                      <p:tavLst>
                        <p:tav tm="0">
                          <p:val>
                            <p:strVal val="#ppt_x"/>
                          </p:val>
                        </p:tav>
                        <p:tav tm="100000">
                          <p:val>
                            <p:strVal val="#ppt_x"/>
                          </p:val>
                        </p:tav>
                      </p:tavLst>
                    </p:anim>
                    <p:anim calcmode="lin" valueType="num">
                      <p:cBhvr>
                        <p:cTn dur="500" fill="hold"/>
                        <p:tgtEl>
                          <p:spTgt spid="7389"/>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7389"/>
                        </p:tgtEl>
                        <p:attrNameLst>
                          <p:attrName>style.visibility</p:attrName>
                        </p:attrNameLst>
                      </p:cBhvr>
                      <p:to>
                        <p:strVal val="visible"/>
                      </p:to>
                    </p:set>
                    <p:animEffect transition="in" filter="fade">
                      <p:cBhvr>
                        <p:cTn dur="500"/>
                        <p:tgtEl>
                          <p:spTgt spid="7389"/>
                        </p:tgtEl>
                      </p:cBhvr>
                    </p:animEffect>
                    <p:anim calcmode="lin" valueType="num">
                      <p:cBhvr>
                        <p:cTn dur="500" fill="hold"/>
                        <p:tgtEl>
                          <p:spTgt spid="7389"/>
                        </p:tgtEl>
                        <p:attrNameLst>
                          <p:attrName>ppt_x</p:attrName>
                        </p:attrNameLst>
                      </p:cBhvr>
                      <p:tavLst>
                        <p:tav tm="0">
                          <p:val>
                            <p:strVal val="#ppt_x"/>
                          </p:val>
                        </p:tav>
                        <p:tav tm="100000">
                          <p:val>
                            <p:strVal val="#ppt_x"/>
                          </p:val>
                        </p:tav>
                      </p:tavLst>
                    </p:anim>
                    <p:anim calcmode="lin" valueType="num">
                      <p:cBhvr>
                        <p:cTn dur="500" fill="hold"/>
                        <p:tgtEl>
                          <p:spTgt spid="7389"/>
                        </p:tgtEl>
                        <p:attrNameLst>
                          <p:attrName>ppt_y</p:attrName>
                        </p:attrNameLst>
                      </p:cBhvr>
                      <p:tavLst>
                        <p:tav tm="0">
                          <p:val>
                            <p:strVal val="#ppt_y+.05"/>
                          </p:val>
                        </p:tav>
                        <p:tav tm="100000">
                          <p:val>
                            <p:strVal val="#ppt_y"/>
                          </p:val>
                        </p:tav>
                      </p:tavLst>
                    </p:anim>
                  </p:childTnLst>
                </p:cTn>
              </p:par>
            </p:tnLst>
          </p:tmpl>
        </p:tmplLst>
      </p:bldP>
      <p:bldP spid="7390" grpId="0"/>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8"/>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18"/>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18"/>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8"/>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8"/>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8"/>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8"/>
        </a:buBlip>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clapiluba.free.fr/Montriond/photo/gmontriond05.jpg"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defRPr/>
            </a:pPr>
            <a:r>
              <a:rPr lang="es-ES" smtClean="0">
                <a:solidFill>
                  <a:srgbClr val="FF6600"/>
                </a:solidFill>
              </a:rPr>
              <a:t>LA QUÍMICA CELULAR</a:t>
            </a:r>
          </a:p>
        </p:txBody>
      </p:sp>
      <p:sp>
        <p:nvSpPr>
          <p:cNvPr id="5123" name="Rectangle 3"/>
          <p:cNvSpPr>
            <a:spLocks noGrp="1" noChangeArrowheads="1"/>
          </p:cNvSpPr>
          <p:nvPr>
            <p:ph type="subTitle" idx="1"/>
          </p:nvPr>
        </p:nvSpPr>
        <p:spPr/>
        <p:txBody>
          <a:bodyPr/>
          <a:lstStyle/>
          <a:p>
            <a:pPr eaLnBrk="1" hangingPunct="1">
              <a:defRPr/>
            </a:pPr>
            <a:r>
              <a:rPr lang="es-ES" smtClean="0"/>
              <a:t>LAS MOLÉCULAS DE LOS SERES VIVOS</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defRPr/>
            </a:pPr>
            <a:r>
              <a:rPr lang="es-ES" smtClean="0"/>
              <a:t>Tensión superficial</a:t>
            </a:r>
          </a:p>
        </p:txBody>
      </p:sp>
      <p:sp>
        <p:nvSpPr>
          <p:cNvPr id="130051" name="Rectangle 3"/>
          <p:cNvSpPr>
            <a:spLocks noGrp="1" noChangeArrowheads="1"/>
          </p:cNvSpPr>
          <p:nvPr>
            <p:ph type="body" sz="half" idx="3"/>
          </p:nvPr>
        </p:nvSpPr>
        <p:spPr>
          <a:xfrm>
            <a:off x="4648200" y="1600200"/>
            <a:ext cx="4038600" cy="4997450"/>
          </a:xfrm>
        </p:spPr>
        <p:txBody>
          <a:bodyPr/>
          <a:lstStyle/>
          <a:p>
            <a:pPr eaLnBrk="1" hangingPunct="1">
              <a:defRPr/>
            </a:pPr>
            <a:r>
              <a:rPr lang="es-ES" sz="2400" smtClean="0"/>
              <a:t>Es una consecuencia de la cohesión o la atracción mutua, entre las moléculas de agua. </a:t>
            </a:r>
          </a:p>
          <a:p>
            <a:pPr eaLnBrk="1" hangingPunct="1">
              <a:defRPr/>
            </a:pPr>
            <a:endParaRPr lang="es-ES" sz="2400" smtClean="0"/>
          </a:p>
          <a:p>
            <a:pPr eaLnBrk="1" hangingPunct="1">
              <a:defRPr/>
            </a:pPr>
            <a:r>
              <a:rPr lang="es-ES" sz="2400" smtClean="0"/>
              <a:t>La </a:t>
            </a:r>
            <a:r>
              <a:rPr lang="es-ES" sz="2400" smtClean="0">
                <a:solidFill>
                  <a:srgbClr val="FFFF00"/>
                </a:solidFill>
                <a:effectLst/>
              </a:rPr>
              <a:t>cohesión</a:t>
            </a:r>
            <a:r>
              <a:rPr lang="es-ES" sz="2400" smtClean="0"/>
              <a:t> es la unión de moléculas de la misma sustancia.</a:t>
            </a:r>
          </a:p>
          <a:p>
            <a:pPr eaLnBrk="1" hangingPunct="1">
              <a:defRPr/>
            </a:pPr>
            <a:endParaRPr lang="es-ES" sz="2400" smtClean="0"/>
          </a:p>
          <a:p>
            <a:pPr eaLnBrk="1" hangingPunct="1">
              <a:defRPr/>
            </a:pPr>
            <a:r>
              <a:rPr lang="es-ES" sz="2400" smtClean="0"/>
              <a:t>La </a:t>
            </a:r>
            <a:r>
              <a:rPr lang="es-ES" sz="2400" smtClean="0">
                <a:solidFill>
                  <a:srgbClr val="FFFF00"/>
                </a:solidFill>
                <a:effectLst/>
              </a:rPr>
              <a:t>adhesión</a:t>
            </a:r>
            <a:r>
              <a:rPr lang="es-ES" sz="2400" smtClean="0"/>
              <a:t> es la unión de moléculas de sustancias distintas.</a:t>
            </a:r>
          </a:p>
        </p:txBody>
      </p:sp>
      <p:pic>
        <p:nvPicPr>
          <p:cNvPr id="12292" name="Picture 4"/>
          <p:cNvPicPr>
            <a:picLocks noChangeAspect="1" noChangeArrowheads="1"/>
          </p:cNvPicPr>
          <p:nvPr>
            <p:ph sz="quarter" idx="1"/>
          </p:nvPr>
        </p:nvPicPr>
        <p:blipFill>
          <a:blip r:embed="rId2"/>
          <a:srcRect l="1947" t="3308" r="2911" b="3593"/>
          <a:stretch>
            <a:fillRect/>
          </a:stretch>
        </p:blipFill>
        <p:spPr>
          <a:xfrm>
            <a:off x="250825" y="2133600"/>
            <a:ext cx="4248150" cy="3121025"/>
          </a:xfr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4" name="Picture 2" descr="tension-superficial-66k"/>
          <p:cNvPicPr>
            <a:picLocks noChangeAspect="1" noChangeArrowheads="1"/>
          </p:cNvPicPr>
          <p:nvPr>
            <p:ph idx="1"/>
          </p:nvPr>
        </p:nvPicPr>
        <p:blipFill>
          <a:blip r:embed="rId2"/>
          <a:srcRect/>
          <a:stretch>
            <a:fillRect/>
          </a:stretch>
        </p:blipFill>
        <p:spPr>
          <a:xfrm>
            <a:off x="611188" y="44450"/>
            <a:ext cx="7705725" cy="6810375"/>
          </a:xfr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57200" y="44450"/>
            <a:ext cx="8229600" cy="1143000"/>
          </a:xfrm>
        </p:spPr>
        <p:txBody>
          <a:bodyPr/>
          <a:lstStyle/>
          <a:p>
            <a:pPr eaLnBrk="1" hangingPunct="1">
              <a:defRPr/>
            </a:pPr>
            <a:r>
              <a:rPr lang="es-ES" sz="4000" b="1" smtClean="0"/>
              <a:t>Acción capilar</a:t>
            </a:r>
          </a:p>
        </p:txBody>
      </p:sp>
      <p:sp>
        <p:nvSpPr>
          <p:cNvPr id="131075" name="Rectangle 3"/>
          <p:cNvSpPr>
            <a:spLocks noGrp="1" noChangeArrowheads="1"/>
          </p:cNvSpPr>
          <p:nvPr>
            <p:ph type="body" sz="half" idx="1"/>
          </p:nvPr>
        </p:nvSpPr>
        <p:spPr>
          <a:xfrm>
            <a:off x="107950" y="1341438"/>
            <a:ext cx="5761038" cy="2735262"/>
          </a:xfrm>
        </p:spPr>
        <p:txBody>
          <a:bodyPr/>
          <a:lstStyle/>
          <a:p>
            <a:pPr algn="just" eaLnBrk="1" hangingPunct="1"/>
            <a:r>
              <a:rPr lang="es-ES" sz="2400" smtClean="0">
                <a:effectLst/>
              </a:rPr>
              <a:t>Es la combinación de la </a:t>
            </a:r>
            <a:r>
              <a:rPr lang="es-ES" sz="2400" smtClean="0">
                <a:solidFill>
                  <a:srgbClr val="FFFF00"/>
                </a:solidFill>
                <a:effectLst/>
              </a:rPr>
              <a:t>cohesión</a:t>
            </a:r>
            <a:r>
              <a:rPr lang="es-ES" sz="2400" smtClean="0">
                <a:effectLst/>
              </a:rPr>
              <a:t> y la </a:t>
            </a:r>
            <a:r>
              <a:rPr lang="es-ES" sz="2400" smtClean="0">
                <a:solidFill>
                  <a:srgbClr val="FFFF00"/>
                </a:solidFill>
                <a:effectLst/>
              </a:rPr>
              <a:t>adhesión</a:t>
            </a:r>
            <a:r>
              <a:rPr lang="es-ES" sz="2400" smtClean="0">
                <a:effectLst/>
              </a:rPr>
              <a:t> que hacen que el agua ascienda entre dos láminas, por tubos muy finos, en un papel secante, o que atraviese lentamente los pequeños espacios entre las partículas del suelo.</a:t>
            </a:r>
          </a:p>
        </p:txBody>
      </p:sp>
      <p:pic>
        <p:nvPicPr>
          <p:cNvPr id="131076" name="Picture 4" descr="agua04.gif (50892 bytes)"/>
          <p:cNvPicPr>
            <a:picLocks noChangeAspect="1" noChangeArrowheads="1"/>
          </p:cNvPicPr>
          <p:nvPr>
            <p:ph sz="quarter" idx="3"/>
          </p:nvPr>
        </p:nvPicPr>
        <p:blipFill>
          <a:blip r:embed="rId2"/>
          <a:srcRect/>
          <a:stretch>
            <a:fillRect/>
          </a:stretch>
        </p:blipFill>
        <p:spPr>
          <a:xfrm>
            <a:off x="0" y="4154488"/>
            <a:ext cx="4030663" cy="2703512"/>
          </a:xfrm>
          <a:solidFill>
            <a:schemeClr val="tx1"/>
          </a:solidFill>
        </p:spPr>
      </p:pic>
      <p:pic>
        <p:nvPicPr>
          <p:cNvPr id="131077" name="Picture 5"/>
          <p:cNvPicPr>
            <a:picLocks noChangeAspect="1" noChangeArrowheads="1"/>
          </p:cNvPicPr>
          <p:nvPr>
            <p:ph sz="quarter" idx="2"/>
          </p:nvPr>
        </p:nvPicPr>
        <p:blipFill>
          <a:blip r:embed="rId3"/>
          <a:srcRect l="19272" t="2094" r="19551" b="1472"/>
          <a:stretch>
            <a:fillRect/>
          </a:stretch>
        </p:blipFill>
        <p:spPr>
          <a:xfrm>
            <a:off x="6262688" y="1385888"/>
            <a:ext cx="2881312" cy="5472112"/>
          </a:xfrm>
          <a:noFill/>
        </p:spPr>
      </p:pic>
      <p:sp>
        <p:nvSpPr>
          <p:cNvPr id="131078" name="AutoShape 6"/>
          <p:cNvSpPr>
            <a:spLocks noChangeArrowheads="1"/>
          </p:cNvSpPr>
          <p:nvPr/>
        </p:nvSpPr>
        <p:spPr bwMode="auto">
          <a:xfrm>
            <a:off x="4067175" y="5373688"/>
            <a:ext cx="2160588" cy="557212"/>
          </a:xfrm>
          <a:prstGeom prst="rightArrow">
            <a:avLst>
              <a:gd name="adj1" fmla="val 50000"/>
              <a:gd name="adj2" fmla="val 96937"/>
            </a:avLst>
          </a:prstGeom>
          <a:solidFill>
            <a:schemeClr val="accent1"/>
          </a:solidFill>
          <a:ln w="9525">
            <a:solidFill>
              <a:schemeClr val="tx1"/>
            </a:solidFill>
            <a:miter lim="800000"/>
            <a:headEnd/>
            <a:tailEnd/>
          </a:ln>
        </p:spPr>
        <p:txBody>
          <a:bodyPr wrap="none" anchor="ctr"/>
          <a:lstStyle/>
          <a:p>
            <a:pPr algn="ctr"/>
            <a:r>
              <a:rPr lang="es-EC">
                <a:solidFill>
                  <a:srgbClr val="000000"/>
                </a:solidFill>
              </a:rPr>
              <a:t>importancia</a:t>
            </a:r>
            <a:endParaRPr lang="es-ES">
              <a:solidFill>
                <a:srgbClr val="00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31074"/>
                                        </p:tgtEl>
                                        <p:attrNameLst>
                                          <p:attrName>style.visibility</p:attrName>
                                        </p:attrNameLst>
                                      </p:cBhvr>
                                      <p:to>
                                        <p:strVal val="visible"/>
                                      </p:to>
                                    </p:set>
                                    <p:anim calcmode="lin" valueType="num">
                                      <p:cBhvr>
                                        <p:cTn id="7" dur="1000" fill="hold"/>
                                        <p:tgtEl>
                                          <p:spTgt spid="131074"/>
                                        </p:tgtEl>
                                        <p:attrNameLst>
                                          <p:attrName>ppt_x</p:attrName>
                                        </p:attrNameLst>
                                      </p:cBhvr>
                                      <p:tavLst>
                                        <p:tav tm="0">
                                          <p:val>
                                            <p:strVal val="#ppt_x-.2"/>
                                          </p:val>
                                        </p:tav>
                                        <p:tav tm="100000">
                                          <p:val>
                                            <p:strVal val="#ppt_x"/>
                                          </p:val>
                                        </p:tav>
                                      </p:tavLst>
                                    </p:anim>
                                    <p:anim calcmode="lin" valueType="num">
                                      <p:cBhvr>
                                        <p:cTn id="8" dur="1000" fill="hold"/>
                                        <p:tgtEl>
                                          <p:spTgt spid="1310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107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31075">
                                            <p:txEl>
                                              <p:pRg st="0" end="0"/>
                                            </p:txEl>
                                          </p:spTgt>
                                        </p:tgtEl>
                                        <p:attrNameLst>
                                          <p:attrName>style.visibility</p:attrName>
                                        </p:attrNameLst>
                                      </p:cBhvr>
                                      <p:to>
                                        <p:strVal val="visible"/>
                                      </p:to>
                                    </p:set>
                                    <p:animEffect transition="in" filter="fade">
                                      <p:cBhvr>
                                        <p:cTn id="14" dur="500"/>
                                        <p:tgtEl>
                                          <p:spTgt spid="131075">
                                            <p:txEl>
                                              <p:pRg st="0" end="0"/>
                                            </p:txEl>
                                          </p:spTgt>
                                        </p:tgtEl>
                                      </p:cBhvr>
                                    </p:animEffect>
                                    <p:anim calcmode="lin" valueType="num">
                                      <p:cBhvr>
                                        <p:cTn id="15" dur="500" fill="hold"/>
                                        <p:tgtEl>
                                          <p:spTgt spid="13107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107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31076">
                                            <p:bg/>
                                          </p:spTgt>
                                        </p:tgtEl>
                                        <p:attrNameLst>
                                          <p:attrName>style.visibility</p:attrName>
                                        </p:attrNameLst>
                                      </p:cBhvr>
                                      <p:to>
                                        <p:strVal val="visible"/>
                                      </p:to>
                                    </p:set>
                                    <p:animEffect transition="in" filter="fade">
                                      <p:cBhvr>
                                        <p:cTn id="21" dur="500"/>
                                        <p:tgtEl>
                                          <p:spTgt spid="131076">
                                            <p:bg/>
                                          </p:spTgt>
                                        </p:tgtEl>
                                      </p:cBhvr>
                                    </p:animEffect>
                                    <p:anim calcmode="lin" valueType="num">
                                      <p:cBhvr>
                                        <p:cTn id="22" dur="500" fill="hold"/>
                                        <p:tgtEl>
                                          <p:spTgt spid="131076">
                                            <p:bg/>
                                          </p:spTgt>
                                        </p:tgtEl>
                                        <p:attrNameLst>
                                          <p:attrName>ppt_x</p:attrName>
                                        </p:attrNameLst>
                                      </p:cBhvr>
                                      <p:tavLst>
                                        <p:tav tm="0">
                                          <p:val>
                                            <p:strVal val="#ppt_x"/>
                                          </p:val>
                                        </p:tav>
                                        <p:tav tm="100000">
                                          <p:val>
                                            <p:strVal val="#ppt_x"/>
                                          </p:val>
                                        </p:tav>
                                      </p:tavLst>
                                    </p:anim>
                                    <p:anim calcmode="lin" valueType="num">
                                      <p:cBhvr>
                                        <p:cTn id="23" dur="500" fill="hold"/>
                                        <p:tgtEl>
                                          <p:spTgt spid="131076">
                                            <p:bg/>
                                          </p:spTgt>
                                        </p:tgtEl>
                                        <p:attrNameLst>
                                          <p:attrName>ppt_y</p:attrName>
                                        </p:attrNameLst>
                                      </p:cBhvr>
                                      <p:tavLst>
                                        <p:tav tm="0">
                                          <p:val>
                                            <p:strVal val="#ppt_y+.05"/>
                                          </p:val>
                                        </p:tav>
                                        <p:tav tm="100000">
                                          <p:val>
                                            <p:strVal val="#ppt_y"/>
                                          </p:val>
                                        </p:tav>
                                      </p:tavLst>
                                    </p:anim>
                                  </p:childTnLst>
                                </p:cTn>
                              </p:par>
                              <p:par>
                                <p:cTn id="24" presetID="1" presetClass="entr" presetSubtype="0" fill="hold" grpId="0" nodeType="withEffect">
                                  <p:stCondLst>
                                    <p:cond delay="0"/>
                                  </p:stCondLst>
                                  <p:childTnLst>
                                    <p:set>
                                      <p:cBhvr>
                                        <p:cTn id="25" dur="1" fill="hold">
                                          <p:stCondLst>
                                            <p:cond delay="0"/>
                                          </p:stCondLst>
                                        </p:cTn>
                                        <p:tgtEl>
                                          <p:spTgt spid="13107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4" presetClass="entr" presetSubtype="0" fill="hold" grpId="0" nodeType="clickEffect">
                                  <p:stCondLst>
                                    <p:cond delay="0"/>
                                  </p:stCondLst>
                                  <p:childTnLst>
                                    <p:set>
                                      <p:cBhvr>
                                        <p:cTn id="29" dur="1" fill="hold">
                                          <p:stCondLst>
                                            <p:cond delay="0"/>
                                          </p:stCondLst>
                                        </p:cTn>
                                        <p:tgtEl>
                                          <p:spTgt spid="131077">
                                            <p:bg/>
                                          </p:spTgt>
                                        </p:tgtEl>
                                        <p:attrNameLst>
                                          <p:attrName>style.visibility</p:attrName>
                                        </p:attrNameLst>
                                      </p:cBhvr>
                                      <p:to>
                                        <p:strVal val="visible"/>
                                      </p:to>
                                    </p:set>
                                    <p:animEffect transition="in" filter="fade">
                                      <p:cBhvr>
                                        <p:cTn id="30" dur="500"/>
                                        <p:tgtEl>
                                          <p:spTgt spid="131077">
                                            <p:bg/>
                                          </p:spTgt>
                                        </p:tgtEl>
                                      </p:cBhvr>
                                    </p:animEffect>
                                    <p:anim calcmode="lin" valueType="num">
                                      <p:cBhvr>
                                        <p:cTn id="31" dur="500" fill="hold"/>
                                        <p:tgtEl>
                                          <p:spTgt spid="131077">
                                            <p:bg/>
                                          </p:spTgt>
                                        </p:tgtEl>
                                        <p:attrNameLst>
                                          <p:attrName>ppt_x</p:attrName>
                                        </p:attrNameLst>
                                      </p:cBhvr>
                                      <p:tavLst>
                                        <p:tav tm="0">
                                          <p:val>
                                            <p:strVal val="#ppt_x"/>
                                          </p:val>
                                        </p:tav>
                                        <p:tav tm="100000">
                                          <p:val>
                                            <p:strVal val="#ppt_x"/>
                                          </p:val>
                                        </p:tav>
                                      </p:tavLst>
                                    </p:anim>
                                    <p:anim calcmode="lin" valueType="num">
                                      <p:cBhvr>
                                        <p:cTn id="32" dur="500" fill="hold"/>
                                        <p:tgtEl>
                                          <p:spTgt spid="131077">
                                            <p:bg/>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p:bldP spid="131075" grpId="0" build="p"/>
      <p:bldP spid="131076" grpId="0" build="p" animBg="1"/>
      <p:bldP spid="131077" grpId="0" build="p"/>
      <p:bldP spid="13107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188913"/>
            <a:ext cx="8229600" cy="1143000"/>
          </a:xfrm>
        </p:spPr>
        <p:txBody>
          <a:bodyPr/>
          <a:lstStyle/>
          <a:p>
            <a:pPr eaLnBrk="1" hangingPunct="1">
              <a:defRPr/>
            </a:pPr>
            <a:r>
              <a:rPr lang="es-ES" sz="4000" b="1" smtClean="0"/>
              <a:t>Calor específico del agua</a:t>
            </a:r>
          </a:p>
        </p:txBody>
      </p:sp>
      <p:sp>
        <p:nvSpPr>
          <p:cNvPr id="15363" name="Rectangle 3"/>
          <p:cNvSpPr>
            <a:spLocks noGrp="1" noChangeArrowheads="1"/>
          </p:cNvSpPr>
          <p:nvPr>
            <p:ph type="body" sz="half" idx="1"/>
          </p:nvPr>
        </p:nvSpPr>
        <p:spPr>
          <a:xfrm>
            <a:off x="468313" y="1557338"/>
            <a:ext cx="8147050" cy="3311525"/>
          </a:xfrm>
        </p:spPr>
        <p:txBody>
          <a:bodyPr/>
          <a:lstStyle/>
          <a:p>
            <a:pPr algn="just" eaLnBrk="1" hangingPunct="1">
              <a:lnSpc>
                <a:spcPct val="90000"/>
              </a:lnSpc>
              <a:spcBef>
                <a:spcPct val="35000"/>
              </a:spcBef>
            </a:pPr>
            <a:r>
              <a:rPr lang="es-ES" sz="2400" smtClean="0">
                <a:effectLst/>
              </a:rPr>
              <a:t>La cantidad de calor que requiere una cantidad dada de sustancia para que se produzca un aumento dado de temperatura, es su </a:t>
            </a:r>
            <a:r>
              <a:rPr lang="es-ES" sz="2400" b="1" smtClean="0">
                <a:solidFill>
                  <a:srgbClr val="FFFF00"/>
                </a:solidFill>
                <a:effectLst/>
              </a:rPr>
              <a:t>calor específico</a:t>
            </a:r>
            <a:r>
              <a:rPr lang="es-ES" sz="2400" smtClean="0">
                <a:solidFill>
                  <a:srgbClr val="FFFF66"/>
                </a:solidFill>
                <a:effectLst/>
              </a:rPr>
              <a:t>.</a:t>
            </a:r>
          </a:p>
          <a:p>
            <a:pPr algn="just" eaLnBrk="1" hangingPunct="1">
              <a:lnSpc>
                <a:spcPct val="90000"/>
              </a:lnSpc>
              <a:spcBef>
                <a:spcPct val="35000"/>
              </a:spcBef>
            </a:pPr>
            <a:r>
              <a:rPr lang="es-ES" sz="2400" smtClean="0">
                <a:effectLst/>
              </a:rPr>
              <a:t>Una </a:t>
            </a:r>
            <a:r>
              <a:rPr lang="es-ES" sz="2400" b="1" smtClean="0">
                <a:solidFill>
                  <a:srgbClr val="FFFF00"/>
                </a:solidFill>
                <a:effectLst/>
              </a:rPr>
              <a:t>caloría</a:t>
            </a:r>
            <a:r>
              <a:rPr lang="es-ES" sz="2400" smtClean="0">
                <a:effectLst/>
              </a:rPr>
              <a:t> se define como la cantidad de calor que elevará en 1ºC la temperatura de un gramo (1 mL o 1 cm</a:t>
            </a:r>
            <a:r>
              <a:rPr lang="es-ES" sz="2400" baseline="30000" smtClean="0">
                <a:effectLst/>
              </a:rPr>
              <a:t>3</a:t>
            </a:r>
            <a:r>
              <a:rPr lang="es-ES" sz="2400" smtClean="0">
                <a:effectLst/>
              </a:rPr>
              <a:t>) de agua.</a:t>
            </a:r>
          </a:p>
          <a:p>
            <a:pPr algn="just" eaLnBrk="1" hangingPunct="1">
              <a:lnSpc>
                <a:spcPct val="90000"/>
              </a:lnSpc>
              <a:spcBef>
                <a:spcPct val="35000"/>
              </a:spcBef>
            </a:pPr>
            <a:r>
              <a:rPr lang="es-ES" sz="2400" smtClean="0">
                <a:effectLst/>
              </a:rPr>
              <a:t>Calor específico del agua es aprox. el doble que en aceite o del alcohol, 4 veces el del aire o el aluminio y 9 veces el del acero.</a:t>
            </a:r>
          </a:p>
        </p:txBody>
      </p:sp>
      <p:pic>
        <p:nvPicPr>
          <p:cNvPr id="15364" name="Picture 4"/>
          <p:cNvPicPr>
            <a:picLocks noChangeAspect="1" noChangeArrowheads="1"/>
          </p:cNvPicPr>
          <p:nvPr>
            <p:ph sz="half" idx="2"/>
          </p:nvPr>
        </p:nvPicPr>
        <p:blipFill>
          <a:blip r:embed="rId2"/>
          <a:srcRect l="2417" t="11690" r="50467" b="15770"/>
          <a:stretch>
            <a:fillRect/>
          </a:stretch>
        </p:blipFill>
        <p:spPr>
          <a:xfrm>
            <a:off x="0" y="4868863"/>
            <a:ext cx="4464050" cy="1989137"/>
          </a:xfr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60350"/>
            <a:ext cx="8229600" cy="1143000"/>
          </a:xfrm>
          <a:noFill/>
        </p:spPr>
        <p:txBody>
          <a:bodyPr/>
          <a:lstStyle/>
          <a:p>
            <a:pPr eaLnBrk="1" hangingPunct="1"/>
            <a:r>
              <a:rPr lang="es-ES" sz="4000" b="1" smtClean="0">
                <a:effectLst/>
              </a:rPr>
              <a:t>Calor vs Temperatura</a:t>
            </a:r>
          </a:p>
        </p:txBody>
      </p:sp>
      <p:sp>
        <p:nvSpPr>
          <p:cNvPr id="133123" name="Rectangle 3"/>
          <p:cNvSpPr>
            <a:spLocks noGrp="1" noChangeArrowheads="1"/>
          </p:cNvSpPr>
          <p:nvPr>
            <p:ph type="body" sz="half" idx="3"/>
          </p:nvPr>
        </p:nvSpPr>
        <p:spPr>
          <a:xfrm>
            <a:off x="684213" y="1744663"/>
            <a:ext cx="7920037" cy="4997450"/>
          </a:xfrm>
        </p:spPr>
        <p:txBody>
          <a:bodyPr/>
          <a:lstStyle/>
          <a:p>
            <a:pPr algn="just" eaLnBrk="1" hangingPunct="1">
              <a:spcBef>
                <a:spcPct val="35000"/>
              </a:spcBef>
              <a:defRPr/>
            </a:pPr>
            <a:r>
              <a:rPr lang="es-ES" sz="2600" smtClean="0"/>
              <a:t>El calor es una forma de energía: la energía cinética o energía de movimiento, de las moléculas.</a:t>
            </a:r>
          </a:p>
          <a:p>
            <a:pPr algn="just" eaLnBrk="1" hangingPunct="1">
              <a:spcBef>
                <a:spcPct val="35000"/>
              </a:spcBef>
              <a:defRPr/>
            </a:pPr>
            <a:r>
              <a:rPr lang="es-ES" sz="2600" smtClean="0"/>
              <a:t>El calor que se mide en calorías, refleja la </a:t>
            </a:r>
            <a:r>
              <a:rPr lang="es-ES" sz="2600" u="sng" smtClean="0">
                <a:effectLst/>
              </a:rPr>
              <a:t>energía cinética total</a:t>
            </a:r>
            <a:r>
              <a:rPr lang="es-ES" sz="2600" smtClean="0"/>
              <a:t> de un grupo de moléculas; incluye tanto la magnitud de los movimientos moleculares como la masa y la cantidad de moléculas en movimiento.</a:t>
            </a:r>
          </a:p>
          <a:p>
            <a:pPr algn="just" eaLnBrk="1" hangingPunct="1">
              <a:spcBef>
                <a:spcPct val="35000"/>
              </a:spcBef>
              <a:defRPr/>
            </a:pPr>
            <a:r>
              <a:rPr lang="es-ES" sz="2600" smtClean="0"/>
              <a:t>La temperatura, que se mide en grados, refleja la </a:t>
            </a:r>
            <a:r>
              <a:rPr lang="es-ES" sz="2600" u="sng" smtClean="0">
                <a:effectLst/>
              </a:rPr>
              <a:t>energía cinética promedio</a:t>
            </a:r>
            <a:r>
              <a:rPr lang="es-ES" sz="2600" smtClean="0"/>
              <a:t> de las moléculas.</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457200" y="260350"/>
            <a:ext cx="8229600" cy="1143000"/>
          </a:xfrm>
        </p:spPr>
        <p:txBody>
          <a:bodyPr/>
          <a:lstStyle/>
          <a:p>
            <a:pPr eaLnBrk="1" hangingPunct="1">
              <a:defRPr/>
            </a:pPr>
            <a:r>
              <a:rPr lang="es-ES" sz="4000" smtClean="0"/>
              <a:t>Resistencia a los cambios de temperatura</a:t>
            </a:r>
          </a:p>
        </p:txBody>
      </p:sp>
      <p:pic>
        <p:nvPicPr>
          <p:cNvPr id="17411" name="Picture 3"/>
          <p:cNvPicPr>
            <a:picLocks noChangeAspect="1" noChangeArrowheads="1"/>
          </p:cNvPicPr>
          <p:nvPr>
            <p:ph sz="quarter" idx="1"/>
          </p:nvPr>
        </p:nvPicPr>
        <p:blipFill>
          <a:blip r:embed="rId2"/>
          <a:srcRect b="7079"/>
          <a:stretch>
            <a:fillRect/>
          </a:stretch>
        </p:blipFill>
        <p:spPr>
          <a:xfrm>
            <a:off x="2987675" y="3071813"/>
            <a:ext cx="6156325" cy="3786187"/>
          </a:xfrm>
        </p:spPr>
      </p:pic>
      <p:sp>
        <p:nvSpPr>
          <p:cNvPr id="17412" name="Rectangle 4"/>
          <p:cNvSpPr>
            <a:spLocks noGrp="1" noChangeArrowheads="1"/>
          </p:cNvSpPr>
          <p:nvPr>
            <p:ph type="body" sz="half" idx="3"/>
          </p:nvPr>
        </p:nvSpPr>
        <p:spPr>
          <a:xfrm>
            <a:off x="4427538" y="1744663"/>
            <a:ext cx="4465637" cy="1539875"/>
          </a:xfrm>
        </p:spPr>
        <p:txBody>
          <a:bodyPr/>
          <a:lstStyle/>
          <a:p>
            <a:pPr eaLnBrk="1" hangingPunct="1">
              <a:lnSpc>
                <a:spcPct val="110000"/>
              </a:lnSpc>
              <a:buFont typeface="Wingdings" pitchFamily="2" charset="2"/>
              <a:buNone/>
            </a:pPr>
            <a:r>
              <a:rPr lang="es-ES" sz="2800" b="1" smtClean="0">
                <a:effectLst/>
              </a:rPr>
              <a:t>Ej.: lago – ave</a:t>
            </a:r>
          </a:p>
          <a:p>
            <a:pPr eaLnBrk="1" hangingPunct="1">
              <a:lnSpc>
                <a:spcPct val="110000"/>
              </a:lnSpc>
              <a:buFont typeface="Wingdings" pitchFamily="2" charset="2"/>
              <a:buNone/>
            </a:pPr>
            <a:r>
              <a:rPr lang="en-US" sz="2800" b="1" smtClean="0">
                <a:solidFill>
                  <a:srgbClr val="FFFF00"/>
                </a:solidFill>
                <a:effectLst/>
                <a:cs typeface="Arial" charset="0"/>
              </a:rPr>
              <a:t>¿</a:t>
            </a:r>
            <a:r>
              <a:rPr lang="es-ES" sz="2800" b="1" smtClean="0">
                <a:solidFill>
                  <a:srgbClr val="FFFF00"/>
                </a:solidFill>
                <a:effectLst/>
              </a:rPr>
              <a:t>Donde hay más calor?</a:t>
            </a:r>
          </a:p>
        </p:txBody>
      </p:sp>
      <p:pic>
        <p:nvPicPr>
          <p:cNvPr id="141317" name="Picture 5"/>
          <p:cNvPicPr>
            <a:picLocks noChangeAspect="1" noChangeArrowheads="1"/>
          </p:cNvPicPr>
          <p:nvPr>
            <p:ph sz="quarter" idx="2"/>
          </p:nvPr>
        </p:nvPicPr>
        <p:blipFill>
          <a:blip r:embed="rId3"/>
          <a:srcRect b="9552"/>
          <a:stretch>
            <a:fillRect/>
          </a:stretch>
        </p:blipFill>
        <p:spPr>
          <a:xfrm>
            <a:off x="6551613" y="4221163"/>
            <a:ext cx="2592387" cy="2084387"/>
          </a:xfr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41314"/>
                                        </p:tgtEl>
                                        <p:attrNameLst>
                                          <p:attrName>style.visibility</p:attrName>
                                        </p:attrNameLst>
                                      </p:cBhvr>
                                      <p:to>
                                        <p:strVal val="visible"/>
                                      </p:to>
                                    </p:set>
                                    <p:anim calcmode="lin" valueType="num">
                                      <p:cBhvr>
                                        <p:cTn id="7" dur="1000" fill="hold"/>
                                        <p:tgtEl>
                                          <p:spTgt spid="141314"/>
                                        </p:tgtEl>
                                        <p:attrNameLst>
                                          <p:attrName>ppt_x</p:attrName>
                                        </p:attrNameLst>
                                      </p:cBhvr>
                                      <p:tavLst>
                                        <p:tav tm="0">
                                          <p:val>
                                            <p:strVal val="#ppt_x-.2"/>
                                          </p:val>
                                        </p:tav>
                                        <p:tav tm="100000">
                                          <p:val>
                                            <p:strVal val="#ppt_x"/>
                                          </p:val>
                                        </p:tav>
                                      </p:tavLst>
                                    </p:anim>
                                    <p:anim calcmode="lin" valueType="num">
                                      <p:cBhvr>
                                        <p:cTn id="8" dur="1000" fill="hold"/>
                                        <p:tgtEl>
                                          <p:spTgt spid="1413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131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41317"/>
                                        </p:tgtEl>
                                        <p:attrNameLst>
                                          <p:attrName>style.visibility</p:attrName>
                                        </p:attrNameLst>
                                      </p:cBhvr>
                                      <p:to>
                                        <p:strVal val="visible"/>
                                      </p:to>
                                    </p:set>
                                    <p:anim calcmode="lin" valueType="num">
                                      <p:cBhvr>
                                        <p:cTn id="14" dur="1000" fill="hold"/>
                                        <p:tgtEl>
                                          <p:spTgt spid="141317"/>
                                        </p:tgtEl>
                                        <p:attrNameLst>
                                          <p:attrName>ppt_w</p:attrName>
                                        </p:attrNameLst>
                                      </p:cBhvr>
                                      <p:tavLst>
                                        <p:tav tm="0">
                                          <p:val>
                                            <p:strVal val="#ppt_w*0.70"/>
                                          </p:val>
                                        </p:tav>
                                        <p:tav tm="100000">
                                          <p:val>
                                            <p:strVal val="#ppt_w"/>
                                          </p:val>
                                        </p:tav>
                                      </p:tavLst>
                                    </p:anim>
                                    <p:anim calcmode="lin" valueType="num">
                                      <p:cBhvr>
                                        <p:cTn id="15" dur="1000" fill="hold"/>
                                        <p:tgtEl>
                                          <p:spTgt spid="141317"/>
                                        </p:tgtEl>
                                        <p:attrNameLst>
                                          <p:attrName>ppt_h</p:attrName>
                                        </p:attrNameLst>
                                      </p:cBhvr>
                                      <p:tavLst>
                                        <p:tav tm="0">
                                          <p:val>
                                            <p:strVal val="#ppt_h"/>
                                          </p:val>
                                        </p:tav>
                                        <p:tav tm="100000">
                                          <p:val>
                                            <p:strVal val="#ppt_h"/>
                                          </p:val>
                                        </p:tav>
                                      </p:tavLst>
                                    </p:anim>
                                    <p:animEffect transition="in" filter="fade">
                                      <p:cBhvr>
                                        <p:cTn id="16" dur="1000"/>
                                        <p:tgtEl>
                                          <p:spTgt spid="14131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2.77778E-7 -1.24884E-6 L -0.68889 -0.26711 " pathEditMode="relative" rAng="0" ptsTypes="AA">
                                      <p:cBhvr>
                                        <p:cTn id="20" dur="2000" fill="hold"/>
                                        <p:tgtEl>
                                          <p:spTgt spid="141317"/>
                                        </p:tgtEl>
                                        <p:attrNameLst>
                                          <p:attrName>ppt_x</p:attrName>
                                          <p:attrName>ppt_y</p:attrName>
                                        </p:attrNameLst>
                                      </p:cBhvr>
                                      <p:rCtr x="-344" y="-1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defRPr/>
            </a:pPr>
            <a:r>
              <a:rPr lang="es-ES" sz="4000" smtClean="0"/>
              <a:t>Resistencia a los cambios de temperatura</a:t>
            </a:r>
          </a:p>
        </p:txBody>
      </p:sp>
      <p:sp>
        <p:nvSpPr>
          <p:cNvPr id="134147" name="Rectangle 3"/>
          <p:cNvSpPr>
            <a:spLocks noGrp="1" noChangeArrowheads="1"/>
          </p:cNvSpPr>
          <p:nvPr>
            <p:ph type="body" sz="half" idx="1"/>
          </p:nvPr>
        </p:nvSpPr>
        <p:spPr/>
        <p:txBody>
          <a:bodyPr/>
          <a:lstStyle/>
          <a:p>
            <a:pPr algn="just" eaLnBrk="1" hangingPunct="1"/>
            <a:r>
              <a:rPr lang="es-ES" sz="2400" smtClean="0">
                <a:effectLst/>
              </a:rPr>
              <a:t>El alto calor específico del agua es una consecuencia de los puentes de hidrógeno.</a:t>
            </a:r>
          </a:p>
          <a:p>
            <a:pPr lvl="1" algn="just" eaLnBrk="1" hangingPunct="1"/>
            <a:r>
              <a:rPr lang="es-ES" sz="2000" smtClean="0">
                <a:solidFill>
                  <a:srgbClr val="FFFF00"/>
                </a:solidFill>
                <a:effectLst/>
              </a:rPr>
              <a:t>Estos tienden a restringir el movimiento de las moléculas.</a:t>
            </a:r>
          </a:p>
          <a:p>
            <a:pPr algn="just" eaLnBrk="1" hangingPunct="1"/>
            <a:r>
              <a:rPr lang="es-ES" sz="2400" smtClean="0">
                <a:effectLst/>
              </a:rPr>
              <a:t>Para que la energía cinética de las moléculas de agua aumente suficientemente como para elevar la temperatura de ésta en un grado centígrado, primero es necesario romper cierto número de sus puentes de hidrógeno.</a:t>
            </a:r>
          </a:p>
        </p:txBody>
      </p:sp>
      <p:pic>
        <p:nvPicPr>
          <p:cNvPr id="134148" name="Picture 4" descr="Microscopic view inside a bubble"/>
          <p:cNvPicPr>
            <a:picLocks noChangeAspect="1" noChangeArrowheads="1" noCrop="1"/>
          </p:cNvPicPr>
          <p:nvPr>
            <p:ph sz="half" idx="2"/>
          </p:nvPr>
        </p:nvPicPr>
        <p:blipFill>
          <a:blip r:embed="rId2"/>
          <a:srcRect/>
          <a:stretch>
            <a:fillRect/>
          </a:stretch>
        </p:blipFill>
        <p:spPr>
          <a:xfrm>
            <a:off x="3059113" y="4365625"/>
            <a:ext cx="4176712" cy="2436813"/>
          </a:xfr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Effect transition="in" filter="fade">
                                      <p:cBhvr>
                                        <p:cTn id="7" dur="500"/>
                                        <p:tgtEl>
                                          <p:spTgt spid="134147">
                                            <p:txEl>
                                              <p:pRg st="0" end="0"/>
                                            </p:txEl>
                                          </p:spTgt>
                                        </p:tgtEl>
                                      </p:cBhvr>
                                    </p:animEffect>
                                    <p:anim calcmode="lin" valueType="num">
                                      <p:cBhvr>
                                        <p:cTn id="8" dur="500" fill="hold"/>
                                        <p:tgtEl>
                                          <p:spTgt spid="13414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34147">
                                            <p:txEl>
                                              <p:pRg st="0" end="0"/>
                                            </p:txEl>
                                          </p:spTgt>
                                        </p:tgtEl>
                                        <p:attrNameLst>
                                          <p:attrName>ppt_y</p:attrName>
                                        </p:attrNameLst>
                                      </p:cBhvr>
                                      <p:tavLst>
                                        <p:tav tm="0">
                                          <p:val>
                                            <p:strVal val="#ppt_y+.05"/>
                                          </p:val>
                                        </p:tav>
                                        <p:tav tm="100000">
                                          <p:val>
                                            <p:strVal val="#ppt_y"/>
                                          </p:val>
                                        </p:tav>
                                      </p:tavLst>
                                    </p:anim>
                                  </p:childTnLst>
                                  <p:subTnLst>
                                    <p:animClr clrSpc="rgb" dir="cw">
                                      <p:cBhvr override="childStyle">
                                        <p:cTn dur="1" fill="hold" display="0" masterRel="nextClick" afterEffect="1"/>
                                        <p:tgtEl>
                                          <p:spTgt spid="134147">
                                            <p:txEl>
                                              <p:pRg st="0" end="0"/>
                                            </p:txEl>
                                          </p:spTgt>
                                        </p:tgtEl>
                                        <p:attrNameLst>
                                          <p:attrName>ppt_c</p:attrName>
                                        </p:attrNameLst>
                                      </p:cBhvr>
                                      <p:to>
                                        <a:srgbClr val="66CCFF"/>
                                      </p:to>
                                    </p:animClr>
                                  </p:subTnLst>
                                </p:cTn>
                              </p:par>
                              <p:par>
                                <p:cTn id="10" presetID="44" presetClass="entr" presetSubtype="0" fill="hold" grpId="0" nodeType="withEffect">
                                  <p:stCondLst>
                                    <p:cond delay="0"/>
                                  </p:stCondLst>
                                  <p:childTnLst>
                                    <p:set>
                                      <p:cBhvr>
                                        <p:cTn id="11" dur="1" fill="hold">
                                          <p:stCondLst>
                                            <p:cond delay="0"/>
                                          </p:stCondLst>
                                        </p:cTn>
                                        <p:tgtEl>
                                          <p:spTgt spid="134147">
                                            <p:txEl>
                                              <p:pRg st="1" end="1"/>
                                            </p:txEl>
                                          </p:spTgt>
                                        </p:tgtEl>
                                        <p:attrNameLst>
                                          <p:attrName>style.visibility</p:attrName>
                                        </p:attrNameLst>
                                      </p:cBhvr>
                                      <p:to>
                                        <p:strVal val="visible"/>
                                      </p:to>
                                    </p:set>
                                    <p:animEffect transition="in" filter="fade">
                                      <p:cBhvr>
                                        <p:cTn id="12" dur="500"/>
                                        <p:tgtEl>
                                          <p:spTgt spid="134147">
                                            <p:txEl>
                                              <p:pRg st="1" end="1"/>
                                            </p:txEl>
                                          </p:spTgt>
                                        </p:tgtEl>
                                      </p:cBhvr>
                                    </p:animEffect>
                                    <p:anim calcmode="lin" valueType="num">
                                      <p:cBhvr>
                                        <p:cTn id="13" dur="500" fill="hold"/>
                                        <p:tgtEl>
                                          <p:spTgt spid="134147">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134147">
                                            <p:txEl>
                                              <p:pRg st="1" end="1"/>
                                            </p:txEl>
                                          </p:spTgt>
                                        </p:tgtEl>
                                        <p:attrNameLst>
                                          <p:attrName>ppt_y</p:attrName>
                                        </p:attrNameLst>
                                      </p:cBhvr>
                                      <p:tavLst>
                                        <p:tav tm="0">
                                          <p:val>
                                            <p:strVal val="#ppt_y+.05"/>
                                          </p:val>
                                        </p:tav>
                                        <p:tav tm="100000">
                                          <p:val>
                                            <p:strVal val="#ppt_y"/>
                                          </p:val>
                                        </p:tav>
                                      </p:tavLst>
                                    </p:anim>
                                  </p:childTnLst>
                                  <p:subTnLst>
                                    <p:animClr clrSpc="rgb" dir="cw">
                                      <p:cBhvr override="childStyle">
                                        <p:cTn dur="1" fill="hold" display="0" masterRel="nextClick" afterEffect="1"/>
                                        <p:tgtEl>
                                          <p:spTgt spid="134147">
                                            <p:txEl>
                                              <p:pRg st="1" end="1"/>
                                            </p:txEl>
                                          </p:spTgt>
                                        </p:tgtEl>
                                        <p:attrNameLst>
                                          <p:attrName>ppt_c</p:attrName>
                                        </p:attrNameLst>
                                      </p:cBhvr>
                                      <p:to>
                                        <a:srgbClr val="66CCFF"/>
                                      </p:to>
                                    </p:animClr>
                                  </p:subTnLst>
                                </p:cTn>
                              </p:par>
                            </p:childTnLst>
                          </p:cTn>
                        </p:par>
                      </p:childTnLst>
                    </p:cTn>
                  </p:par>
                  <p:par>
                    <p:cTn id="15" fill="hold">
                      <p:stCondLst>
                        <p:cond delay="indefinite"/>
                      </p:stCondLst>
                      <p:childTnLst>
                        <p:par>
                          <p:cTn id="16" fill="hold">
                            <p:stCondLst>
                              <p:cond delay="0"/>
                            </p:stCondLst>
                            <p:childTnLst>
                              <p:par>
                                <p:cTn id="17" presetID="44" presetClass="entr" presetSubtype="0" fill="hold" grpId="0" nodeType="clickEffect">
                                  <p:stCondLst>
                                    <p:cond delay="0"/>
                                  </p:stCondLst>
                                  <p:childTnLst>
                                    <p:set>
                                      <p:cBhvr>
                                        <p:cTn id="18" dur="1" fill="hold">
                                          <p:stCondLst>
                                            <p:cond delay="0"/>
                                          </p:stCondLst>
                                        </p:cTn>
                                        <p:tgtEl>
                                          <p:spTgt spid="134147">
                                            <p:txEl>
                                              <p:pRg st="2" end="2"/>
                                            </p:txEl>
                                          </p:spTgt>
                                        </p:tgtEl>
                                        <p:attrNameLst>
                                          <p:attrName>style.visibility</p:attrName>
                                        </p:attrNameLst>
                                      </p:cBhvr>
                                      <p:to>
                                        <p:strVal val="visible"/>
                                      </p:to>
                                    </p:set>
                                    <p:animEffect transition="in" filter="fade">
                                      <p:cBhvr>
                                        <p:cTn id="19" dur="500"/>
                                        <p:tgtEl>
                                          <p:spTgt spid="134147">
                                            <p:txEl>
                                              <p:pRg st="2" end="2"/>
                                            </p:txEl>
                                          </p:spTgt>
                                        </p:tgtEl>
                                      </p:cBhvr>
                                    </p:animEffect>
                                    <p:anim calcmode="lin" valueType="num">
                                      <p:cBhvr>
                                        <p:cTn id="20" dur="500" fill="hold"/>
                                        <p:tgtEl>
                                          <p:spTgt spid="134147">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134147">
                                            <p:txEl>
                                              <p:pRg st="2" end="2"/>
                                            </p:txEl>
                                          </p:spTgt>
                                        </p:tgtEl>
                                        <p:attrNameLst>
                                          <p:attrName>ppt_y</p:attrName>
                                        </p:attrNameLst>
                                      </p:cBhvr>
                                      <p:tavLst>
                                        <p:tav tm="0">
                                          <p:val>
                                            <p:strVal val="#ppt_y+.05"/>
                                          </p:val>
                                        </p:tav>
                                        <p:tav tm="100000">
                                          <p:val>
                                            <p:strVal val="#ppt_y"/>
                                          </p:val>
                                        </p:tav>
                                      </p:tavLst>
                                    </p:anim>
                                  </p:childTnLst>
                                  <p:subTnLst>
                                    <p:animClr clrSpc="rgb" dir="cw">
                                      <p:cBhvr override="childStyle">
                                        <p:cTn dur="1" fill="hold" display="0" masterRel="nextClick" afterEffect="1"/>
                                        <p:tgtEl>
                                          <p:spTgt spid="134147">
                                            <p:txEl>
                                              <p:pRg st="2" end="2"/>
                                            </p:txEl>
                                          </p:spTgt>
                                        </p:tgtEl>
                                        <p:attrNameLst>
                                          <p:attrName>ppt_c</p:attrName>
                                        </p:attrNameLst>
                                      </p:cBhvr>
                                      <p:to>
                                        <a:srgbClr val="66CCFF"/>
                                      </p:to>
                                    </p:animClr>
                                  </p:subTnLst>
                                </p:cTn>
                              </p:par>
                              <p:par>
                                <p:cTn id="22" presetID="10" presetClass="entr" presetSubtype="0" fill="hold" nodeType="withEffect">
                                  <p:stCondLst>
                                    <p:cond delay="0"/>
                                  </p:stCondLst>
                                  <p:childTnLst>
                                    <p:set>
                                      <p:cBhvr>
                                        <p:cTn id="23" dur="1" fill="hold">
                                          <p:stCondLst>
                                            <p:cond delay="0"/>
                                          </p:stCondLst>
                                        </p:cTn>
                                        <p:tgtEl>
                                          <p:spTgt spid="134148"/>
                                        </p:tgtEl>
                                        <p:attrNameLst>
                                          <p:attrName>style.visibility</p:attrName>
                                        </p:attrNameLst>
                                      </p:cBhvr>
                                      <p:to>
                                        <p:strVal val="visible"/>
                                      </p:to>
                                    </p:set>
                                    <p:animEffect transition="in" filter="fade">
                                      <p:cBhvr>
                                        <p:cTn id="24" dur="2000"/>
                                        <p:tgtEl>
                                          <p:spTgt spid="134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5173" name="Picture 5" descr="Coral%20Head"/>
          <p:cNvPicPr>
            <a:picLocks noChangeAspect="1" noChangeArrowheads="1"/>
          </p:cNvPicPr>
          <p:nvPr>
            <p:ph sz="half" idx="2"/>
          </p:nvPr>
        </p:nvPicPr>
        <p:blipFill>
          <a:blip r:embed="rId2"/>
          <a:srcRect/>
          <a:stretch>
            <a:fillRect/>
          </a:stretch>
        </p:blipFill>
        <p:spPr>
          <a:xfrm>
            <a:off x="0" y="-12700"/>
            <a:ext cx="9144000" cy="6861175"/>
          </a:xfrm>
          <a:noFill/>
        </p:spPr>
      </p:pic>
      <p:sp>
        <p:nvSpPr>
          <p:cNvPr id="135175" name="Rectangle 7"/>
          <p:cNvSpPr>
            <a:spLocks noGrp="1" noChangeArrowheads="1"/>
          </p:cNvSpPr>
          <p:nvPr>
            <p:ph type="body" sz="half" idx="1"/>
          </p:nvPr>
        </p:nvSpPr>
        <p:spPr>
          <a:xfrm>
            <a:off x="323850" y="1917700"/>
            <a:ext cx="8147050" cy="3024188"/>
          </a:xfrm>
          <a:gradFill rotWithShape="1">
            <a:gsLst>
              <a:gs pos="0">
                <a:schemeClr val="accent2">
                  <a:alpha val="78998"/>
                </a:schemeClr>
              </a:gs>
              <a:gs pos="100000">
                <a:schemeClr val="accent2">
                  <a:alpha val="78000"/>
                </a:schemeClr>
              </a:gs>
            </a:gsLst>
            <a:lin ang="5400000" scaled="1"/>
          </a:gradFill>
        </p:spPr>
        <p:txBody>
          <a:bodyPr/>
          <a:lstStyle/>
          <a:p>
            <a:pPr algn="just" eaLnBrk="1" hangingPunct="1">
              <a:lnSpc>
                <a:spcPct val="90000"/>
              </a:lnSpc>
            </a:pPr>
            <a:r>
              <a:rPr lang="es-ES" sz="2800" smtClean="0">
                <a:effectLst/>
              </a:rPr>
              <a:t>El alto calor específico del agua significa que para una tasa dada de ingreso de calor, la temperatura del agua aumentará más lentamente que la temperatura de casi cualquier otro material. Así mismo, la temperatura caerá más lentamente cuando se elimina calor.</a:t>
            </a:r>
          </a:p>
        </p:txBody>
      </p:sp>
      <p:sp>
        <p:nvSpPr>
          <p:cNvPr id="135177" name="Rectangle 9"/>
          <p:cNvSpPr>
            <a:spLocks noGrp="1" noChangeArrowheads="1"/>
          </p:cNvSpPr>
          <p:nvPr>
            <p:ph type="title"/>
          </p:nvPr>
        </p:nvSpPr>
        <p:spPr/>
        <p:txBody>
          <a:bodyPr/>
          <a:lstStyle/>
          <a:p>
            <a:pPr eaLnBrk="1" hangingPunct="1">
              <a:defRPr/>
            </a:pPr>
            <a:r>
              <a:rPr lang="es-ES" smtClean="0"/>
              <a:t>Resistencia a los cambios de temperatura</a:t>
            </a:r>
          </a:p>
        </p:txBody>
      </p:sp>
      <p:sp>
        <p:nvSpPr>
          <p:cNvPr id="135178" name="Rectangle 10"/>
          <p:cNvSpPr>
            <a:spLocks noChangeArrowheads="1"/>
          </p:cNvSpPr>
          <p:nvPr/>
        </p:nvSpPr>
        <p:spPr bwMode="auto">
          <a:xfrm>
            <a:off x="468313" y="5229225"/>
            <a:ext cx="8351837" cy="1006475"/>
          </a:xfrm>
          <a:prstGeom prst="rect">
            <a:avLst/>
          </a:prstGeom>
          <a:gradFill rotWithShape="1">
            <a:gsLst>
              <a:gs pos="0">
                <a:srgbClr val="000000">
                  <a:alpha val="59000"/>
                </a:srgbClr>
              </a:gs>
              <a:gs pos="100000">
                <a:srgbClr val="000000">
                  <a:alpha val="59000"/>
                </a:srgbClr>
              </a:gs>
            </a:gsLst>
            <a:lin ang="5400000" scaled="1"/>
          </a:gradFill>
          <a:ln w="9525">
            <a:noFill/>
            <a:miter lim="800000"/>
            <a:headEnd/>
            <a:tailEnd/>
          </a:ln>
        </p:spPr>
        <p:txBody>
          <a:bodyPr>
            <a:spAutoFit/>
          </a:bodyPr>
          <a:lstStyle/>
          <a:p>
            <a:pPr algn="just">
              <a:spcBef>
                <a:spcPct val="20000"/>
              </a:spcBef>
              <a:buClr>
                <a:schemeClr val="hlink"/>
              </a:buClr>
              <a:buFont typeface="Wingdings" pitchFamily="2" charset="2"/>
              <a:buNone/>
            </a:pPr>
            <a:r>
              <a:rPr lang="es-ES" sz="2000" b="0"/>
              <a:t>Esta constancia de la temperatura es importante, porque las reacciones químicas biológicamente importantes tiene lugar sólo dentro de un intervalo </a:t>
            </a:r>
            <a:r>
              <a:rPr lang="es-ES" sz="2000" b="0" u="sng"/>
              <a:t>estrecho</a:t>
            </a:r>
            <a:r>
              <a:rPr lang="es-ES" sz="2000" b="0"/>
              <a:t> de temperatura.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35177"/>
                                        </p:tgtEl>
                                        <p:attrNameLst>
                                          <p:attrName>style.visibility</p:attrName>
                                        </p:attrNameLst>
                                      </p:cBhvr>
                                      <p:to>
                                        <p:strVal val="visible"/>
                                      </p:to>
                                    </p:set>
                                    <p:anim calcmode="lin" valueType="num">
                                      <p:cBhvr>
                                        <p:cTn id="7" dur="1000" fill="hold"/>
                                        <p:tgtEl>
                                          <p:spTgt spid="135177"/>
                                        </p:tgtEl>
                                        <p:attrNameLst>
                                          <p:attrName>ppt_x</p:attrName>
                                        </p:attrNameLst>
                                      </p:cBhvr>
                                      <p:tavLst>
                                        <p:tav tm="0">
                                          <p:val>
                                            <p:strVal val="#ppt_x-.2"/>
                                          </p:val>
                                        </p:tav>
                                        <p:tav tm="100000">
                                          <p:val>
                                            <p:strVal val="#ppt_x"/>
                                          </p:val>
                                        </p:tav>
                                      </p:tavLst>
                                    </p:anim>
                                    <p:anim calcmode="lin" valueType="num">
                                      <p:cBhvr>
                                        <p:cTn id="8" dur="1000" fill="hold"/>
                                        <p:tgtEl>
                                          <p:spTgt spid="13517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5177"/>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35175">
                                            <p:txEl>
                                              <p:pRg st="0" end="0"/>
                                            </p:txEl>
                                          </p:spTgt>
                                        </p:tgtEl>
                                        <p:attrNameLst>
                                          <p:attrName>style.visibility</p:attrName>
                                        </p:attrNameLst>
                                      </p:cBhvr>
                                      <p:to>
                                        <p:strVal val="visible"/>
                                      </p:to>
                                    </p:set>
                                    <p:animEffect transition="in" filter="fade">
                                      <p:cBhvr>
                                        <p:cTn id="14" dur="500"/>
                                        <p:tgtEl>
                                          <p:spTgt spid="135175">
                                            <p:txEl>
                                              <p:pRg st="0" end="0"/>
                                            </p:txEl>
                                          </p:spTgt>
                                        </p:tgtEl>
                                      </p:cBhvr>
                                    </p:animEffect>
                                    <p:anim calcmode="lin" valueType="num">
                                      <p:cBhvr>
                                        <p:cTn id="15" dur="500" fill="hold"/>
                                        <p:tgtEl>
                                          <p:spTgt spid="13517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517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35173">
                                            <p:bg/>
                                          </p:spTgt>
                                        </p:tgtEl>
                                        <p:attrNameLst>
                                          <p:attrName>style.visibility</p:attrName>
                                        </p:attrNameLst>
                                      </p:cBhvr>
                                      <p:to>
                                        <p:strVal val="visible"/>
                                      </p:to>
                                    </p:set>
                                    <p:animEffect transition="in" filter="fade">
                                      <p:cBhvr>
                                        <p:cTn id="21" dur="500"/>
                                        <p:tgtEl>
                                          <p:spTgt spid="135173">
                                            <p:bg/>
                                          </p:spTgt>
                                        </p:tgtEl>
                                      </p:cBhvr>
                                    </p:animEffect>
                                    <p:anim calcmode="lin" valueType="num">
                                      <p:cBhvr>
                                        <p:cTn id="22" dur="500" fill="hold"/>
                                        <p:tgtEl>
                                          <p:spTgt spid="135173">
                                            <p:bg/>
                                          </p:spTgt>
                                        </p:tgtEl>
                                        <p:attrNameLst>
                                          <p:attrName>ppt_x</p:attrName>
                                        </p:attrNameLst>
                                      </p:cBhvr>
                                      <p:tavLst>
                                        <p:tav tm="0">
                                          <p:val>
                                            <p:strVal val="#ppt_x"/>
                                          </p:val>
                                        </p:tav>
                                        <p:tav tm="100000">
                                          <p:val>
                                            <p:strVal val="#ppt_x"/>
                                          </p:val>
                                        </p:tav>
                                      </p:tavLst>
                                    </p:anim>
                                    <p:anim calcmode="lin" valueType="num">
                                      <p:cBhvr>
                                        <p:cTn id="23" dur="500" fill="hold"/>
                                        <p:tgtEl>
                                          <p:spTgt spid="135173">
                                            <p:bg/>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5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3" grpId="0" build="p"/>
      <p:bldP spid="135175" grpId="0" build="p"/>
      <p:bldP spid="135177" grpId="0"/>
      <p:bldP spid="13517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115888"/>
            <a:ext cx="8229600" cy="1143000"/>
          </a:xfrm>
        </p:spPr>
        <p:txBody>
          <a:bodyPr/>
          <a:lstStyle/>
          <a:p>
            <a:pPr eaLnBrk="1" hangingPunct="1">
              <a:defRPr/>
            </a:pPr>
            <a:r>
              <a:rPr lang="es-ES" b="1" smtClean="0"/>
              <a:t>Vaporización</a:t>
            </a:r>
          </a:p>
        </p:txBody>
      </p:sp>
      <p:sp>
        <p:nvSpPr>
          <p:cNvPr id="136195" name="Rectangle 3"/>
          <p:cNvSpPr>
            <a:spLocks noGrp="1" noChangeArrowheads="1"/>
          </p:cNvSpPr>
          <p:nvPr>
            <p:ph type="body" sz="half" idx="1"/>
          </p:nvPr>
        </p:nvSpPr>
        <p:spPr>
          <a:xfrm>
            <a:off x="457200" y="1555750"/>
            <a:ext cx="4906963" cy="4968875"/>
          </a:xfrm>
        </p:spPr>
        <p:txBody>
          <a:bodyPr/>
          <a:lstStyle/>
          <a:p>
            <a:pPr algn="just" eaLnBrk="1" hangingPunct="1">
              <a:spcBef>
                <a:spcPct val="35000"/>
              </a:spcBef>
              <a:defRPr/>
            </a:pPr>
            <a:r>
              <a:rPr lang="es-ES" sz="2400" smtClean="0"/>
              <a:t>Es el cambio de líquido a gas.</a:t>
            </a:r>
          </a:p>
          <a:p>
            <a:pPr algn="just" eaLnBrk="1" hangingPunct="1">
              <a:spcBef>
                <a:spcPct val="35000"/>
              </a:spcBef>
              <a:defRPr/>
            </a:pPr>
            <a:r>
              <a:rPr lang="es-ES" sz="2400" smtClean="0"/>
              <a:t>Para que una molécula de agua se evapore, deben romperse los puentes de H. </a:t>
            </a:r>
          </a:p>
          <a:p>
            <a:pPr lvl="1" algn="just" eaLnBrk="1" hangingPunct="1">
              <a:spcBef>
                <a:spcPct val="35000"/>
              </a:spcBef>
              <a:defRPr/>
            </a:pPr>
            <a:r>
              <a:rPr lang="es-ES" sz="2400" smtClean="0"/>
              <a:t>Así, la evaporación tiene un </a:t>
            </a:r>
            <a:r>
              <a:rPr lang="es-ES" sz="2400" smtClean="0">
                <a:solidFill>
                  <a:srgbClr val="FFFF00"/>
                </a:solidFill>
                <a:effectLst/>
              </a:rPr>
              <a:t>efecto refrigerante</a:t>
            </a:r>
            <a:r>
              <a:rPr lang="es-ES" sz="2400" smtClean="0"/>
              <a:t> y es uno de los principales medios por los cuales los organismos “descargan” el exceso de calor y estabilizan sus temperaturas.</a:t>
            </a:r>
          </a:p>
        </p:txBody>
      </p:sp>
      <p:pic>
        <p:nvPicPr>
          <p:cNvPr id="20484" name="Picture 4" descr="fotos%5CDep%5Cbryant_sudor"/>
          <p:cNvPicPr>
            <a:picLocks noChangeAspect="1" noChangeArrowheads="1"/>
          </p:cNvPicPr>
          <p:nvPr>
            <p:ph sz="quarter" idx="3"/>
          </p:nvPr>
        </p:nvPicPr>
        <p:blipFill>
          <a:blip r:embed="rId2"/>
          <a:srcRect/>
          <a:stretch>
            <a:fillRect/>
          </a:stretch>
        </p:blipFill>
        <p:spPr>
          <a:xfrm>
            <a:off x="5540375" y="1484313"/>
            <a:ext cx="3603625" cy="4670425"/>
          </a:xfr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ce"/>
          <p:cNvPicPr>
            <a:picLocks noChangeAspect="1" noChangeArrowheads="1"/>
          </p:cNvPicPr>
          <p:nvPr/>
        </p:nvPicPr>
        <p:blipFill>
          <a:blip r:embed="rId2"/>
          <a:srcRect/>
          <a:stretch>
            <a:fillRect/>
          </a:stretch>
        </p:blipFill>
        <p:spPr bwMode="auto">
          <a:xfrm>
            <a:off x="0" y="0"/>
            <a:ext cx="9144000" cy="6911975"/>
          </a:xfrm>
          <a:prstGeom prst="rect">
            <a:avLst/>
          </a:prstGeom>
          <a:noFill/>
          <a:ln w="9525">
            <a:noFill/>
            <a:miter lim="800000"/>
            <a:headEnd/>
            <a:tailEnd/>
          </a:ln>
        </p:spPr>
      </p:pic>
      <p:sp>
        <p:nvSpPr>
          <p:cNvPr id="21507" name="Rectangle 3"/>
          <p:cNvSpPr>
            <a:spLocks noGrp="1" noChangeArrowheads="1"/>
          </p:cNvSpPr>
          <p:nvPr>
            <p:ph type="title"/>
          </p:nvPr>
        </p:nvSpPr>
        <p:spPr>
          <a:xfrm>
            <a:off x="457200" y="198438"/>
            <a:ext cx="8229600" cy="1143000"/>
          </a:xfrm>
          <a:noFill/>
        </p:spPr>
        <p:txBody>
          <a:bodyPr/>
          <a:lstStyle/>
          <a:p>
            <a:pPr eaLnBrk="1" hangingPunct="1"/>
            <a:r>
              <a:rPr lang="es-ES" b="1" smtClean="0">
                <a:effectLst/>
              </a:rPr>
              <a:t>Congelamiento</a:t>
            </a:r>
          </a:p>
        </p:txBody>
      </p:sp>
      <p:sp>
        <p:nvSpPr>
          <p:cNvPr id="137220" name="Text Box 4"/>
          <p:cNvSpPr txBox="1">
            <a:spLocks noChangeArrowheads="1"/>
          </p:cNvSpPr>
          <p:nvPr/>
        </p:nvSpPr>
        <p:spPr bwMode="auto">
          <a:xfrm>
            <a:off x="971550" y="2220913"/>
            <a:ext cx="7416800" cy="2647950"/>
          </a:xfrm>
          <a:prstGeom prst="rect">
            <a:avLst/>
          </a:prstGeom>
          <a:gradFill rotWithShape="1">
            <a:gsLst>
              <a:gs pos="0">
                <a:srgbClr val="000000">
                  <a:alpha val="78000"/>
                </a:srgbClr>
              </a:gs>
              <a:gs pos="100000">
                <a:srgbClr val="000000">
                  <a:alpha val="51999"/>
                </a:srgbClr>
              </a:gs>
            </a:gsLst>
            <a:lin ang="5400000" scaled="1"/>
          </a:gradFill>
          <a:ln w="9525">
            <a:noFill/>
            <a:miter lim="800000"/>
            <a:headEnd/>
            <a:tailEnd/>
          </a:ln>
        </p:spPr>
        <p:txBody>
          <a:bodyPr>
            <a:spAutoFit/>
          </a:bodyPr>
          <a:lstStyle/>
          <a:p>
            <a:pPr algn="just"/>
            <a:r>
              <a:rPr lang="es-ES_tradnl" sz="2400" b="0"/>
              <a:t>La densidad del agua aumenta a medida que la temperatura cae, hasta que se acerca a los 4ºC. </a:t>
            </a:r>
          </a:p>
          <a:p>
            <a:pPr algn="just"/>
            <a:endParaRPr lang="es-ES_tradnl" sz="2400" b="0"/>
          </a:p>
          <a:p>
            <a:pPr algn="just"/>
            <a:r>
              <a:rPr lang="es-ES_tradnl" sz="2400" b="0"/>
              <a:t>Cuando la temperatura cae por debajo de los 4°C, las moléculas deben separarse ligeramente para mantener el máximo número de puentes de hidrógeno en una estructura estable.</a:t>
            </a:r>
            <a:endParaRPr lang="es-ES" sz="2400" b="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7220"/>
                                        </p:tgtEl>
                                        <p:attrNameLst>
                                          <p:attrName>style.visibility</p:attrName>
                                        </p:attrNameLst>
                                      </p:cBhvr>
                                      <p:to>
                                        <p:strVal val="visible"/>
                                      </p:to>
                                    </p:set>
                                    <p:animEffect transition="in" filter="dissolve">
                                      <p:cBhvr>
                                        <p:cTn id="7" dur="500"/>
                                        <p:tgtEl>
                                          <p:spTgt spid="137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8" name="Rectangle 4"/>
          <p:cNvSpPr>
            <a:spLocks noGrp="1" noChangeArrowheads="1"/>
          </p:cNvSpPr>
          <p:nvPr>
            <p:ph type="ctrTitle"/>
          </p:nvPr>
        </p:nvSpPr>
        <p:spPr>
          <a:xfrm>
            <a:off x="611188" y="4068763"/>
            <a:ext cx="7772400" cy="1231900"/>
          </a:xfrm>
        </p:spPr>
        <p:txBody>
          <a:bodyPr/>
          <a:lstStyle/>
          <a:p>
            <a:pPr eaLnBrk="1" hangingPunct="1">
              <a:defRPr/>
            </a:pPr>
            <a:r>
              <a:rPr lang="es-ES" b="1" smtClean="0">
                <a:solidFill>
                  <a:srgbClr val="66CCFF"/>
                </a:solidFill>
              </a:rPr>
              <a:t>EL AGUA</a:t>
            </a:r>
          </a:p>
        </p:txBody>
      </p:sp>
      <p:sp>
        <p:nvSpPr>
          <p:cNvPr id="4099" name="AutoShape 6">
            <a:hlinkClick r:id="" action="ppaction://noaction" highlightClick="1"/>
          </p:cNvPr>
          <p:cNvSpPr>
            <a:spLocks noChangeArrowheads="1"/>
          </p:cNvSpPr>
          <p:nvPr/>
        </p:nvSpPr>
        <p:spPr bwMode="auto">
          <a:xfrm>
            <a:off x="8388350" y="6237288"/>
            <a:ext cx="755650" cy="620712"/>
          </a:xfrm>
          <a:prstGeom prst="actionButtonMovie">
            <a:avLst/>
          </a:prstGeom>
          <a:solidFill>
            <a:schemeClr val="accent1"/>
          </a:solidFill>
          <a:ln w="9525">
            <a:noFill/>
            <a:miter lim="800000"/>
            <a:headEnd/>
            <a:tailEnd/>
          </a:ln>
        </p:spPr>
        <p:txBody>
          <a:bodyPr wrap="none" anchor="ctr"/>
          <a:lstStyle/>
          <a:p>
            <a:endParaRPr lang="es-ES"/>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defRPr/>
            </a:pPr>
            <a:r>
              <a:rPr lang="es-ES" b="1" smtClean="0"/>
              <a:t>Congelamiento</a:t>
            </a:r>
          </a:p>
        </p:txBody>
      </p:sp>
      <p:sp>
        <p:nvSpPr>
          <p:cNvPr id="138243" name="Rectangle 3"/>
          <p:cNvSpPr>
            <a:spLocks noGrp="1" noChangeArrowheads="1"/>
          </p:cNvSpPr>
          <p:nvPr>
            <p:ph type="body" sz="half" idx="1"/>
          </p:nvPr>
        </p:nvSpPr>
        <p:spPr/>
        <p:txBody>
          <a:bodyPr/>
          <a:lstStyle/>
          <a:p>
            <a:pPr eaLnBrk="1" hangingPunct="1">
              <a:defRPr/>
            </a:pPr>
            <a:r>
              <a:rPr lang="es-EC" sz="2200" smtClean="0"/>
              <a:t>A 0°C, el punto de congelación del agua, se crea un retículo abierto, que es la estructura más estable de un cristal de hielo.</a:t>
            </a:r>
          </a:p>
          <a:p>
            <a:pPr eaLnBrk="1" hangingPunct="1">
              <a:defRPr/>
            </a:pPr>
            <a:r>
              <a:rPr lang="es-EC" sz="2200" smtClean="0"/>
              <a:t>Así, el agua en estado sólido ocupa más volumen que el agua en estado líquido.</a:t>
            </a:r>
          </a:p>
          <a:p>
            <a:pPr lvl="1" eaLnBrk="1" hangingPunct="1">
              <a:defRPr/>
            </a:pPr>
            <a:r>
              <a:rPr lang="es-EC" sz="2200" smtClean="0"/>
              <a:t>El hielo es menos denso que el agua líquida y, por lo tanto, </a:t>
            </a:r>
            <a:r>
              <a:rPr lang="es-EC" sz="2200" u="sng" smtClean="0">
                <a:effectLst/>
              </a:rPr>
              <a:t>flota</a:t>
            </a:r>
            <a:r>
              <a:rPr lang="es-EC" sz="2200" smtClean="0"/>
              <a:t> en ella.</a:t>
            </a:r>
            <a:endParaRPr lang="es-ES" sz="2200" smtClean="0"/>
          </a:p>
        </p:txBody>
      </p:sp>
      <p:pic>
        <p:nvPicPr>
          <p:cNvPr id="22532" name="Picture 4" descr="water_molecules"/>
          <p:cNvPicPr>
            <a:picLocks noChangeAspect="1" noChangeArrowheads="1"/>
          </p:cNvPicPr>
          <p:nvPr>
            <p:ph sz="half" idx="2"/>
          </p:nvPr>
        </p:nvPicPr>
        <p:blipFill>
          <a:blip r:embed="rId2"/>
          <a:srcRect/>
          <a:stretch>
            <a:fillRect/>
          </a:stretch>
        </p:blipFill>
        <p:spPr>
          <a:xfrm>
            <a:off x="2268538" y="4221163"/>
            <a:ext cx="4895850" cy="2574925"/>
          </a:xfr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2"/>
          <p:cNvSpPr>
            <a:spLocks noGrp="1" noChangeArrowheads="1"/>
          </p:cNvSpPr>
          <p:nvPr>
            <p:ph type="body" sz="half" idx="1"/>
          </p:nvPr>
        </p:nvSpPr>
        <p:spPr>
          <a:xfrm>
            <a:off x="34925" y="1989138"/>
            <a:ext cx="4465638" cy="4968875"/>
          </a:xfrm>
        </p:spPr>
        <p:txBody>
          <a:bodyPr/>
          <a:lstStyle/>
          <a:p>
            <a:pPr algn="just" eaLnBrk="1" hangingPunct="1">
              <a:lnSpc>
                <a:spcPct val="90000"/>
              </a:lnSpc>
            </a:pPr>
            <a:r>
              <a:rPr lang="es-EC" sz="2400" smtClean="0">
                <a:effectLst/>
              </a:rPr>
              <a:t>Si el agua siguiera contrayéndose mientras se congela, el hielo sería más pesado que el agua líquida.</a:t>
            </a:r>
          </a:p>
          <a:p>
            <a:pPr lvl="1" algn="just" eaLnBrk="1" hangingPunct="1">
              <a:lnSpc>
                <a:spcPct val="90000"/>
              </a:lnSpc>
            </a:pPr>
            <a:r>
              <a:rPr lang="es-EC" sz="2400" smtClean="0">
                <a:effectLst/>
              </a:rPr>
              <a:t>Los lagos y los estanques y otras masas de agua se congelarían desde el fondo hacia la superficie.</a:t>
            </a:r>
          </a:p>
          <a:p>
            <a:pPr lvl="1" algn="just" eaLnBrk="1" hangingPunct="1">
              <a:lnSpc>
                <a:spcPct val="90000"/>
              </a:lnSpc>
            </a:pPr>
            <a:r>
              <a:rPr lang="es-EC" sz="2400" smtClean="0">
                <a:effectLst/>
              </a:rPr>
              <a:t>Finalmente, toda la masa de agua se solidificaría y toda la vida que albergara sería destruida.</a:t>
            </a:r>
            <a:endParaRPr lang="es-ES" sz="2400" smtClean="0">
              <a:effectLst/>
            </a:endParaRPr>
          </a:p>
        </p:txBody>
      </p:sp>
      <p:pic>
        <p:nvPicPr>
          <p:cNvPr id="23555" name="Picture 3" descr="pmontriond05">
            <a:hlinkClick r:id="rId2"/>
          </p:cNvPr>
          <p:cNvPicPr>
            <a:picLocks noChangeAspect="1" noChangeArrowheads="1"/>
          </p:cNvPicPr>
          <p:nvPr>
            <p:ph sz="half" idx="2"/>
          </p:nvPr>
        </p:nvPicPr>
        <p:blipFill>
          <a:blip r:embed="rId3"/>
          <a:srcRect/>
          <a:stretch>
            <a:fillRect/>
          </a:stretch>
        </p:blipFill>
        <p:spPr>
          <a:xfrm>
            <a:off x="4752975" y="2132013"/>
            <a:ext cx="4356100" cy="3529012"/>
          </a:xfrm>
        </p:spPr>
      </p:pic>
      <p:sp>
        <p:nvSpPr>
          <p:cNvPr id="139268" name="Rectangle 4"/>
          <p:cNvSpPr>
            <a:spLocks noGrp="1" noChangeArrowheads="1"/>
          </p:cNvSpPr>
          <p:nvPr>
            <p:ph type="title"/>
          </p:nvPr>
        </p:nvSpPr>
        <p:spPr>
          <a:noFill/>
        </p:spPr>
        <p:txBody>
          <a:bodyPr/>
          <a:lstStyle/>
          <a:p>
            <a:pPr eaLnBrk="1" hangingPunct="1"/>
            <a:r>
              <a:rPr lang="es-ES" b="1" smtClean="0">
                <a:effectLst/>
              </a:rPr>
              <a:t>Congelamiento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39268"/>
                                        </p:tgtEl>
                                        <p:attrNameLst>
                                          <p:attrName>style.visibility</p:attrName>
                                        </p:attrNameLst>
                                      </p:cBhvr>
                                      <p:to>
                                        <p:strVal val="visible"/>
                                      </p:to>
                                    </p:set>
                                    <p:anim calcmode="lin" valueType="num">
                                      <p:cBhvr>
                                        <p:cTn id="7" dur="1000" fill="hold"/>
                                        <p:tgtEl>
                                          <p:spTgt spid="139268"/>
                                        </p:tgtEl>
                                        <p:attrNameLst>
                                          <p:attrName>ppt_x</p:attrName>
                                        </p:attrNameLst>
                                      </p:cBhvr>
                                      <p:tavLst>
                                        <p:tav tm="0">
                                          <p:val>
                                            <p:strVal val="#ppt_x-.2"/>
                                          </p:val>
                                        </p:tav>
                                        <p:tav tm="100000">
                                          <p:val>
                                            <p:strVal val="#ppt_x"/>
                                          </p:val>
                                        </p:tav>
                                      </p:tavLst>
                                    </p:anim>
                                    <p:anim calcmode="lin" valueType="num">
                                      <p:cBhvr>
                                        <p:cTn id="8" dur="1000" fill="hold"/>
                                        <p:tgtEl>
                                          <p:spTgt spid="13926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926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926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9266">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92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build="p"/>
      <p:bldP spid="13926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4" name="Rectangle 8"/>
          <p:cNvSpPr>
            <a:spLocks noGrp="1" noChangeArrowheads="1"/>
          </p:cNvSpPr>
          <p:nvPr>
            <p:ph type="title"/>
          </p:nvPr>
        </p:nvSpPr>
        <p:spPr>
          <a:xfrm>
            <a:off x="457200" y="188913"/>
            <a:ext cx="8229600" cy="1143000"/>
          </a:xfrm>
        </p:spPr>
        <p:txBody>
          <a:bodyPr/>
          <a:lstStyle/>
          <a:p>
            <a:pPr eaLnBrk="1" hangingPunct="1">
              <a:defRPr/>
            </a:pPr>
            <a:r>
              <a:rPr lang="es-ES" smtClean="0"/>
              <a:t>Congelamiento</a:t>
            </a:r>
          </a:p>
        </p:txBody>
      </p:sp>
      <p:sp>
        <p:nvSpPr>
          <p:cNvPr id="24579" name="Rectangle 3"/>
          <p:cNvSpPr>
            <a:spLocks noGrp="1" noChangeArrowheads="1"/>
          </p:cNvSpPr>
          <p:nvPr>
            <p:ph type="body" sz="half" idx="1"/>
          </p:nvPr>
        </p:nvSpPr>
        <p:spPr>
          <a:xfrm>
            <a:off x="827088" y="1411288"/>
            <a:ext cx="7345362" cy="2089150"/>
          </a:xfrm>
        </p:spPr>
        <p:txBody>
          <a:bodyPr/>
          <a:lstStyle/>
          <a:p>
            <a:pPr algn="just" eaLnBrk="1" hangingPunct="1"/>
            <a:r>
              <a:rPr lang="es-EC" sz="2800" smtClean="0">
                <a:effectLst/>
              </a:rPr>
              <a:t>La capa de hielo flotante que se forma tiende a proteger a los organismos acuáticos, manteniendo la temperatura del agua en el punto de congelación o por encima de él.</a:t>
            </a:r>
          </a:p>
        </p:txBody>
      </p:sp>
      <p:pic>
        <p:nvPicPr>
          <p:cNvPr id="24580" name="Picture 5" descr="pez.jpg (16577 bytes)"/>
          <p:cNvPicPr>
            <a:picLocks noChangeAspect="1" noChangeArrowheads="1"/>
          </p:cNvPicPr>
          <p:nvPr>
            <p:ph sz="half" idx="2"/>
          </p:nvPr>
        </p:nvPicPr>
        <p:blipFill>
          <a:blip r:embed="rId2"/>
          <a:srcRect l="1514"/>
          <a:stretch>
            <a:fillRect/>
          </a:stretch>
        </p:blipFill>
        <p:spPr>
          <a:xfrm>
            <a:off x="1403350" y="3849688"/>
            <a:ext cx="6335713" cy="2963862"/>
          </a:xfr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es-EC" smtClean="0"/>
              <a:t>El agua como solvente</a:t>
            </a:r>
            <a:endParaRPr lang="es-ES" smtClean="0"/>
          </a:p>
        </p:txBody>
      </p:sp>
      <p:sp>
        <p:nvSpPr>
          <p:cNvPr id="25603" name="Rectangle 6"/>
          <p:cNvSpPr>
            <a:spLocks noGrp="1" noChangeArrowheads="1"/>
          </p:cNvSpPr>
          <p:nvPr>
            <p:ph type="body" sz="half" idx="2"/>
          </p:nvPr>
        </p:nvSpPr>
        <p:spPr>
          <a:xfrm>
            <a:off x="4356100" y="1600200"/>
            <a:ext cx="4537075" cy="4924425"/>
          </a:xfrm>
        </p:spPr>
        <p:txBody>
          <a:bodyPr/>
          <a:lstStyle/>
          <a:p>
            <a:pPr eaLnBrk="1" hangingPunct="1"/>
            <a:r>
              <a:rPr lang="es-ES" sz="2400" smtClean="0">
                <a:effectLst/>
              </a:rPr>
              <a:t>Dentro de los sistemas vivos, muchas sustancias se encuentran en solución acuosa.</a:t>
            </a:r>
          </a:p>
          <a:p>
            <a:pPr eaLnBrk="1" hangingPunct="1"/>
            <a:r>
              <a:rPr lang="es-ES" sz="2400" smtClean="0">
                <a:effectLst/>
              </a:rPr>
              <a:t>Una </a:t>
            </a:r>
            <a:r>
              <a:rPr lang="es-ES" sz="2400" smtClean="0">
                <a:solidFill>
                  <a:srgbClr val="FFFF00"/>
                </a:solidFill>
                <a:effectLst/>
              </a:rPr>
              <a:t>solución</a:t>
            </a:r>
            <a:r>
              <a:rPr lang="es-ES" sz="2400" smtClean="0">
                <a:effectLst/>
              </a:rPr>
              <a:t> es una mezcla uniforme de moléculas de dos o más sustancias (solvente y solutos).</a:t>
            </a:r>
          </a:p>
          <a:p>
            <a:pPr eaLnBrk="1" hangingPunct="1"/>
            <a:r>
              <a:rPr lang="es-ES" sz="2400" smtClean="0">
                <a:effectLst/>
              </a:rPr>
              <a:t>La </a:t>
            </a:r>
            <a:r>
              <a:rPr lang="es-ES" sz="2400" b="1" smtClean="0">
                <a:effectLst/>
              </a:rPr>
              <a:t>polaridad</a:t>
            </a:r>
            <a:r>
              <a:rPr lang="es-ES" sz="2400" smtClean="0">
                <a:effectLst/>
              </a:rPr>
              <a:t> de las moléculas de agua es la responsable de la capacidad solvente del agua.</a:t>
            </a:r>
          </a:p>
        </p:txBody>
      </p:sp>
      <p:pic>
        <p:nvPicPr>
          <p:cNvPr id="25604" name="Picture 8"/>
          <p:cNvPicPr>
            <a:picLocks noChangeAspect="1" noChangeArrowheads="1"/>
          </p:cNvPicPr>
          <p:nvPr>
            <p:ph sz="half" idx="1"/>
          </p:nvPr>
        </p:nvPicPr>
        <p:blipFill>
          <a:blip r:embed="rId2"/>
          <a:srcRect/>
          <a:stretch>
            <a:fillRect/>
          </a:stretch>
        </p:blipFill>
        <p:spPr>
          <a:xfrm>
            <a:off x="250825" y="2420938"/>
            <a:ext cx="4038600" cy="3024187"/>
          </a:xfrm>
          <a:noFill/>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3" name="Rectangle 7"/>
          <p:cNvSpPr>
            <a:spLocks noGrp="1" noChangeArrowheads="1"/>
          </p:cNvSpPr>
          <p:nvPr>
            <p:ph type="title"/>
          </p:nvPr>
        </p:nvSpPr>
        <p:spPr/>
        <p:txBody>
          <a:bodyPr/>
          <a:lstStyle/>
          <a:p>
            <a:pPr eaLnBrk="1" hangingPunct="1">
              <a:defRPr/>
            </a:pPr>
            <a:r>
              <a:rPr lang="es-EC" smtClean="0"/>
              <a:t>El agua como solvente</a:t>
            </a:r>
            <a:endParaRPr lang="es-ES" smtClean="0"/>
          </a:p>
        </p:txBody>
      </p:sp>
      <p:sp>
        <p:nvSpPr>
          <p:cNvPr id="26627" name="Rectangle 8"/>
          <p:cNvSpPr>
            <a:spLocks noGrp="1" noChangeArrowheads="1"/>
          </p:cNvSpPr>
          <p:nvPr>
            <p:ph type="body" sz="half" idx="1"/>
          </p:nvPr>
        </p:nvSpPr>
        <p:spPr>
          <a:xfrm>
            <a:off x="250825" y="1960563"/>
            <a:ext cx="5041900" cy="4997450"/>
          </a:xfrm>
        </p:spPr>
        <p:txBody>
          <a:bodyPr/>
          <a:lstStyle/>
          <a:p>
            <a:pPr algn="just" eaLnBrk="1" hangingPunct="1">
              <a:spcBef>
                <a:spcPct val="35000"/>
              </a:spcBef>
            </a:pPr>
            <a:r>
              <a:rPr lang="es-ES" sz="2200" smtClean="0">
                <a:effectLst/>
              </a:rPr>
              <a:t>Muchas de las moléculas orgánicas que son importantes en sistemas vivos (glucosa), tienen regiones de carga parcial + o -.</a:t>
            </a:r>
          </a:p>
          <a:p>
            <a:pPr lvl="1" algn="just" eaLnBrk="1" hangingPunct="1">
              <a:spcBef>
                <a:spcPct val="35000"/>
              </a:spcBef>
            </a:pPr>
            <a:r>
              <a:rPr lang="es-ES" sz="2200" smtClean="0">
                <a:effectLst/>
              </a:rPr>
              <a:t>Las </a:t>
            </a:r>
            <a:r>
              <a:rPr lang="es-ES" sz="2200" b="1" smtClean="0">
                <a:effectLst/>
              </a:rPr>
              <a:t>moléculas polares</a:t>
            </a:r>
            <a:r>
              <a:rPr lang="es-ES" sz="2200" smtClean="0">
                <a:effectLst/>
              </a:rPr>
              <a:t> que se disuelven rápidamente en agua se llaman </a:t>
            </a:r>
            <a:r>
              <a:rPr lang="es-ES" sz="2200" b="1" smtClean="0">
                <a:solidFill>
                  <a:srgbClr val="FFFF00"/>
                </a:solidFill>
                <a:effectLst/>
              </a:rPr>
              <a:t>hidrofílicas</a:t>
            </a:r>
            <a:r>
              <a:rPr lang="es-ES" sz="2200" smtClean="0">
                <a:effectLst/>
              </a:rPr>
              <a:t>.</a:t>
            </a:r>
          </a:p>
          <a:p>
            <a:pPr algn="just" eaLnBrk="1" hangingPunct="1">
              <a:spcBef>
                <a:spcPct val="35000"/>
              </a:spcBef>
            </a:pPr>
            <a:r>
              <a:rPr lang="es-ES" sz="2200" smtClean="0">
                <a:effectLst/>
              </a:rPr>
              <a:t>Moléculas que carecen de regiones polares (grasas), tienden a ser muy insolubles en agua.</a:t>
            </a:r>
          </a:p>
          <a:p>
            <a:pPr lvl="1" algn="just" eaLnBrk="1" hangingPunct="1">
              <a:spcBef>
                <a:spcPct val="35000"/>
              </a:spcBef>
            </a:pPr>
            <a:r>
              <a:rPr lang="es-ES" sz="2200" smtClean="0">
                <a:effectLst/>
              </a:rPr>
              <a:t>Dichas moléculas se dice que son </a:t>
            </a:r>
            <a:r>
              <a:rPr lang="es-ES" sz="2200" b="1" smtClean="0">
                <a:solidFill>
                  <a:srgbClr val="FFFF00"/>
                </a:solidFill>
                <a:effectLst/>
              </a:rPr>
              <a:t>hidrofóbicas</a:t>
            </a:r>
            <a:r>
              <a:rPr lang="es-ES" sz="2200" smtClean="0">
                <a:solidFill>
                  <a:srgbClr val="FFFF00"/>
                </a:solidFill>
                <a:effectLst/>
              </a:rPr>
              <a:t>.</a:t>
            </a:r>
          </a:p>
        </p:txBody>
      </p:sp>
      <p:pic>
        <p:nvPicPr>
          <p:cNvPr id="26628" name="Picture 12"/>
          <p:cNvPicPr>
            <a:picLocks noChangeAspect="1" noChangeArrowheads="1"/>
          </p:cNvPicPr>
          <p:nvPr>
            <p:ph sz="half" idx="2"/>
          </p:nvPr>
        </p:nvPicPr>
        <p:blipFill>
          <a:blip r:embed="rId2"/>
          <a:srcRect l="4025" t="1146" r="3345" b="2055"/>
          <a:stretch>
            <a:fillRect/>
          </a:stretch>
        </p:blipFill>
        <p:spPr>
          <a:xfrm>
            <a:off x="5508625" y="2643188"/>
            <a:ext cx="3671888" cy="2873375"/>
          </a:xfrm>
          <a:noFill/>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Grp="1" noChangeArrowheads="1"/>
          </p:cNvSpPr>
          <p:nvPr>
            <p:ph type="ctrTitle"/>
          </p:nvPr>
        </p:nvSpPr>
        <p:spPr/>
        <p:txBody>
          <a:bodyPr/>
          <a:lstStyle/>
          <a:p>
            <a:pPr eaLnBrk="1" hangingPunct="1">
              <a:defRPr/>
            </a:pPr>
            <a:r>
              <a:rPr lang="es-ES" b="1" smtClean="0"/>
              <a:t>EL PAPEL CENTRAL DEL CARBONO</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es-ES" sz="4000" smtClean="0"/>
              <a:t>Moléculas biológicas u orgánicas</a:t>
            </a:r>
          </a:p>
        </p:txBody>
      </p:sp>
      <p:sp>
        <p:nvSpPr>
          <p:cNvPr id="87043" name="Rectangle 3"/>
          <p:cNvSpPr>
            <a:spLocks noGrp="1" noChangeArrowheads="1"/>
          </p:cNvSpPr>
          <p:nvPr>
            <p:ph type="body" sz="half" idx="1"/>
          </p:nvPr>
        </p:nvSpPr>
        <p:spPr>
          <a:xfrm>
            <a:off x="457200" y="1527175"/>
            <a:ext cx="8229600" cy="2262188"/>
          </a:xfrm>
        </p:spPr>
        <p:txBody>
          <a:bodyPr/>
          <a:lstStyle/>
          <a:p>
            <a:pPr algn="just" eaLnBrk="1" hangingPunct="1">
              <a:lnSpc>
                <a:spcPct val="90000"/>
              </a:lnSpc>
              <a:defRPr/>
            </a:pPr>
            <a:r>
              <a:rPr lang="es-ES" sz="2200" smtClean="0"/>
              <a:t>En química el término orgánico describe las moléculas que tienen un esqueleto de carbono y que además contienen algunos átomos de hidrógeno.</a:t>
            </a:r>
          </a:p>
          <a:p>
            <a:pPr lvl="1" algn="just" eaLnBrk="1" hangingPunct="1">
              <a:lnSpc>
                <a:spcPct val="90000"/>
              </a:lnSpc>
              <a:defRPr/>
            </a:pPr>
            <a:r>
              <a:rPr lang="es-ES" sz="2200" smtClean="0">
                <a:effectLst/>
              </a:rPr>
              <a:t>Capacidad de los organismos vivos de sintetizar y usar esas moléculas orgánicas.</a:t>
            </a:r>
          </a:p>
          <a:p>
            <a:pPr algn="just" eaLnBrk="1" hangingPunct="1">
              <a:lnSpc>
                <a:spcPct val="90000"/>
              </a:lnSpc>
              <a:defRPr/>
            </a:pPr>
            <a:r>
              <a:rPr lang="es-ES" sz="2200" smtClean="0"/>
              <a:t>Entre las moléculas inorgánicas están el dióxido de carbono y todas las moléculas que no tienen carbono, como el agua.</a:t>
            </a:r>
          </a:p>
        </p:txBody>
      </p:sp>
      <p:pic>
        <p:nvPicPr>
          <p:cNvPr id="28676" name="Picture 7" descr="Home-Page-Biomolecules"/>
          <p:cNvPicPr>
            <a:picLocks noGrp="1" noChangeAspect="1" noChangeArrowheads="1"/>
          </p:cNvPicPr>
          <p:nvPr>
            <p:ph sz="half" idx="2"/>
          </p:nvPr>
        </p:nvPicPr>
        <p:blipFill>
          <a:blip r:embed="rId2"/>
          <a:srcRect/>
          <a:stretch>
            <a:fillRect/>
          </a:stretch>
        </p:blipFill>
        <p:spPr>
          <a:xfrm>
            <a:off x="1835150" y="4140200"/>
            <a:ext cx="5395913" cy="2717800"/>
          </a:xfrm>
          <a:solidFill>
            <a:schemeClr val="tx1"/>
          </a:solidFill>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title"/>
          </p:nvPr>
        </p:nvSpPr>
        <p:spPr/>
        <p:txBody>
          <a:bodyPr/>
          <a:lstStyle/>
          <a:p>
            <a:pPr eaLnBrk="1" hangingPunct="1">
              <a:defRPr/>
            </a:pPr>
            <a:r>
              <a:rPr lang="es-ES" sz="4000" smtClean="0"/>
              <a:t>¿Por qué es importante el carbono en las moléculas biológicas?</a:t>
            </a:r>
          </a:p>
        </p:txBody>
      </p:sp>
      <p:sp>
        <p:nvSpPr>
          <p:cNvPr id="29699" name="Rectangle 3"/>
          <p:cNvSpPr>
            <a:spLocks noGrp="1" noChangeArrowheads="1"/>
          </p:cNvSpPr>
          <p:nvPr>
            <p:ph type="body" sz="half" idx="1"/>
          </p:nvPr>
        </p:nvSpPr>
        <p:spPr>
          <a:xfrm>
            <a:off x="250825" y="1847850"/>
            <a:ext cx="4826000" cy="5010150"/>
          </a:xfrm>
        </p:spPr>
        <p:txBody>
          <a:bodyPr/>
          <a:lstStyle/>
          <a:p>
            <a:pPr eaLnBrk="1" hangingPunct="1">
              <a:lnSpc>
                <a:spcPct val="80000"/>
              </a:lnSpc>
              <a:spcBef>
                <a:spcPct val="40000"/>
              </a:spcBef>
            </a:pPr>
            <a:r>
              <a:rPr lang="es-ES" sz="2400" smtClean="0">
                <a:effectLst/>
              </a:rPr>
              <a:t>Un átomo de carbono tiene 4 electrones en su capa más externa, en la cual caben 8.</a:t>
            </a:r>
          </a:p>
          <a:p>
            <a:pPr lvl="1" eaLnBrk="1" hangingPunct="1">
              <a:lnSpc>
                <a:spcPct val="80000"/>
              </a:lnSpc>
              <a:spcBef>
                <a:spcPct val="40000"/>
              </a:spcBef>
            </a:pPr>
            <a:r>
              <a:rPr lang="es-ES" sz="2000" smtClean="0">
                <a:effectLst/>
              </a:rPr>
              <a:t>Por ello se estabiliza compartiendo 4 electrones con otros átomos para formar hasta 4 enlaces covalentes sencillos o un número menor de enlaces covalentes dobles o triples.</a:t>
            </a:r>
          </a:p>
          <a:p>
            <a:pPr eaLnBrk="1" hangingPunct="1">
              <a:lnSpc>
                <a:spcPct val="80000"/>
              </a:lnSpc>
              <a:spcBef>
                <a:spcPct val="40000"/>
              </a:spcBef>
            </a:pPr>
            <a:r>
              <a:rPr lang="es-ES" sz="2400" smtClean="0">
                <a:effectLst/>
              </a:rPr>
              <a:t>Las moléculas que tienen muchos átomos de carbono pueden asumir formas complejas como cadenas, ramificaciones y anillos, lo cual da pie a una extraordinaria </a:t>
            </a:r>
            <a:r>
              <a:rPr lang="es-ES" sz="2400" smtClean="0">
                <a:solidFill>
                  <a:srgbClr val="FFFF00"/>
                </a:solidFill>
                <a:effectLst/>
              </a:rPr>
              <a:t>diversidad de moléculas</a:t>
            </a:r>
            <a:r>
              <a:rPr lang="es-ES" sz="2400" smtClean="0">
                <a:effectLst/>
              </a:rPr>
              <a:t>.</a:t>
            </a:r>
          </a:p>
        </p:txBody>
      </p:sp>
      <p:pic>
        <p:nvPicPr>
          <p:cNvPr id="29700" name="Picture 9" descr="FG18_00-06e"/>
          <p:cNvPicPr>
            <a:picLocks noChangeAspect="1" noChangeArrowheads="1"/>
          </p:cNvPicPr>
          <p:nvPr/>
        </p:nvPicPr>
        <p:blipFill>
          <a:blip r:embed="rId2"/>
          <a:srcRect/>
          <a:stretch>
            <a:fillRect/>
          </a:stretch>
        </p:blipFill>
        <p:spPr bwMode="auto">
          <a:xfrm>
            <a:off x="5270500" y="1700213"/>
            <a:ext cx="3873500" cy="2752725"/>
          </a:xfrm>
          <a:prstGeom prst="rect">
            <a:avLst/>
          </a:prstGeom>
          <a:noFill/>
          <a:ln w="9525">
            <a:noFill/>
            <a:miter lim="800000"/>
            <a:headEnd/>
            <a:tailEnd/>
          </a:ln>
        </p:spPr>
      </p:pic>
      <p:pic>
        <p:nvPicPr>
          <p:cNvPr id="29701" name="Picture 11" descr="image004"/>
          <p:cNvPicPr>
            <a:picLocks noChangeAspect="1" noChangeArrowheads="1"/>
          </p:cNvPicPr>
          <p:nvPr>
            <p:ph sz="half" idx="2"/>
          </p:nvPr>
        </p:nvPicPr>
        <p:blipFill>
          <a:blip r:embed="rId3"/>
          <a:srcRect/>
          <a:stretch>
            <a:fillRect/>
          </a:stretch>
        </p:blipFill>
        <p:spPr>
          <a:xfrm>
            <a:off x="6011863" y="4437063"/>
            <a:ext cx="2303462" cy="2282825"/>
          </a:xfrm>
          <a:noFill/>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defRPr/>
            </a:pPr>
            <a:r>
              <a:rPr lang="es-ES" smtClean="0"/>
              <a:t>Grupos funcionales</a:t>
            </a:r>
          </a:p>
        </p:txBody>
      </p:sp>
      <p:sp>
        <p:nvSpPr>
          <p:cNvPr id="89091" name="Rectangle 3"/>
          <p:cNvSpPr>
            <a:spLocks noGrp="1" noChangeArrowheads="1"/>
          </p:cNvSpPr>
          <p:nvPr>
            <p:ph type="body" idx="1"/>
          </p:nvPr>
        </p:nvSpPr>
        <p:spPr>
          <a:xfrm>
            <a:off x="457200" y="1600200"/>
            <a:ext cx="8229600" cy="4565650"/>
          </a:xfrm>
        </p:spPr>
        <p:txBody>
          <a:bodyPr/>
          <a:lstStyle/>
          <a:p>
            <a:pPr eaLnBrk="1" hangingPunct="1">
              <a:lnSpc>
                <a:spcPct val="90000"/>
              </a:lnSpc>
              <a:defRPr/>
            </a:pPr>
            <a:r>
              <a:rPr lang="es-ES" sz="2800" smtClean="0"/>
              <a:t>A la “</a:t>
            </a:r>
            <a:r>
              <a:rPr lang="es-ES" sz="2800" b="1" smtClean="0">
                <a:effectLst/>
              </a:rPr>
              <a:t>columna vertebral</a:t>
            </a:r>
            <a:r>
              <a:rPr lang="es-ES" sz="2800" smtClean="0"/>
              <a:t>” de carbono se unen grupos de átomos, lamados grupos funcionales, que determinan las características y la reactividad química de las moléculas:</a:t>
            </a:r>
          </a:p>
          <a:p>
            <a:pPr eaLnBrk="1" hangingPunct="1">
              <a:lnSpc>
                <a:spcPct val="90000"/>
              </a:lnSpc>
              <a:buFont typeface="Wingdings" pitchFamily="2" charset="2"/>
              <a:buNone/>
              <a:defRPr/>
            </a:pPr>
            <a:r>
              <a:rPr lang="es-ES" sz="2800" smtClean="0"/>
              <a:t>		</a:t>
            </a:r>
            <a:r>
              <a:rPr lang="es-ES" sz="2800" b="1" smtClean="0">
                <a:solidFill>
                  <a:srgbClr val="FF6600"/>
                </a:solidFill>
              </a:rPr>
              <a:t>Hidrógeno	-H</a:t>
            </a:r>
          </a:p>
          <a:p>
            <a:pPr eaLnBrk="1" hangingPunct="1">
              <a:lnSpc>
                <a:spcPct val="90000"/>
              </a:lnSpc>
              <a:buFont typeface="Wingdings" pitchFamily="2" charset="2"/>
              <a:buNone/>
              <a:defRPr/>
            </a:pPr>
            <a:r>
              <a:rPr lang="es-ES" sz="2800" b="1" smtClean="0">
                <a:solidFill>
                  <a:srgbClr val="FF6600"/>
                </a:solidFill>
              </a:rPr>
              <a:t>		Hidroxilo	-OH</a:t>
            </a:r>
          </a:p>
          <a:p>
            <a:pPr eaLnBrk="1" hangingPunct="1">
              <a:lnSpc>
                <a:spcPct val="90000"/>
              </a:lnSpc>
              <a:buFont typeface="Wingdings" pitchFamily="2" charset="2"/>
              <a:buNone/>
              <a:defRPr/>
            </a:pPr>
            <a:r>
              <a:rPr lang="es-ES" sz="2800" b="1" smtClean="0">
                <a:solidFill>
                  <a:srgbClr val="FF6600"/>
                </a:solidFill>
              </a:rPr>
              <a:t>		Carboxilo	-COOH</a:t>
            </a:r>
          </a:p>
          <a:p>
            <a:pPr eaLnBrk="1" hangingPunct="1">
              <a:lnSpc>
                <a:spcPct val="90000"/>
              </a:lnSpc>
              <a:buFont typeface="Wingdings" pitchFamily="2" charset="2"/>
              <a:buNone/>
              <a:defRPr/>
            </a:pPr>
            <a:r>
              <a:rPr lang="es-ES" sz="2800" b="1" smtClean="0">
                <a:solidFill>
                  <a:srgbClr val="FF6600"/>
                </a:solidFill>
              </a:rPr>
              <a:t>		Amino	-NH</a:t>
            </a:r>
            <a:r>
              <a:rPr lang="es-ES" sz="2800" b="1" baseline="-25000" smtClean="0">
                <a:solidFill>
                  <a:srgbClr val="FF6600"/>
                </a:solidFill>
              </a:rPr>
              <a:t>2</a:t>
            </a:r>
            <a:endParaRPr lang="es-ES" sz="2800" b="1" smtClean="0">
              <a:solidFill>
                <a:srgbClr val="FF6600"/>
              </a:solidFill>
            </a:endParaRPr>
          </a:p>
          <a:p>
            <a:pPr eaLnBrk="1" hangingPunct="1">
              <a:lnSpc>
                <a:spcPct val="90000"/>
              </a:lnSpc>
              <a:buFont typeface="Wingdings" pitchFamily="2" charset="2"/>
              <a:buNone/>
              <a:defRPr/>
            </a:pPr>
            <a:r>
              <a:rPr lang="es-ES" sz="2800" b="1" smtClean="0">
                <a:solidFill>
                  <a:srgbClr val="FF6600"/>
                </a:solidFill>
              </a:rPr>
              <a:t>		Fosfato	-H</a:t>
            </a:r>
            <a:r>
              <a:rPr lang="es-ES" sz="2800" b="1" baseline="-25000" smtClean="0">
                <a:solidFill>
                  <a:srgbClr val="FF6600"/>
                </a:solidFill>
              </a:rPr>
              <a:t>2</a:t>
            </a:r>
            <a:r>
              <a:rPr lang="es-ES" sz="2800" b="1" smtClean="0">
                <a:solidFill>
                  <a:srgbClr val="FF6600"/>
                </a:solidFill>
              </a:rPr>
              <a:t>PO</a:t>
            </a:r>
            <a:r>
              <a:rPr lang="es-ES" sz="2800" b="1" baseline="-25000" smtClean="0">
                <a:solidFill>
                  <a:srgbClr val="FF6600"/>
                </a:solidFill>
              </a:rPr>
              <a:t>4</a:t>
            </a:r>
          </a:p>
          <a:p>
            <a:pPr eaLnBrk="1" hangingPunct="1">
              <a:lnSpc>
                <a:spcPct val="90000"/>
              </a:lnSpc>
              <a:buFont typeface="Wingdings" pitchFamily="2" charset="2"/>
              <a:buNone/>
              <a:defRPr/>
            </a:pPr>
            <a:r>
              <a:rPr lang="es-ES" sz="2800" b="1" smtClean="0">
                <a:solidFill>
                  <a:srgbClr val="FF6600"/>
                </a:solidFill>
              </a:rPr>
              <a:t>		Metilo	-CH</a:t>
            </a:r>
            <a:r>
              <a:rPr lang="es-ES" sz="2800" b="1" baseline="-25000" smtClean="0">
                <a:solidFill>
                  <a:srgbClr val="FF6600"/>
                </a:solidFill>
              </a:rPr>
              <a:t>3</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rPr lang="es-ES" smtClean="0"/>
              <a:t>Carbohidratos</a:t>
            </a:r>
          </a:p>
        </p:txBody>
      </p:sp>
      <p:sp>
        <p:nvSpPr>
          <p:cNvPr id="91139" name="Rectangle 3"/>
          <p:cNvSpPr>
            <a:spLocks noGrp="1" noChangeArrowheads="1"/>
          </p:cNvSpPr>
          <p:nvPr>
            <p:ph type="body" sz="half" idx="1"/>
          </p:nvPr>
        </p:nvSpPr>
        <p:spPr>
          <a:xfrm>
            <a:off x="71438" y="1889125"/>
            <a:ext cx="5076825" cy="5068888"/>
          </a:xfrm>
        </p:spPr>
        <p:txBody>
          <a:bodyPr/>
          <a:lstStyle/>
          <a:p>
            <a:pPr eaLnBrk="1" hangingPunct="1"/>
            <a:r>
              <a:rPr lang="es-ES" sz="2400" smtClean="0">
                <a:effectLst/>
              </a:rPr>
              <a:t>Normalmente contienen carbono, oxígeno e hidrógeno y tienen la fórmula aproximada (CH</a:t>
            </a:r>
            <a:r>
              <a:rPr lang="es-ES" sz="2400" baseline="-25000" smtClean="0">
                <a:effectLst/>
              </a:rPr>
              <a:t>2</a:t>
            </a:r>
            <a:r>
              <a:rPr lang="es-ES" sz="2400" smtClean="0">
                <a:effectLst/>
              </a:rPr>
              <a:t>O)</a:t>
            </a:r>
            <a:r>
              <a:rPr lang="es-ES" sz="2400" baseline="-25000" smtClean="0">
                <a:effectLst/>
              </a:rPr>
              <a:t>n</a:t>
            </a:r>
            <a:r>
              <a:rPr lang="es-ES" sz="2400" smtClean="0">
                <a:effectLst/>
              </a:rPr>
              <a:t>.</a:t>
            </a:r>
          </a:p>
          <a:p>
            <a:pPr lvl="1" eaLnBrk="1" hangingPunct="1"/>
            <a:r>
              <a:rPr lang="es-ES" sz="2000" smtClean="0">
                <a:solidFill>
                  <a:srgbClr val="FFFF00"/>
                </a:solidFill>
                <a:effectLst/>
              </a:rPr>
              <a:t>Monosacáridos</a:t>
            </a:r>
            <a:r>
              <a:rPr lang="es-ES" sz="2000" smtClean="0">
                <a:effectLst/>
              </a:rPr>
              <a:t>: azúcar simple:</a:t>
            </a:r>
          </a:p>
          <a:p>
            <a:pPr lvl="2" eaLnBrk="1" hangingPunct="1"/>
            <a:r>
              <a:rPr lang="es-ES" sz="1800" smtClean="0">
                <a:solidFill>
                  <a:srgbClr val="FFFF66"/>
                </a:solidFill>
                <a:effectLst/>
              </a:rPr>
              <a:t>Glucosa</a:t>
            </a:r>
            <a:r>
              <a:rPr lang="es-ES" sz="1800" smtClean="0">
                <a:effectLst/>
              </a:rPr>
              <a:t>: importante fuente de energía para las células; subunidad con la que se hacen casi todos los polisacáridos.</a:t>
            </a:r>
          </a:p>
          <a:p>
            <a:pPr lvl="1" eaLnBrk="1" hangingPunct="1"/>
            <a:r>
              <a:rPr lang="es-ES" sz="2000" smtClean="0">
                <a:solidFill>
                  <a:srgbClr val="FFFF00"/>
                </a:solidFill>
                <a:effectLst/>
              </a:rPr>
              <a:t>Disacáridos</a:t>
            </a:r>
            <a:r>
              <a:rPr lang="es-ES" sz="2000" smtClean="0">
                <a:effectLst/>
              </a:rPr>
              <a:t>: dos monosacáridos enlazados:</a:t>
            </a:r>
          </a:p>
          <a:p>
            <a:pPr lvl="2" eaLnBrk="1" hangingPunct="1"/>
            <a:r>
              <a:rPr lang="es-ES" sz="1800" smtClean="0">
                <a:solidFill>
                  <a:srgbClr val="FFFF66"/>
                </a:solidFill>
                <a:effectLst/>
              </a:rPr>
              <a:t>Sacarosa</a:t>
            </a:r>
            <a:r>
              <a:rPr lang="es-ES" sz="1800" smtClean="0">
                <a:effectLst/>
              </a:rPr>
              <a:t>: principal azúcar transportado dentro del cuerpo de las plantas terrestres.</a:t>
            </a:r>
          </a:p>
        </p:txBody>
      </p:sp>
      <p:pic>
        <p:nvPicPr>
          <p:cNvPr id="31748" name="Picture 4" descr="FG03_UN00d"/>
          <p:cNvPicPr>
            <a:picLocks noChangeAspect="1" noChangeArrowheads="1"/>
          </p:cNvPicPr>
          <p:nvPr>
            <p:ph sz="quarter" idx="2"/>
          </p:nvPr>
        </p:nvPicPr>
        <p:blipFill>
          <a:blip r:embed="rId2"/>
          <a:srcRect t="15202" b="14143"/>
          <a:stretch>
            <a:fillRect/>
          </a:stretch>
        </p:blipFill>
        <p:spPr>
          <a:xfrm>
            <a:off x="5364163" y="2720975"/>
            <a:ext cx="3779837" cy="2003425"/>
          </a:xfrm>
          <a:noFill/>
        </p:spPr>
      </p:pic>
      <p:pic>
        <p:nvPicPr>
          <p:cNvPr id="31749" name="Picture 6" descr="FG03_01"/>
          <p:cNvPicPr>
            <a:picLocks noChangeAspect="1" noChangeArrowheads="1"/>
          </p:cNvPicPr>
          <p:nvPr>
            <p:ph sz="quarter" idx="3"/>
          </p:nvPr>
        </p:nvPicPr>
        <p:blipFill>
          <a:blip r:embed="rId3"/>
          <a:srcRect t="25259" b="27699"/>
          <a:stretch>
            <a:fillRect/>
          </a:stretch>
        </p:blipFill>
        <p:spPr>
          <a:xfrm>
            <a:off x="5003800" y="5397500"/>
            <a:ext cx="4140200" cy="1460500"/>
          </a:xfr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1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1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11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defRPr/>
            </a:pPr>
            <a:endParaRPr lang="es-ES" smtClean="0"/>
          </a:p>
        </p:txBody>
      </p:sp>
      <p:sp>
        <p:nvSpPr>
          <p:cNvPr id="142339" name="Rectangle 3"/>
          <p:cNvSpPr>
            <a:spLocks noGrp="1" noChangeArrowheads="1"/>
          </p:cNvSpPr>
          <p:nvPr>
            <p:ph type="body" idx="1"/>
          </p:nvPr>
        </p:nvSpPr>
        <p:spPr>
          <a:xfrm>
            <a:off x="755650" y="2824163"/>
            <a:ext cx="7777163" cy="892175"/>
          </a:xfrm>
        </p:spPr>
        <p:txBody>
          <a:bodyPr/>
          <a:lstStyle/>
          <a:p>
            <a:pPr eaLnBrk="1" hangingPunct="1">
              <a:buFont typeface="Wingdings" pitchFamily="2" charset="2"/>
              <a:buNone/>
              <a:defRPr/>
            </a:pPr>
            <a:r>
              <a:rPr lang="en-US" sz="3600" smtClean="0">
                <a:cs typeface="Arial" charset="0"/>
              </a:rPr>
              <a:t>¿</a:t>
            </a:r>
            <a:r>
              <a:rPr lang="es-EC" sz="3600" smtClean="0"/>
              <a:t>Porque el agua es símbolo de vida?</a:t>
            </a:r>
            <a:endParaRPr lang="en-US" sz="3600" smtClean="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defRPr/>
            </a:pPr>
            <a:r>
              <a:rPr lang="es-ES" smtClean="0"/>
              <a:t>Carbohidratos</a:t>
            </a:r>
          </a:p>
        </p:txBody>
      </p:sp>
      <p:pic>
        <p:nvPicPr>
          <p:cNvPr id="32771" name="Picture 4" descr="FG03_02"/>
          <p:cNvPicPr>
            <a:picLocks noChangeAspect="1" noChangeArrowheads="1"/>
          </p:cNvPicPr>
          <p:nvPr>
            <p:ph sz="half" idx="1"/>
          </p:nvPr>
        </p:nvPicPr>
        <p:blipFill>
          <a:blip r:embed="rId2"/>
          <a:srcRect t="22371" b="22168"/>
          <a:stretch>
            <a:fillRect/>
          </a:stretch>
        </p:blipFill>
        <p:spPr>
          <a:xfrm>
            <a:off x="468313" y="3444875"/>
            <a:ext cx="8208962" cy="3413125"/>
          </a:xfrm>
          <a:noFill/>
        </p:spPr>
      </p:pic>
      <p:sp>
        <p:nvSpPr>
          <p:cNvPr id="32772" name="Rectangle 6"/>
          <p:cNvSpPr>
            <a:spLocks noGrp="1" noChangeArrowheads="1"/>
          </p:cNvSpPr>
          <p:nvPr>
            <p:ph type="body" sz="half" idx="2"/>
          </p:nvPr>
        </p:nvSpPr>
        <p:spPr>
          <a:xfrm>
            <a:off x="684213" y="1589088"/>
            <a:ext cx="7921625" cy="2055812"/>
          </a:xfrm>
        </p:spPr>
        <p:txBody>
          <a:bodyPr/>
          <a:lstStyle/>
          <a:p>
            <a:pPr lvl="1" eaLnBrk="1" hangingPunct="1">
              <a:spcBef>
                <a:spcPct val="40000"/>
              </a:spcBef>
            </a:pPr>
            <a:r>
              <a:rPr lang="es-ES" sz="2400" smtClean="0">
                <a:solidFill>
                  <a:srgbClr val="FFFF00"/>
                </a:solidFill>
                <a:effectLst/>
              </a:rPr>
              <a:t>Polisacáridos</a:t>
            </a:r>
            <a:r>
              <a:rPr lang="es-ES" sz="2400" smtClean="0">
                <a:effectLst/>
              </a:rPr>
              <a:t>: muchos monosacáridos (normalmente glucosa) enlazados:</a:t>
            </a:r>
          </a:p>
          <a:p>
            <a:pPr lvl="2" eaLnBrk="1" hangingPunct="1">
              <a:spcBef>
                <a:spcPct val="40000"/>
              </a:spcBef>
            </a:pPr>
            <a:r>
              <a:rPr lang="es-ES" sz="2000" smtClean="0">
                <a:solidFill>
                  <a:srgbClr val="FFFF66"/>
                </a:solidFill>
                <a:effectLst/>
              </a:rPr>
              <a:t>Almidón, glucógeno, celulosa</a:t>
            </a:r>
            <a:r>
              <a:rPr lang="es-ES" sz="2000" smtClean="0">
                <a:effectLst/>
              </a:rPr>
              <a:t>: almacén de energía en plantas, animales y material estructural de plantas, respectivamente.</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defRPr/>
            </a:pPr>
            <a:r>
              <a:rPr lang="es-ES" smtClean="0"/>
              <a:t>Lípidos</a:t>
            </a:r>
          </a:p>
        </p:txBody>
      </p:sp>
      <p:sp>
        <p:nvSpPr>
          <p:cNvPr id="92163" name="Rectangle 3"/>
          <p:cNvSpPr>
            <a:spLocks noGrp="1" noChangeArrowheads="1"/>
          </p:cNvSpPr>
          <p:nvPr>
            <p:ph type="body" sz="half" idx="1"/>
          </p:nvPr>
        </p:nvSpPr>
        <p:spPr>
          <a:xfrm>
            <a:off x="0" y="1600200"/>
            <a:ext cx="5435600" cy="5068888"/>
          </a:xfrm>
        </p:spPr>
        <p:txBody>
          <a:bodyPr/>
          <a:lstStyle/>
          <a:p>
            <a:pPr eaLnBrk="1" hangingPunct="1">
              <a:spcBef>
                <a:spcPct val="35000"/>
              </a:spcBef>
            </a:pPr>
            <a:r>
              <a:rPr lang="es-ES" sz="1900" smtClean="0">
                <a:effectLst/>
              </a:rPr>
              <a:t>Contienen una proporción elevada de carbono e hidrógeno, son polares e insolubles en agua.</a:t>
            </a:r>
          </a:p>
          <a:p>
            <a:pPr lvl="1" eaLnBrk="1" hangingPunct="1">
              <a:spcBef>
                <a:spcPct val="35000"/>
              </a:spcBef>
            </a:pPr>
            <a:r>
              <a:rPr lang="es-ES" sz="1900" smtClean="0">
                <a:solidFill>
                  <a:srgbClr val="FFFF00"/>
                </a:solidFill>
                <a:effectLst/>
              </a:rPr>
              <a:t>Triglicéridos</a:t>
            </a:r>
            <a:r>
              <a:rPr lang="es-ES" sz="1900" smtClean="0">
                <a:effectLst/>
              </a:rPr>
              <a:t>: 3 ácidos grasos unidos a un glicerol:</a:t>
            </a:r>
          </a:p>
          <a:p>
            <a:pPr lvl="2" eaLnBrk="1" hangingPunct="1">
              <a:spcBef>
                <a:spcPct val="35000"/>
              </a:spcBef>
            </a:pPr>
            <a:r>
              <a:rPr lang="es-ES" sz="1900" smtClean="0">
                <a:effectLst/>
              </a:rPr>
              <a:t>Aceite, grasa: almacén de energía en animales y algunas plantas.</a:t>
            </a:r>
          </a:p>
          <a:p>
            <a:pPr lvl="1" eaLnBrk="1" hangingPunct="1">
              <a:spcBef>
                <a:spcPct val="35000"/>
              </a:spcBef>
            </a:pPr>
            <a:r>
              <a:rPr lang="es-ES" sz="1900" smtClean="0">
                <a:solidFill>
                  <a:srgbClr val="FFFF00"/>
                </a:solidFill>
                <a:effectLst/>
              </a:rPr>
              <a:t>Ceras</a:t>
            </a:r>
            <a:r>
              <a:rPr lang="es-ES" sz="1900" smtClean="0">
                <a:effectLst/>
              </a:rPr>
              <a:t>: ácidos grasos unidos a un alcohol.</a:t>
            </a:r>
          </a:p>
          <a:p>
            <a:pPr lvl="2" eaLnBrk="1" hangingPunct="1">
              <a:spcBef>
                <a:spcPct val="35000"/>
              </a:spcBef>
            </a:pPr>
            <a:r>
              <a:rPr lang="es-ES" sz="1900" smtClean="0">
                <a:effectLst/>
              </a:rPr>
              <a:t>Cubierta impermeable de las hojas y tallos de plantas.</a:t>
            </a:r>
          </a:p>
          <a:p>
            <a:pPr lvl="1" eaLnBrk="1" hangingPunct="1">
              <a:spcBef>
                <a:spcPct val="35000"/>
              </a:spcBef>
            </a:pPr>
            <a:r>
              <a:rPr lang="es-ES" sz="1900" smtClean="0">
                <a:solidFill>
                  <a:srgbClr val="FFFF00"/>
                </a:solidFill>
                <a:effectLst/>
              </a:rPr>
              <a:t>Fosfolípidos</a:t>
            </a:r>
            <a:r>
              <a:rPr lang="es-ES" sz="1900" smtClean="0">
                <a:effectLst/>
              </a:rPr>
              <a:t>: grupo fosfato polar y dos ácidos grasos unidos a glicerol:</a:t>
            </a:r>
          </a:p>
          <a:p>
            <a:pPr lvl="2" eaLnBrk="1" hangingPunct="1">
              <a:spcBef>
                <a:spcPct val="35000"/>
              </a:spcBef>
            </a:pPr>
            <a:r>
              <a:rPr lang="es-ES" sz="1900" smtClean="0">
                <a:effectLst/>
              </a:rPr>
              <a:t>Fosfatidilcolina: componente común de las membranas celulares.</a:t>
            </a:r>
          </a:p>
        </p:txBody>
      </p:sp>
      <p:pic>
        <p:nvPicPr>
          <p:cNvPr id="33796" name="Picture 4" descr="FG03_UN04"/>
          <p:cNvPicPr>
            <a:picLocks noChangeAspect="1" noChangeArrowheads="1"/>
          </p:cNvPicPr>
          <p:nvPr>
            <p:ph sz="quarter" idx="2"/>
          </p:nvPr>
        </p:nvPicPr>
        <p:blipFill>
          <a:blip r:embed="rId2"/>
          <a:srcRect/>
          <a:stretch>
            <a:fillRect/>
          </a:stretch>
        </p:blipFill>
        <p:spPr>
          <a:xfrm>
            <a:off x="5437188" y="1339850"/>
            <a:ext cx="3671887" cy="2754313"/>
          </a:xfrm>
          <a:noFill/>
        </p:spPr>
      </p:pic>
      <p:pic>
        <p:nvPicPr>
          <p:cNvPr id="33797" name="Picture 6" descr="FG03_06"/>
          <p:cNvPicPr>
            <a:picLocks noChangeAspect="1" noChangeArrowheads="1"/>
          </p:cNvPicPr>
          <p:nvPr>
            <p:ph sz="quarter" idx="3"/>
          </p:nvPr>
        </p:nvPicPr>
        <p:blipFill>
          <a:blip r:embed="rId3"/>
          <a:srcRect t="28745" b="24251"/>
          <a:stretch>
            <a:fillRect/>
          </a:stretch>
        </p:blipFill>
        <p:spPr>
          <a:xfrm>
            <a:off x="5435600" y="5086350"/>
            <a:ext cx="3673475" cy="1295400"/>
          </a:xfr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1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1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806450" y="701675"/>
            <a:ext cx="8229600" cy="1143000"/>
          </a:xfrm>
        </p:spPr>
        <p:txBody>
          <a:bodyPr/>
          <a:lstStyle/>
          <a:p>
            <a:pPr algn="l" eaLnBrk="1" hangingPunct="1">
              <a:defRPr/>
            </a:pPr>
            <a:r>
              <a:rPr lang="es-ES" smtClean="0"/>
              <a:t>Lípidos</a:t>
            </a:r>
          </a:p>
        </p:txBody>
      </p:sp>
      <p:sp>
        <p:nvSpPr>
          <p:cNvPr id="34819" name="Rectangle 7"/>
          <p:cNvSpPr>
            <a:spLocks noGrp="1" noChangeArrowheads="1"/>
          </p:cNvSpPr>
          <p:nvPr>
            <p:ph type="body" sz="half" idx="1"/>
          </p:nvPr>
        </p:nvSpPr>
        <p:spPr>
          <a:xfrm>
            <a:off x="4500563" y="1196975"/>
            <a:ext cx="4319587" cy="4679950"/>
          </a:xfrm>
        </p:spPr>
        <p:txBody>
          <a:bodyPr/>
          <a:lstStyle/>
          <a:p>
            <a:pPr eaLnBrk="1" hangingPunct="1"/>
            <a:r>
              <a:rPr lang="es-ES" sz="2500" smtClean="0">
                <a:solidFill>
                  <a:srgbClr val="FFFF00"/>
                </a:solidFill>
                <a:effectLst/>
              </a:rPr>
              <a:t>Esteroides</a:t>
            </a:r>
            <a:r>
              <a:rPr lang="es-ES" sz="2500" smtClean="0">
                <a:effectLst/>
              </a:rPr>
              <a:t>: cuatro anillos fusionados de átomos de carbono, con grupos funcionales unidos:</a:t>
            </a:r>
          </a:p>
          <a:p>
            <a:pPr lvl="2" eaLnBrk="1" hangingPunct="1"/>
            <a:r>
              <a:rPr lang="es-ES" sz="2000" smtClean="0">
                <a:effectLst/>
              </a:rPr>
              <a:t>Colesterol: componente común de las membranas de las células eucariotas; precursor de otros esteroides como testosterona.</a:t>
            </a:r>
            <a:endParaRPr lang="es-ES" sz="1800" smtClean="0">
              <a:effectLst/>
            </a:endParaRPr>
          </a:p>
        </p:txBody>
      </p:sp>
      <p:pic>
        <p:nvPicPr>
          <p:cNvPr id="34820" name="Picture 9" descr="FG03_07"/>
          <p:cNvPicPr>
            <a:picLocks noGrp="1" noChangeAspect="1" noChangeArrowheads="1"/>
          </p:cNvPicPr>
          <p:nvPr>
            <p:ph sz="half" idx="2"/>
          </p:nvPr>
        </p:nvPicPr>
        <p:blipFill>
          <a:blip r:embed="rId2"/>
          <a:srcRect/>
          <a:stretch>
            <a:fillRect/>
          </a:stretch>
        </p:blipFill>
        <p:spPr>
          <a:xfrm>
            <a:off x="34925" y="2944813"/>
            <a:ext cx="5253038" cy="3940175"/>
          </a:xfrm>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defRPr/>
            </a:pPr>
            <a:r>
              <a:rPr lang="es-ES_tradnl" smtClean="0"/>
              <a:t>Proteínas</a:t>
            </a:r>
            <a:endParaRPr lang="es-ES" smtClean="0"/>
          </a:p>
        </p:txBody>
      </p:sp>
      <p:sp>
        <p:nvSpPr>
          <p:cNvPr id="93187" name="Rectangle 3"/>
          <p:cNvSpPr>
            <a:spLocks noGrp="1" noChangeArrowheads="1"/>
          </p:cNvSpPr>
          <p:nvPr>
            <p:ph type="body" sz="half" idx="1"/>
          </p:nvPr>
        </p:nvSpPr>
        <p:spPr>
          <a:xfrm>
            <a:off x="457200" y="2317750"/>
            <a:ext cx="8229600" cy="2190750"/>
          </a:xfrm>
        </p:spPr>
        <p:txBody>
          <a:bodyPr/>
          <a:lstStyle/>
          <a:p>
            <a:pPr eaLnBrk="1" hangingPunct="1">
              <a:defRPr/>
            </a:pPr>
            <a:r>
              <a:rPr lang="es-ES_tradnl" sz="2800" smtClean="0"/>
              <a:t>Cadenas de aminoácidos; contienen C, H, O, N y S.</a:t>
            </a:r>
          </a:p>
        </p:txBody>
      </p:sp>
      <p:pic>
        <p:nvPicPr>
          <p:cNvPr id="35844" name="Picture 4" descr="FG3_10"/>
          <p:cNvPicPr>
            <a:picLocks noChangeAspect="1" noChangeArrowheads="1"/>
          </p:cNvPicPr>
          <p:nvPr>
            <p:ph sz="half" idx="2"/>
          </p:nvPr>
        </p:nvPicPr>
        <p:blipFill>
          <a:blip r:embed="rId2"/>
          <a:srcRect t="37071" b="34952"/>
          <a:stretch>
            <a:fillRect/>
          </a:stretch>
        </p:blipFill>
        <p:spPr>
          <a:xfrm>
            <a:off x="0" y="4822825"/>
            <a:ext cx="9144000" cy="1919288"/>
          </a:xfrm>
          <a:noFill/>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9" name="Rectangle 5"/>
          <p:cNvSpPr>
            <a:spLocks noGrp="1" noChangeArrowheads="1"/>
          </p:cNvSpPr>
          <p:nvPr>
            <p:ph type="title"/>
          </p:nvPr>
        </p:nvSpPr>
        <p:spPr/>
        <p:txBody>
          <a:bodyPr/>
          <a:lstStyle/>
          <a:p>
            <a:pPr eaLnBrk="1" hangingPunct="1">
              <a:defRPr/>
            </a:pPr>
            <a:r>
              <a:rPr lang="es-ES_tradnl" smtClean="0"/>
              <a:t>Proteínas</a:t>
            </a:r>
            <a:endParaRPr lang="es-ES" smtClean="0"/>
          </a:p>
        </p:txBody>
      </p:sp>
      <p:pic>
        <p:nvPicPr>
          <p:cNvPr id="36867" name="Picture 4" descr="FG03_09"/>
          <p:cNvPicPr>
            <a:picLocks noChangeAspect="1" noChangeArrowheads="1"/>
          </p:cNvPicPr>
          <p:nvPr>
            <p:ph idx="1"/>
          </p:nvPr>
        </p:nvPicPr>
        <p:blipFill>
          <a:blip r:embed="rId2"/>
          <a:srcRect l="28267" t="1469" r="28218"/>
          <a:stretch>
            <a:fillRect/>
          </a:stretch>
        </p:blipFill>
        <p:spPr>
          <a:xfrm>
            <a:off x="107950" y="1268413"/>
            <a:ext cx="3221038" cy="5473700"/>
          </a:xfrm>
          <a:noFill/>
        </p:spPr>
      </p:pic>
      <p:sp>
        <p:nvSpPr>
          <p:cNvPr id="36868" name="Text Box 7"/>
          <p:cNvSpPr txBox="1">
            <a:spLocks noChangeArrowheads="1"/>
          </p:cNvSpPr>
          <p:nvPr/>
        </p:nvSpPr>
        <p:spPr bwMode="auto">
          <a:xfrm>
            <a:off x="3543300" y="1936750"/>
            <a:ext cx="5132388" cy="2227263"/>
          </a:xfrm>
          <a:prstGeom prst="rect">
            <a:avLst/>
          </a:prstGeom>
          <a:noFill/>
          <a:ln w="9525">
            <a:noFill/>
            <a:miter lim="800000"/>
            <a:headEnd/>
            <a:tailEnd/>
          </a:ln>
        </p:spPr>
        <p:txBody>
          <a:bodyPr>
            <a:spAutoFit/>
          </a:bodyPr>
          <a:lstStyle/>
          <a:p>
            <a:r>
              <a:rPr lang="es-EC" sz="2800" b="0"/>
              <a:t>Pueden ser hidrofílicas (polares) o hidrofóbicas (apolares), en dependencia del contenido de aminoácidos que la compongan.</a:t>
            </a:r>
            <a:endParaRPr lang="en-US" sz="2800" b="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a:xfrm>
            <a:off x="250825" y="1571625"/>
            <a:ext cx="8435975" cy="4533900"/>
          </a:xfrm>
        </p:spPr>
        <p:txBody>
          <a:bodyPr/>
          <a:lstStyle/>
          <a:p>
            <a:pPr lvl="1" eaLnBrk="1" hangingPunct="1"/>
            <a:r>
              <a:rPr lang="es-ES_tradnl" b="1" smtClean="0">
                <a:effectLst/>
              </a:rPr>
              <a:t>Estructurales</a:t>
            </a:r>
            <a:r>
              <a:rPr lang="es-ES_tradnl" smtClean="0">
                <a:effectLst/>
              </a:rPr>
              <a:t> </a:t>
            </a:r>
            <a:r>
              <a:rPr lang="es-ES_tradnl" sz="2400" smtClean="0">
                <a:effectLst/>
              </a:rPr>
              <a:t>(Queratina en pelo, uñas y cuernos).</a:t>
            </a:r>
          </a:p>
          <a:p>
            <a:pPr lvl="1" eaLnBrk="1" hangingPunct="1"/>
            <a:r>
              <a:rPr lang="es-ES_tradnl" b="1" smtClean="0">
                <a:effectLst/>
              </a:rPr>
              <a:t>Movimiento</a:t>
            </a:r>
            <a:r>
              <a:rPr lang="es-ES_tradnl" smtClean="0">
                <a:effectLst/>
              </a:rPr>
              <a:t> </a:t>
            </a:r>
            <a:r>
              <a:rPr lang="es-ES_tradnl" sz="2400" smtClean="0">
                <a:effectLst/>
              </a:rPr>
              <a:t>(Actina y Miosina en los músculos).</a:t>
            </a:r>
          </a:p>
          <a:p>
            <a:pPr lvl="1" eaLnBrk="1" hangingPunct="1"/>
            <a:r>
              <a:rPr lang="es-ES_tradnl" b="1" smtClean="0">
                <a:effectLst/>
              </a:rPr>
              <a:t>Transporte</a:t>
            </a:r>
            <a:r>
              <a:rPr lang="es-ES_tradnl" smtClean="0">
                <a:effectLst/>
              </a:rPr>
              <a:t> </a:t>
            </a:r>
            <a:r>
              <a:rPr lang="es-ES_tradnl" sz="2400" smtClean="0">
                <a:effectLst/>
              </a:rPr>
              <a:t>(Hemoglobina de la sangre).</a:t>
            </a:r>
          </a:p>
          <a:p>
            <a:pPr lvl="1" eaLnBrk="1" hangingPunct="1"/>
            <a:r>
              <a:rPr lang="es-ES_tradnl" b="1" smtClean="0">
                <a:effectLst/>
              </a:rPr>
              <a:t>Defensa</a:t>
            </a:r>
            <a:r>
              <a:rPr lang="es-ES_tradnl" smtClean="0">
                <a:effectLst/>
              </a:rPr>
              <a:t> </a:t>
            </a:r>
            <a:r>
              <a:rPr lang="es-ES_tradnl" sz="2400" smtClean="0">
                <a:effectLst/>
              </a:rPr>
              <a:t>(Anticuerpos en el torrente sanguíneo)</a:t>
            </a:r>
          </a:p>
          <a:p>
            <a:pPr lvl="1" eaLnBrk="1" hangingPunct="1"/>
            <a:r>
              <a:rPr lang="es-ES_tradnl" b="1" smtClean="0">
                <a:effectLst/>
              </a:rPr>
              <a:t>Almacenamiento</a:t>
            </a:r>
            <a:r>
              <a:rPr lang="es-ES_tradnl" smtClean="0">
                <a:effectLst/>
              </a:rPr>
              <a:t> </a:t>
            </a:r>
            <a:r>
              <a:rPr lang="es-ES_tradnl" sz="2400" smtClean="0">
                <a:effectLst/>
              </a:rPr>
              <a:t>(Albúmina de la clara de huevo).</a:t>
            </a:r>
          </a:p>
          <a:p>
            <a:pPr lvl="1" eaLnBrk="1" hangingPunct="1"/>
            <a:r>
              <a:rPr lang="es-ES_tradnl" b="1" smtClean="0">
                <a:effectLst/>
              </a:rPr>
              <a:t>Señales</a:t>
            </a:r>
            <a:r>
              <a:rPr lang="es-ES_tradnl" smtClean="0">
                <a:effectLst/>
              </a:rPr>
              <a:t> </a:t>
            </a:r>
            <a:r>
              <a:rPr lang="es-ES_tradnl" sz="2400" smtClean="0">
                <a:effectLst/>
              </a:rPr>
              <a:t>(Hormona del crecimiento en el torrente sanguíneo).</a:t>
            </a:r>
          </a:p>
          <a:p>
            <a:pPr lvl="1" eaLnBrk="1" hangingPunct="1"/>
            <a:r>
              <a:rPr lang="es-ES_tradnl" b="1" smtClean="0">
                <a:effectLst/>
              </a:rPr>
              <a:t>Catálisis</a:t>
            </a:r>
            <a:r>
              <a:rPr lang="es-ES_tradnl" smtClean="0">
                <a:effectLst/>
              </a:rPr>
              <a:t> </a:t>
            </a:r>
            <a:r>
              <a:rPr lang="es-ES_tradnl" sz="2400" smtClean="0">
                <a:effectLst/>
              </a:rPr>
              <a:t>(Enzimas que catalizan casi todas las reacciones químicas en las células)</a:t>
            </a:r>
            <a:endParaRPr lang="es-ES" sz="2400" smtClean="0">
              <a:effectLst/>
            </a:endParaRPr>
          </a:p>
        </p:txBody>
      </p:sp>
      <p:sp>
        <p:nvSpPr>
          <p:cNvPr id="97284" name="Rectangle 4"/>
          <p:cNvSpPr>
            <a:spLocks noGrp="1" noChangeArrowheads="1"/>
          </p:cNvSpPr>
          <p:nvPr>
            <p:ph type="title"/>
          </p:nvPr>
        </p:nvSpPr>
        <p:spPr/>
        <p:txBody>
          <a:bodyPr/>
          <a:lstStyle/>
          <a:p>
            <a:pPr eaLnBrk="1" hangingPunct="1">
              <a:defRPr/>
            </a:pPr>
            <a:r>
              <a:rPr lang="es-ES_tradnl" dirty="0" smtClean="0"/>
              <a:t>Proteínas</a:t>
            </a:r>
            <a:endParaRPr lang="es-E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2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72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72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72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FG03_E1"/>
          <p:cNvPicPr>
            <a:picLocks noChangeAspect="1" noChangeArrowheads="1"/>
          </p:cNvPicPr>
          <p:nvPr>
            <p:ph idx="1"/>
          </p:nvPr>
        </p:nvPicPr>
        <p:blipFill>
          <a:blip r:embed="rId2"/>
          <a:srcRect/>
          <a:stretch>
            <a:fillRect/>
          </a:stretch>
        </p:blipFill>
        <p:spPr>
          <a:xfrm>
            <a:off x="0" y="-25400"/>
            <a:ext cx="9144000" cy="6867525"/>
          </a:xfrm>
          <a:noFill/>
        </p:spPr>
      </p:pic>
      <p:sp>
        <p:nvSpPr>
          <p:cNvPr id="106503" name="Rectangle 7"/>
          <p:cNvSpPr>
            <a:spLocks noGrp="1" noChangeArrowheads="1"/>
          </p:cNvSpPr>
          <p:nvPr>
            <p:ph type="title"/>
          </p:nvPr>
        </p:nvSpPr>
        <p:spPr>
          <a:xfrm>
            <a:off x="-107950" y="1638300"/>
            <a:ext cx="8229600" cy="1143000"/>
          </a:xfrm>
        </p:spPr>
        <p:txBody>
          <a:bodyPr/>
          <a:lstStyle/>
          <a:p>
            <a:pPr algn="l" eaLnBrk="1" hangingPunct="1">
              <a:defRPr/>
            </a:pPr>
            <a:r>
              <a:rPr lang="es-ES_tradnl" smtClean="0">
                <a:solidFill>
                  <a:srgbClr val="000000"/>
                </a:solidFill>
                <a:effectLst>
                  <a:outerShdw blurRad="38100" dist="38100" dir="2700000" algn="tl">
                    <a:srgbClr val="FFFFFF"/>
                  </a:outerShdw>
                </a:effectLst>
              </a:rPr>
              <a:t>Proteínas</a:t>
            </a:r>
            <a:endParaRPr lang="es-ES" smtClean="0">
              <a:solidFill>
                <a:srgbClr val="000000"/>
              </a:solidFill>
              <a:effectLst>
                <a:outerShdw blurRad="38100" dist="38100" dir="2700000" algn="tl">
                  <a:srgbClr val="FFFFFF"/>
                </a:outerShdw>
              </a:effectLst>
            </a:endParaRPr>
          </a:p>
        </p:txBody>
      </p:sp>
      <p:pic>
        <p:nvPicPr>
          <p:cNvPr id="38916" name="Picture 4" descr="FG03_09"/>
          <p:cNvPicPr>
            <a:picLocks noChangeAspect="1" noChangeArrowheads="1"/>
          </p:cNvPicPr>
          <p:nvPr/>
        </p:nvPicPr>
        <p:blipFill>
          <a:blip r:embed="rId3"/>
          <a:srcRect l="40900" t="73796" r="39799" b="485"/>
          <a:stretch>
            <a:fillRect/>
          </a:stretch>
        </p:blipFill>
        <p:spPr bwMode="auto">
          <a:xfrm>
            <a:off x="7500938" y="5143500"/>
            <a:ext cx="1428750" cy="14287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defRPr/>
            </a:pPr>
            <a:r>
              <a:rPr lang="es-ES_tradnl" smtClean="0"/>
              <a:t>Ácidos Nucleicos</a:t>
            </a:r>
            <a:endParaRPr lang="es-ES" smtClean="0"/>
          </a:p>
        </p:txBody>
      </p:sp>
      <p:sp>
        <p:nvSpPr>
          <p:cNvPr id="39939" name="Rectangle 3"/>
          <p:cNvSpPr>
            <a:spLocks noGrp="1" noChangeArrowheads="1"/>
          </p:cNvSpPr>
          <p:nvPr>
            <p:ph type="body" sz="half" idx="1"/>
          </p:nvPr>
        </p:nvSpPr>
        <p:spPr>
          <a:xfrm>
            <a:off x="457200" y="1600200"/>
            <a:ext cx="7786688" cy="1612900"/>
          </a:xfrm>
        </p:spPr>
        <p:txBody>
          <a:bodyPr/>
          <a:lstStyle/>
          <a:p>
            <a:pPr algn="just" eaLnBrk="1" hangingPunct="1"/>
            <a:r>
              <a:rPr lang="es-ES_tradnl" sz="2800" smtClean="0">
                <a:effectLst/>
              </a:rPr>
              <a:t>Formados por subunidades llamadas </a:t>
            </a:r>
            <a:r>
              <a:rPr lang="es-ES_tradnl" sz="2800" b="1" smtClean="0">
                <a:effectLst/>
              </a:rPr>
              <a:t>nucleótidos</a:t>
            </a:r>
            <a:r>
              <a:rPr lang="es-ES_tradnl" sz="2800" smtClean="0">
                <a:effectLst/>
              </a:rPr>
              <a:t>; pueden ser un solo nucleótido o una cadena larga de nucleótidos.</a:t>
            </a:r>
          </a:p>
        </p:txBody>
      </p:sp>
      <p:pic>
        <p:nvPicPr>
          <p:cNvPr id="94213" name="Picture 5" descr="nucleotide"/>
          <p:cNvPicPr>
            <a:picLocks noChangeAspect="1" noChangeArrowheads="1"/>
          </p:cNvPicPr>
          <p:nvPr>
            <p:ph sz="half" idx="2"/>
          </p:nvPr>
        </p:nvPicPr>
        <p:blipFill>
          <a:blip r:embed="rId2"/>
          <a:srcRect l="7727" t="4762" r="3197" b="21602"/>
          <a:stretch>
            <a:fillRect/>
          </a:stretch>
        </p:blipFill>
        <p:spPr>
          <a:xfrm>
            <a:off x="0" y="3284538"/>
            <a:ext cx="5399088" cy="3573462"/>
          </a:xfrm>
          <a:noFill/>
        </p:spPr>
      </p:pic>
      <p:sp>
        <p:nvSpPr>
          <p:cNvPr id="94215" name="Rectangle 7"/>
          <p:cNvSpPr>
            <a:spLocks noChangeArrowheads="1"/>
          </p:cNvSpPr>
          <p:nvPr/>
        </p:nvSpPr>
        <p:spPr bwMode="auto">
          <a:xfrm>
            <a:off x="5364163" y="4005263"/>
            <a:ext cx="3635375" cy="2087562"/>
          </a:xfrm>
          <a:prstGeom prst="rect">
            <a:avLst/>
          </a:prstGeom>
          <a:noFill/>
          <a:ln w="9525">
            <a:noFill/>
            <a:miter lim="800000"/>
            <a:headEnd/>
            <a:tailEnd/>
          </a:ln>
        </p:spPr>
        <p:txBody>
          <a:bodyPr/>
          <a:lstStyle/>
          <a:p>
            <a:pPr marL="342900" indent="-342900" algn="just">
              <a:spcBef>
                <a:spcPct val="20000"/>
              </a:spcBef>
              <a:buClr>
                <a:schemeClr val="hlink"/>
              </a:buClr>
              <a:buFont typeface="Wingdings" pitchFamily="2" charset="2"/>
              <a:buBlip>
                <a:blip r:embed="rId3"/>
              </a:buBlip>
            </a:pPr>
            <a:r>
              <a:rPr lang="es-ES_tradnl" sz="2800">
                <a:solidFill>
                  <a:srgbClr val="FFFF00"/>
                </a:solidFill>
              </a:rPr>
              <a:t>Nucleótido:</a:t>
            </a:r>
          </a:p>
          <a:p>
            <a:pPr marL="742950" lvl="1" indent="-285750" algn="just">
              <a:spcBef>
                <a:spcPct val="20000"/>
              </a:spcBef>
              <a:buClr>
                <a:schemeClr val="folHlink"/>
              </a:buClr>
              <a:buSzPct val="50000"/>
              <a:buFont typeface="Wingdings" pitchFamily="2" charset="2"/>
              <a:buChar char="n"/>
            </a:pPr>
            <a:r>
              <a:rPr lang="es-ES_tradnl" sz="2400" b="0">
                <a:solidFill>
                  <a:srgbClr val="FFFF00"/>
                </a:solidFill>
              </a:rPr>
              <a:t>Azúcar (Ribosa)</a:t>
            </a:r>
          </a:p>
          <a:p>
            <a:pPr marL="742950" lvl="1" indent="-285750" algn="just">
              <a:spcBef>
                <a:spcPct val="20000"/>
              </a:spcBef>
              <a:buClr>
                <a:schemeClr val="folHlink"/>
              </a:buClr>
              <a:buSzPct val="50000"/>
              <a:buFont typeface="Wingdings" pitchFamily="2" charset="2"/>
              <a:buChar char="n"/>
            </a:pPr>
            <a:r>
              <a:rPr lang="es-ES_tradnl" sz="2400" b="0">
                <a:solidFill>
                  <a:srgbClr val="FFFF00"/>
                </a:solidFill>
              </a:rPr>
              <a:t>Base nitrogenada</a:t>
            </a:r>
          </a:p>
          <a:p>
            <a:pPr marL="742950" lvl="1" indent="-285750" algn="just">
              <a:spcBef>
                <a:spcPct val="20000"/>
              </a:spcBef>
              <a:buClr>
                <a:schemeClr val="folHlink"/>
              </a:buClr>
              <a:buSzPct val="50000"/>
              <a:buFont typeface="Wingdings" pitchFamily="2" charset="2"/>
              <a:buChar char="n"/>
            </a:pPr>
            <a:r>
              <a:rPr lang="es-ES_tradnl" sz="2400" b="0">
                <a:solidFill>
                  <a:srgbClr val="FFFF00"/>
                </a:solidFill>
              </a:rPr>
              <a:t>Grupo fosfato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es-ES_tradnl" smtClean="0"/>
              <a:t>Ácidos Nucleicos</a:t>
            </a:r>
            <a:endParaRPr lang="es-ES" smtClean="0"/>
          </a:p>
        </p:txBody>
      </p:sp>
      <p:sp>
        <p:nvSpPr>
          <p:cNvPr id="95235" name="Rectangle 3"/>
          <p:cNvSpPr>
            <a:spLocks noGrp="1" noChangeArrowheads="1"/>
          </p:cNvSpPr>
          <p:nvPr>
            <p:ph type="body" sz="half" idx="1"/>
          </p:nvPr>
        </p:nvSpPr>
        <p:spPr>
          <a:xfrm>
            <a:off x="71438" y="1600200"/>
            <a:ext cx="4572000" cy="5068888"/>
          </a:xfrm>
        </p:spPr>
        <p:txBody>
          <a:bodyPr/>
          <a:lstStyle/>
          <a:p>
            <a:pPr eaLnBrk="1" hangingPunct="1"/>
            <a:r>
              <a:rPr lang="es-ES_tradnl" sz="2800" smtClean="0">
                <a:effectLst/>
              </a:rPr>
              <a:t>Nucleótidos individuales:</a:t>
            </a:r>
          </a:p>
          <a:p>
            <a:pPr lvl="1" eaLnBrk="1" hangingPunct="1"/>
            <a:r>
              <a:rPr lang="es-ES_tradnl" sz="2400" smtClean="0">
                <a:solidFill>
                  <a:srgbClr val="FFFF00"/>
                </a:solidFill>
                <a:effectLst/>
              </a:rPr>
              <a:t>Trifosfato de adenosina</a:t>
            </a:r>
            <a:r>
              <a:rPr lang="es-ES_tradnl" sz="2400" smtClean="0">
                <a:effectLst/>
              </a:rPr>
              <a:t> (</a:t>
            </a:r>
            <a:r>
              <a:rPr lang="es-ES_tradnl" sz="2400" b="1" smtClean="0">
                <a:solidFill>
                  <a:srgbClr val="FFFF66"/>
                </a:solidFill>
                <a:effectLst/>
              </a:rPr>
              <a:t>ATP</a:t>
            </a:r>
            <a:r>
              <a:rPr lang="es-ES_tradnl" sz="2400" smtClean="0">
                <a:effectLst/>
              </a:rPr>
              <a:t>): principal molécula portadora de energía a corto plazo en las células.</a:t>
            </a:r>
          </a:p>
          <a:p>
            <a:pPr lvl="1" eaLnBrk="1" hangingPunct="1"/>
            <a:r>
              <a:rPr lang="es-ES_tradnl" sz="2400" smtClean="0">
                <a:solidFill>
                  <a:srgbClr val="FFFF00"/>
                </a:solidFill>
                <a:effectLst/>
              </a:rPr>
              <a:t>Monofosfato de adenosina cíclico</a:t>
            </a:r>
            <a:r>
              <a:rPr lang="es-ES_tradnl" sz="2400" smtClean="0">
                <a:effectLst/>
              </a:rPr>
              <a:t> (</a:t>
            </a:r>
            <a:r>
              <a:rPr lang="es-ES_tradnl" sz="2400" b="1" smtClean="0">
                <a:solidFill>
                  <a:srgbClr val="FFFF66"/>
                </a:solidFill>
                <a:effectLst/>
              </a:rPr>
              <a:t>AMP cíclico</a:t>
            </a:r>
            <a:r>
              <a:rPr lang="es-ES_tradnl" sz="2400" smtClean="0">
                <a:effectLst/>
              </a:rPr>
              <a:t>): mensajero intracelular.</a:t>
            </a:r>
            <a:endParaRPr lang="es-ES" sz="2400" smtClean="0">
              <a:effectLst/>
            </a:endParaRPr>
          </a:p>
          <a:p>
            <a:pPr eaLnBrk="1" hangingPunct="1"/>
            <a:endParaRPr lang="es-ES" sz="2800" smtClean="0">
              <a:effectLst/>
            </a:endParaRPr>
          </a:p>
        </p:txBody>
      </p:sp>
      <p:pic>
        <p:nvPicPr>
          <p:cNvPr id="40964" name="Picture 5" descr="atp"/>
          <p:cNvPicPr>
            <a:picLocks noChangeAspect="1" noChangeArrowheads="1"/>
          </p:cNvPicPr>
          <p:nvPr>
            <p:ph sz="quarter" idx="2"/>
          </p:nvPr>
        </p:nvPicPr>
        <p:blipFill>
          <a:blip r:embed="rId2"/>
          <a:srcRect l="3885" t="8719" r="3160" b="11037"/>
          <a:stretch>
            <a:fillRect/>
          </a:stretch>
        </p:blipFill>
        <p:spPr>
          <a:xfrm>
            <a:off x="4679950" y="1557338"/>
            <a:ext cx="4464050" cy="2698750"/>
          </a:xfrm>
          <a:noFill/>
        </p:spPr>
      </p:pic>
      <p:pic>
        <p:nvPicPr>
          <p:cNvPr id="40965" name="Picture 8" descr="dij"/>
          <p:cNvPicPr>
            <a:picLocks noChangeAspect="1" noChangeArrowheads="1"/>
          </p:cNvPicPr>
          <p:nvPr>
            <p:ph sz="quarter" idx="3"/>
          </p:nvPr>
        </p:nvPicPr>
        <p:blipFill>
          <a:blip r:embed="rId3"/>
          <a:srcRect/>
          <a:stretch>
            <a:fillRect/>
          </a:stretch>
        </p:blipFill>
        <p:spPr>
          <a:xfrm>
            <a:off x="4643438" y="4292600"/>
            <a:ext cx="4500562" cy="2598738"/>
          </a:xfr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2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2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71" name="Rectangle 15"/>
          <p:cNvSpPr>
            <a:spLocks noGrp="1" noChangeArrowheads="1"/>
          </p:cNvSpPr>
          <p:nvPr>
            <p:ph type="body" sz="half" idx="1"/>
          </p:nvPr>
        </p:nvSpPr>
        <p:spPr>
          <a:xfrm>
            <a:off x="-36513" y="1847850"/>
            <a:ext cx="4038601" cy="4533900"/>
          </a:xfrm>
          <a:noFill/>
        </p:spPr>
        <p:txBody>
          <a:bodyPr/>
          <a:lstStyle/>
          <a:p>
            <a:pPr eaLnBrk="1" hangingPunct="1">
              <a:lnSpc>
                <a:spcPct val="90000"/>
              </a:lnSpc>
              <a:buFont typeface="Wingdings" pitchFamily="2" charset="2"/>
              <a:buNone/>
            </a:pPr>
            <a:r>
              <a:rPr lang="es-ES_tradnl" sz="2400" b="1" smtClean="0">
                <a:solidFill>
                  <a:srgbClr val="000000"/>
                </a:solidFill>
                <a:effectLst/>
              </a:rPr>
              <a:t>Ácidos nucleicos de cadena larga:</a:t>
            </a:r>
          </a:p>
          <a:p>
            <a:pPr eaLnBrk="1" hangingPunct="1">
              <a:lnSpc>
                <a:spcPct val="90000"/>
              </a:lnSpc>
            </a:pPr>
            <a:r>
              <a:rPr lang="es-ES_tradnl" sz="2400" smtClean="0">
                <a:solidFill>
                  <a:srgbClr val="000000"/>
                </a:solidFill>
                <a:effectLst/>
              </a:rPr>
              <a:t>Ácido desoxirribonucleico (</a:t>
            </a:r>
            <a:r>
              <a:rPr lang="es-ES_tradnl" sz="2400" b="1" smtClean="0">
                <a:solidFill>
                  <a:srgbClr val="000000"/>
                </a:solidFill>
                <a:effectLst/>
              </a:rPr>
              <a:t>ADN</a:t>
            </a:r>
            <a:r>
              <a:rPr lang="es-ES_tradnl" sz="2400" smtClean="0">
                <a:solidFill>
                  <a:srgbClr val="000000"/>
                </a:solidFill>
                <a:effectLst/>
              </a:rPr>
              <a:t>): material genético de todas las células vivas.</a:t>
            </a:r>
          </a:p>
          <a:p>
            <a:pPr eaLnBrk="1" hangingPunct="1">
              <a:lnSpc>
                <a:spcPct val="90000"/>
              </a:lnSpc>
            </a:pPr>
            <a:r>
              <a:rPr lang="es-ES_tradnl" sz="2400" smtClean="0">
                <a:solidFill>
                  <a:srgbClr val="000000"/>
                </a:solidFill>
                <a:effectLst/>
              </a:rPr>
              <a:t> Ácido ribonucleico (</a:t>
            </a:r>
            <a:r>
              <a:rPr lang="es-ES_tradnl" sz="2400" b="1" smtClean="0">
                <a:solidFill>
                  <a:srgbClr val="000000"/>
                </a:solidFill>
                <a:effectLst/>
              </a:rPr>
              <a:t>ARN</a:t>
            </a:r>
            <a:r>
              <a:rPr lang="es-ES_tradnl" sz="2400" smtClean="0">
                <a:solidFill>
                  <a:srgbClr val="000000"/>
                </a:solidFill>
                <a:effectLst/>
              </a:rPr>
              <a:t>): material genético de algunos virus; transfiere la información genética del ADN a las proteínas.</a:t>
            </a:r>
            <a:endParaRPr lang="es-ES" sz="2400" smtClean="0">
              <a:solidFill>
                <a:srgbClr val="000000"/>
              </a:solidFill>
              <a:effectLst/>
            </a:endParaRPr>
          </a:p>
        </p:txBody>
      </p:sp>
      <p:pic>
        <p:nvPicPr>
          <p:cNvPr id="41987" name="Picture 17" descr="cell-DNA"/>
          <p:cNvPicPr>
            <a:picLocks noChangeAspect="1" noChangeArrowheads="1"/>
          </p:cNvPicPr>
          <p:nvPr>
            <p:ph sz="quarter" idx="2"/>
          </p:nvPr>
        </p:nvPicPr>
        <p:blipFill>
          <a:blip r:embed="rId2"/>
          <a:srcRect r="5450" b="6598"/>
          <a:stretch>
            <a:fillRect/>
          </a:stretch>
        </p:blipFill>
        <p:spPr>
          <a:xfrm>
            <a:off x="4427538" y="2060575"/>
            <a:ext cx="4356100" cy="3686175"/>
          </a:xfrm>
          <a:noFill/>
        </p:spPr>
      </p:pic>
      <p:pic>
        <p:nvPicPr>
          <p:cNvPr id="96274" name="Picture 18" descr="DNA"/>
          <p:cNvPicPr>
            <a:picLocks noChangeAspect="1" noChangeArrowheads="1"/>
          </p:cNvPicPr>
          <p:nvPr/>
        </p:nvPicPr>
        <p:blipFill>
          <a:blip r:embed="rId3"/>
          <a:srcRect l="10149" r="8691"/>
          <a:stretch>
            <a:fillRect/>
          </a:stretch>
        </p:blipFill>
        <p:spPr bwMode="auto">
          <a:xfrm>
            <a:off x="3846513" y="0"/>
            <a:ext cx="5297487" cy="6858000"/>
          </a:xfrm>
          <a:prstGeom prst="rect">
            <a:avLst/>
          </a:prstGeom>
          <a:noFill/>
          <a:ln w="9525">
            <a:noFill/>
            <a:miter lim="800000"/>
            <a:headEnd/>
            <a:tailEnd/>
          </a:ln>
        </p:spPr>
      </p:pic>
      <p:sp>
        <p:nvSpPr>
          <p:cNvPr id="96276" name="Rectangle 20"/>
          <p:cNvSpPr>
            <a:spLocks noGrp="1" noChangeArrowheads="1"/>
          </p:cNvSpPr>
          <p:nvPr>
            <p:ph type="title"/>
          </p:nvPr>
        </p:nvSpPr>
        <p:spPr/>
        <p:txBody>
          <a:bodyPr/>
          <a:lstStyle/>
          <a:p>
            <a:pPr algn="l" eaLnBrk="1" hangingPunct="1">
              <a:defRPr/>
            </a:pPr>
            <a:r>
              <a:rPr lang="es-ES_tradnl" b="1" smtClean="0">
                <a:solidFill>
                  <a:srgbClr val="000000"/>
                </a:solidFill>
                <a:effectLst>
                  <a:outerShdw blurRad="38100" dist="38100" dir="2700000" algn="tl">
                    <a:srgbClr val="FFFFFF"/>
                  </a:outerShdw>
                </a:effectLst>
              </a:rPr>
              <a:t>Ácidos Nucleicos</a:t>
            </a:r>
            <a:endParaRPr lang="es-ES" b="1" smtClean="0">
              <a:solidFill>
                <a:srgbClr val="000000"/>
              </a:solidFill>
              <a:effectLst>
                <a:outerShdw blurRad="38100" dist="38100" dir="2700000" algn="tl">
                  <a:srgbClr val="FFFFFF"/>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2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71"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defRPr/>
            </a:pPr>
            <a:r>
              <a:rPr lang="es-ES" b="1" smtClean="0"/>
              <a:t>El agua</a:t>
            </a:r>
          </a:p>
        </p:txBody>
      </p:sp>
      <p:sp>
        <p:nvSpPr>
          <p:cNvPr id="123907" name="Rectangle 3"/>
          <p:cNvSpPr>
            <a:spLocks noGrp="1" noChangeArrowheads="1"/>
          </p:cNvSpPr>
          <p:nvPr>
            <p:ph type="body" sz="half" idx="1"/>
          </p:nvPr>
        </p:nvSpPr>
        <p:spPr>
          <a:xfrm>
            <a:off x="107950" y="1960563"/>
            <a:ext cx="4038600" cy="4924425"/>
          </a:xfrm>
        </p:spPr>
        <p:txBody>
          <a:bodyPr/>
          <a:lstStyle/>
          <a:p>
            <a:pPr eaLnBrk="1" hangingPunct="1">
              <a:defRPr/>
            </a:pPr>
            <a:r>
              <a:rPr lang="es-ES" sz="2900" smtClean="0"/>
              <a:t>Es la más abundante de las moléculas que conforman los seres vivos.</a:t>
            </a:r>
          </a:p>
          <a:p>
            <a:pPr lvl="1" eaLnBrk="1" hangingPunct="1">
              <a:defRPr/>
            </a:pPr>
            <a:r>
              <a:rPr lang="es-ES" sz="2900" smtClean="0">
                <a:solidFill>
                  <a:srgbClr val="FFFF66"/>
                </a:solidFill>
              </a:rPr>
              <a:t>Constituye entre el 50 y el 95% del peso de cualquier sistema vivo.</a:t>
            </a:r>
          </a:p>
        </p:txBody>
      </p:sp>
      <p:pic>
        <p:nvPicPr>
          <p:cNvPr id="123908" name="Picture 4" descr="lamina_porcentajeagua"/>
          <p:cNvPicPr>
            <a:picLocks noChangeAspect="1" noChangeArrowheads="1"/>
          </p:cNvPicPr>
          <p:nvPr>
            <p:ph sz="quarter" idx="3"/>
          </p:nvPr>
        </p:nvPicPr>
        <p:blipFill>
          <a:blip r:embed="rId2"/>
          <a:srcRect/>
          <a:stretch>
            <a:fillRect/>
          </a:stretch>
        </p:blipFill>
        <p:spPr>
          <a:xfrm>
            <a:off x="4284663" y="1916113"/>
            <a:ext cx="4859337" cy="3937000"/>
          </a:xfr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23906"/>
                                        </p:tgtEl>
                                        <p:attrNameLst>
                                          <p:attrName>style.visibility</p:attrName>
                                        </p:attrNameLst>
                                      </p:cBhvr>
                                      <p:to>
                                        <p:strVal val="visible"/>
                                      </p:to>
                                    </p:set>
                                    <p:anim calcmode="lin" valueType="num">
                                      <p:cBhvr>
                                        <p:cTn id="7" dur="1000" fill="hold"/>
                                        <p:tgtEl>
                                          <p:spTgt spid="123906"/>
                                        </p:tgtEl>
                                        <p:attrNameLst>
                                          <p:attrName>ppt_x</p:attrName>
                                        </p:attrNameLst>
                                      </p:cBhvr>
                                      <p:tavLst>
                                        <p:tav tm="0">
                                          <p:val>
                                            <p:strVal val="#ppt_x-.2"/>
                                          </p:val>
                                        </p:tav>
                                        <p:tav tm="100000">
                                          <p:val>
                                            <p:strVal val="#ppt_x"/>
                                          </p:val>
                                        </p:tav>
                                      </p:tavLst>
                                    </p:anim>
                                    <p:anim calcmode="lin" valueType="num">
                                      <p:cBhvr>
                                        <p:cTn id="8" dur="1000" fill="hold"/>
                                        <p:tgtEl>
                                          <p:spTgt spid="12390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390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23907">
                                            <p:txEl>
                                              <p:pRg st="0" end="0"/>
                                            </p:txEl>
                                          </p:spTgt>
                                        </p:tgtEl>
                                        <p:attrNameLst>
                                          <p:attrName>style.visibility</p:attrName>
                                        </p:attrNameLst>
                                      </p:cBhvr>
                                      <p:to>
                                        <p:strVal val="visible"/>
                                      </p:to>
                                    </p:set>
                                    <p:animEffect transition="in" filter="fade">
                                      <p:cBhvr>
                                        <p:cTn id="14" dur="500"/>
                                        <p:tgtEl>
                                          <p:spTgt spid="123907">
                                            <p:txEl>
                                              <p:pRg st="0" end="0"/>
                                            </p:txEl>
                                          </p:spTgt>
                                        </p:tgtEl>
                                      </p:cBhvr>
                                    </p:animEffect>
                                    <p:anim calcmode="lin" valueType="num">
                                      <p:cBhvr>
                                        <p:cTn id="15" dur="500" fill="hold"/>
                                        <p:tgtEl>
                                          <p:spTgt spid="12390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23907">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23907">
                                            <p:txEl>
                                              <p:pRg st="1" end="1"/>
                                            </p:txEl>
                                          </p:spTgt>
                                        </p:tgtEl>
                                        <p:attrNameLst>
                                          <p:attrName>style.visibility</p:attrName>
                                        </p:attrNameLst>
                                      </p:cBhvr>
                                      <p:to>
                                        <p:strVal val="visible"/>
                                      </p:to>
                                    </p:set>
                                    <p:animEffect transition="in" filter="fade">
                                      <p:cBhvr>
                                        <p:cTn id="19" dur="500"/>
                                        <p:tgtEl>
                                          <p:spTgt spid="123907">
                                            <p:txEl>
                                              <p:pRg st="1" end="1"/>
                                            </p:txEl>
                                          </p:spTgt>
                                        </p:tgtEl>
                                      </p:cBhvr>
                                    </p:animEffect>
                                    <p:anim calcmode="lin" valueType="num">
                                      <p:cBhvr>
                                        <p:cTn id="20" dur="500" fill="hold"/>
                                        <p:tgtEl>
                                          <p:spTgt spid="123907">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23907">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23908">
                                            <p:bg/>
                                          </p:spTgt>
                                        </p:tgtEl>
                                        <p:attrNameLst>
                                          <p:attrName>style.visibility</p:attrName>
                                        </p:attrNameLst>
                                      </p:cBhvr>
                                      <p:to>
                                        <p:strVal val="visible"/>
                                      </p:to>
                                    </p:set>
                                    <p:animEffect transition="in" filter="fade">
                                      <p:cBhvr>
                                        <p:cTn id="24" dur="500"/>
                                        <p:tgtEl>
                                          <p:spTgt spid="123908">
                                            <p:bg/>
                                          </p:spTgt>
                                        </p:tgtEl>
                                      </p:cBhvr>
                                    </p:animEffect>
                                    <p:anim calcmode="lin" valueType="num">
                                      <p:cBhvr>
                                        <p:cTn id="25" dur="500" fill="hold"/>
                                        <p:tgtEl>
                                          <p:spTgt spid="123908">
                                            <p:bg/>
                                          </p:spTgt>
                                        </p:tgtEl>
                                        <p:attrNameLst>
                                          <p:attrName>ppt_x</p:attrName>
                                        </p:attrNameLst>
                                      </p:cBhvr>
                                      <p:tavLst>
                                        <p:tav tm="0">
                                          <p:val>
                                            <p:strVal val="#ppt_x"/>
                                          </p:val>
                                        </p:tav>
                                        <p:tav tm="100000">
                                          <p:val>
                                            <p:strVal val="#ppt_x"/>
                                          </p:val>
                                        </p:tav>
                                      </p:tavLst>
                                    </p:anim>
                                    <p:anim calcmode="lin" valueType="num">
                                      <p:cBhvr>
                                        <p:cTn id="26" dur="500" fill="hold"/>
                                        <p:tgtEl>
                                          <p:spTgt spid="123908">
                                            <p:bg/>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p:bldP spid="123907" grpId="0" build="p"/>
      <p:bldP spid="12390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defRPr/>
            </a:pPr>
            <a:r>
              <a:rPr lang="es-ES_tradnl" b="1" smtClean="0"/>
              <a:t>El agua</a:t>
            </a:r>
            <a:endParaRPr lang="es-ES" b="1" smtClean="0"/>
          </a:p>
        </p:txBody>
      </p:sp>
      <p:sp>
        <p:nvSpPr>
          <p:cNvPr id="124931" name="Rectangle 3"/>
          <p:cNvSpPr>
            <a:spLocks noGrp="1" noChangeArrowheads="1"/>
          </p:cNvSpPr>
          <p:nvPr>
            <p:ph type="body" sz="half" idx="1"/>
          </p:nvPr>
        </p:nvSpPr>
        <p:spPr>
          <a:xfrm>
            <a:off x="457200" y="1774825"/>
            <a:ext cx="4038600" cy="4533900"/>
          </a:xfrm>
        </p:spPr>
        <p:txBody>
          <a:bodyPr/>
          <a:lstStyle/>
          <a:p>
            <a:pPr eaLnBrk="1" hangingPunct="1">
              <a:defRPr/>
            </a:pPr>
            <a:r>
              <a:rPr lang="es-ES_tradnl" sz="2800" smtClean="0"/>
              <a:t>Cubre las tres cuartas partes de la superficie de la Tierra.</a:t>
            </a:r>
          </a:p>
        </p:txBody>
      </p:sp>
      <p:pic>
        <p:nvPicPr>
          <p:cNvPr id="7172" name="Picture 4" descr="tierra1"/>
          <p:cNvPicPr>
            <a:picLocks noChangeAspect="1" noChangeArrowheads="1"/>
          </p:cNvPicPr>
          <p:nvPr>
            <p:ph sz="half" idx="2"/>
          </p:nvPr>
        </p:nvPicPr>
        <p:blipFill>
          <a:blip r:embed="rId2"/>
          <a:srcRect/>
          <a:stretch>
            <a:fillRect/>
          </a:stretch>
        </p:blipFill>
        <p:spPr>
          <a:xfrm>
            <a:off x="4572000" y="1555750"/>
            <a:ext cx="4572000" cy="4572000"/>
          </a:xfr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260350"/>
            <a:ext cx="8229600" cy="1143000"/>
          </a:xfrm>
        </p:spPr>
        <p:txBody>
          <a:bodyPr/>
          <a:lstStyle/>
          <a:p>
            <a:pPr eaLnBrk="1" hangingPunct="1">
              <a:defRPr/>
            </a:pPr>
            <a:r>
              <a:rPr lang="es-ES_tradnl" b="1" smtClean="0"/>
              <a:t>La estructura del agua</a:t>
            </a:r>
            <a:endParaRPr lang="es-ES" b="1" smtClean="0"/>
          </a:p>
        </p:txBody>
      </p:sp>
      <p:sp>
        <p:nvSpPr>
          <p:cNvPr id="125955" name="Rectangle 3"/>
          <p:cNvSpPr>
            <a:spLocks noGrp="1" noChangeArrowheads="1"/>
          </p:cNvSpPr>
          <p:nvPr>
            <p:ph type="body" sz="half" idx="1"/>
          </p:nvPr>
        </p:nvSpPr>
        <p:spPr>
          <a:xfrm>
            <a:off x="457200" y="1484313"/>
            <a:ext cx="8229600" cy="1657350"/>
          </a:xfrm>
        </p:spPr>
        <p:txBody>
          <a:bodyPr/>
          <a:lstStyle/>
          <a:p>
            <a:pPr eaLnBrk="1" hangingPunct="1">
              <a:defRPr/>
            </a:pPr>
            <a:r>
              <a:rPr lang="es-ES_tradnl" sz="2400" smtClean="0"/>
              <a:t>Cada molécula de agua está constituida por dos átomos de hidrógeno (H) y un átomo de oxígeno (O).</a:t>
            </a:r>
          </a:p>
          <a:p>
            <a:pPr eaLnBrk="1" hangingPunct="1">
              <a:defRPr/>
            </a:pPr>
            <a:r>
              <a:rPr lang="es-ES_tradnl" sz="2400" smtClean="0"/>
              <a:t>Cada uno de los átomos de hidrógeno está unido a un átomo de oxígeno por un </a:t>
            </a:r>
            <a:r>
              <a:rPr lang="es-ES_tradnl" sz="2400" smtClean="0">
                <a:solidFill>
                  <a:srgbClr val="FFFF00"/>
                </a:solidFill>
                <a:effectLst/>
              </a:rPr>
              <a:t>enlace covalente</a:t>
            </a:r>
            <a:r>
              <a:rPr lang="es-ES_tradnl" sz="2400" smtClean="0">
                <a:solidFill>
                  <a:srgbClr val="FFFF66"/>
                </a:solidFill>
                <a:effectLst/>
              </a:rPr>
              <a:t>.</a:t>
            </a:r>
          </a:p>
        </p:txBody>
      </p:sp>
      <p:pic>
        <p:nvPicPr>
          <p:cNvPr id="125956" name="Picture 4" descr="molecul2"/>
          <p:cNvPicPr>
            <a:picLocks noChangeAspect="1" noChangeArrowheads="1"/>
          </p:cNvPicPr>
          <p:nvPr>
            <p:ph sz="half" idx="2"/>
          </p:nvPr>
        </p:nvPicPr>
        <p:blipFill>
          <a:blip r:embed="rId2"/>
          <a:srcRect/>
          <a:stretch>
            <a:fillRect/>
          </a:stretch>
        </p:blipFill>
        <p:spPr>
          <a:xfrm>
            <a:off x="2700338" y="3429000"/>
            <a:ext cx="3743325" cy="3065463"/>
          </a:xfr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25954"/>
                                        </p:tgtEl>
                                        <p:attrNameLst>
                                          <p:attrName>style.visibility</p:attrName>
                                        </p:attrNameLst>
                                      </p:cBhvr>
                                      <p:to>
                                        <p:strVal val="visible"/>
                                      </p:to>
                                    </p:set>
                                    <p:anim calcmode="lin" valueType="num">
                                      <p:cBhvr>
                                        <p:cTn id="7" dur="1000" fill="hold"/>
                                        <p:tgtEl>
                                          <p:spTgt spid="125954"/>
                                        </p:tgtEl>
                                        <p:attrNameLst>
                                          <p:attrName>ppt_x</p:attrName>
                                        </p:attrNameLst>
                                      </p:cBhvr>
                                      <p:tavLst>
                                        <p:tav tm="0">
                                          <p:val>
                                            <p:strVal val="#ppt_x-.2"/>
                                          </p:val>
                                        </p:tav>
                                        <p:tav tm="100000">
                                          <p:val>
                                            <p:strVal val="#ppt_x"/>
                                          </p:val>
                                        </p:tav>
                                      </p:tavLst>
                                    </p:anim>
                                    <p:anim calcmode="lin" valueType="num">
                                      <p:cBhvr>
                                        <p:cTn id="8" dur="1000" fill="hold"/>
                                        <p:tgtEl>
                                          <p:spTgt spid="1259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595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25955">
                                            <p:txEl>
                                              <p:pRg st="0" end="0"/>
                                            </p:txEl>
                                          </p:spTgt>
                                        </p:tgtEl>
                                        <p:attrNameLst>
                                          <p:attrName>style.visibility</p:attrName>
                                        </p:attrNameLst>
                                      </p:cBhvr>
                                      <p:to>
                                        <p:strVal val="visible"/>
                                      </p:to>
                                    </p:set>
                                    <p:animEffect transition="in" filter="fade">
                                      <p:cBhvr>
                                        <p:cTn id="14" dur="500"/>
                                        <p:tgtEl>
                                          <p:spTgt spid="125955">
                                            <p:txEl>
                                              <p:pRg st="0" end="0"/>
                                            </p:txEl>
                                          </p:spTgt>
                                        </p:tgtEl>
                                      </p:cBhvr>
                                    </p:animEffect>
                                    <p:anim calcmode="lin" valueType="num">
                                      <p:cBhvr>
                                        <p:cTn id="15" dur="500" fill="hold"/>
                                        <p:tgtEl>
                                          <p:spTgt spid="12595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2595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25955">
                                            <p:txEl>
                                              <p:pRg st="1" end="1"/>
                                            </p:txEl>
                                          </p:spTgt>
                                        </p:tgtEl>
                                        <p:attrNameLst>
                                          <p:attrName>style.visibility</p:attrName>
                                        </p:attrNameLst>
                                      </p:cBhvr>
                                      <p:to>
                                        <p:strVal val="visible"/>
                                      </p:to>
                                    </p:set>
                                    <p:animEffect transition="in" filter="fade">
                                      <p:cBhvr>
                                        <p:cTn id="21" dur="500"/>
                                        <p:tgtEl>
                                          <p:spTgt spid="125955">
                                            <p:txEl>
                                              <p:pRg st="1" end="1"/>
                                            </p:txEl>
                                          </p:spTgt>
                                        </p:tgtEl>
                                      </p:cBhvr>
                                    </p:animEffect>
                                    <p:anim calcmode="lin" valueType="num">
                                      <p:cBhvr>
                                        <p:cTn id="22" dur="500" fill="hold"/>
                                        <p:tgtEl>
                                          <p:spTgt spid="12595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25955">
                                            <p:txEl>
                                              <p:pRg st="1" end="1"/>
                                            </p:txEl>
                                          </p:spTgt>
                                        </p:tgtEl>
                                        <p:attrNameLst>
                                          <p:attrName>ppt_y</p:attrName>
                                        </p:attrNameLst>
                                      </p:cBhvr>
                                      <p:tavLst>
                                        <p:tav tm="0">
                                          <p:val>
                                            <p:strVal val="#ppt_y+.05"/>
                                          </p:val>
                                        </p:tav>
                                        <p:tav tm="100000">
                                          <p:val>
                                            <p:strVal val="#ppt_y"/>
                                          </p:val>
                                        </p:tav>
                                      </p:tavLst>
                                    </p:anim>
                                  </p:childTnLst>
                                </p:cTn>
                              </p:par>
                              <p:par>
                                <p:cTn id="24" presetID="44" presetClass="entr" presetSubtype="0" fill="hold" grpId="0" nodeType="withEffect">
                                  <p:stCondLst>
                                    <p:cond delay="0"/>
                                  </p:stCondLst>
                                  <p:childTnLst>
                                    <p:set>
                                      <p:cBhvr>
                                        <p:cTn id="25" dur="1" fill="hold">
                                          <p:stCondLst>
                                            <p:cond delay="0"/>
                                          </p:stCondLst>
                                        </p:cTn>
                                        <p:tgtEl>
                                          <p:spTgt spid="125956">
                                            <p:bg/>
                                          </p:spTgt>
                                        </p:tgtEl>
                                        <p:attrNameLst>
                                          <p:attrName>style.visibility</p:attrName>
                                        </p:attrNameLst>
                                      </p:cBhvr>
                                      <p:to>
                                        <p:strVal val="visible"/>
                                      </p:to>
                                    </p:set>
                                    <p:animEffect transition="in" filter="fade">
                                      <p:cBhvr>
                                        <p:cTn id="26" dur="500"/>
                                        <p:tgtEl>
                                          <p:spTgt spid="125956">
                                            <p:bg/>
                                          </p:spTgt>
                                        </p:tgtEl>
                                      </p:cBhvr>
                                    </p:animEffect>
                                    <p:anim calcmode="lin" valueType="num">
                                      <p:cBhvr>
                                        <p:cTn id="27" dur="500" fill="hold"/>
                                        <p:tgtEl>
                                          <p:spTgt spid="125956">
                                            <p:bg/>
                                          </p:spTgt>
                                        </p:tgtEl>
                                        <p:attrNameLst>
                                          <p:attrName>ppt_x</p:attrName>
                                        </p:attrNameLst>
                                      </p:cBhvr>
                                      <p:tavLst>
                                        <p:tav tm="0">
                                          <p:val>
                                            <p:strVal val="#ppt_x"/>
                                          </p:val>
                                        </p:tav>
                                        <p:tav tm="100000">
                                          <p:val>
                                            <p:strVal val="#ppt_x"/>
                                          </p:val>
                                        </p:tav>
                                      </p:tavLst>
                                    </p:anim>
                                    <p:anim calcmode="lin" valueType="num">
                                      <p:cBhvr>
                                        <p:cTn id="28" dur="500" fill="hold"/>
                                        <p:tgtEl>
                                          <p:spTgt spid="125956">
                                            <p:bg/>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p:bldP spid="125955" grpId="0" build="p"/>
      <p:bldP spid="125956"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57200" y="188913"/>
            <a:ext cx="8229600" cy="1143000"/>
          </a:xfrm>
        </p:spPr>
        <p:txBody>
          <a:bodyPr/>
          <a:lstStyle/>
          <a:p>
            <a:pPr eaLnBrk="1" hangingPunct="1">
              <a:defRPr/>
            </a:pPr>
            <a:r>
              <a:rPr lang="es-ES_tradnl" b="1" smtClean="0"/>
              <a:t>La estructura del agua</a:t>
            </a:r>
            <a:endParaRPr lang="es-ES" b="1" smtClean="0"/>
          </a:p>
        </p:txBody>
      </p:sp>
      <p:sp>
        <p:nvSpPr>
          <p:cNvPr id="126979" name="Rectangle 3"/>
          <p:cNvSpPr>
            <a:spLocks noGrp="1" noChangeArrowheads="1"/>
          </p:cNvSpPr>
          <p:nvPr>
            <p:ph type="body" sz="half" idx="1"/>
          </p:nvPr>
        </p:nvSpPr>
        <p:spPr>
          <a:xfrm>
            <a:off x="323850" y="1412875"/>
            <a:ext cx="5256213" cy="3960813"/>
          </a:xfrm>
        </p:spPr>
        <p:txBody>
          <a:bodyPr/>
          <a:lstStyle/>
          <a:p>
            <a:pPr algn="just" eaLnBrk="1" hangingPunct="1"/>
            <a:r>
              <a:rPr lang="es-ES_tradnl" sz="2400" smtClean="0">
                <a:effectLst/>
              </a:rPr>
              <a:t>La molécula de agua, en conjunto, </a:t>
            </a:r>
            <a:r>
              <a:rPr lang="es-ES_tradnl" sz="2400" smtClean="0">
                <a:solidFill>
                  <a:srgbClr val="FFFF00"/>
                </a:solidFill>
                <a:effectLst/>
              </a:rPr>
              <a:t>posee carga neutra</a:t>
            </a:r>
            <a:r>
              <a:rPr lang="es-ES_tradnl" sz="2400" smtClean="0">
                <a:effectLst/>
              </a:rPr>
              <a:t> y tiene igual número de electrones y protones.</a:t>
            </a:r>
          </a:p>
          <a:p>
            <a:pPr lvl="1" algn="just" eaLnBrk="1" hangingPunct="1"/>
            <a:r>
              <a:rPr lang="es-ES_tradnl" sz="2400" b="1" smtClean="0">
                <a:solidFill>
                  <a:srgbClr val="FFFF66"/>
                </a:solidFill>
                <a:effectLst/>
              </a:rPr>
              <a:t>Sin embargo, es </a:t>
            </a:r>
            <a:r>
              <a:rPr lang="es-ES_tradnl" sz="2400" b="1" u="sng" smtClean="0">
                <a:solidFill>
                  <a:srgbClr val="FFFF66"/>
                </a:solidFill>
                <a:effectLst/>
              </a:rPr>
              <a:t>molécula polar</a:t>
            </a:r>
            <a:r>
              <a:rPr lang="es-ES_tradnl" sz="2400" b="1" smtClean="0">
                <a:solidFill>
                  <a:srgbClr val="FFFF66"/>
                </a:solidFill>
                <a:effectLst/>
              </a:rPr>
              <a:t>.</a:t>
            </a:r>
          </a:p>
          <a:p>
            <a:pPr algn="just" eaLnBrk="1" hangingPunct="1"/>
            <a:r>
              <a:rPr lang="es-ES_tradnl" sz="2400" smtClean="0">
                <a:effectLst/>
              </a:rPr>
              <a:t>El núcleo de oxígeno “arrastra” electrones fuera del núcleo de hidrógeno, dejando a estos núcleos con una pequeña carga </a:t>
            </a:r>
            <a:r>
              <a:rPr lang="es-ES_tradnl" sz="2400" b="1" smtClean="0">
                <a:solidFill>
                  <a:srgbClr val="FFFFFF"/>
                </a:solidFill>
                <a:effectLst/>
              </a:rPr>
              <a:t>positiva</a:t>
            </a:r>
            <a:r>
              <a:rPr lang="es-ES_tradnl" sz="2400" smtClean="0">
                <a:effectLst/>
              </a:rPr>
              <a:t> neta.</a:t>
            </a:r>
          </a:p>
        </p:txBody>
      </p:sp>
      <p:pic>
        <p:nvPicPr>
          <p:cNvPr id="126980" name="Picture 4" descr="os_wat"/>
          <p:cNvPicPr>
            <a:picLocks noChangeAspect="1" noChangeArrowheads="1"/>
          </p:cNvPicPr>
          <p:nvPr>
            <p:ph sz="quarter" idx="2"/>
          </p:nvPr>
        </p:nvPicPr>
        <p:blipFill>
          <a:blip r:embed="rId2"/>
          <a:srcRect l="20859" t="3503" r="9547" b="4929"/>
          <a:stretch>
            <a:fillRect/>
          </a:stretch>
        </p:blipFill>
        <p:spPr>
          <a:xfrm>
            <a:off x="6011863" y="4197350"/>
            <a:ext cx="3132137" cy="2660650"/>
          </a:xfrm>
          <a:solidFill>
            <a:schemeClr val="tx1"/>
          </a:solidFill>
        </p:spPr>
      </p:pic>
      <p:sp>
        <p:nvSpPr>
          <p:cNvPr id="126982" name="Rectangle 6"/>
          <p:cNvSpPr>
            <a:spLocks noChangeArrowheads="1"/>
          </p:cNvSpPr>
          <p:nvPr/>
        </p:nvSpPr>
        <p:spPr bwMode="auto">
          <a:xfrm>
            <a:off x="323850" y="5445125"/>
            <a:ext cx="8064500" cy="1512888"/>
          </a:xfrm>
          <a:prstGeom prst="rect">
            <a:avLst/>
          </a:prstGeom>
          <a:noFill/>
          <a:ln w="9525">
            <a:noFill/>
            <a:miter lim="800000"/>
            <a:headEnd/>
            <a:tailEnd/>
          </a:ln>
        </p:spPr>
        <p:txBody>
          <a:bodyPr/>
          <a:lstStyle/>
          <a:p>
            <a:pPr marL="342900" indent="-342900" algn="just">
              <a:spcBef>
                <a:spcPct val="20000"/>
              </a:spcBef>
              <a:buClr>
                <a:schemeClr val="hlink"/>
              </a:buClr>
              <a:buFont typeface="Wingdings" pitchFamily="2" charset="2"/>
              <a:buBlip>
                <a:blip r:embed="rId3"/>
              </a:buBlip>
            </a:pPr>
            <a:r>
              <a:rPr lang="es-ES_tradnl" sz="2400" b="0"/>
              <a:t>El exceso de densidad de electrones en el átomo de oxígeno crea regiones débilmente </a:t>
            </a:r>
            <a:r>
              <a:rPr lang="es-ES_tradnl" sz="2400">
                <a:solidFill>
                  <a:srgbClr val="FFFFFF"/>
                </a:solidFill>
              </a:rPr>
              <a:t>negativas</a:t>
            </a:r>
            <a:endParaRPr lang="es-ES" sz="2400">
              <a:solidFill>
                <a:srgbClr val="FFFF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26978"/>
                                        </p:tgtEl>
                                        <p:attrNameLst>
                                          <p:attrName>style.visibility</p:attrName>
                                        </p:attrNameLst>
                                      </p:cBhvr>
                                      <p:to>
                                        <p:strVal val="visible"/>
                                      </p:to>
                                    </p:set>
                                    <p:anim calcmode="lin" valueType="num">
                                      <p:cBhvr>
                                        <p:cTn id="7" dur="1000" fill="hold"/>
                                        <p:tgtEl>
                                          <p:spTgt spid="126978"/>
                                        </p:tgtEl>
                                        <p:attrNameLst>
                                          <p:attrName>ppt_x</p:attrName>
                                        </p:attrNameLst>
                                      </p:cBhvr>
                                      <p:tavLst>
                                        <p:tav tm="0">
                                          <p:val>
                                            <p:strVal val="#ppt_x-.2"/>
                                          </p:val>
                                        </p:tav>
                                        <p:tav tm="100000">
                                          <p:val>
                                            <p:strVal val="#ppt_x"/>
                                          </p:val>
                                        </p:tav>
                                      </p:tavLst>
                                    </p:anim>
                                    <p:anim calcmode="lin" valueType="num">
                                      <p:cBhvr>
                                        <p:cTn id="8" dur="1000" fill="hold"/>
                                        <p:tgtEl>
                                          <p:spTgt spid="12697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6978"/>
                                        </p:tgtEl>
                                      </p:cBhvr>
                                    </p:animEffec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nodeType="clickEffect">
                                  <p:stCondLst>
                                    <p:cond delay="0"/>
                                  </p:stCondLst>
                                  <p:childTnLst>
                                    <p:animMotion origin="layout" path="M 0 0  L 0 -0.33302  E" pathEditMode="relative" ptsTypes="">
                                      <p:cBhvr>
                                        <p:cTn id="13" dur="2000" fill="hold"/>
                                        <p:tgtEl>
                                          <p:spTgt spid="126980"/>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44" presetClass="entr" presetSubtype="0" fill="hold" grpId="0" nodeType="clickEffect">
                                  <p:stCondLst>
                                    <p:cond delay="0"/>
                                  </p:stCondLst>
                                  <p:childTnLst>
                                    <p:set>
                                      <p:cBhvr>
                                        <p:cTn id="17" dur="1" fill="hold">
                                          <p:stCondLst>
                                            <p:cond delay="0"/>
                                          </p:stCondLst>
                                        </p:cTn>
                                        <p:tgtEl>
                                          <p:spTgt spid="126979">
                                            <p:txEl>
                                              <p:pRg st="0" end="0"/>
                                            </p:txEl>
                                          </p:spTgt>
                                        </p:tgtEl>
                                        <p:attrNameLst>
                                          <p:attrName>style.visibility</p:attrName>
                                        </p:attrNameLst>
                                      </p:cBhvr>
                                      <p:to>
                                        <p:strVal val="visible"/>
                                      </p:to>
                                    </p:set>
                                    <p:animEffect transition="in" filter="fade">
                                      <p:cBhvr>
                                        <p:cTn id="18" dur="500"/>
                                        <p:tgtEl>
                                          <p:spTgt spid="126979">
                                            <p:txEl>
                                              <p:pRg st="0" end="0"/>
                                            </p:txEl>
                                          </p:spTgt>
                                        </p:tgtEl>
                                      </p:cBhvr>
                                    </p:animEffect>
                                    <p:anim calcmode="lin" valueType="num">
                                      <p:cBhvr>
                                        <p:cTn id="19" dur="500" fill="hold"/>
                                        <p:tgtEl>
                                          <p:spTgt spid="126979">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12697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4" presetClass="entr" presetSubtype="0" fill="hold" grpId="0" nodeType="clickEffect">
                                  <p:stCondLst>
                                    <p:cond delay="0"/>
                                  </p:stCondLst>
                                  <p:childTnLst>
                                    <p:set>
                                      <p:cBhvr>
                                        <p:cTn id="24" dur="1" fill="hold">
                                          <p:stCondLst>
                                            <p:cond delay="0"/>
                                          </p:stCondLst>
                                        </p:cTn>
                                        <p:tgtEl>
                                          <p:spTgt spid="126979">
                                            <p:txEl>
                                              <p:pRg st="1" end="1"/>
                                            </p:txEl>
                                          </p:spTgt>
                                        </p:tgtEl>
                                        <p:attrNameLst>
                                          <p:attrName>style.visibility</p:attrName>
                                        </p:attrNameLst>
                                      </p:cBhvr>
                                      <p:to>
                                        <p:strVal val="visible"/>
                                      </p:to>
                                    </p:set>
                                    <p:animEffect transition="in" filter="fade">
                                      <p:cBhvr>
                                        <p:cTn id="25" dur="500"/>
                                        <p:tgtEl>
                                          <p:spTgt spid="126979">
                                            <p:txEl>
                                              <p:pRg st="1" end="1"/>
                                            </p:txEl>
                                          </p:spTgt>
                                        </p:tgtEl>
                                      </p:cBhvr>
                                    </p:animEffect>
                                    <p:anim calcmode="lin" valueType="num">
                                      <p:cBhvr>
                                        <p:cTn id="26" dur="500" fill="hold"/>
                                        <p:tgtEl>
                                          <p:spTgt spid="126979">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2697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4" presetClass="entr" presetSubtype="0" fill="hold" grpId="0" nodeType="clickEffect">
                                  <p:stCondLst>
                                    <p:cond delay="0"/>
                                  </p:stCondLst>
                                  <p:childTnLst>
                                    <p:set>
                                      <p:cBhvr>
                                        <p:cTn id="31" dur="1" fill="hold">
                                          <p:stCondLst>
                                            <p:cond delay="0"/>
                                          </p:stCondLst>
                                        </p:cTn>
                                        <p:tgtEl>
                                          <p:spTgt spid="126979">
                                            <p:txEl>
                                              <p:pRg st="2" end="2"/>
                                            </p:txEl>
                                          </p:spTgt>
                                        </p:tgtEl>
                                        <p:attrNameLst>
                                          <p:attrName>style.visibility</p:attrName>
                                        </p:attrNameLst>
                                      </p:cBhvr>
                                      <p:to>
                                        <p:strVal val="visible"/>
                                      </p:to>
                                    </p:set>
                                    <p:animEffect transition="in" filter="fade">
                                      <p:cBhvr>
                                        <p:cTn id="32" dur="500"/>
                                        <p:tgtEl>
                                          <p:spTgt spid="126979">
                                            <p:txEl>
                                              <p:pRg st="2" end="2"/>
                                            </p:txEl>
                                          </p:spTgt>
                                        </p:tgtEl>
                                      </p:cBhvr>
                                    </p:animEffect>
                                    <p:anim calcmode="lin" valueType="num">
                                      <p:cBhvr>
                                        <p:cTn id="33" dur="500" fill="hold"/>
                                        <p:tgtEl>
                                          <p:spTgt spid="126979">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2697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4" presetClass="entr" presetSubtype="0" fill="hold" grpId="0" nodeType="clickEffect">
                                  <p:stCondLst>
                                    <p:cond delay="0"/>
                                  </p:stCondLst>
                                  <p:childTnLst>
                                    <p:set>
                                      <p:cBhvr>
                                        <p:cTn id="38" dur="1" fill="hold">
                                          <p:stCondLst>
                                            <p:cond delay="0"/>
                                          </p:stCondLst>
                                        </p:cTn>
                                        <p:tgtEl>
                                          <p:spTgt spid="126982">
                                            <p:txEl>
                                              <p:pRg st="0" end="0"/>
                                            </p:txEl>
                                          </p:spTgt>
                                        </p:tgtEl>
                                        <p:attrNameLst>
                                          <p:attrName>style.visibility</p:attrName>
                                        </p:attrNameLst>
                                      </p:cBhvr>
                                      <p:to>
                                        <p:strVal val="visible"/>
                                      </p:to>
                                    </p:set>
                                    <p:animEffect transition="in" filter="fade">
                                      <p:cBhvr>
                                        <p:cTn id="39" dur="500"/>
                                        <p:tgtEl>
                                          <p:spTgt spid="126982">
                                            <p:txEl>
                                              <p:pRg st="0" end="0"/>
                                            </p:txEl>
                                          </p:spTgt>
                                        </p:tgtEl>
                                      </p:cBhvr>
                                    </p:animEffect>
                                    <p:anim calcmode="lin" valueType="num">
                                      <p:cBhvr>
                                        <p:cTn id="40" dur="500" fill="hold"/>
                                        <p:tgtEl>
                                          <p:spTgt spid="126982">
                                            <p:txEl>
                                              <p:pRg st="0" end="0"/>
                                            </p:txEl>
                                          </p:spTgt>
                                        </p:tgtEl>
                                        <p:attrNameLst>
                                          <p:attrName>ppt_x</p:attrName>
                                        </p:attrNameLst>
                                      </p:cBhvr>
                                      <p:tavLst>
                                        <p:tav tm="0">
                                          <p:val>
                                            <p:strVal val="#ppt_x"/>
                                          </p:val>
                                        </p:tav>
                                        <p:tav tm="100000">
                                          <p:val>
                                            <p:strVal val="#ppt_x"/>
                                          </p:val>
                                        </p:tav>
                                      </p:tavLst>
                                    </p:anim>
                                    <p:anim calcmode="lin" valueType="num">
                                      <p:cBhvr>
                                        <p:cTn id="41" dur="500" fill="hold"/>
                                        <p:tgtEl>
                                          <p:spTgt spid="126982">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p:bldP spid="126979" grpId="0" build="p"/>
      <p:bldP spid="12698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defRPr/>
            </a:pPr>
            <a:r>
              <a:rPr lang="es-ES_tradnl" b="1" smtClean="0"/>
              <a:t>La estructura del agua</a:t>
            </a:r>
            <a:endParaRPr lang="es-ES" b="1" smtClean="0"/>
          </a:p>
        </p:txBody>
      </p:sp>
      <p:sp>
        <p:nvSpPr>
          <p:cNvPr id="128003" name="Rectangle 3"/>
          <p:cNvSpPr>
            <a:spLocks noGrp="1" noChangeArrowheads="1"/>
          </p:cNvSpPr>
          <p:nvPr>
            <p:ph type="body" sz="half" idx="3"/>
          </p:nvPr>
        </p:nvSpPr>
        <p:spPr>
          <a:xfrm>
            <a:off x="4356100" y="1600200"/>
            <a:ext cx="4392613" cy="4997450"/>
          </a:xfrm>
        </p:spPr>
        <p:txBody>
          <a:bodyPr/>
          <a:lstStyle/>
          <a:p>
            <a:pPr algn="just" eaLnBrk="1" hangingPunct="1">
              <a:defRPr/>
            </a:pPr>
            <a:r>
              <a:rPr lang="es-ES_tradnl" sz="2700" smtClean="0"/>
              <a:t>Cuando una región de carga parcial positiva de una molécula de agua se aproxima a una región de carga parcial negativa de otra molécula de agua, la fuerza de atracción forma entre ellas un enlace que se conoce como </a:t>
            </a:r>
            <a:r>
              <a:rPr lang="es-ES_tradnl" sz="2700" b="1" smtClean="0">
                <a:solidFill>
                  <a:srgbClr val="F6F10F"/>
                </a:solidFill>
                <a:effectLst/>
              </a:rPr>
              <a:t>puente de hidrógeno</a:t>
            </a:r>
            <a:r>
              <a:rPr lang="es-ES_tradnl" sz="2700" smtClean="0">
                <a:solidFill>
                  <a:srgbClr val="F6F10F"/>
                </a:solidFill>
              </a:rPr>
              <a:t>.</a:t>
            </a:r>
          </a:p>
        </p:txBody>
      </p:sp>
      <p:pic>
        <p:nvPicPr>
          <p:cNvPr id="10244" name="Picture 4" descr="Hydrogen bonding between water molecules"/>
          <p:cNvPicPr>
            <a:picLocks noChangeAspect="1" noChangeArrowheads="1"/>
          </p:cNvPicPr>
          <p:nvPr>
            <p:ph sz="quarter" idx="2"/>
          </p:nvPr>
        </p:nvPicPr>
        <p:blipFill>
          <a:blip r:embed="rId2"/>
          <a:srcRect/>
          <a:stretch>
            <a:fillRect/>
          </a:stretch>
        </p:blipFill>
        <p:spPr>
          <a:xfrm>
            <a:off x="34925" y="1700213"/>
            <a:ext cx="4308475" cy="4392612"/>
          </a:xfrm>
          <a:solidFill>
            <a:schemeClr val="tx1"/>
          </a:solid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defRPr/>
            </a:pPr>
            <a:r>
              <a:rPr lang="es-ES" b="1" smtClean="0"/>
              <a:t>Puentes de hidrógeno</a:t>
            </a:r>
          </a:p>
        </p:txBody>
      </p:sp>
      <p:sp>
        <p:nvSpPr>
          <p:cNvPr id="129027" name="Rectangle 3"/>
          <p:cNvSpPr>
            <a:spLocks noGrp="1" noChangeArrowheads="1"/>
          </p:cNvSpPr>
          <p:nvPr>
            <p:ph type="body" sz="half" idx="1"/>
          </p:nvPr>
        </p:nvSpPr>
        <p:spPr>
          <a:xfrm>
            <a:off x="250825" y="1919288"/>
            <a:ext cx="4537075" cy="4678362"/>
          </a:xfrm>
        </p:spPr>
        <p:txBody>
          <a:bodyPr/>
          <a:lstStyle/>
          <a:p>
            <a:pPr algn="just" eaLnBrk="1" hangingPunct="1">
              <a:spcBef>
                <a:spcPct val="30000"/>
              </a:spcBef>
              <a:defRPr/>
            </a:pPr>
            <a:r>
              <a:rPr lang="es-ES" sz="2400" smtClean="0"/>
              <a:t>Cada molécula de agua puede establecer puentes de hidrógeno con otras </a:t>
            </a:r>
            <a:r>
              <a:rPr lang="es-ES" sz="2400" b="1" smtClean="0">
                <a:solidFill>
                  <a:srgbClr val="FFFF00"/>
                </a:solidFill>
                <a:effectLst/>
              </a:rPr>
              <a:t>cuatro moléculas</a:t>
            </a:r>
            <a:r>
              <a:rPr lang="es-ES" sz="2400" smtClean="0"/>
              <a:t> de agua.</a:t>
            </a:r>
          </a:p>
          <a:p>
            <a:pPr algn="just" eaLnBrk="1" hangingPunct="1">
              <a:spcBef>
                <a:spcPct val="30000"/>
              </a:spcBef>
              <a:defRPr/>
            </a:pPr>
            <a:r>
              <a:rPr lang="es-ES" sz="2400" smtClean="0"/>
              <a:t>Un puente de H es más débil que un enlace covalente, pero, en conjunto tienen una fuerza considerable y hacen que las moléculas se aferren estrechamente.</a:t>
            </a:r>
          </a:p>
        </p:txBody>
      </p:sp>
      <p:pic>
        <p:nvPicPr>
          <p:cNvPr id="129028" name="Picture 4" descr="slide0031_image035"/>
          <p:cNvPicPr>
            <a:picLocks noChangeAspect="1" noChangeArrowheads="1"/>
          </p:cNvPicPr>
          <p:nvPr>
            <p:ph sz="half" idx="2"/>
          </p:nvPr>
        </p:nvPicPr>
        <p:blipFill>
          <a:blip r:embed="rId2"/>
          <a:srcRect l="35527" b="10010"/>
          <a:stretch>
            <a:fillRect/>
          </a:stretch>
        </p:blipFill>
        <p:spPr>
          <a:xfrm>
            <a:off x="4948238" y="2060575"/>
            <a:ext cx="3944937" cy="4464050"/>
          </a:xfr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29026"/>
                                        </p:tgtEl>
                                        <p:attrNameLst>
                                          <p:attrName>style.visibility</p:attrName>
                                        </p:attrNameLst>
                                      </p:cBhvr>
                                      <p:to>
                                        <p:strVal val="visible"/>
                                      </p:to>
                                    </p:set>
                                    <p:anim calcmode="lin" valueType="num">
                                      <p:cBhvr>
                                        <p:cTn id="7" dur="1000" fill="hold"/>
                                        <p:tgtEl>
                                          <p:spTgt spid="129026"/>
                                        </p:tgtEl>
                                        <p:attrNameLst>
                                          <p:attrName>ppt_x</p:attrName>
                                        </p:attrNameLst>
                                      </p:cBhvr>
                                      <p:tavLst>
                                        <p:tav tm="0">
                                          <p:val>
                                            <p:strVal val="#ppt_x-.2"/>
                                          </p:val>
                                        </p:tav>
                                        <p:tav tm="100000">
                                          <p:val>
                                            <p:strVal val="#ppt_x"/>
                                          </p:val>
                                        </p:tav>
                                      </p:tavLst>
                                    </p:anim>
                                    <p:anim calcmode="lin" valueType="num">
                                      <p:cBhvr>
                                        <p:cTn id="8" dur="1000" fill="hold"/>
                                        <p:tgtEl>
                                          <p:spTgt spid="129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902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29027">
                                            <p:txEl>
                                              <p:pRg st="0" end="0"/>
                                            </p:txEl>
                                          </p:spTgt>
                                        </p:tgtEl>
                                        <p:attrNameLst>
                                          <p:attrName>style.visibility</p:attrName>
                                        </p:attrNameLst>
                                      </p:cBhvr>
                                      <p:to>
                                        <p:strVal val="visible"/>
                                      </p:to>
                                    </p:set>
                                    <p:animEffect transition="in" filter="fade">
                                      <p:cBhvr>
                                        <p:cTn id="14" dur="500"/>
                                        <p:tgtEl>
                                          <p:spTgt spid="129027">
                                            <p:txEl>
                                              <p:pRg st="0" end="0"/>
                                            </p:txEl>
                                          </p:spTgt>
                                        </p:tgtEl>
                                      </p:cBhvr>
                                    </p:animEffect>
                                    <p:anim calcmode="lin" valueType="num">
                                      <p:cBhvr>
                                        <p:cTn id="15" dur="500" fill="hold"/>
                                        <p:tgtEl>
                                          <p:spTgt spid="12902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2902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29027">
                                            <p:txEl>
                                              <p:pRg st="1" end="1"/>
                                            </p:txEl>
                                          </p:spTgt>
                                        </p:tgtEl>
                                        <p:attrNameLst>
                                          <p:attrName>style.visibility</p:attrName>
                                        </p:attrNameLst>
                                      </p:cBhvr>
                                      <p:to>
                                        <p:strVal val="visible"/>
                                      </p:to>
                                    </p:set>
                                    <p:animEffect transition="in" filter="fade">
                                      <p:cBhvr>
                                        <p:cTn id="21" dur="500"/>
                                        <p:tgtEl>
                                          <p:spTgt spid="129027">
                                            <p:txEl>
                                              <p:pRg st="1" end="1"/>
                                            </p:txEl>
                                          </p:spTgt>
                                        </p:tgtEl>
                                      </p:cBhvr>
                                    </p:animEffect>
                                    <p:anim calcmode="lin" valueType="num">
                                      <p:cBhvr>
                                        <p:cTn id="22" dur="500" fill="hold"/>
                                        <p:tgtEl>
                                          <p:spTgt spid="12902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29027">
                                            <p:txEl>
                                              <p:pRg st="1" end="1"/>
                                            </p:txEl>
                                          </p:spTgt>
                                        </p:tgtEl>
                                        <p:attrNameLst>
                                          <p:attrName>ppt_y</p:attrName>
                                        </p:attrNameLst>
                                      </p:cBhvr>
                                      <p:tavLst>
                                        <p:tav tm="0">
                                          <p:val>
                                            <p:strVal val="#ppt_y+.05"/>
                                          </p:val>
                                        </p:tav>
                                        <p:tav tm="100000">
                                          <p:val>
                                            <p:strVal val="#ppt_y"/>
                                          </p:val>
                                        </p:tav>
                                      </p:tavLst>
                                    </p:anim>
                                  </p:childTnLst>
                                </p:cTn>
                              </p:par>
                              <p:par>
                                <p:cTn id="24" presetID="44" presetClass="entr" presetSubtype="0" fill="hold" grpId="0" nodeType="withEffect">
                                  <p:stCondLst>
                                    <p:cond delay="0"/>
                                  </p:stCondLst>
                                  <p:childTnLst>
                                    <p:set>
                                      <p:cBhvr>
                                        <p:cTn id="25" dur="1" fill="hold">
                                          <p:stCondLst>
                                            <p:cond delay="0"/>
                                          </p:stCondLst>
                                        </p:cTn>
                                        <p:tgtEl>
                                          <p:spTgt spid="129028">
                                            <p:bg/>
                                          </p:spTgt>
                                        </p:tgtEl>
                                        <p:attrNameLst>
                                          <p:attrName>style.visibility</p:attrName>
                                        </p:attrNameLst>
                                      </p:cBhvr>
                                      <p:to>
                                        <p:strVal val="visible"/>
                                      </p:to>
                                    </p:set>
                                    <p:animEffect transition="in" filter="fade">
                                      <p:cBhvr>
                                        <p:cTn id="26" dur="500"/>
                                        <p:tgtEl>
                                          <p:spTgt spid="129028">
                                            <p:bg/>
                                          </p:spTgt>
                                        </p:tgtEl>
                                      </p:cBhvr>
                                    </p:animEffect>
                                    <p:anim calcmode="lin" valueType="num">
                                      <p:cBhvr>
                                        <p:cTn id="27" dur="500" fill="hold"/>
                                        <p:tgtEl>
                                          <p:spTgt spid="129028">
                                            <p:bg/>
                                          </p:spTgt>
                                        </p:tgtEl>
                                        <p:attrNameLst>
                                          <p:attrName>ppt_x</p:attrName>
                                        </p:attrNameLst>
                                      </p:cBhvr>
                                      <p:tavLst>
                                        <p:tav tm="0">
                                          <p:val>
                                            <p:strVal val="#ppt_x"/>
                                          </p:val>
                                        </p:tav>
                                        <p:tav tm="100000">
                                          <p:val>
                                            <p:strVal val="#ppt_x"/>
                                          </p:val>
                                        </p:tav>
                                      </p:tavLst>
                                    </p:anim>
                                    <p:anim calcmode="lin" valueType="num">
                                      <p:cBhvr>
                                        <p:cTn id="28" dur="500" fill="hold"/>
                                        <p:tgtEl>
                                          <p:spTgt spid="129028">
                                            <p:bg/>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p:bldP spid="129027" grpId="0" build="p"/>
      <p:bldP spid="129028" grpId="0" build="p"/>
    </p:bldLst>
  </p:timing>
</p:sld>
</file>

<file path=ppt/theme/theme1.xml><?xml version="1.0" encoding="utf-8"?>
<a:theme xmlns:a="http://schemas.openxmlformats.org/drawingml/2006/main" name="Puntos digitales">
  <a:themeElements>
    <a:clrScheme name="Puntos digitale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fontScheme name="Puntos digita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Puntos digitale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Puntos digitale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Puntos digitale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untos digitale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Puntos digitale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Puntos digitale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Puntos digitale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Puntos digitale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Puntos digitale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Digital Dots</Template>
  <TotalTime>990</TotalTime>
  <Words>1682</Words>
  <Application>Microsoft PowerPoint</Application>
  <PresentationFormat>Presentación en pantalla (4:3)</PresentationFormat>
  <Paragraphs>140</Paragraphs>
  <Slides>39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39</vt:i4>
      </vt:variant>
    </vt:vector>
  </HeadingPairs>
  <TitlesOfParts>
    <vt:vector size="43" baseType="lpstr">
      <vt:lpstr>Arial</vt:lpstr>
      <vt:lpstr>Wingdings</vt:lpstr>
      <vt:lpstr>Calibri</vt:lpstr>
      <vt:lpstr>Puntos digitales</vt:lpstr>
      <vt:lpstr>LA QUÍMICA CELULAR</vt:lpstr>
      <vt:lpstr>EL AGUA</vt:lpstr>
      <vt:lpstr>Diapositiva 3</vt:lpstr>
      <vt:lpstr>El agua</vt:lpstr>
      <vt:lpstr>El agua</vt:lpstr>
      <vt:lpstr>La estructura del agua</vt:lpstr>
      <vt:lpstr>La estructura del agua</vt:lpstr>
      <vt:lpstr>La estructura del agua</vt:lpstr>
      <vt:lpstr>Puentes de hidrógeno</vt:lpstr>
      <vt:lpstr>Tensión superficial</vt:lpstr>
      <vt:lpstr>Diapositiva 11</vt:lpstr>
      <vt:lpstr>Acción capilar</vt:lpstr>
      <vt:lpstr>Calor específico del agua</vt:lpstr>
      <vt:lpstr>Calor vs Temperatura</vt:lpstr>
      <vt:lpstr>Resistencia a los cambios de temperatura</vt:lpstr>
      <vt:lpstr>Resistencia a los cambios de temperatura</vt:lpstr>
      <vt:lpstr>Resistencia a los cambios de temperatura</vt:lpstr>
      <vt:lpstr>Vaporización</vt:lpstr>
      <vt:lpstr>Congelamiento</vt:lpstr>
      <vt:lpstr>Congelamiento</vt:lpstr>
      <vt:lpstr>Congelamiento</vt:lpstr>
      <vt:lpstr>Congelamiento</vt:lpstr>
      <vt:lpstr>El agua como solvente</vt:lpstr>
      <vt:lpstr>El agua como solvente</vt:lpstr>
      <vt:lpstr>EL PAPEL CENTRAL DEL CARBONO</vt:lpstr>
      <vt:lpstr>Moléculas biológicas u orgánicas</vt:lpstr>
      <vt:lpstr>¿Por qué es importante el carbono en las moléculas biológicas?</vt:lpstr>
      <vt:lpstr>Grupos funcionales</vt:lpstr>
      <vt:lpstr>Carbohidratos</vt:lpstr>
      <vt:lpstr>Carbohidratos</vt:lpstr>
      <vt:lpstr>Lípidos</vt:lpstr>
      <vt:lpstr>Lípidos</vt:lpstr>
      <vt:lpstr>Proteínas</vt:lpstr>
      <vt:lpstr>Proteínas</vt:lpstr>
      <vt:lpstr>Proteínas</vt:lpstr>
      <vt:lpstr>Proteínas</vt:lpstr>
      <vt:lpstr>Ácidos Nucleicos</vt:lpstr>
      <vt:lpstr>Ácidos Nucleicos</vt:lpstr>
      <vt:lpstr>Ácidos Nucleicos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Administrador</cp:lastModifiedBy>
  <cp:revision>45</cp:revision>
  <dcterms:created xsi:type="dcterms:W3CDTF">1601-01-01T00:00:00Z</dcterms:created>
  <dcterms:modified xsi:type="dcterms:W3CDTF">2009-07-20T16:45:26Z</dcterms:modified>
</cp:coreProperties>
</file>