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65D2B-330F-42F5-9906-58F7948F638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E6A13-8007-4150-B59C-9149232C65F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D045B-E565-4EC5-B15E-9112DBD2EEA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F2495-5D95-4921-A72D-40CB8C80941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B8E71-08D4-428A-8CF4-65995CFC1B0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08C38-5B7B-46B2-97C9-36F605CF733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44EFD-3A73-4792-8523-C72A1F15262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4BC23-ED6F-4A21-81B5-4AAF412EAA9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D335C-1268-4850-B4B8-759E60C3FBC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D3539-2C96-468B-A04F-17E2D395EDB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0B566-1A66-4207-A7D0-0ECFAD633BC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ACD583-70AE-48DD-9E7A-02321AE257EE}" type="slidenum">
              <a:rPr lang="es-ES"/>
              <a:pPr/>
              <a:t>‹Nº›</a:t>
            </a:fld>
            <a:endParaRPr lang="es-ES"/>
          </a:p>
        </p:txBody>
      </p:sp>
      <p:pic>
        <p:nvPicPr>
          <p:cNvPr id="1031" name="Picture 7" descr="j0281904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 rot="5400000">
            <a:off x="-2566193" y="2566193"/>
            <a:ext cx="6858000" cy="17256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CALIDAD DEL AGUA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s-ES" sz="6600" b="1"/>
          </a:p>
          <a:p>
            <a:pPr algn="ctr">
              <a:buFontTx/>
              <a:buNone/>
            </a:pPr>
            <a:r>
              <a:rPr lang="es-ES" sz="6600" b="1"/>
              <a:t>EL CLORURO</a:t>
            </a:r>
          </a:p>
          <a:p>
            <a:pPr algn="ctr">
              <a:buFontTx/>
              <a:buNone/>
            </a:pPr>
            <a:endParaRPr lang="es-ES" sz="6600" b="1"/>
          </a:p>
          <a:p>
            <a:pPr algn="r">
              <a:buFontTx/>
              <a:buNone/>
            </a:pPr>
            <a:r>
              <a:rPr lang="es-ES" sz="3600"/>
              <a:t>Verónica Vélez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TEORIA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2205038"/>
            <a:ext cx="6985000" cy="38877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INDICADORES Y TRAZADORES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412875"/>
            <a:ext cx="7058025" cy="4821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404813"/>
            <a:ext cx="7308850" cy="6192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123950"/>
            <a:ext cx="7200900" cy="4537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571500"/>
            <a:ext cx="7085013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552575"/>
            <a:ext cx="7070725" cy="3752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</Words>
  <Application>Microsoft Office PowerPoint</Application>
  <PresentationFormat>Presentación en pantalla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Arial</vt:lpstr>
      <vt:lpstr>Diseño predeterminado</vt:lpstr>
      <vt:lpstr>CALIDAD DEL AGUA</vt:lpstr>
      <vt:lpstr>TEORIA</vt:lpstr>
      <vt:lpstr>INDICADORES Y TRAZADORES</vt:lpstr>
      <vt:lpstr>Diapositiva 4</vt:lpstr>
      <vt:lpstr>Diapositiva 5</vt:lpstr>
      <vt:lpstr>Diapositiva 6</vt:lpstr>
      <vt:lpstr>Diapositiva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CALIDAD DEL AGUA</dc:title>
  <dc:creator>aso de manap</dc:creator>
  <cp:lastModifiedBy>Administrador</cp:lastModifiedBy>
  <cp:revision>3</cp:revision>
  <dcterms:created xsi:type="dcterms:W3CDTF">2007-06-26T16:12:48Z</dcterms:created>
  <dcterms:modified xsi:type="dcterms:W3CDTF">2009-07-27T17:04:19Z</dcterms:modified>
</cp:coreProperties>
</file>