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a:srgbClr val="9933FF"/>
    <a:srgbClr val="FF6699"/>
    <a:srgbClr val="CC3399"/>
    <a:srgbClr val="0099FF"/>
    <a:srgbClr val="FF99FF"/>
    <a:srgbClr val="99FFCC"/>
    <a:srgbClr val="66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0" d="100"/>
          <a:sy n="60" d="100"/>
        </p:scale>
        <p:origin x="-60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4338" name="Group 2"/>
          <p:cNvGrpSpPr>
            <a:grpSpLocks/>
          </p:cNvGrpSpPr>
          <p:nvPr/>
        </p:nvGrpSpPr>
        <p:grpSpPr bwMode="auto">
          <a:xfrm>
            <a:off x="3175" y="4267200"/>
            <a:ext cx="9140825" cy="2590800"/>
            <a:chOff x="2" y="2688"/>
            <a:chExt cx="5758" cy="1632"/>
          </a:xfrm>
        </p:grpSpPr>
        <p:sp>
          <p:nvSpPr>
            <p:cNvPr id="14339" name="Freeform 3"/>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s-ES"/>
            </a:p>
          </p:txBody>
        </p:sp>
        <p:grpSp>
          <p:nvGrpSpPr>
            <p:cNvPr id="14340" name="Group 4"/>
            <p:cNvGrpSpPr>
              <a:grpSpLocks/>
            </p:cNvGrpSpPr>
            <p:nvPr userDrawn="1"/>
          </p:nvGrpSpPr>
          <p:grpSpPr bwMode="auto">
            <a:xfrm>
              <a:off x="3528" y="3715"/>
              <a:ext cx="792" cy="521"/>
              <a:chOff x="3527" y="3715"/>
              <a:chExt cx="792" cy="521"/>
            </a:xfrm>
          </p:grpSpPr>
          <p:sp>
            <p:nvSpPr>
              <p:cNvPr id="14341" name="Oval 5"/>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endParaRPr lang="es-ES"/>
              </a:p>
            </p:txBody>
          </p:sp>
          <p:sp>
            <p:nvSpPr>
              <p:cNvPr id="14342" name="Oval 6"/>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endParaRPr lang="es-ES"/>
              </a:p>
            </p:txBody>
          </p:sp>
          <p:sp>
            <p:nvSpPr>
              <p:cNvPr id="14343" name="Oval 7"/>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s-ES"/>
              </a:p>
            </p:txBody>
          </p:sp>
          <p:sp>
            <p:nvSpPr>
              <p:cNvPr id="14344" name="Oval 8"/>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es-ES"/>
              </a:p>
            </p:txBody>
          </p:sp>
          <p:sp>
            <p:nvSpPr>
              <p:cNvPr id="14345" name="Oval 9"/>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s-ES"/>
              </a:p>
            </p:txBody>
          </p:sp>
          <p:sp>
            <p:nvSpPr>
              <p:cNvPr id="14346" name="Freeform 10"/>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endParaRPr lang="es-ES"/>
              </a:p>
            </p:txBody>
          </p:sp>
          <p:sp>
            <p:nvSpPr>
              <p:cNvPr id="14347" name="Freeform 11"/>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endParaRPr lang="es-ES"/>
              </a:p>
            </p:txBody>
          </p:sp>
          <p:sp>
            <p:nvSpPr>
              <p:cNvPr id="14348" name="Freeform 12"/>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s-ES"/>
              </a:p>
            </p:txBody>
          </p:sp>
          <p:sp>
            <p:nvSpPr>
              <p:cNvPr id="14349" name="Freeform 13"/>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endParaRPr lang="es-ES"/>
              </a:p>
            </p:txBody>
          </p:sp>
          <p:sp>
            <p:nvSpPr>
              <p:cNvPr id="14350" name="Freeform 14"/>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endParaRPr lang="es-ES"/>
              </a:p>
            </p:txBody>
          </p:sp>
          <p:sp>
            <p:nvSpPr>
              <p:cNvPr id="14351" name="Oval 15"/>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s-ES"/>
              </a:p>
            </p:txBody>
          </p:sp>
        </p:grpSp>
        <p:grpSp>
          <p:nvGrpSpPr>
            <p:cNvPr id="14352" name="Group 16"/>
            <p:cNvGrpSpPr>
              <a:grpSpLocks/>
            </p:cNvGrpSpPr>
            <p:nvPr userDrawn="1"/>
          </p:nvGrpSpPr>
          <p:grpSpPr bwMode="auto">
            <a:xfrm>
              <a:off x="1776" y="3631"/>
              <a:ext cx="1626" cy="683"/>
              <a:chOff x="1776" y="3631"/>
              <a:chExt cx="1626" cy="683"/>
            </a:xfrm>
          </p:grpSpPr>
          <p:sp>
            <p:nvSpPr>
              <p:cNvPr id="14353" name="Oval 17"/>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endParaRPr lang="es-ES"/>
              </a:p>
            </p:txBody>
          </p:sp>
          <p:sp>
            <p:nvSpPr>
              <p:cNvPr id="14354" name="Oval 18"/>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endParaRPr lang="es-ES"/>
              </a:p>
            </p:txBody>
          </p:sp>
          <p:sp>
            <p:nvSpPr>
              <p:cNvPr id="14355" name="Oval 19"/>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endParaRPr lang="es-ES"/>
              </a:p>
            </p:txBody>
          </p:sp>
          <p:sp>
            <p:nvSpPr>
              <p:cNvPr id="14356" name="Oval 20"/>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es-ES"/>
              </a:p>
            </p:txBody>
          </p:sp>
          <p:sp>
            <p:nvSpPr>
              <p:cNvPr id="14357" name="Oval 21"/>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s-ES"/>
              </a:p>
            </p:txBody>
          </p:sp>
          <p:sp>
            <p:nvSpPr>
              <p:cNvPr id="14358" name="Oval 22"/>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es-ES"/>
              </a:p>
            </p:txBody>
          </p:sp>
          <p:sp>
            <p:nvSpPr>
              <p:cNvPr id="14359" name="Oval 23"/>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endParaRPr lang="es-ES"/>
              </a:p>
            </p:txBody>
          </p:sp>
          <p:sp>
            <p:nvSpPr>
              <p:cNvPr id="14360" name="Oval 24"/>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endParaRPr lang="es-ES"/>
              </a:p>
            </p:txBody>
          </p:sp>
          <p:sp>
            <p:nvSpPr>
              <p:cNvPr id="14361" name="Freeform 25"/>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endParaRPr lang="es-ES"/>
              </a:p>
            </p:txBody>
          </p:sp>
          <p:sp>
            <p:nvSpPr>
              <p:cNvPr id="14362" name="Freeform 26"/>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endParaRPr lang="es-ES"/>
              </a:p>
            </p:txBody>
          </p:sp>
          <p:sp>
            <p:nvSpPr>
              <p:cNvPr id="14363" name="Freeform 27"/>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endParaRPr lang="es-ES"/>
              </a:p>
            </p:txBody>
          </p:sp>
          <p:sp>
            <p:nvSpPr>
              <p:cNvPr id="14364" name="Freeform 28"/>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endParaRPr lang="es-ES"/>
              </a:p>
            </p:txBody>
          </p:sp>
          <p:sp>
            <p:nvSpPr>
              <p:cNvPr id="14365" name="Freeform 29"/>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endParaRPr lang="es-ES"/>
              </a:p>
            </p:txBody>
          </p:sp>
          <p:sp>
            <p:nvSpPr>
              <p:cNvPr id="14366" name="Freeform 30"/>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endParaRPr lang="es-ES"/>
              </a:p>
            </p:txBody>
          </p:sp>
          <p:sp>
            <p:nvSpPr>
              <p:cNvPr id="14367" name="Freeform 31"/>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s-ES"/>
              </a:p>
            </p:txBody>
          </p:sp>
          <p:sp>
            <p:nvSpPr>
              <p:cNvPr id="14368" name="Freeform 32"/>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s-ES"/>
              </a:p>
            </p:txBody>
          </p:sp>
          <p:sp>
            <p:nvSpPr>
              <p:cNvPr id="14369" name="Freeform 33"/>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s-ES"/>
              </a:p>
            </p:txBody>
          </p:sp>
          <p:sp>
            <p:nvSpPr>
              <p:cNvPr id="14370" name="Freeform 34"/>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endParaRPr lang="es-ES"/>
              </a:p>
            </p:txBody>
          </p:sp>
        </p:grpSp>
        <p:grpSp>
          <p:nvGrpSpPr>
            <p:cNvPr id="14371" name="Group 35"/>
            <p:cNvGrpSpPr>
              <a:grpSpLocks/>
            </p:cNvGrpSpPr>
            <p:nvPr userDrawn="1"/>
          </p:nvGrpSpPr>
          <p:grpSpPr bwMode="auto">
            <a:xfrm>
              <a:off x="4128" y="3360"/>
              <a:ext cx="1351" cy="821"/>
              <a:chOff x="4128" y="3360"/>
              <a:chExt cx="1351" cy="821"/>
            </a:xfrm>
          </p:grpSpPr>
          <p:sp>
            <p:nvSpPr>
              <p:cNvPr id="14372" name="Freeform 36"/>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s-ES"/>
              </a:p>
            </p:txBody>
          </p:sp>
          <p:sp>
            <p:nvSpPr>
              <p:cNvPr id="14373" name="Freeform 37"/>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s-ES"/>
              </a:p>
            </p:txBody>
          </p:sp>
          <p:sp>
            <p:nvSpPr>
              <p:cNvPr id="14374" name="Freeform 38"/>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endParaRPr lang="es-ES"/>
              </a:p>
            </p:txBody>
          </p:sp>
          <p:sp>
            <p:nvSpPr>
              <p:cNvPr id="14375" name="Freeform 39"/>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s-ES"/>
              </a:p>
            </p:txBody>
          </p:sp>
          <p:sp>
            <p:nvSpPr>
              <p:cNvPr id="14376" name="Freeform 40"/>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s-ES"/>
              </a:p>
            </p:txBody>
          </p:sp>
          <p:sp>
            <p:nvSpPr>
              <p:cNvPr id="14377" name="Freeform 41"/>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s-ES"/>
              </a:p>
            </p:txBody>
          </p:sp>
          <p:sp>
            <p:nvSpPr>
              <p:cNvPr id="14378" name="Freeform 42"/>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s-ES"/>
              </a:p>
            </p:txBody>
          </p:sp>
          <p:sp>
            <p:nvSpPr>
              <p:cNvPr id="14379" name="Freeform 43"/>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endParaRPr lang="es-ES"/>
              </a:p>
            </p:txBody>
          </p:sp>
          <p:sp>
            <p:nvSpPr>
              <p:cNvPr id="14380" name="Freeform 44"/>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endParaRPr lang="es-ES"/>
              </a:p>
            </p:txBody>
          </p:sp>
          <p:sp>
            <p:nvSpPr>
              <p:cNvPr id="14381" name="Freeform 45"/>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s-ES"/>
              </a:p>
            </p:txBody>
          </p:sp>
          <p:sp>
            <p:nvSpPr>
              <p:cNvPr id="14382" name="Freeform 46"/>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s-ES"/>
              </a:p>
            </p:txBody>
          </p:sp>
          <p:sp>
            <p:nvSpPr>
              <p:cNvPr id="14383" name="Oval 47"/>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endParaRPr lang="es-ES"/>
              </a:p>
            </p:txBody>
          </p:sp>
          <p:sp>
            <p:nvSpPr>
              <p:cNvPr id="14384" name="Oval 48"/>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endParaRPr lang="es-ES"/>
              </a:p>
            </p:txBody>
          </p:sp>
          <p:sp>
            <p:nvSpPr>
              <p:cNvPr id="14385" name="Oval 49"/>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s-ES"/>
              </a:p>
            </p:txBody>
          </p:sp>
          <p:sp>
            <p:nvSpPr>
              <p:cNvPr id="14386" name="Oval 50"/>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s-ES"/>
              </a:p>
            </p:txBody>
          </p:sp>
          <p:sp>
            <p:nvSpPr>
              <p:cNvPr id="14387" name="Oval 51"/>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s-ES"/>
              </a:p>
            </p:txBody>
          </p:sp>
          <p:sp>
            <p:nvSpPr>
              <p:cNvPr id="14388" name="Oval 52"/>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es-ES"/>
              </a:p>
            </p:txBody>
          </p:sp>
        </p:grpSp>
        <p:grpSp>
          <p:nvGrpSpPr>
            <p:cNvPr id="14389" name="Group 53"/>
            <p:cNvGrpSpPr>
              <a:grpSpLocks/>
            </p:cNvGrpSpPr>
            <p:nvPr userDrawn="1"/>
          </p:nvGrpSpPr>
          <p:grpSpPr bwMode="auto">
            <a:xfrm>
              <a:off x="5280" y="3024"/>
              <a:ext cx="425" cy="258"/>
              <a:chOff x="5280" y="3024"/>
              <a:chExt cx="425" cy="258"/>
            </a:xfrm>
          </p:grpSpPr>
          <p:sp>
            <p:nvSpPr>
              <p:cNvPr id="14390" name="Freeform 54"/>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s-ES"/>
              </a:p>
            </p:txBody>
          </p:sp>
          <p:sp>
            <p:nvSpPr>
              <p:cNvPr id="14391" name="Freeform 55"/>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s-ES"/>
              </a:p>
            </p:txBody>
          </p:sp>
          <p:sp>
            <p:nvSpPr>
              <p:cNvPr id="14392" name="Freeform 56"/>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s-ES"/>
              </a:p>
            </p:txBody>
          </p:sp>
          <p:sp>
            <p:nvSpPr>
              <p:cNvPr id="14393" name="Freeform 57"/>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s-ES"/>
              </a:p>
            </p:txBody>
          </p:sp>
          <p:sp>
            <p:nvSpPr>
              <p:cNvPr id="14394" name="Freeform 58"/>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s-ES"/>
              </a:p>
            </p:txBody>
          </p:sp>
          <p:sp>
            <p:nvSpPr>
              <p:cNvPr id="14395" name="Freeform 59"/>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s-ES"/>
              </a:p>
            </p:txBody>
          </p:sp>
          <p:sp>
            <p:nvSpPr>
              <p:cNvPr id="14396" name="Freeform 60"/>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s-ES"/>
              </a:p>
            </p:txBody>
          </p:sp>
          <p:grpSp>
            <p:nvGrpSpPr>
              <p:cNvPr id="14397" name="Group 61"/>
              <p:cNvGrpSpPr>
                <a:grpSpLocks/>
              </p:cNvGrpSpPr>
              <p:nvPr/>
            </p:nvGrpSpPr>
            <p:grpSpPr bwMode="auto">
              <a:xfrm>
                <a:off x="5381" y="3085"/>
                <a:ext cx="227" cy="132"/>
                <a:chOff x="5381" y="3085"/>
                <a:chExt cx="227" cy="132"/>
              </a:xfrm>
            </p:grpSpPr>
            <p:sp>
              <p:nvSpPr>
                <p:cNvPr id="14398"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es-ES"/>
                </a:p>
              </p:txBody>
            </p:sp>
            <p:sp>
              <p:nvSpPr>
                <p:cNvPr id="14399"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es-ES"/>
                </a:p>
              </p:txBody>
            </p:sp>
            <p:sp>
              <p:nvSpPr>
                <p:cNvPr id="14400"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es-ES"/>
                </a:p>
              </p:txBody>
            </p:sp>
            <p:sp>
              <p:nvSpPr>
                <p:cNvPr id="14401"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es-ES"/>
                </a:p>
              </p:txBody>
            </p:sp>
          </p:grpSp>
        </p:grpSp>
      </p:grpSp>
      <p:sp>
        <p:nvSpPr>
          <p:cNvPr id="14402" name="Rectangle 66"/>
          <p:cNvSpPr>
            <a:spLocks noGrp="1" noChangeArrowheads="1"/>
          </p:cNvSpPr>
          <p:nvPr>
            <p:ph type="ctrTitle" sz="quarter"/>
          </p:nvPr>
        </p:nvSpPr>
        <p:spPr>
          <a:xfrm>
            <a:off x="685800" y="1692275"/>
            <a:ext cx="7772400" cy="1736725"/>
          </a:xfrm>
        </p:spPr>
        <p:txBody>
          <a:bodyPr anchor="b"/>
          <a:lstStyle>
            <a:lvl1pPr>
              <a:defRPr sz="5400"/>
            </a:lvl1pPr>
          </a:lstStyle>
          <a:p>
            <a:r>
              <a:rPr lang="es-ES"/>
              <a:t>Haga clic para cambiar el estilo de título	</a:t>
            </a:r>
          </a:p>
        </p:txBody>
      </p:sp>
      <p:sp>
        <p:nvSpPr>
          <p:cNvPr id="14403" name="Rectangle 67"/>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s-ES"/>
              <a:t>Haga clic para modificar el estilo de subtítulo del patrón</a:t>
            </a:r>
          </a:p>
        </p:txBody>
      </p:sp>
      <p:sp>
        <p:nvSpPr>
          <p:cNvPr id="14404" name="Rectangle 68"/>
          <p:cNvSpPr>
            <a:spLocks noGrp="1" noChangeArrowheads="1"/>
          </p:cNvSpPr>
          <p:nvPr>
            <p:ph type="dt" sz="quarter" idx="2"/>
          </p:nvPr>
        </p:nvSpPr>
        <p:spPr>
          <a:xfrm>
            <a:off x="457200" y="6248400"/>
            <a:ext cx="2133600" cy="457200"/>
          </a:xfrm>
        </p:spPr>
        <p:txBody>
          <a:bodyPr/>
          <a:lstStyle>
            <a:lvl1pPr>
              <a:defRPr/>
            </a:lvl1pPr>
          </a:lstStyle>
          <a:p>
            <a:endParaRPr lang="es-ES"/>
          </a:p>
        </p:txBody>
      </p:sp>
      <p:sp>
        <p:nvSpPr>
          <p:cNvPr id="14405" name="Rectangle 69"/>
          <p:cNvSpPr>
            <a:spLocks noGrp="1" noChangeArrowheads="1"/>
          </p:cNvSpPr>
          <p:nvPr>
            <p:ph type="ftr" sz="quarter" idx="3"/>
          </p:nvPr>
        </p:nvSpPr>
        <p:spPr>
          <a:xfrm>
            <a:off x="3124200" y="6248400"/>
            <a:ext cx="2895600" cy="457200"/>
          </a:xfrm>
        </p:spPr>
        <p:txBody>
          <a:bodyPr/>
          <a:lstStyle>
            <a:lvl1pPr>
              <a:defRPr/>
            </a:lvl1pPr>
          </a:lstStyle>
          <a:p>
            <a:endParaRPr lang="es-ES"/>
          </a:p>
        </p:txBody>
      </p:sp>
      <p:sp>
        <p:nvSpPr>
          <p:cNvPr id="14406" name="Rectangle 70"/>
          <p:cNvSpPr>
            <a:spLocks noGrp="1" noChangeArrowheads="1"/>
          </p:cNvSpPr>
          <p:nvPr>
            <p:ph type="sldNum" sz="quarter" idx="4"/>
          </p:nvPr>
        </p:nvSpPr>
        <p:spPr>
          <a:xfrm>
            <a:off x="6553200" y="6248400"/>
            <a:ext cx="2133600" cy="457200"/>
          </a:xfrm>
        </p:spPr>
        <p:txBody>
          <a:bodyPr/>
          <a:lstStyle>
            <a:lvl1pPr>
              <a:defRPr/>
            </a:lvl1pPr>
          </a:lstStyle>
          <a:p>
            <a:fld id="{FA175C7E-2754-4E63-9996-39425D34DDFE}" type="slidenum">
              <a:rPr lang="es-ES"/>
              <a:pPr/>
              <a:t>‹Nº›</a:t>
            </a:fld>
            <a:endParaRPr lang="es-E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8132726F-A521-49C5-8FB9-FC3134E80ACD}" type="slidenum">
              <a:rPr lang="es-ES"/>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7813"/>
            <a:ext cx="2057400" cy="5848350"/>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7813"/>
            <a:ext cx="6019800" cy="58483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94A79D7B-3187-4AE2-B7A1-5A1B63B82656}" type="slidenum">
              <a:rPr lang="es-ES"/>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CAB8FE15-B084-4AC4-B694-F4DD509F0718}" type="slidenum">
              <a:rPr lang="es-ES"/>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A4EE7A6D-8ADD-4D09-B933-2C7009398FB0}" type="slidenum">
              <a:rPr lang="es-ES"/>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BA76F782-DEFE-4CA4-A0C8-C9692E8369BE}" type="slidenum">
              <a:rPr lang="es-ES"/>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lvl1pPr>
              <a:defRPr/>
            </a:lvl1pPr>
          </a:lstStyle>
          <a:p>
            <a:endParaRPr lang="es-ES"/>
          </a:p>
        </p:txBody>
      </p:sp>
      <p:sp>
        <p:nvSpPr>
          <p:cNvPr id="8" name="7 Marcador de pie de página"/>
          <p:cNvSpPr>
            <a:spLocks noGrp="1"/>
          </p:cNvSpPr>
          <p:nvPr>
            <p:ph type="ftr" sz="quarter" idx="11"/>
          </p:nvPr>
        </p:nvSpPr>
        <p:spPr/>
        <p:txBody>
          <a:bodyPr/>
          <a:lstStyle>
            <a:lvl1pPr>
              <a:defRPr/>
            </a:lvl1pPr>
          </a:lstStyle>
          <a:p>
            <a:endParaRPr lang="es-ES"/>
          </a:p>
        </p:txBody>
      </p:sp>
      <p:sp>
        <p:nvSpPr>
          <p:cNvPr id="9" name="8 Marcador de número de diapositiva"/>
          <p:cNvSpPr>
            <a:spLocks noGrp="1"/>
          </p:cNvSpPr>
          <p:nvPr>
            <p:ph type="sldNum" sz="quarter" idx="12"/>
          </p:nvPr>
        </p:nvSpPr>
        <p:spPr/>
        <p:txBody>
          <a:bodyPr/>
          <a:lstStyle>
            <a:lvl1pPr>
              <a:defRPr/>
            </a:lvl1pPr>
          </a:lstStyle>
          <a:p>
            <a:fld id="{5FB1F3BA-43AF-4F77-8A0D-E130FD0DB17F}" type="slidenum">
              <a:rPr lang="es-ES"/>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lvl1pPr>
              <a:defRPr/>
            </a:lvl1pPr>
          </a:lstStyle>
          <a:p>
            <a:endParaRPr lang="es-ES"/>
          </a:p>
        </p:txBody>
      </p:sp>
      <p:sp>
        <p:nvSpPr>
          <p:cNvPr id="4" name="3 Marcador de pie de página"/>
          <p:cNvSpPr>
            <a:spLocks noGrp="1"/>
          </p:cNvSpPr>
          <p:nvPr>
            <p:ph type="ftr" sz="quarter" idx="11"/>
          </p:nvPr>
        </p:nvSpPr>
        <p:spPr/>
        <p:txBody>
          <a:bodyPr/>
          <a:lstStyle>
            <a:lvl1pPr>
              <a:defRPr/>
            </a:lvl1pPr>
          </a:lstStyle>
          <a:p>
            <a:endParaRPr lang="es-ES"/>
          </a:p>
        </p:txBody>
      </p:sp>
      <p:sp>
        <p:nvSpPr>
          <p:cNvPr id="5" name="4 Marcador de número de diapositiva"/>
          <p:cNvSpPr>
            <a:spLocks noGrp="1"/>
          </p:cNvSpPr>
          <p:nvPr>
            <p:ph type="sldNum" sz="quarter" idx="12"/>
          </p:nvPr>
        </p:nvSpPr>
        <p:spPr/>
        <p:txBody>
          <a:bodyPr/>
          <a:lstStyle>
            <a:lvl1pPr>
              <a:defRPr/>
            </a:lvl1pPr>
          </a:lstStyle>
          <a:p>
            <a:fld id="{30F14BF5-3BCD-4385-982A-2DAC8FC3877C}" type="slidenum">
              <a:rPr lang="es-ES"/>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endParaRPr lang="es-ES"/>
          </a:p>
        </p:txBody>
      </p:sp>
      <p:sp>
        <p:nvSpPr>
          <p:cNvPr id="3" name="2 Marcador de pie de página"/>
          <p:cNvSpPr>
            <a:spLocks noGrp="1"/>
          </p:cNvSpPr>
          <p:nvPr>
            <p:ph type="ftr" sz="quarter" idx="11"/>
          </p:nvPr>
        </p:nvSpPr>
        <p:spPr/>
        <p:txBody>
          <a:bodyPr/>
          <a:lstStyle>
            <a:lvl1pPr>
              <a:defRPr/>
            </a:lvl1pPr>
          </a:lstStyle>
          <a:p>
            <a:endParaRPr lang="es-ES"/>
          </a:p>
        </p:txBody>
      </p:sp>
      <p:sp>
        <p:nvSpPr>
          <p:cNvPr id="4" name="3 Marcador de número de diapositiva"/>
          <p:cNvSpPr>
            <a:spLocks noGrp="1"/>
          </p:cNvSpPr>
          <p:nvPr>
            <p:ph type="sldNum" sz="quarter" idx="12"/>
          </p:nvPr>
        </p:nvSpPr>
        <p:spPr/>
        <p:txBody>
          <a:bodyPr/>
          <a:lstStyle>
            <a:lvl1pPr>
              <a:defRPr/>
            </a:lvl1pPr>
          </a:lstStyle>
          <a:p>
            <a:fld id="{3F178BF3-AC0C-43D4-8538-A8D315498D71}" type="slidenum">
              <a:rPr lang="es-ES"/>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651B2C26-EF32-4AF1-9FE9-1B522D91AF82}" type="slidenum">
              <a:rPr lang="es-ES"/>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E7DEA759-BEBF-4E95-89E2-C0E1CA4AFDD2}" type="slidenum">
              <a:rPr lang="es-ES"/>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Freeform 2"/>
          <p:cNvSpPr>
            <a:spLocks/>
          </p:cNvSpPr>
          <p:nvPr/>
        </p:nvSpPr>
        <p:spPr bwMode="hidden">
          <a:xfrm>
            <a:off x="6627813" y="6429375"/>
            <a:ext cx="285750" cy="209550"/>
          </a:xfrm>
          <a:custGeom>
            <a:avLst/>
            <a:gdLst/>
            <a:ahLst/>
            <a:cxnLst>
              <a:cxn ang="0">
                <a:pos x="0" y="132"/>
              </a:cxn>
              <a:cxn ang="0">
                <a:pos x="29" y="132"/>
              </a:cxn>
              <a:cxn ang="0">
                <a:pos x="77" y="108"/>
              </a:cxn>
              <a:cxn ang="0">
                <a:pos x="119" y="78"/>
              </a:cxn>
              <a:cxn ang="0">
                <a:pos x="155" y="48"/>
              </a:cxn>
              <a:cxn ang="0">
                <a:pos x="179" y="12"/>
              </a:cxn>
              <a:cxn ang="0">
                <a:pos x="173" y="6"/>
              </a:cxn>
              <a:cxn ang="0">
                <a:pos x="167" y="0"/>
              </a:cxn>
              <a:cxn ang="0">
                <a:pos x="137" y="42"/>
              </a:cxn>
              <a:cxn ang="0">
                <a:pos x="101" y="78"/>
              </a:cxn>
              <a:cxn ang="0">
                <a:pos x="53" y="108"/>
              </a:cxn>
              <a:cxn ang="0">
                <a:pos x="0" y="132"/>
              </a:cxn>
              <a:cxn ang="0">
                <a:pos x="0" y="132"/>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w="9525">
            <a:noFill/>
            <a:round/>
            <a:headEnd/>
            <a:tailEnd/>
          </a:ln>
        </p:spPr>
        <p:txBody>
          <a:bodyPr/>
          <a:lstStyle/>
          <a:p>
            <a:endParaRPr lang="es-ES"/>
          </a:p>
        </p:txBody>
      </p:sp>
      <p:grpSp>
        <p:nvGrpSpPr>
          <p:cNvPr id="13315" name="Group 3"/>
          <p:cNvGrpSpPr>
            <a:grpSpLocks/>
          </p:cNvGrpSpPr>
          <p:nvPr/>
        </p:nvGrpSpPr>
        <p:grpSpPr bwMode="auto">
          <a:xfrm>
            <a:off x="3175" y="4267200"/>
            <a:ext cx="9140825" cy="2590800"/>
            <a:chOff x="2" y="2688"/>
            <a:chExt cx="5758" cy="1632"/>
          </a:xfrm>
        </p:grpSpPr>
        <p:sp>
          <p:nvSpPr>
            <p:cNvPr id="13316" name="Freeform 4"/>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s-ES"/>
            </a:p>
          </p:txBody>
        </p:sp>
        <p:grpSp>
          <p:nvGrpSpPr>
            <p:cNvPr id="13317" name="Group 5"/>
            <p:cNvGrpSpPr>
              <a:grpSpLocks/>
            </p:cNvGrpSpPr>
            <p:nvPr userDrawn="1"/>
          </p:nvGrpSpPr>
          <p:grpSpPr bwMode="auto">
            <a:xfrm>
              <a:off x="3528" y="3715"/>
              <a:ext cx="792" cy="521"/>
              <a:chOff x="3527" y="3715"/>
              <a:chExt cx="792" cy="521"/>
            </a:xfrm>
          </p:grpSpPr>
          <p:sp>
            <p:nvSpPr>
              <p:cNvPr id="13318" name="Oval 6"/>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endParaRPr lang="es-ES"/>
              </a:p>
            </p:txBody>
          </p:sp>
          <p:sp>
            <p:nvSpPr>
              <p:cNvPr id="13319" name="Oval 7"/>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endParaRPr lang="es-ES"/>
              </a:p>
            </p:txBody>
          </p:sp>
          <p:sp>
            <p:nvSpPr>
              <p:cNvPr id="13320" name="Oval 8"/>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s-ES"/>
              </a:p>
            </p:txBody>
          </p:sp>
          <p:sp>
            <p:nvSpPr>
              <p:cNvPr id="13321" name="Oval 9"/>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es-ES"/>
              </a:p>
            </p:txBody>
          </p:sp>
          <p:sp>
            <p:nvSpPr>
              <p:cNvPr id="13322" name="Oval 10"/>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s-ES"/>
              </a:p>
            </p:txBody>
          </p:sp>
          <p:sp>
            <p:nvSpPr>
              <p:cNvPr id="13323" name="Freeform 11"/>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endParaRPr lang="es-ES"/>
              </a:p>
            </p:txBody>
          </p:sp>
          <p:sp>
            <p:nvSpPr>
              <p:cNvPr id="13324" name="Freeform 12"/>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endParaRPr lang="es-ES"/>
              </a:p>
            </p:txBody>
          </p:sp>
          <p:sp>
            <p:nvSpPr>
              <p:cNvPr id="13325" name="Freeform 13"/>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s-ES"/>
              </a:p>
            </p:txBody>
          </p:sp>
          <p:sp>
            <p:nvSpPr>
              <p:cNvPr id="13326" name="Freeform 14"/>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endParaRPr lang="es-ES"/>
              </a:p>
            </p:txBody>
          </p:sp>
          <p:sp>
            <p:nvSpPr>
              <p:cNvPr id="13327" name="Freeform 15"/>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endParaRPr lang="es-ES"/>
              </a:p>
            </p:txBody>
          </p:sp>
          <p:sp>
            <p:nvSpPr>
              <p:cNvPr id="13328" name="Oval 16"/>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s-ES"/>
              </a:p>
            </p:txBody>
          </p:sp>
        </p:grpSp>
        <p:grpSp>
          <p:nvGrpSpPr>
            <p:cNvPr id="13329" name="Group 17"/>
            <p:cNvGrpSpPr>
              <a:grpSpLocks/>
            </p:cNvGrpSpPr>
            <p:nvPr userDrawn="1"/>
          </p:nvGrpSpPr>
          <p:grpSpPr bwMode="auto">
            <a:xfrm>
              <a:off x="1776" y="3631"/>
              <a:ext cx="1626" cy="683"/>
              <a:chOff x="1776" y="3631"/>
              <a:chExt cx="1626" cy="683"/>
            </a:xfrm>
          </p:grpSpPr>
          <p:sp>
            <p:nvSpPr>
              <p:cNvPr id="13330" name="Oval 18"/>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endParaRPr lang="es-ES"/>
              </a:p>
            </p:txBody>
          </p:sp>
          <p:sp>
            <p:nvSpPr>
              <p:cNvPr id="13331" name="Oval 19"/>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endParaRPr lang="es-ES"/>
              </a:p>
            </p:txBody>
          </p:sp>
          <p:sp>
            <p:nvSpPr>
              <p:cNvPr id="13332" name="Oval 20"/>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endParaRPr lang="es-ES"/>
              </a:p>
            </p:txBody>
          </p:sp>
          <p:sp>
            <p:nvSpPr>
              <p:cNvPr id="13333" name="Oval 21"/>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es-ES"/>
              </a:p>
            </p:txBody>
          </p:sp>
          <p:sp>
            <p:nvSpPr>
              <p:cNvPr id="13334" name="Oval 22"/>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s-ES"/>
              </a:p>
            </p:txBody>
          </p:sp>
          <p:sp>
            <p:nvSpPr>
              <p:cNvPr id="13335" name="Oval 23"/>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es-ES"/>
              </a:p>
            </p:txBody>
          </p:sp>
          <p:sp>
            <p:nvSpPr>
              <p:cNvPr id="13336" name="Oval 24"/>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endParaRPr lang="es-ES"/>
              </a:p>
            </p:txBody>
          </p:sp>
          <p:sp>
            <p:nvSpPr>
              <p:cNvPr id="13337" name="Oval 25"/>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endParaRPr lang="es-ES"/>
              </a:p>
            </p:txBody>
          </p:sp>
          <p:sp>
            <p:nvSpPr>
              <p:cNvPr id="13338" name="Freeform 26"/>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endParaRPr lang="es-ES"/>
              </a:p>
            </p:txBody>
          </p:sp>
          <p:sp>
            <p:nvSpPr>
              <p:cNvPr id="13339" name="Freeform 27"/>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endParaRPr lang="es-ES"/>
              </a:p>
            </p:txBody>
          </p:sp>
          <p:sp>
            <p:nvSpPr>
              <p:cNvPr id="13340" name="Freeform 28"/>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endParaRPr lang="es-ES"/>
              </a:p>
            </p:txBody>
          </p:sp>
          <p:sp>
            <p:nvSpPr>
              <p:cNvPr id="13341" name="Freeform 29"/>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endParaRPr lang="es-ES"/>
              </a:p>
            </p:txBody>
          </p:sp>
          <p:sp>
            <p:nvSpPr>
              <p:cNvPr id="13342" name="Freeform 30"/>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endParaRPr lang="es-ES"/>
              </a:p>
            </p:txBody>
          </p:sp>
          <p:sp>
            <p:nvSpPr>
              <p:cNvPr id="13343" name="Freeform 31"/>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endParaRPr lang="es-ES"/>
              </a:p>
            </p:txBody>
          </p:sp>
          <p:sp>
            <p:nvSpPr>
              <p:cNvPr id="13344" name="Freeform 32"/>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s-ES"/>
              </a:p>
            </p:txBody>
          </p:sp>
          <p:sp>
            <p:nvSpPr>
              <p:cNvPr id="13345" name="Freeform 33"/>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s-ES"/>
              </a:p>
            </p:txBody>
          </p:sp>
          <p:sp>
            <p:nvSpPr>
              <p:cNvPr id="13346" name="Freeform 34"/>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s-ES"/>
              </a:p>
            </p:txBody>
          </p:sp>
          <p:sp>
            <p:nvSpPr>
              <p:cNvPr id="13347" name="Freeform 35"/>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endParaRPr lang="es-ES"/>
              </a:p>
            </p:txBody>
          </p:sp>
        </p:grpSp>
        <p:grpSp>
          <p:nvGrpSpPr>
            <p:cNvPr id="13348" name="Group 36"/>
            <p:cNvGrpSpPr>
              <a:grpSpLocks/>
            </p:cNvGrpSpPr>
            <p:nvPr userDrawn="1"/>
          </p:nvGrpSpPr>
          <p:grpSpPr bwMode="auto">
            <a:xfrm>
              <a:off x="4128" y="3360"/>
              <a:ext cx="1351" cy="821"/>
              <a:chOff x="4128" y="3360"/>
              <a:chExt cx="1351" cy="821"/>
            </a:xfrm>
          </p:grpSpPr>
          <p:sp>
            <p:nvSpPr>
              <p:cNvPr id="13349" name="Freeform 37"/>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s-ES"/>
              </a:p>
            </p:txBody>
          </p:sp>
          <p:sp>
            <p:nvSpPr>
              <p:cNvPr id="13350" name="Freeform 38"/>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s-ES"/>
              </a:p>
            </p:txBody>
          </p:sp>
          <p:sp>
            <p:nvSpPr>
              <p:cNvPr id="13351" name="Freeform 39"/>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endParaRPr lang="es-ES"/>
              </a:p>
            </p:txBody>
          </p:sp>
          <p:sp>
            <p:nvSpPr>
              <p:cNvPr id="13352" name="Freeform 40"/>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s-ES"/>
              </a:p>
            </p:txBody>
          </p:sp>
          <p:sp>
            <p:nvSpPr>
              <p:cNvPr id="13353" name="Freeform 41"/>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s-ES"/>
              </a:p>
            </p:txBody>
          </p:sp>
          <p:sp>
            <p:nvSpPr>
              <p:cNvPr id="13354" name="Freeform 42"/>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s-ES"/>
              </a:p>
            </p:txBody>
          </p:sp>
          <p:sp>
            <p:nvSpPr>
              <p:cNvPr id="13355" name="Freeform 43"/>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s-ES"/>
              </a:p>
            </p:txBody>
          </p:sp>
          <p:sp>
            <p:nvSpPr>
              <p:cNvPr id="13356" name="Freeform 44"/>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endParaRPr lang="es-ES"/>
              </a:p>
            </p:txBody>
          </p:sp>
          <p:sp>
            <p:nvSpPr>
              <p:cNvPr id="13357" name="Freeform 45"/>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endParaRPr lang="es-ES"/>
              </a:p>
            </p:txBody>
          </p:sp>
          <p:sp>
            <p:nvSpPr>
              <p:cNvPr id="13358" name="Freeform 46"/>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s-ES"/>
              </a:p>
            </p:txBody>
          </p:sp>
          <p:sp>
            <p:nvSpPr>
              <p:cNvPr id="13359" name="Freeform 47"/>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s-ES"/>
              </a:p>
            </p:txBody>
          </p:sp>
          <p:sp>
            <p:nvSpPr>
              <p:cNvPr id="13360" name="Oval 48"/>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endParaRPr lang="es-ES"/>
              </a:p>
            </p:txBody>
          </p:sp>
          <p:sp>
            <p:nvSpPr>
              <p:cNvPr id="13361" name="Oval 49"/>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endParaRPr lang="es-ES"/>
              </a:p>
            </p:txBody>
          </p:sp>
          <p:sp>
            <p:nvSpPr>
              <p:cNvPr id="13362" name="Oval 50"/>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s-ES"/>
              </a:p>
            </p:txBody>
          </p:sp>
          <p:sp>
            <p:nvSpPr>
              <p:cNvPr id="13363" name="Oval 51"/>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s-ES"/>
              </a:p>
            </p:txBody>
          </p:sp>
          <p:sp>
            <p:nvSpPr>
              <p:cNvPr id="13364" name="Oval 52"/>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s-ES"/>
              </a:p>
            </p:txBody>
          </p:sp>
          <p:sp>
            <p:nvSpPr>
              <p:cNvPr id="13365" name="Oval 53"/>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es-ES"/>
              </a:p>
            </p:txBody>
          </p:sp>
        </p:grpSp>
        <p:grpSp>
          <p:nvGrpSpPr>
            <p:cNvPr id="13366" name="Group 54"/>
            <p:cNvGrpSpPr>
              <a:grpSpLocks/>
            </p:cNvGrpSpPr>
            <p:nvPr userDrawn="1"/>
          </p:nvGrpSpPr>
          <p:grpSpPr bwMode="auto">
            <a:xfrm>
              <a:off x="5280" y="3024"/>
              <a:ext cx="425" cy="258"/>
              <a:chOff x="5280" y="3024"/>
              <a:chExt cx="425" cy="258"/>
            </a:xfrm>
          </p:grpSpPr>
          <p:sp>
            <p:nvSpPr>
              <p:cNvPr id="13367" name="Freeform 55"/>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s-ES"/>
              </a:p>
            </p:txBody>
          </p:sp>
          <p:sp>
            <p:nvSpPr>
              <p:cNvPr id="13368" name="Freeform 56"/>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s-ES"/>
              </a:p>
            </p:txBody>
          </p:sp>
          <p:sp>
            <p:nvSpPr>
              <p:cNvPr id="13369" name="Freeform 57"/>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s-ES"/>
              </a:p>
            </p:txBody>
          </p:sp>
          <p:sp>
            <p:nvSpPr>
              <p:cNvPr id="13370" name="Freeform 58"/>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s-ES"/>
              </a:p>
            </p:txBody>
          </p:sp>
          <p:sp>
            <p:nvSpPr>
              <p:cNvPr id="13371" name="Freeform 59"/>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s-ES"/>
              </a:p>
            </p:txBody>
          </p:sp>
          <p:sp>
            <p:nvSpPr>
              <p:cNvPr id="13372" name="Freeform 60"/>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s-ES"/>
              </a:p>
            </p:txBody>
          </p:sp>
          <p:sp>
            <p:nvSpPr>
              <p:cNvPr id="13373" name="Freeform 61"/>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s-ES"/>
              </a:p>
            </p:txBody>
          </p:sp>
          <p:grpSp>
            <p:nvGrpSpPr>
              <p:cNvPr id="13374" name="Group 62"/>
              <p:cNvGrpSpPr>
                <a:grpSpLocks/>
              </p:cNvGrpSpPr>
              <p:nvPr/>
            </p:nvGrpSpPr>
            <p:grpSpPr bwMode="auto">
              <a:xfrm>
                <a:off x="5381" y="3085"/>
                <a:ext cx="227" cy="132"/>
                <a:chOff x="5381" y="3085"/>
                <a:chExt cx="227" cy="132"/>
              </a:xfrm>
            </p:grpSpPr>
            <p:sp>
              <p:nvSpPr>
                <p:cNvPr id="13375" name="Oval 63"/>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es-ES"/>
                </a:p>
              </p:txBody>
            </p:sp>
            <p:sp>
              <p:nvSpPr>
                <p:cNvPr id="13376" name="Oval 64"/>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es-ES"/>
                </a:p>
              </p:txBody>
            </p:sp>
            <p:sp>
              <p:nvSpPr>
                <p:cNvPr id="13377" name="Oval 65"/>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es-ES"/>
                </a:p>
              </p:txBody>
            </p:sp>
            <p:sp>
              <p:nvSpPr>
                <p:cNvPr id="13378" name="Oval 66"/>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es-ES"/>
                </a:p>
              </p:txBody>
            </p:sp>
          </p:grpSp>
        </p:grpSp>
      </p:grpSp>
      <p:sp>
        <p:nvSpPr>
          <p:cNvPr id="13379" name="Rectangle 67"/>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s-ES" smtClean="0"/>
              <a:t>Haga clic para cambiar el estilo de título	</a:t>
            </a:r>
          </a:p>
        </p:txBody>
      </p:sp>
      <p:sp>
        <p:nvSpPr>
          <p:cNvPr id="13380" name="Rectangle 68"/>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3381" name="Rectangle 69"/>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defRPr>
            </a:lvl1pPr>
          </a:lstStyle>
          <a:p>
            <a:endParaRPr lang="es-ES"/>
          </a:p>
        </p:txBody>
      </p:sp>
      <p:sp>
        <p:nvSpPr>
          <p:cNvPr id="13382" name="Rectangle 70"/>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defRPr>
            </a:lvl1pPr>
          </a:lstStyle>
          <a:p>
            <a:endParaRPr lang="es-ES"/>
          </a:p>
        </p:txBody>
      </p:sp>
      <p:sp>
        <p:nvSpPr>
          <p:cNvPr id="13383" name="Rectangle 71"/>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defRPr>
            </a:lvl1pPr>
          </a:lstStyle>
          <a:p>
            <a:fld id="{112EDF2C-037A-49D3-B830-187E9168B0F0}" type="slidenum">
              <a:rPr lang="es-ES"/>
              <a:pPr/>
              <a:t>‹Nº›</a:t>
            </a:fld>
            <a:endParaRPr lang="es-E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par>
    </p:tnLst>
  </p:timing>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hlink"/>
        </a:buClr>
        <a:buSzPct val="80000"/>
        <a:buFont typeface="Wingdings"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2"/>
        </a:buClr>
        <a:buSzPct val="5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folHlink"/>
        </a:buClr>
        <a:buSzPct val="5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WordArt 4" descr="Diagonal hacia arriba discontinua"/>
          <p:cNvSpPr>
            <a:spLocks noChangeArrowheads="1" noChangeShapeType="1" noTextEdit="1"/>
          </p:cNvSpPr>
          <p:nvPr/>
        </p:nvSpPr>
        <p:spPr bwMode="auto">
          <a:xfrm rot="-1290402">
            <a:off x="519113" y="2338388"/>
            <a:ext cx="8361362" cy="2095500"/>
          </a:xfrm>
          <a:prstGeom prst="rect">
            <a:avLst/>
          </a:prstGeom>
        </p:spPr>
        <p:txBody>
          <a:bodyPr wrap="none" fromWordArt="1">
            <a:prstTxWarp prst="textDeflate">
              <a:avLst>
                <a:gd name="adj" fmla="val 17190"/>
              </a:avLst>
            </a:prstTxWarp>
          </a:bodyPr>
          <a:lstStyle/>
          <a:p>
            <a:pPr algn="ctr"/>
            <a:r>
              <a:rPr lang="es-ES" sz="3600" kern="10" dirty="0" err="1">
                <a:ln w="9525">
                  <a:solidFill>
                    <a:srgbClr val="0000FF"/>
                  </a:solidFill>
                  <a:round/>
                  <a:headEnd/>
                  <a:tailEnd/>
                </a:ln>
                <a:pattFill prst="dashUpDiag">
                  <a:fgClr>
                    <a:srgbClr val="0099CC"/>
                  </a:fgClr>
                  <a:bgClr>
                    <a:srgbClr val="FF99CC"/>
                  </a:bgClr>
                </a:pattFill>
                <a:latin typeface="Hobo Medium"/>
              </a:rPr>
              <a:t>CoNdUcTiViDaD</a:t>
            </a:r>
            <a:r>
              <a:rPr lang="es-ES" sz="3600" kern="10" dirty="0">
                <a:ln w="9525">
                  <a:solidFill>
                    <a:srgbClr val="0000FF"/>
                  </a:solidFill>
                  <a:round/>
                  <a:headEnd/>
                  <a:tailEnd/>
                </a:ln>
                <a:pattFill prst="dashUpDiag">
                  <a:fgClr>
                    <a:srgbClr val="0099CC"/>
                  </a:fgClr>
                  <a:bgClr>
                    <a:srgbClr val="FF99CC"/>
                  </a:bgClr>
                </a:pattFill>
                <a:latin typeface="Hobo Medium"/>
              </a:rPr>
              <a:t> </a:t>
            </a:r>
            <a:r>
              <a:rPr lang="es-ES" sz="3600" kern="10" dirty="0" err="1">
                <a:ln w="9525">
                  <a:solidFill>
                    <a:srgbClr val="0000FF"/>
                  </a:solidFill>
                  <a:round/>
                  <a:headEnd/>
                  <a:tailEnd/>
                </a:ln>
                <a:pattFill prst="dashUpDiag">
                  <a:fgClr>
                    <a:srgbClr val="0099CC"/>
                  </a:fgClr>
                  <a:bgClr>
                    <a:srgbClr val="FF99CC"/>
                  </a:bgClr>
                </a:pattFill>
                <a:latin typeface="Hobo Medium"/>
              </a:rPr>
              <a:t>eLéCtRiCa</a:t>
            </a:r>
            <a:endParaRPr lang="es-ES" sz="3600" kern="10" dirty="0">
              <a:ln w="9525">
                <a:solidFill>
                  <a:srgbClr val="0000FF"/>
                </a:solidFill>
                <a:round/>
                <a:headEnd/>
                <a:tailEnd/>
              </a:ln>
              <a:pattFill prst="dashUpDiag">
                <a:fgClr>
                  <a:srgbClr val="0099CC"/>
                </a:fgClr>
                <a:bgClr>
                  <a:srgbClr val="FF99CC"/>
                </a:bgClr>
              </a:pattFill>
              <a:latin typeface="Hobo Medium"/>
            </a:endParaRPr>
          </a:p>
        </p:txBody>
      </p:sp>
    </p:spTree>
  </p:cSld>
  <p:clrMapOvr>
    <a:masterClrMapping/>
  </p:clrMapOvr>
  <p:transition spd="med">
    <p:blinds/>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395288" y="476250"/>
            <a:ext cx="1768475" cy="366713"/>
          </a:xfrm>
          <a:prstGeom prst="rect">
            <a:avLst/>
          </a:prstGeom>
          <a:noFill/>
          <a:ln w="9525">
            <a:noFill/>
            <a:miter lim="800000"/>
            <a:headEnd/>
            <a:tailEnd/>
          </a:ln>
          <a:effectLst/>
        </p:spPr>
        <p:txBody>
          <a:bodyPr wrap="none" anchor="ctr">
            <a:spAutoFit/>
          </a:bodyPr>
          <a:lstStyle/>
          <a:p>
            <a:pPr algn="just"/>
            <a:r>
              <a:rPr lang="es-ES" b="1">
                <a:solidFill>
                  <a:srgbClr val="FF99FF"/>
                </a:solidFill>
                <a:latin typeface="Tahoma" pitchFamily="34" charset="0"/>
                <a:cs typeface="Times New Roman" pitchFamily="18" charset="0"/>
              </a:rPr>
              <a:t>Por definición</a:t>
            </a:r>
          </a:p>
        </p:txBody>
      </p:sp>
      <p:pic>
        <p:nvPicPr>
          <p:cNvPr id="11268" name="Picture 4" descr="Ecuacion_5"/>
          <p:cNvPicPr>
            <a:picLocks noChangeAspect="1" noChangeArrowheads="1"/>
          </p:cNvPicPr>
          <p:nvPr/>
        </p:nvPicPr>
        <p:blipFill>
          <a:blip r:embed="rId2"/>
          <a:srcRect/>
          <a:stretch>
            <a:fillRect/>
          </a:stretch>
        </p:blipFill>
        <p:spPr bwMode="auto">
          <a:xfrm>
            <a:off x="395288" y="1052513"/>
            <a:ext cx="2160587" cy="723900"/>
          </a:xfrm>
          <a:prstGeom prst="rect">
            <a:avLst/>
          </a:prstGeom>
          <a:noFill/>
          <a:ln w="9525">
            <a:noFill/>
            <a:miter lim="800000"/>
            <a:headEnd/>
            <a:tailEnd/>
          </a:ln>
        </p:spPr>
      </p:pic>
      <p:pic>
        <p:nvPicPr>
          <p:cNvPr id="11269" name="Picture 5" descr="Ecuacion_6"/>
          <p:cNvPicPr>
            <a:picLocks noChangeAspect="1" noChangeArrowheads="1"/>
          </p:cNvPicPr>
          <p:nvPr/>
        </p:nvPicPr>
        <p:blipFill>
          <a:blip r:embed="rId3"/>
          <a:srcRect/>
          <a:stretch>
            <a:fillRect/>
          </a:stretch>
        </p:blipFill>
        <p:spPr bwMode="auto">
          <a:xfrm>
            <a:off x="395288" y="1989138"/>
            <a:ext cx="8208962" cy="879475"/>
          </a:xfrm>
          <a:prstGeom prst="rect">
            <a:avLst/>
          </a:prstGeom>
          <a:noFill/>
          <a:ln w="9525">
            <a:noFill/>
            <a:miter lim="800000"/>
            <a:headEnd/>
            <a:tailEnd/>
          </a:ln>
        </p:spPr>
      </p:pic>
      <p:sp>
        <p:nvSpPr>
          <p:cNvPr id="11270" name="Text Box 6"/>
          <p:cNvSpPr txBox="1">
            <a:spLocks noChangeArrowheads="1"/>
          </p:cNvSpPr>
          <p:nvPr/>
        </p:nvSpPr>
        <p:spPr bwMode="auto">
          <a:xfrm>
            <a:off x="395288" y="3284538"/>
            <a:ext cx="8208962" cy="2563812"/>
          </a:xfrm>
          <a:prstGeom prst="rect">
            <a:avLst/>
          </a:prstGeom>
          <a:noFill/>
          <a:ln w="9525">
            <a:noFill/>
            <a:miter lim="800000"/>
            <a:headEnd/>
            <a:tailEnd/>
          </a:ln>
          <a:effectLst/>
        </p:spPr>
        <p:txBody>
          <a:bodyPr>
            <a:spAutoFit/>
          </a:bodyPr>
          <a:lstStyle/>
          <a:p>
            <a:pPr>
              <a:spcBef>
                <a:spcPct val="50000"/>
              </a:spcBef>
            </a:pPr>
            <a:r>
              <a:rPr lang="es-ES" b="1">
                <a:solidFill>
                  <a:srgbClr val="FF99FF"/>
                </a:solidFill>
                <a:latin typeface="Tahoma" pitchFamily="34" charset="0"/>
                <a:cs typeface="Times New Roman" pitchFamily="18" charset="0"/>
              </a:rPr>
              <a:t>En esta ultima ecuación, It es la Conducción electrica, It/Vt es la Concductancia y la ecuación completa es la Conductividad. El ultimo término de la ecuación se denomina Constante de Celda y depende únicamente de la geometría de la celda y del espacio circundante. Cuando hay alguna pared o barrera que interrumpa el paso de la corriente por el espacio circundante, esta afectará también la Constante de Celda. Las unidades de la Constante de Celda son usualmente cm-1. En general, mientras mas separados se encuentren los electrodos, menor será el guarismo de la constante de celda.</a:t>
            </a:r>
          </a:p>
        </p:txBody>
      </p:sp>
    </p:spTree>
  </p:cSld>
  <p:clrMapOvr>
    <a:masterClrMapping/>
  </p:clrMapOvr>
  <p:transition spd="med">
    <p:pull dir="l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179388" y="1484313"/>
            <a:ext cx="8496300" cy="2682875"/>
          </a:xfrm>
          <a:prstGeom prst="rect">
            <a:avLst/>
          </a:prstGeom>
          <a:noFill/>
          <a:ln w="9525">
            <a:noFill/>
            <a:miter lim="800000"/>
            <a:headEnd/>
            <a:tailEnd/>
          </a:ln>
          <a:effectLst/>
        </p:spPr>
        <p:txBody>
          <a:bodyPr>
            <a:spAutoFit/>
          </a:bodyPr>
          <a:lstStyle/>
          <a:p>
            <a:pPr>
              <a:spcBef>
                <a:spcPct val="50000"/>
              </a:spcBef>
            </a:pPr>
            <a:r>
              <a:rPr lang="es-ES" sz="2000">
                <a:latin typeface="Tahoma" pitchFamily="34" charset="0"/>
              </a:rPr>
              <a:t>Es la capacidad de un cuerpo de permitir el paso de la corriente eléctrica a través de sí. También es definida como la propiedad natural característica de cada cuerpo que representa la facilidad con la que los electrones pueden pasar por él. Varía con la temperatura. Es una de las características más importantes de No confundir con la conductancia, que es           (la inversa de la resistencia). </a:t>
            </a:r>
          </a:p>
          <a:p>
            <a:pPr>
              <a:spcBef>
                <a:spcPct val="50000"/>
              </a:spcBef>
            </a:pPr>
            <a:r>
              <a:rPr lang="es-ES" sz="2000">
                <a:latin typeface="Tahoma" pitchFamily="34" charset="0"/>
              </a:rPr>
              <a:t>La conductividad es la inversa de la resistividad, por tanto          , y su unidad es el S/m (siemens por metro).</a:t>
            </a:r>
          </a:p>
        </p:txBody>
      </p:sp>
      <p:pic>
        <p:nvPicPr>
          <p:cNvPr id="3075" name="Picture 3" descr="G = {1 \over R}"/>
          <p:cNvPicPr>
            <a:picLocks noChangeAspect="1" noChangeArrowheads="1"/>
          </p:cNvPicPr>
          <p:nvPr/>
        </p:nvPicPr>
        <p:blipFill>
          <a:blip r:embed="rId2"/>
          <a:srcRect/>
          <a:stretch>
            <a:fillRect/>
          </a:stretch>
        </p:blipFill>
        <p:spPr bwMode="auto">
          <a:xfrm>
            <a:off x="684213" y="3068638"/>
            <a:ext cx="561975" cy="398462"/>
          </a:xfrm>
          <a:prstGeom prst="rect">
            <a:avLst/>
          </a:prstGeom>
          <a:noFill/>
          <a:ln w="9525">
            <a:noFill/>
            <a:miter lim="800000"/>
            <a:headEnd/>
            <a:tailEnd/>
          </a:ln>
        </p:spPr>
      </p:pic>
      <p:pic>
        <p:nvPicPr>
          <p:cNvPr id="3076" name="Picture 4" descr="\sigma = {1 \over \rho}"/>
          <p:cNvPicPr>
            <a:picLocks noChangeAspect="1" noChangeArrowheads="1"/>
          </p:cNvPicPr>
          <p:nvPr/>
        </p:nvPicPr>
        <p:blipFill>
          <a:blip r:embed="rId3"/>
          <a:srcRect/>
          <a:stretch>
            <a:fillRect/>
          </a:stretch>
        </p:blipFill>
        <p:spPr bwMode="auto">
          <a:xfrm>
            <a:off x="6877050" y="3429000"/>
            <a:ext cx="576263" cy="512763"/>
          </a:xfrm>
          <a:prstGeom prst="rect">
            <a:avLst/>
          </a:prstGeom>
          <a:noFill/>
          <a:ln w="9525">
            <a:noFill/>
            <a:miter lim="800000"/>
            <a:headEnd/>
            <a:tailEnd/>
          </a:ln>
        </p:spPr>
      </p:pic>
    </p:spTree>
  </p:cSld>
  <p:clrMapOvr>
    <a:masterClrMapping/>
  </p:clrMapOvr>
  <p:transition spd="med">
    <p:blinds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WordArt 2"/>
          <p:cNvSpPr>
            <a:spLocks noChangeArrowheads="1" noChangeShapeType="1" noTextEdit="1"/>
          </p:cNvSpPr>
          <p:nvPr/>
        </p:nvSpPr>
        <p:spPr bwMode="auto">
          <a:xfrm rot="415267">
            <a:off x="684213" y="2997200"/>
            <a:ext cx="7559675" cy="1657350"/>
          </a:xfrm>
          <a:prstGeom prst="rect">
            <a:avLst/>
          </a:prstGeom>
        </p:spPr>
        <p:txBody>
          <a:bodyPr spcFirstLastPara="1" wrap="none" fromWordArt="1">
            <a:prstTxWarp prst="textArchUp">
              <a:avLst>
                <a:gd name="adj" fmla="val 10800000"/>
              </a:avLst>
            </a:prstTxWarp>
          </a:bodyPr>
          <a:lstStyle/>
          <a:p>
            <a:pPr algn="ctr"/>
            <a:r>
              <a:rPr lang="es-ES" sz="3600" kern="10">
                <a:ln w="9525">
                  <a:solidFill>
                    <a:srgbClr val="000000"/>
                  </a:solidFill>
                  <a:round/>
                  <a:headEnd/>
                  <a:tailEnd/>
                </a:ln>
                <a:gradFill rotWithShape="1">
                  <a:gsLst>
                    <a:gs pos="0">
                      <a:srgbClr val="5E9EFF"/>
                    </a:gs>
                    <a:gs pos="20000">
                      <a:srgbClr val="85C2FF"/>
                    </a:gs>
                    <a:gs pos="35000">
                      <a:srgbClr val="C4D6EB"/>
                    </a:gs>
                    <a:gs pos="50000">
                      <a:srgbClr val="FFEBFA"/>
                    </a:gs>
                    <a:gs pos="65000">
                      <a:srgbClr val="C4D6EB"/>
                    </a:gs>
                    <a:gs pos="80001">
                      <a:srgbClr val="85C2FF"/>
                    </a:gs>
                    <a:gs pos="100000">
                      <a:srgbClr val="5E9EFF"/>
                    </a:gs>
                  </a:gsLst>
                  <a:lin ang="18900000" scaled="1"/>
                </a:gradFill>
                <a:latin typeface="ArabBruD"/>
              </a:rPr>
              <a:t>eN mEdIoS lÍqUiDoS</a:t>
            </a:r>
          </a:p>
        </p:txBody>
      </p:sp>
    </p:spTree>
  </p:cSld>
  <p:clrMapOvr>
    <a:masterClrMapping/>
  </p:clrMapOvr>
  <p:transition spd="med">
    <p:zoom dir="in"/>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468313" y="836613"/>
            <a:ext cx="8351837" cy="5730875"/>
          </a:xfrm>
          <a:prstGeom prst="rect">
            <a:avLst/>
          </a:prstGeom>
          <a:noFill/>
          <a:ln w="9525">
            <a:noFill/>
            <a:miter lim="800000"/>
            <a:headEnd/>
            <a:tailEnd/>
          </a:ln>
          <a:effectLst/>
        </p:spPr>
        <p:txBody>
          <a:bodyPr>
            <a:spAutoFit/>
          </a:bodyPr>
          <a:lstStyle/>
          <a:p>
            <a:pPr>
              <a:spcBef>
                <a:spcPct val="50000"/>
              </a:spcBef>
            </a:pPr>
            <a:r>
              <a:rPr lang="es-ES" sz="2000">
                <a:solidFill>
                  <a:srgbClr val="00CC66"/>
                </a:solidFill>
                <a:latin typeface="Tahoma" pitchFamily="34" charset="0"/>
              </a:rPr>
              <a:t>La conductividad en medios líquidos (Disolución) está relacionada con la presencia de sales en solución, cuya disociación genera iones positivos y negativos capaces de transportar la energía eléctrica si se somete el líquido a un campo eléctrico. Estos conductores iónicos se denominan electrolitos o conductores electrolíticos.</a:t>
            </a:r>
          </a:p>
          <a:p>
            <a:pPr>
              <a:spcBef>
                <a:spcPct val="50000"/>
              </a:spcBef>
            </a:pPr>
            <a:r>
              <a:rPr lang="es-ES" sz="2000">
                <a:solidFill>
                  <a:srgbClr val="00CC66"/>
                </a:solidFill>
                <a:latin typeface="Tahoma" pitchFamily="34" charset="0"/>
              </a:rPr>
              <a:t>Las determinaciones de la conductividad reciben el nombre de determinaciones </a:t>
            </a:r>
            <a:r>
              <a:rPr lang="es-ES" sz="2000" b="1">
                <a:solidFill>
                  <a:srgbClr val="00CC66"/>
                </a:solidFill>
                <a:effectLst>
                  <a:outerShdw blurRad="38100" dist="38100" dir="2700000" algn="tl">
                    <a:srgbClr val="000000"/>
                  </a:outerShdw>
                </a:effectLst>
                <a:latin typeface="Tahoma" pitchFamily="34" charset="0"/>
              </a:rPr>
              <a:t>conductométricas</a:t>
            </a:r>
            <a:r>
              <a:rPr lang="es-ES" sz="2000">
                <a:solidFill>
                  <a:srgbClr val="00CC66"/>
                </a:solidFill>
                <a:latin typeface="Tahoma" pitchFamily="34" charset="0"/>
              </a:rPr>
              <a:t> y tienen muchas aplicaciones como, por ejemplo:</a:t>
            </a:r>
          </a:p>
          <a:p>
            <a:pPr>
              <a:spcBef>
                <a:spcPct val="50000"/>
              </a:spcBef>
              <a:buFontTx/>
              <a:buChar char="•"/>
            </a:pPr>
            <a:r>
              <a:rPr lang="es-ES" sz="2000">
                <a:solidFill>
                  <a:srgbClr val="00CC66"/>
                </a:solidFill>
                <a:latin typeface="Tahoma" pitchFamily="34" charset="0"/>
              </a:rPr>
              <a:t>En la electrólisis, ya que el consumo de energía eléctrica en este proceso depende en gran medida de ella. </a:t>
            </a:r>
          </a:p>
          <a:p>
            <a:pPr>
              <a:spcBef>
                <a:spcPct val="50000"/>
              </a:spcBef>
              <a:buFontTx/>
              <a:buChar char="•"/>
            </a:pPr>
            <a:r>
              <a:rPr lang="es-ES" sz="2000">
                <a:solidFill>
                  <a:srgbClr val="00CC66"/>
                </a:solidFill>
                <a:latin typeface="Tahoma" pitchFamily="34" charset="0"/>
              </a:rPr>
              <a:t>En los estudios de laboratorio para determinar el contenido de sal de varias soluciones durante la evaporación del agua (por ejemplo en el agua de calderas o en la producción de leche condensada. </a:t>
            </a:r>
          </a:p>
          <a:p>
            <a:pPr>
              <a:spcBef>
                <a:spcPct val="50000"/>
              </a:spcBef>
              <a:buFontTx/>
              <a:buChar char="•"/>
            </a:pPr>
            <a:r>
              <a:rPr lang="es-ES" sz="2000">
                <a:solidFill>
                  <a:srgbClr val="00CC66"/>
                </a:solidFill>
                <a:latin typeface="Tahoma" pitchFamily="34" charset="0"/>
              </a:rPr>
              <a:t>En el estudio de las basicidades de los ácidos, puesto que pueden ser determinadas por mediciones de la conductividad. </a:t>
            </a:r>
          </a:p>
          <a:p>
            <a:pPr>
              <a:spcBef>
                <a:spcPct val="50000"/>
              </a:spcBef>
            </a:pPr>
            <a:endParaRPr lang="es-ES" sz="2000">
              <a:solidFill>
                <a:srgbClr val="00CC66"/>
              </a:solidFill>
              <a:latin typeface="Tahoma" pitchFamily="34" charset="0"/>
            </a:endParaRPr>
          </a:p>
        </p:txBody>
      </p:sp>
    </p:spTree>
  </p:cSld>
  <p:clrMapOvr>
    <a:masterClrMapping/>
  </p:clrMapOvr>
  <p:transition spd="med">
    <p:rand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250825" y="188913"/>
            <a:ext cx="8642350" cy="6548437"/>
          </a:xfrm>
          <a:prstGeom prst="rect">
            <a:avLst/>
          </a:prstGeom>
          <a:noFill/>
          <a:ln w="9525">
            <a:noFill/>
            <a:miter lim="800000"/>
            <a:headEnd/>
            <a:tailEnd/>
          </a:ln>
          <a:effectLst/>
        </p:spPr>
        <p:txBody>
          <a:bodyPr>
            <a:spAutoFit/>
          </a:bodyPr>
          <a:lstStyle/>
          <a:p>
            <a:pPr>
              <a:spcBef>
                <a:spcPct val="50000"/>
              </a:spcBef>
            </a:pPr>
            <a:r>
              <a:rPr lang="es-ES">
                <a:solidFill>
                  <a:srgbClr val="CCFFFF"/>
                </a:solidFill>
                <a:latin typeface="Tahoma" pitchFamily="34" charset="0"/>
              </a:rPr>
              <a:t>Para determinar las solubilidades de electrólitos escasamente solubles y para hallar concentraciones de electrólitos en soluciones por titulación. </a:t>
            </a:r>
          </a:p>
          <a:p>
            <a:pPr>
              <a:spcBef>
                <a:spcPct val="50000"/>
              </a:spcBef>
            </a:pPr>
            <a:r>
              <a:rPr lang="es-ES">
                <a:solidFill>
                  <a:srgbClr val="CCFFFF"/>
                </a:solidFill>
                <a:latin typeface="Tahoma" pitchFamily="34" charset="0"/>
              </a:rPr>
              <a:t>La base de las determinaciones de la solubilidad es que las soluciones saturadas de electrólitos escasamente solubles pueden ser consideradas como infinitamente diluidas. Midiendo la conductividad específica de semejante solución y calculando la conductividad equivalente según ella, se halla la concentración del electrólito, es decir, su solubilidad.</a:t>
            </a:r>
          </a:p>
          <a:p>
            <a:pPr>
              <a:spcBef>
                <a:spcPct val="50000"/>
              </a:spcBef>
            </a:pPr>
            <a:r>
              <a:rPr lang="es-ES">
                <a:solidFill>
                  <a:srgbClr val="CCFFFF"/>
                </a:solidFill>
                <a:latin typeface="Tahoma" pitchFamily="34" charset="0"/>
              </a:rPr>
              <a:t>Un método práctico sumamente importante es el de la titulación conductométrica, o sea la determinación de la concentración de un electrólito en solución por la medición de su conductividad durante la titulación. Este método resulta especialmente valioso para las soluciones turbias o fuertemente coloreadas que con frecuencia no pueden ser tituladas con el empleo de indicadores.</a:t>
            </a:r>
          </a:p>
          <a:p>
            <a:pPr>
              <a:spcBef>
                <a:spcPct val="50000"/>
              </a:spcBef>
            </a:pPr>
            <a:r>
              <a:rPr lang="es-ES">
                <a:solidFill>
                  <a:srgbClr val="CCFFFF"/>
                </a:solidFill>
                <a:latin typeface="Tahoma" pitchFamily="34" charset="0"/>
              </a:rPr>
              <a:t>La conductividad eléctrica se utiliza para determinar la salinidad (contenido de sales) de suelos y substratos de cultivo, ya que se disuelven éstos en agua y se mide la conductividad del medio líquido resultante. Suele estar referenciada a 25 °C y el valor obtenido debe corregirse en función de la temperatura. Coexisten muchas unidades de expresión de la conductividad para este fin, aunque las más utilizadas son dS/m (deciSiemens por metro), mmhos/cm (milimhos por centímetro) y según los organismos de normalización europeos mS/m (miliSiemens por metro). El contenido de sales de un suelo o substrato también se puede expresar por la resistividad (se solía expresar así en Francia antes de la aplicación de las normas INEN).</a:t>
            </a:r>
          </a:p>
        </p:txBody>
      </p:sp>
    </p:spTree>
  </p:cSld>
  <p:clrMapOvr>
    <a:masterClrMapping/>
  </p:clrMapOvr>
  <p:transition spd="med">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WordArt 2" descr="Papel carta"/>
          <p:cNvSpPr>
            <a:spLocks noChangeArrowheads="1" noChangeShapeType="1" noTextEdit="1"/>
          </p:cNvSpPr>
          <p:nvPr/>
        </p:nvSpPr>
        <p:spPr bwMode="auto">
          <a:xfrm rot="1001696">
            <a:off x="395288" y="0"/>
            <a:ext cx="3167062" cy="1285875"/>
          </a:xfrm>
          <a:prstGeom prst="rect">
            <a:avLst/>
          </a:prstGeom>
        </p:spPr>
        <p:txBody>
          <a:bodyPr wrap="none" fromWordArt="1">
            <a:prstTxWarp prst="textSlantUp">
              <a:avLst>
                <a:gd name="adj" fmla="val 55556"/>
              </a:avLst>
            </a:prstTxWarp>
          </a:bodyPr>
          <a:lstStyle/>
          <a:p>
            <a:pPr algn="ctr"/>
            <a:r>
              <a:rPr lang="es-ES" sz="3600" kern="10">
                <a:ln w="9525">
                  <a:solidFill>
                    <a:srgbClr val="FF9900"/>
                  </a:solidFill>
                  <a:round/>
                  <a:headEnd/>
                  <a:tailEnd/>
                </a:ln>
                <a:blipFill dpi="0" rotWithShape="1">
                  <a:blip r:embed="rId2"/>
                  <a:srcRect/>
                  <a:tile tx="0" ty="0" sx="100000" sy="100000" flip="none" algn="tl"/>
                </a:blipFill>
                <a:latin typeface="Bradley Hand ITC"/>
              </a:rPr>
              <a:t>de un medio</a:t>
            </a:r>
          </a:p>
        </p:txBody>
      </p:sp>
      <p:sp>
        <p:nvSpPr>
          <p:cNvPr id="7171" name="Text Box 3"/>
          <p:cNvSpPr txBox="1">
            <a:spLocks noChangeArrowheads="1"/>
          </p:cNvSpPr>
          <p:nvPr/>
        </p:nvSpPr>
        <p:spPr bwMode="auto">
          <a:xfrm>
            <a:off x="179388" y="1341438"/>
            <a:ext cx="4138612" cy="5035550"/>
          </a:xfrm>
          <a:prstGeom prst="rect">
            <a:avLst/>
          </a:prstGeom>
          <a:noFill/>
          <a:ln w="9525">
            <a:noFill/>
            <a:miter lim="800000"/>
            <a:headEnd/>
            <a:tailEnd/>
          </a:ln>
          <a:effectLst/>
        </p:spPr>
        <p:txBody>
          <a:bodyPr>
            <a:spAutoFit/>
          </a:bodyPr>
          <a:lstStyle/>
          <a:p>
            <a:pPr>
              <a:spcBef>
                <a:spcPct val="50000"/>
              </a:spcBef>
            </a:pPr>
            <a:r>
              <a:rPr lang="es-ES" b="1">
                <a:solidFill>
                  <a:srgbClr val="99CC00"/>
                </a:solidFill>
                <a:latin typeface="Tahoma" pitchFamily="34" charset="0"/>
                <a:cs typeface="Times New Roman" pitchFamily="18" charset="0"/>
              </a:rPr>
              <a:t>la capacidad que tienen el medio (que por lo general contiene las sales inorgánicas en solución o electrolitos) para conducir la corriente electrica. El agua pura, practicamente no conduce la corriente, sin embargo el agua con sales disueltas conduce la corriente eléctrica. Los iones cargados positiva y negativamente son los que conducen la corriente, y la cantidad conducida dependerá del número de iones presentes y de su movilidad. En la mayoría de las soluciones acuosas, entre mayor sea la cantidad de sales disueltas, mayor será la conductividad.</a:t>
            </a:r>
          </a:p>
        </p:txBody>
      </p:sp>
      <p:sp>
        <p:nvSpPr>
          <p:cNvPr id="7172" name="Text Box 4"/>
          <p:cNvSpPr txBox="1">
            <a:spLocks noChangeArrowheads="1"/>
          </p:cNvSpPr>
          <p:nvPr/>
        </p:nvSpPr>
        <p:spPr bwMode="auto">
          <a:xfrm>
            <a:off x="4284663" y="404813"/>
            <a:ext cx="4679950" cy="641350"/>
          </a:xfrm>
          <a:prstGeom prst="rect">
            <a:avLst/>
          </a:prstGeom>
          <a:noFill/>
          <a:ln w="9525">
            <a:noFill/>
            <a:miter lim="800000"/>
            <a:headEnd/>
            <a:tailEnd/>
          </a:ln>
          <a:effectLst/>
        </p:spPr>
        <p:txBody>
          <a:bodyPr>
            <a:spAutoFit/>
          </a:bodyPr>
          <a:lstStyle/>
          <a:p>
            <a:pPr algn="ctr">
              <a:spcBef>
                <a:spcPct val="50000"/>
              </a:spcBef>
            </a:pPr>
            <a:r>
              <a:rPr lang="es-ES" b="1">
                <a:solidFill>
                  <a:srgbClr val="FF66FF"/>
                </a:solidFill>
                <a:latin typeface="Tahoma" pitchFamily="34" charset="0"/>
                <a:cs typeface="Times New Roman" pitchFamily="18" charset="0"/>
              </a:rPr>
              <a:t>Valores de conductividad de algunas muestras típicas  </a:t>
            </a:r>
            <a:r>
              <a:rPr lang="es-ES" b="1">
                <a:solidFill>
                  <a:srgbClr val="FF66FF"/>
                </a:solidFill>
                <a:latin typeface="Tahoma" pitchFamily="34" charset="0"/>
              </a:rPr>
              <a:t> </a:t>
            </a:r>
          </a:p>
        </p:txBody>
      </p:sp>
      <p:sp>
        <p:nvSpPr>
          <p:cNvPr id="7173" name="Rectangle 5"/>
          <p:cNvSpPr>
            <a:spLocks noChangeArrowheads="1"/>
          </p:cNvSpPr>
          <p:nvPr/>
        </p:nvSpPr>
        <p:spPr bwMode="auto">
          <a:xfrm>
            <a:off x="0" y="2389188"/>
            <a:ext cx="5303838" cy="0"/>
          </a:xfrm>
          <a:prstGeom prst="rect">
            <a:avLst/>
          </a:prstGeom>
          <a:solidFill>
            <a:srgbClr val="99CCFF"/>
          </a:solidFill>
          <a:ln w="9525">
            <a:noFill/>
            <a:miter lim="800000"/>
            <a:headEnd/>
            <a:tailEnd/>
          </a:ln>
          <a:effectLst/>
        </p:spPr>
        <p:txBody>
          <a:bodyPr wrap="none" anchor="ctr">
            <a:spAutoFit/>
          </a:bodyPr>
          <a:lstStyle/>
          <a:p>
            <a:endParaRPr lang="es-ES"/>
          </a:p>
        </p:txBody>
      </p:sp>
      <p:graphicFrame>
        <p:nvGraphicFramePr>
          <p:cNvPr id="7262" name="Group 94"/>
          <p:cNvGraphicFramePr>
            <a:graphicFrameLocks noGrp="1"/>
          </p:cNvGraphicFramePr>
          <p:nvPr/>
        </p:nvGraphicFramePr>
        <p:xfrm>
          <a:off x="4500563" y="1196975"/>
          <a:ext cx="4319587" cy="5416552"/>
        </p:xfrm>
        <a:graphic>
          <a:graphicData uri="http://schemas.openxmlformats.org/drawingml/2006/table">
            <a:tbl>
              <a:tblPr/>
              <a:tblGrid>
                <a:gridCol w="2246312"/>
                <a:gridCol w="2073275"/>
              </a:tblGrid>
              <a:tr h="12795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s-ES" sz="1800" b="1" i="0" u="none" strike="noStrike" cap="none" normalizeH="0" baseline="0" smtClean="0">
                        <a:ln>
                          <a:noFill/>
                        </a:ln>
                        <a:solidFill>
                          <a:srgbClr val="009999"/>
                        </a:solidFill>
                        <a:effectLst>
                          <a:outerShdw blurRad="38100" dist="38100" dir="2700000" algn="tl">
                            <a:srgbClr val="000000"/>
                          </a:outerShdw>
                        </a:effectLst>
                        <a:latin typeface="Tahoma"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CFF66"/>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rgbClr val="009999"/>
                          </a:solidFill>
                          <a:effectLst/>
                          <a:latin typeface="Tahoma" pitchFamily="34" charset="0"/>
                          <a:cs typeface="Times New Roman" pitchFamily="18" charset="0"/>
                        </a:rPr>
                        <a:t>Conductividad a 25°C </a:t>
                      </a:r>
                      <a:endParaRPr kumimoji="0" lang="es-ES" sz="1800" b="1" i="0" u="none" strike="noStrike" cap="none" normalizeH="0" baseline="0" smtClean="0">
                        <a:ln>
                          <a:noFill/>
                        </a:ln>
                        <a:solidFill>
                          <a:srgbClr val="009999"/>
                        </a:solidFill>
                        <a:effectLst/>
                        <a:latin typeface="Tahoma"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CFF66"/>
                    </a:solidFill>
                  </a:tcPr>
                </a:tc>
              </a:tr>
              <a:tr h="646113">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rgbClr val="009999"/>
                          </a:solidFill>
                          <a:effectLst/>
                          <a:latin typeface="Tahoma" pitchFamily="34" charset="0"/>
                          <a:cs typeface="Times New Roman" pitchFamily="18" charset="0"/>
                        </a:rPr>
                        <a:t>Agua Ultra-pura</a:t>
                      </a:r>
                      <a:endParaRPr kumimoji="0" lang="es-ES" sz="1800" b="1" i="0" u="none" strike="noStrike" cap="none" normalizeH="0" baseline="0" smtClean="0">
                        <a:ln>
                          <a:noFill/>
                        </a:ln>
                        <a:solidFill>
                          <a:srgbClr val="009999"/>
                        </a:solidFill>
                        <a:effectLst/>
                        <a:latin typeface="Tahoma"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CFF66"/>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rgbClr val="009999"/>
                          </a:solidFill>
                          <a:effectLst/>
                          <a:latin typeface="Tahoma" pitchFamily="34" charset="0"/>
                          <a:cs typeface="Times New Roman" pitchFamily="18" charset="0"/>
                        </a:rPr>
                        <a:t>0.05 µS/cm </a:t>
                      </a:r>
                      <a:endParaRPr kumimoji="0" lang="es-ES" sz="1800" b="1" i="0" u="none" strike="noStrike" cap="none" normalizeH="0" baseline="0" smtClean="0">
                        <a:ln>
                          <a:noFill/>
                        </a:ln>
                        <a:solidFill>
                          <a:srgbClr val="009999"/>
                        </a:solidFill>
                        <a:effectLst/>
                        <a:latin typeface="Tahoma"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CFF66"/>
                    </a:solidFill>
                  </a:tcPr>
                </a:tc>
              </a:tr>
              <a:tr h="682625">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rgbClr val="009999"/>
                          </a:solidFill>
                          <a:effectLst/>
                          <a:latin typeface="Tahoma" pitchFamily="34" charset="0"/>
                          <a:cs typeface="Times New Roman" pitchFamily="18" charset="0"/>
                        </a:rPr>
                        <a:t>Agua de alimentación a calderas</a:t>
                      </a:r>
                      <a:endParaRPr kumimoji="0" lang="es-ES" sz="1800" b="1" i="0" u="none" strike="noStrike" cap="none" normalizeH="0" baseline="0" smtClean="0">
                        <a:ln>
                          <a:noFill/>
                        </a:ln>
                        <a:solidFill>
                          <a:srgbClr val="009999"/>
                        </a:solidFill>
                        <a:effectLst/>
                        <a:latin typeface="Tahoma"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CFF66"/>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rgbClr val="009999"/>
                          </a:solidFill>
                          <a:effectLst/>
                          <a:latin typeface="Tahoma" pitchFamily="34" charset="0"/>
                          <a:cs typeface="Times New Roman" pitchFamily="18" charset="0"/>
                        </a:rPr>
                        <a:t>1 a 5 µS/cm </a:t>
                      </a:r>
                      <a:endParaRPr kumimoji="0" lang="es-ES" sz="1800" b="1" i="0" u="none" strike="noStrike" cap="none" normalizeH="0" baseline="0" smtClean="0">
                        <a:ln>
                          <a:noFill/>
                        </a:ln>
                        <a:solidFill>
                          <a:srgbClr val="009999"/>
                        </a:solidFill>
                        <a:effectLst/>
                        <a:latin typeface="Tahoma"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CFF66"/>
                    </a:solidFill>
                  </a:tcPr>
                </a:tc>
              </a:tr>
              <a:tr h="644525">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rgbClr val="009999"/>
                          </a:solidFill>
                          <a:effectLst/>
                          <a:latin typeface="Tahoma" pitchFamily="34" charset="0"/>
                          <a:cs typeface="Times New Roman" pitchFamily="18" charset="0"/>
                        </a:rPr>
                        <a:t>Agua potable</a:t>
                      </a:r>
                      <a:endParaRPr kumimoji="0" lang="es-ES" sz="1800" b="1" i="0" u="none" strike="noStrike" cap="none" normalizeH="0" baseline="0" smtClean="0">
                        <a:ln>
                          <a:noFill/>
                        </a:ln>
                        <a:solidFill>
                          <a:srgbClr val="009999"/>
                        </a:solidFill>
                        <a:effectLst/>
                        <a:latin typeface="Tahoma"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CFF66"/>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rgbClr val="009999"/>
                          </a:solidFill>
                          <a:effectLst/>
                          <a:latin typeface="Tahoma" pitchFamily="34" charset="0"/>
                          <a:cs typeface="Times New Roman" pitchFamily="18" charset="0"/>
                        </a:rPr>
                        <a:t>50 a 100 µS/cm </a:t>
                      </a:r>
                      <a:endParaRPr kumimoji="0" lang="es-ES" sz="1800" b="1" i="0" u="none" strike="noStrike" cap="none" normalizeH="0" baseline="0" smtClean="0">
                        <a:ln>
                          <a:noFill/>
                        </a:ln>
                        <a:solidFill>
                          <a:srgbClr val="009999"/>
                        </a:solidFill>
                        <a:effectLst/>
                        <a:latin typeface="Tahoma"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CFF66"/>
                    </a:solidFill>
                  </a:tcPr>
                </a:tc>
              </a:tr>
              <a:tr h="642938">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rgbClr val="009999"/>
                          </a:solidFill>
                          <a:effectLst/>
                          <a:latin typeface="Tahoma" pitchFamily="34" charset="0"/>
                          <a:cs typeface="Times New Roman" pitchFamily="18" charset="0"/>
                        </a:rPr>
                        <a:t>Solución de Suelo</a:t>
                      </a:r>
                      <a:endParaRPr kumimoji="0" lang="es-ES" sz="1800" b="1" i="0" u="none" strike="noStrike" cap="none" normalizeH="0" baseline="0" smtClean="0">
                        <a:ln>
                          <a:noFill/>
                        </a:ln>
                        <a:solidFill>
                          <a:srgbClr val="009999"/>
                        </a:solidFill>
                        <a:effectLst/>
                        <a:latin typeface="Tahoma"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CFF66"/>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rgbClr val="009999"/>
                          </a:solidFill>
                          <a:effectLst/>
                          <a:latin typeface="Tahoma" pitchFamily="34" charset="0"/>
                          <a:cs typeface="Times New Roman" pitchFamily="18" charset="0"/>
                        </a:rPr>
                        <a:t>0.5 - 2.5 mS/cm </a:t>
                      </a:r>
                      <a:endParaRPr kumimoji="0" lang="es-ES" sz="1800" b="1" i="0" u="none" strike="noStrike" cap="none" normalizeH="0" baseline="0" smtClean="0">
                        <a:ln>
                          <a:noFill/>
                        </a:ln>
                        <a:solidFill>
                          <a:srgbClr val="009999"/>
                        </a:solidFill>
                        <a:effectLst/>
                        <a:latin typeface="Tahoma"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CFF66"/>
                    </a:solidFill>
                  </a:tcPr>
                </a:tc>
              </a:tr>
              <a:tr h="646113">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rgbClr val="009999"/>
                          </a:solidFill>
                          <a:effectLst/>
                          <a:latin typeface="Tahoma" pitchFamily="34" charset="0"/>
                          <a:cs typeface="Times New Roman" pitchFamily="18" charset="0"/>
                        </a:rPr>
                        <a:t>Agua de mar</a:t>
                      </a:r>
                      <a:endParaRPr kumimoji="0" lang="es-ES" sz="1800" b="1" i="0" u="none" strike="noStrike" cap="none" normalizeH="0" baseline="0" smtClean="0">
                        <a:ln>
                          <a:noFill/>
                        </a:ln>
                        <a:solidFill>
                          <a:srgbClr val="009999"/>
                        </a:solidFill>
                        <a:effectLst/>
                        <a:latin typeface="Tahoma"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CFF66"/>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rgbClr val="009999"/>
                          </a:solidFill>
                          <a:effectLst/>
                          <a:latin typeface="Tahoma" pitchFamily="34" charset="0"/>
                          <a:cs typeface="Times New Roman" pitchFamily="18" charset="0"/>
                        </a:rPr>
                        <a:t>53.0 mS/cm </a:t>
                      </a:r>
                      <a:endParaRPr kumimoji="0" lang="es-ES" sz="1800" b="1" i="0" u="none" strike="noStrike" cap="none" normalizeH="0" baseline="0" smtClean="0">
                        <a:ln>
                          <a:noFill/>
                        </a:ln>
                        <a:solidFill>
                          <a:srgbClr val="009999"/>
                        </a:solidFill>
                        <a:effectLst/>
                        <a:latin typeface="Tahoma"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CFF66"/>
                    </a:solidFill>
                  </a:tcPr>
                </a:tc>
              </a:tr>
              <a:tr h="642938">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rgbClr val="009999"/>
                          </a:solidFill>
                          <a:effectLst/>
                          <a:latin typeface="Tahoma" pitchFamily="34" charset="0"/>
                          <a:cs typeface="Times New Roman" pitchFamily="18" charset="0"/>
                        </a:rPr>
                        <a:t>5 % NaOH</a:t>
                      </a:r>
                      <a:endParaRPr kumimoji="0" lang="es-ES" sz="1800" b="1" i="0" u="none" strike="noStrike" cap="none" normalizeH="0" baseline="0" smtClean="0">
                        <a:ln>
                          <a:noFill/>
                        </a:ln>
                        <a:solidFill>
                          <a:srgbClr val="009999"/>
                        </a:solidFill>
                        <a:effectLst/>
                        <a:latin typeface="Tahoma"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CFF66"/>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smtClean="0">
                          <a:ln>
                            <a:noFill/>
                          </a:ln>
                          <a:solidFill>
                            <a:srgbClr val="009999"/>
                          </a:solidFill>
                          <a:effectLst/>
                          <a:latin typeface="Tahoma" pitchFamily="34" charset="0"/>
                          <a:cs typeface="Times New Roman" pitchFamily="18" charset="0"/>
                        </a:rPr>
                        <a:t>223.0 mS/cm </a:t>
                      </a:r>
                      <a:endParaRPr kumimoji="0" lang="es-ES" sz="1800" b="1" i="0" u="none" strike="noStrike" cap="none" normalizeH="0" baseline="0" smtClean="0">
                        <a:ln>
                          <a:noFill/>
                        </a:ln>
                        <a:solidFill>
                          <a:srgbClr val="009999"/>
                        </a:solidFill>
                        <a:effectLst/>
                        <a:latin typeface="Tahoma"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CFF66"/>
                    </a:solidFill>
                  </a:tcPr>
                </a:tc>
              </a:tr>
            </a:tbl>
          </a:graphicData>
        </a:graphic>
      </p:graphicFrame>
    </p:spTree>
  </p:cSld>
  <p:clrMapOvr>
    <a:masterClrMapping/>
  </p:clrMapOvr>
  <p:transition spd="med">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WordArt 2"/>
          <p:cNvSpPr>
            <a:spLocks noChangeArrowheads="1" noChangeShapeType="1" noTextEdit="1"/>
          </p:cNvSpPr>
          <p:nvPr/>
        </p:nvSpPr>
        <p:spPr bwMode="auto">
          <a:xfrm rot="-573484">
            <a:off x="0" y="2349500"/>
            <a:ext cx="8893175" cy="2016125"/>
          </a:xfrm>
          <a:prstGeom prst="rect">
            <a:avLst/>
          </a:prstGeom>
        </p:spPr>
        <p:txBody>
          <a:bodyPr wrap="none" fromWordArt="1">
            <a:prstTxWarp prst="textFadeUp">
              <a:avLst>
                <a:gd name="adj" fmla="val 9991"/>
              </a:avLst>
            </a:prstTxWarp>
          </a:bodyPr>
          <a:lstStyle/>
          <a:p>
            <a:pPr algn="ctr"/>
            <a:r>
              <a:rPr lang="es-ES" sz="3600" kern="10">
                <a:ln w="12700">
                  <a:solidFill>
                    <a:srgbClr val="FF66FF"/>
                  </a:solidFill>
                  <a:round/>
                  <a:headEnd/>
                  <a:tailEnd/>
                </a:ln>
                <a:gradFill rotWithShape="0">
                  <a:gsLst>
                    <a:gs pos="0">
                      <a:srgbClr val="99FFCC"/>
                    </a:gs>
                    <a:gs pos="100000">
                      <a:srgbClr val="FF99FF"/>
                    </a:gs>
                  </a:gsLst>
                  <a:lin ang="19473484" scaled="1"/>
                </a:gradFill>
                <a:effectLst>
                  <a:outerShdw dist="35921" dir="2700000" sy="50000" rotWithShape="0">
                    <a:srgbClr val="875B0D">
                      <a:alpha val="70000"/>
                    </a:srgbClr>
                  </a:outerShdw>
                </a:effectLst>
                <a:latin typeface="BlippoBlaD"/>
              </a:rPr>
              <a:t>Deducción de fórmulas</a:t>
            </a:r>
          </a:p>
        </p:txBody>
      </p:sp>
    </p:spTree>
  </p:cSld>
  <p:clrMapOvr>
    <a:masterClrMapping/>
  </p:clrMapOvr>
  <p:transition spd="med">
    <p:wheel spokes="8"/>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Dibujo1"/>
          <p:cNvPicPr>
            <a:picLocks noChangeAspect="1" noChangeArrowheads="1"/>
          </p:cNvPicPr>
          <p:nvPr/>
        </p:nvPicPr>
        <p:blipFill>
          <a:blip r:embed="rId2"/>
          <a:srcRect/>
          <a:stretch>
            <a:fillRect/>
          </a:stretch>
        </p:blipFill>
        <p:spPr bwMode="auto">
          <a:xfrm>
            <a:off x="684213" y="188913"/>
            <a:ext cx="7705725" cy="3024187"/>
          </a:xfrm>
          <a:prstGeom prst="rect">
            <a:avLst/>
          </a:prstGeom>
          <a:noFill/>
          <a:ln w="9525">
            <a:noFill/>
            <a:miter lim="800000"/>
            <a:headEnd/>
            <a:tailEnd/>
          </a:ln>
        </p:spPr>
      </p:pic>
      <p:sp>
        <p:nvSpPr>
          <p:cNvPr id="9219" name="Text Box 3"/>
          <p:cNvSpPr txBox="1">
            <a:spLocks noChangeArrowheads="1"/>
          </p:cNvSpPr>
          <p:nvPr/>
        </p:nvSpPr>
        <p:spPr bwMode="auto">
          <a:xfrm>
            <a:off x="539750" y="3284538"/>
            <a:ext cx="8064500" cy="3387725"/>
          </a:xfrm>
          <a:prstGeom prst="rect">
            <a:avLst/>
          </a:prstGeom>
          <a:noFill/>
          <a:ln w="9525">
            <a:noFill/>
            <a:miter lim="800000"/>
            <a:headEnd/>
            <a:tailEnd/>
          </a:ln>
          <a:effectLst/>
        </p:spPr>
        <p:txBody>
          <a:bodyPr>
            <a:spAutoFit/>
          </a:bodyPr>
          <a:lstStyle/>
          <a:p>
            <a:r>
              <a:rPr lang="es-ES" b="1">
                <a:solidFill>
                  <a:srgbClr val="66FFFF"/>
                </a:solidFill>
                <a:latin typeface="Tahoma" pitchFamily="34" charset="0"/>
              </a:rPr>
              <a:t>Sean:</a:t>
            </a:r>
          </a:p>
          <a:p>
            <a:r>
              <a:rPr lang="es-ES" b="1">
                <a:solidFill>
                  <a:srgbClr val="66FFFF"/>
                </a:solidFill>
                <a:latin typeface="Tahoma" pitchFamily="34" charset="0"/>
              </a:rPr>
              <a:t>dA = Diferencial de Área. </a:t>
            </a:r>
            <a:br>
              <a:rPr lang="es-ES" b="1">
                <a:solidFill>
                  <a:srgbClr val="66FFFF"/>
                </a:solidFill>
                <a:latin typeface="Tahoma" pitchFamily="34" charset="0"/>
              </a:rPr>
            </a:br>
            <a:r>
              <a:rPr lang="es-ES" b="1">
                <a:solidFill>
                  <a:srgbClr val="66FFFF"/>
                </a:solidFill>
                <a:latin typeface="Tahoma" pitchFamily="34" charset="0"/>
              </a:rPr>
              <a:t>Lx = Camino o ruta de cada filamento de Corriente Eléctrica.</a:t>
            </a:r>
            <a:br>
              <a:rPr lang="es-ES" b="1">
                <a:solidFill>
                  <a:srgbClr val="66FFFF"/>
                </a:solidFill>
                <a:latin typeface="Tahoma" pitchFamily="34" charset="0"/>
              </a:rPr>
            </a:br>
            <a:r>
              <a:rPr lang="es-ES" b="1">
                <a:solidFill>
                  <a:srgbClr val="66FFFF"/>
                </a:solidFill>
                <a:latin typeface="Tahoma" pitchFamily="34" charset="0"/>
              </a:rPr>
              <a:t>Rx = Resistencia Eléctrica de cada ruta.</a:t>
            </a:r>
            <a:br>
              <a:rPr lang="es-ES" b="1">
                <a:solidFill>
                  <a:srgbClr val="66FFFF"/>
                </a:solidFill>
                <a:latin typeface="Tahoma" pitchFamily="34" charset="0"/>
              </a:rPr>
            </a:br>
            <a:r>
              <a:rPr lang="es-ES" b="1">
                <a:solidFill>
                  <a:srgbClr val="66FFFF"/>
                </a:solidFill>
                <a:latin typeface="Tahoma" pitchFamily="34" charset="0"/>
              </a:rPr>
              <a:t>Rt = Resistencia global de todas las rutas.</a:t>
            </a:r>
            <a:br>
              <a:rPr lang="es-ES" b="1">
                <a:solidFill>
                  <a:srgbClr val="66FFFF"/>
                </a:solidFill>
                <a:latin typeface="Tahoma" pitchFamily="34" charset="0"/>
              </a:rPr>
            </a:br>
            <a:r>
              <a:rPr lang="es-ES" b="1">
                <a:solidFill>
                  <a:srgbClr val="66FFFF"/>
                </a:solidFill>
                <a:latin typeface="Tahoma" pitchFamily="34" charset="0"/>
              </a:rPr>
              <a:t>r = Resistividad del Material</a:t>
            </a:r>
            <a:br>
              <a:rPr lang="es-ES" b="1">
                <a:solidFill>
                  <a:srgbClr val="66FFFF"/>
                </a:solidFill>
                <a:latin typeface="Tahoma" pitchFamily="34" charset="0"/>
              </a:rPr>
            </a:br>
            <a:r>
              <a:rPr lang="es-ES" b="1">
                <a:solidFill>
                  <a:srgbClr val="66FFFF"/>
                </a:solidFill>
                <a:latin typeface="Tahoma" pitchFamily="34" charset="0"/>
              </a:rPr>
              <a:t>C.E. = Conductividad del material</a:t>
            </a:r>
            <a:br>
              <a:rPr lang="es-ES" b="1">
                <a:solidFill>
                  <a:srgbClr val="66FFFF"/>
                </a:solidFill>
                <a:latin typeface="Tahoma" pitchFamily="34" charset="0"/>
              </a:rPr>
            </a:br>
            <a:r>
              <a:rPr lang="es-ES" b="1">
                <a:solidFill>
                  <a:srgbClr val="66FFFF"/>
                </a:solidFill>
                <a:latin typeface="Tahoma" pitchFamily="34" charset="0"/>
              </a:rPr>
              <a:t>It = Conducción; Intensidad total de corriente que pasa de una placa a la otra.</a:t>
            </a:r>
            <a:br>
              <a:rPr lang="es-ES" b="1">
                <a:solidFill>
                  <a:srgbClr val="66FFFF"/>
                </a:solidFill>
                <a:latin typeface="Tahoma" pitchFamily="34" charset="0"/>
              </a:rPr>
            </a:br>
            <a:r>
              <a:rPr lang="es-ES" b="1">
                <a:solidFill>
                  <a:srgbClr val="66FFFF"/>
                </a:solidFill>
                <a:latin typeface="Tahoma" pitchFamily="34" charset="0"/>
              </a:rPr>
              <a:t>Vt = Diferencia de Potencial entre las placas.</a:t>
            </a:r>
          </a:p>
          <a:p>
            <a:r>
              <a:rPr lang="es-ES" b="1">
                <a:solidFill>
                  <a:srgbClr val="66FFFF"/>
                </a:solidFill>
                <a:latin typeface="Tahoma" pitchFamily="34" charset="0"/>
              </a:rPr>
              <a:t>It/Vt = Conductancia, la cual es el inverso de la Resistencia o sea 1/Rt</a:t>
            </a:r>
          </a:p>
        </p:txBody>
      </p:sp>
    </p:spTree>
  </p:cSld>
  <p:clrMapOvr>
    <a:masterClrMapping/>
  </p:clrMapOvr>
  <p:transition spd="med">
    <p:wheel spokes="3"/>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Ecuacion_1"/>
          <p:cNvPicPr>
            <a:picLocks noChangeAspect="1" noChangeArrowheads="1"/>
          </p:cNvPicPr>
          <p:nvPr/>
        </p:nvPicPr>
        <p:blipFill>
          <a:blip r:embed="rId2"/>
          <a:srcRect/>
          <a:stretch>
            <a:fillRect/>
          </a:stretch>
        </p:blipFill>
        <p:spPr bwMode="auto">
          <a:xfrm>
            <a:off x="539750" y="476250"/>
            <a:ext cx="7993063" cy="911225"/>
          </a:xfrm>
          <a:prstGeom prst="rect">
            <a:avLst/>
          </a:prstGeom>
          <a:noFill/>
          <a:ln w="9525">
            <a:noFill/>
            <a:miter lim="800000"/>
            <a:headEnd/>
            <a:tailEnd/>
          </a:ln>
        </p:spPr>
      </p:pic>
      <p:pic>
        <p:nvPicPr>
          <p:cNvPr id="10243" name="Picture 3" descr="Ecuacion_2"/>
          <p:cNvPicPr>
            <a:picLocks noChangeAspect="1" noChangeArrowheads="1"/>
          </p:cNvPicPr>
          <p:nvPr/>
        </p:nvPicPr>
        <p:blipFill>
          <a:blip r:embed="rId3"/>
          <a:srcRect/>
          <a:stretch>
            <a:fillRect/>
          </a:stretch>
        </p:blipFill>
        <p:spPr bwMode="auto">
          <a:xfrm>
            <a:off x="539750" y="1700213"/>
            <a:ext cx="3527425" cy="1009650"/>
          </a:xfrm>
          <a:prstGeom prst="rect">
            <a:avLst/>
          </a:prstGeom>
          <a:noFill/>
          <a:ln w="9525">
            <a:noFill/>
            <a:miter lim="800000"/>
            <a:headEnd/>
            <a:tailEnd/>
          </a:ln>
        </p:spPr>
      </p:pic>
      <p:sp>
        <p:nvSpPr>
          <p:cNvPr id="10245" name="Rectangle 5"/>
          <p:cNvSpPr>
            <a:spLocks noChangeArrowheads="1"/>
          </p:cNvSpPr>
          <p:nvPr/>
        </p:nvSpPr>
        <p:spPr bwMode="auto">
          <a:xfrm>
            <a:off x="611188" y="2924175"/>
            <a:ext cx="1355725" cy="366713"/>
          </a:xfrm>
          <a:prstGeom prst="rect">
            <a:avLst/>
          </a:prstGeom>
          <a:noFill/>
          <a:ln w="9525">
            <a:noFill/>
            <a:miter lim="800000"/>
            <a:headEnd/>
            <a:tailEnd/>
          </a:ln>
          <a:effectLst/>
        </p:spPr>
        <p:txBody>
          <a:bodyPr wrap="none" anchor="ctr">
            <a:spAutoFit/>
          </a:bodyPr>
          <a:lstStyle/>
          <a:p>
            <a:pPr algn="just"/>
            <a:r>
              <a:rPr lang="es-ES" b="1">
                <a:solidFill>
                  <a:srgbClr val="FF99FF"/>
                </a:solidFill>
                <a:latin typeface="Tahoma" pitchFamily="34" charset="0"/>
                <a:cs typeface="Times New Roman" pitchFamily="18" charset="0"/>
              </a:rPr>
              <a:t>De donde</a:t>
            </a:r>
            <a:r>
              <a:rPr lang="es-ES" b="1">
                <a:solidFill>
                  <a:srgbClr val="CC3399"/>
                </a:solidFill>
                <a:latin typeface="Tahoma" pitchFamily="34" charset="0"/>
                <a:cs typeface="Times New Roman" pitchFamily="18" charset="0"/>
              </a:rPr>
              <a:t>:</a:t>
            </a:r>
          </a:p>
        </p:txBody>
      </p:sp>
      <p:pic>
        <p:nvPicPr>
          <p:cNvPr id="10246" name="Picture 6" descr="Ecuacion_3"/>
          <p:cNvPicPr>
            <a:picLocks noChangeAspect="1" noChangeArrowheads="1"/>
          </p:cNvPicPr>
          <p:nvPr/>
        </p:nvPicPr>
        <p:blipFill>
          <a:blip r:embed="rId4"/>
          <a:srcRect/>
          <a:stretch>
            <a:fillRect/>
          </a:stretch>
        </p:blipFill>
        <p:spPr bwMode="auto">
          <a:xfrm>
            <a:off x="611188" y="3573463"/>
            <a:ext cx="7921625" cy="825500"/>
          </a:xfrm>
          <a:prstGeom prst="rect">
            <a:avLst/>
          </a:prstGeom>
          <a:noFill/>
          <a:ln w="9525">
            <a:noFill/>
            <a:miter lim="800000"/>
            <a:headEnd/>
            <a:tailEnd/>
          </a:ln>
        </p:spPr>
      </p:pic>
      <p:pic>
        <p:nvPicPr>
          <p:cNvPr id="10247" name="Picture 7" descr="Ecuacion_4"/>
          <p:cNvPicPr>
            <a:picLocks noChangeAspect="1" noChangeArrowheads="1"/>
          </p:cNvPicPr>
          <p:nvPr/>
        </p:nvPicPr>
        <p:blipFill>
          <a:blip r:embed="rId5"/>
          <a:srcRect/>
          <a:stretch>
            <a:fillRect/>
          </a:stretch>
        </p:blipFill>
        <p:spPr bwMode="auto">
          <a:xfrm>
            <a:off x="611188" y="4724400"/>
            <a:ext cx="5113337" cy="968375"/>
          </a:xfrm>
          <a:prstGeom prst="rect">
            <a:avLst/>
          </a:prstGeom>
          <a:noFill/>
          <a:ln w="9525">
            <a:noFill/>
            <a:miter lim="800000"/>
            <a:headEnd/>
            <a:tailEnd/>
          </a:ln>
        </p:spPr>
      </p:pic>
    </p:spTree>
  </p:cSld>
  <p:clrMapOvr>
    <a:masterClrMapping/>
  </p:clrMapOvr>
  <p:transition spd="med">
    <p:wedge/>
  </p:transition>
</p:sld>
</file>

<file path=ppt/theme/theme1.xml><?xml version="1.0" encoding="utf-8"?>
<a:theme xmlns:a="http://schemas.openxmlformats.org/drawingml/2006/main" name="Onda">
  <a:themeElements>
    <a:clrScheme name="Onda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Ond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nda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Onda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Onda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Onda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Onda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Onda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Onda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Onda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Onda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Ripple</Template>
  <TotalTime>42</TotalTime>
  <Words>778</Words>
  <Application>Microsoft Office PowerPoint</Application>
  <PresentationFormat>Presentación en pantalla (4:3)</PresentationFormat>
  <Paragraphs>36</Paragraphs>
  <Slides>10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10</vt:i4>
      </vt:variant>
    </vt:vector>
  </HeadingPairs>
  <TitlesOfParts>
    <vt:vector size="15" baseType="lpstr">
      <vt:lpstr>Arial</vt:lpstr>
      <vt:lpstr>Wingdings</vt:lpstr>
      <vt:lpstr>Tahoma</vt:lpstr>
      <vt:lpstr>Times New Roman</vt:lpstr>
      <vt:lpstr>Onda</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vector>
  </TitlesOfParts>
  <Company>FAMILIA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GINA</dc:creator>
  <cp:lastModifiedBy>Administrador</cp:lastModifiedBy>
  <cp:revision>8</cp:revision>
  <dcterms:created xsi:type="dcterms:W3CDTF">2007-06-26T02:18:08Z</dcterms:created>
  <dcterms:modified xsi:type="dcterms:W3CDTF">2009-07-27T17:36:02Z</dcterms:modified>
</cp:coreProperties>
</file>