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2" r:id="rId2"/>
    <p:sldId id="264" r:id="rId3"/>
    <p:sldId id="267" r:id="rId4"/>
    <p:sldId id="268" r:id="rId5"/>
    <p:sldId id="261" r:id="rId6"/>
    <p:sldId id="269" r:id="rId7"/>
    <p:sldId id="270" r:id="rId8"/>
    <p:sldId id="271" r:id="rId9"/>
    <p:sldId id="273" r:id="rId10"/>
    <p:sldId id="274" r:id="rId11"/>
    <p:sldId id="275" r:id="rId12"/>
    <p:sldId id="276" r:id="rId1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relyOnVml="1" encoding="utf-8"/>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0"/>
    <p:restoredTop sz="94600"/>
  </p:normalViewPr>
  <p:slideViewPr>
    <p:cSldViewPr>
      <p:cViewPr varScale="1">
        <p:scale>
          <a:sx n="54" d="100"/>
          <a:sy n="54" d="100"/>
        </p:scale>
        <p:origin x="-7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17475"/>
            <a:ext cx="9142413" cy="6738938"/>
            <a:chOff x="0" y="74"/>
            <a:chExt cx="5759" cy="4245"/>
          </a:xfrm>
        </p:grpSpPr>
        <p:sp>
          <p:nvSpPr>
            <p:cNvPr id="3075" name="Rectangle 3"/>
            <p:cNvSpPr>
              <a:spLocks noChangeArrowheads="1"/>
            </p:cNvSpPr>
            <p:nvPr/>
          </p:nvSpPr>
          <p:spPr bwMode="invGray">
            <a:xfrm>
              <a:off x="432" y="4113"/>
              <a:ext cx="2208" cy="206"/>
            </a:xfrm>
            <a:prstGeom prst="rect">
              <a:avLst/>
            </a:prstGeom>
            <a:solidFill>
              <a:schemeClr val="hlink"/>
            </a:solidFill>
            <a:ln w="9525">
              <a:noFill/>
              <a:miter lim="800000"/>
              <a:headEnd/>
              <a:tailEnd/>
            </a:ln>
          </p:spPr>
          <p:txBody>
            <a:bodyPr/>
            <a:lstStyle/>
            <a:p>
              <a:endParaRPr lang="es-ES"/>
            </a:p>
          </p:txBody>
        </p:sp>
        <p:sp>
          <p:nvSpPr>
            <p:cNvPr id="3076" name="Rectangle 4"/>
            <p:cNvSpPr>
              <a:spLocks noChangeArrowheads="1"/>
            </p:cNvSpPr>
            <p:nvPr/>
          </p:nvSpPr>
          <p:spPr bwMode="invGray">
            <a:xfrm>
              <a:off x="432" y="1536"/>
              <a:ext cx="5327" cy="480"/>
            </a:xfrm>
            <a:prstGeom prst="rect">
              <a:avLst/>
            </a:prstGeom>
            <a:solidFill>
              <a:schemeClr val="hlink"/>
            </a:solidFill>
            <a:ln w="9525">
              <a:noFill/>
              <a:miter lim="800000"/>
              <a:headEnd/>
              <a:tailEnd/>
            </a:ln>
          </p:spPr>
          <p:txBody>
            <a:bodyPr/>
            <a:lstStyle/>
            <a:p>
              <a:endParaRPr lang="es-ES"/>
            </a:p>
          </p:txBody>
        </p:sp>
        <p:sp>
          <p:nvSpPr>
            <p:cNvPr id="3077" name="Oval 5"/>
            <p:cNvSpPr>
              <a:spLocks noChangeArrowheads="1"/>
            </p:cNvSpPr>
            <p:nvPr/>
          </p:nvSpPr>
          <p:spPr bwMode="invGray">
            <a:xfrm>
              <a:off x="555" y="74"/>
              <a:ext cx="42" cy="42"/>
            </a:xfrm>
            <a:prstGeom prst="ellipse">
              <a:avLst/>
            </a:prstGeom>
            <a:solidFill>
              <a:schemeClr val="tx2"/>
            </a:solidFill>
            <a:ln w="9525">
              <a:noFill/>
              <a:round/>
              <a:headEnd/>
              <a:tailEnd/>
            </a:ln>
          </p:spPr>
          <p:txBody>
            <a:bodyPr/>
            <a:lstStyle/>
            <a:p>
              <a:endParaRPr lang="es-ES"/>
            </a:p>
          </p:txBody>
        </p:sp>
        <p:sp>
          <p:nvSpPr>
            <p:cNvPr id="3078" name="Oval 6"/>
            <p:cNvSpPr>
              <a:spLocks noChangeArrowheads="1"/>
            </p:cNvSpPr>
            <p:nvPr/>
          </p:nvSpPr>
          <p:spPr bwMode="invGray">
            <a:xfrm>
              <a:off x="555" y="219"/>
              <a:ext cx="42" cy="41"/>
            </a:xfrm>
            <a:prstGeom prst="ellipse">
              <a:avLst/>
            </a:prstGeom>
            <a:solidFill>
              <a:schemeClr val="tx2"/>
            </a:solidFill>
            <a:ln w="9525">
              <a:noFill/>
              <a:round/>
              <a:headEnd/>
              <a:tailEnd/>
            </a:ln>
          </p:spPr>
          <p:txBody>
            <a:bodyPr/>
            <a:lstStyle/>
            <a:p>
              <a:endParaRPr lang="es-ES"/>
            </a:p>
          </p:txBody>
        </p:sp>
        <p:sp>
          <p:nvSpPr>
            <p:cNvPr id="3079" name="Oval 7"/>
            <p:cNvSpPr>
              <a:spLocks noChangeArrowheads="1"/>
            </p:cNvSpPr>
            <p:nvPr/>
          </p:nvSpPr>
          <p:spPr bwMode="invGray">
            <a:xfrm>
              <a:off x="555" y="362"/>
              <a:ext cx="42" cy="41"/>
            </a:xfrm>
            <a:prstGeom prst="ellipse">
              <a:avLst/>
            </a:prstGeom>
            <a:solidFill>
              <a:schemeClr val="tx2"/>
            </a:solidFill>
            <a:ln w="9525">
              <a:noFill/>
              <a:round/>
              <a:headEnd/>
              <a:tailEnd/>
            </a:ln>
          </p:spPr>
          <p:txBody>
            <a:bodyPr/>
            <a:lstStyle/>
            <a:p>
              <a:endParaRPr lang="es-ES"/>
            </a:p>
          </p:txBody>
        </p:sp>
        <p:sp>
          <p:nvSpPr>
            <p:cNvPr id="3080" name="Oval 8"/>
            <p:cNvSpPr>
              <a:spLocks noChangeArrowheads="1"/>
            </p:cNvSpPr>
            <p:nvPr/>
          </p:nvSpPr>
          <p:spPr bwMode="invGray">
            <a:xfrm>
              <a:off x="555" y="651"/>
              <a:ext cx="42" cy="41"/>
            </a:xfrm>
            <a:prstGeom prst="ellipse">
              <a:avLst/>
            </a:prstGeom>
            <a:solidFill>
              <a:schemeClr val="tx2"/>
            </a:solidFill>
            <a:ln w="9525">
              <a:noFill/>
              <a:round/>
              <a:headEnd/>
              <a:tailEnd/>
            </a:ln>
          </p:spPr>
          <p:txBody>
            <a:bodyPr/>
            <a:lstStyle/>
            <a:p>
              <a:endParaRPr lang="es-ES"/>
            </a:p>
          </p:txBody>
        </p:sp>
        <p:sp>
          <p:nvSpPr>
            <p:cNvPr id="3081" name="Oval 9"/>
            <p:cNvSpPr>
              <a:spLocks noChangeArrowheads="1"/>
            </p:cNvSpPr>
            <p:nvPr/>
          </p:nvSpPr>
          <p:spPr bwMode="invGray">
            <a:xfrm>
              <a:off x="555" y="794"/>
              <a:ext cx="42" cy="42"/>
            </a:xfrm>
            <a:prstGeom prst="ellipse">
              <a:avLst/>
            </a:prstGeom>
            <a:solidFill>
              <a:schemeClr val="tx2"/>
            </a:solidFill>
            <a:ln w="9525">
              <a:noFill/>
              <a:round/>
              <a:headEnd/>
              <a:tailEnd/>
            </a:ln>
          </p:spPr>
          <p:txBody>
            <a:bodyPr/>
            <a:lstStyle/>
            <a:p>
              <a:endParaRPr lang="es-ES"/>
            </a:p>
          </p:txBody>
        </p:sp>
        <p:sp>
          <p:nvSpPr>
            <p:cNvPr id="3082" name="Oval 10"/>
            <p:cNvSpPr>
              <a:spLocks noChangeArrowheads="1"/>
            </p:cNvSpPr>
            <p:nvPr/>
          </p:nvSpPr>
          <p:spPr bwMode="invGray">
            <a:xfrm>
              <a:off x="555" y="939"/>
              <a:ext cx="42" cy="41"/>
            </a:xfrm>
            <a:prstGeom prst="ellipse">
              <a:avLst/>
            </a:prstGeom>
            <a:solidFill>
              <a:schemeClr val="tx2"/>
            </a:solidFill>
            <a:ln w="9525">
              <a:noFill/>
              <a:round/>
              <a:headEnd/>
              <a:tailEnd/>
            </a:ln>
          </p:spPr>
          <p:txBody>
            <a:bodyPr/>
            <a:lstStyle/>
            <a:p>
              <a:endParaRPr lang="es-ES"/>
            </a:p>
          </p:txBody>
        </p:sp>
        <p:sp>
          <p:nvSpPr>
            <p:cNvPr id="3083" name="Oval 11"/>
            <p:cNvSpPr>
              <a:spLocks noChangeArrowheads="1"/>
            </p:cNvSpPr>
            <p:nvPr/>
          </p:nvSpPr>
          <p:spPr bwMode="invGray">
            <a:xfrm>
              <a:off x="555" y="1082"/>
              <a:ext cx="42" cy="41"/>
            </a:xfrm>
            <a:prstGeom prst="ellipse">
              <a:avLst/>
            </a:prstGeom>
            <a:solidFill>
              <a:schemeClr val="tx2"/>
            </a:solidFill>
            <a:ln w="9525">
              <a:noFill/>
              <a:round/>
              <a:headEnd/>
              <a:tailEnd/>
            </a:ln>
          </p:spPr>
          <p:txBody>
            <a:bodyPr/>
            <a:lstStyle/>
            <a:p>
              <a:endParaRPr lang="es-ES"/>
            </a:p>
          </p:txBody>
        </p:sp>
        <p:sp>
          <p:nvSpPr>
            <p:cNvPr id="3084" name="Oval 12"/>
            <p:cNvSpPr>
              <a:spLocks noChangeArrowheads="1"/>
            </p:cNvSpPr>
            <p:nvPr/>
          </p:nvSpPr>
          <p:spPr bwMode="invGray">
            <a:xfrm>
              <a:off x="555" y="1227"/>
              <a:ext cx="42" cy="40"/>
            </a:xfrm>
            <a:prstGeom prst="ellipse">
              <a:avLst/>
            </a:prstGeom>
            <a:solidFill>
              <a:schemeClr val="tx2"/>
            </a:solidFill>
            <a:ln w="9525">
              <a:noFill/>
              <a:round/>
              <a:headEnd/>
              <a:tailEnd/>
            </a:ln>
          </p:spPr>
          <p:txBody>
            <a:bodyPr/>
            <a:lstStyle/>
            <a:p>
              <a:endParaRPr lang="es-ES"/>
            </a:p>
          </p:txBody>
        </p:sp>
        <p:sp>
          <p:nvSpPr>
            <p:cNvPr id="3085" name="Oval 13"/>
            <p:cNvSpPr>
              <a:spLocks noChangeArrowheads="1"/>
            </p:cNvSpPr>
            <p:nvPr/>
          </p:nvSpPr>
          <p:spPr bwMode="invGray">
            <a:xfrm>
              <a:off x="555" y="1371"/>
              <a:ext cx="42" cy="41"/>
            </a:xfrm>
            <a:prstGeom prst="ellipse">
              <a:avLst/>
            </a:prstGeom>
            <a:solidFill>
              <a:schemeClr val="tx2"/>
            </a:solidFill>
            <a:ln w="9525">
              <a:noFill/>
              <a:round/>
              <a:headEnd/>
              <a:tailEnd/>
            </a:ln>
          </p:spPr>
          <p:txBody>
            <a:bodyPr/>
            <a:lstStyle/>
            <a:p>
              <a:endParaRPr lang="es-ES"/>
            </a:p>
          </p:txBody>
        </p:sp>
        <p:grpSp>
          <p:nvGrpSpPr>
            <p:cNvPr id="3086" name="Group 14"/>
            <p:cNvGrpSpPr>
              <a:grpSpLocks/>
            </p:cNvGrpSpPr>
            <p:nvPr/>
          </p:nvGrpSpPr>
          <p:grpSpPr bwMode="auto">
            <a:xfrm>
              <a:off x="2859" y="4202"/>
              <a:ext cx="2729" cy="41"/>
              <a:chOff x="2859" y="4202"/>
              <a:chExt cx="2729" cy="41"/>
            </a:xfrm>
          </p:grpSpPr>
          <p:sp>
            <p:nvSpPr>
              <p:cNvPr id="3087" name="Oval 15"/>
              <p:cNvSpPr>
                <a:spLocks noChangeArrowheads="1"/>
              </p:cNvSpPr>
              <p:nvPr/>
            </p:nvSpPr>
            <p:spPr bwMode="invGray">
              <a:xfrm>
                <a:off x="2859" y="4202"/>
                <a:ext cx="42" cy="41"/>
              </a:xfrm>
              <a:prstGeom prst="ellipse">
                <a:avLst/>
              </a:prstGeom>
              <a:solidFill>
                <a:schemeClr val="tx2"/>
              </a:solidFill>
              <a:ln w="9525">
                <a:noFill/>
                <a:round/>
                <a:headEnd/>
                <a:tailEnd/>
              </a:ln>
            </p:spPr>
            <p:txBody>
              <a:bodyPr/>
              <a:lstStyle/>
              <a:p>
                <a:endParaRPr lang="es-ES"/>
              </a:p>
            </p:txBody>
          </p:sp>
          <p:sp>
            <p:nvSpPr>
              <p:cNvPr id="3088" name="Oval 16"/>
              <p:cNvSpPr>
                <a:spLocks noChangeArrowheads="1"/>
              </p:cNvSpPr>
              <p:nvPr/>
            </p:nvSpPr>
            <p:spPr bwMode="invGray">
              <a:xfrm>
                <a:off x="3243" y="4202"/>
                <a:ext cx="42" cy="41"/>
              </a:xfrm>
              <a:prstGeom prst="ellipse">
                <a:avLst/>
              </a:prstGeom>
              <a:solidFill>
                <a:schemeClr val="tx2"/>
              </a:solidFill>
              <a:ln w="9525">
                <a:noFill/>
                <a:round/>
                <a:headEnd/>
                <a:tailEnd/>
              </a:ln>
            </p:spPr>
            <p:txBody>
              <a:bodyPr/>
              <a:lstStyle/>
              <a:p>
                <a:endParaRPr lang="es-ES"/>
              </a:p>
            </p:txBody>
          </p:sp>
          <p:sp>
            <p:nvSpPr>
              <p:cNvPr id="3089" name="Oval 17"/>
              <p:cNvSpPr>
                <a:spLocks noChangeArrowheads="1"/>
              </p:cNvSpPr>
              <p:nvPr/>
            </p:nvSpPr>
            <p:spPr bwMode="invGray">
              <a:xfrm>
                <a:off x="3627" y="4202"/>
                <a:ext cx="41" cy="41"/>
              </a:xfrm>
              <a:prstGeom prst="ellipse">
                <a:avLst/>
              </a:prstGeom>
              <a:solidFill>
                <a:schemeClr val="tx2"/>
              </a:solidFill>
              <a:ln w="9525">
                <a:noFill/>
                <a:round/>
                <a:headEnd/>
                <a:tailEnd/>
              </a:ln>
            </p:spPr>
            <p:txBody>
              <a:bodyPr/>
              <a:lstStyle/>
              <a:p>
                <a:endParaRPr lang="es-ES"/>
              </a:p>
            </p:txBody>
          </p:sp>
          <p:sp>
            <p:nvSpPr>
              <p:cNvPr id="3090" name="Oval 18"/>
              <p:cNvSpPr>
                <a:spLocks noChangeArrowheads="1"/>
              </p:cNvSpPr>
              <p:nvPr/>
            </p:nvSpPr>
            <p:spPr bwMode="invGray">
              <a:xfrm>
                <a:off x="4011" y="4202"/>
                <a:ext cx="41" cy="41"/>
              </a:xfrm>
              <a:prstGeom prst="ellipse">
                <a:avLst/>
              </a:prstGeom>
              <a:solidFill>
                <a:schemeClr val="tx2"/>
              </a:solidFill>
              <a:ln w="9525">
                <a:noFill/>
                <a:round/>
                <a:headEnd/>
                <a:tailEnd/>
              </a:ln>
            </p:spPr>
            <p:txBody>
              <a:bodyPr/>
              <a:lstStyle/>
              <a:p>
                <a:endParaRPr lang="es-ES"/>
              </a:p>
            </p:txBody>
          </p:sp>
          <p:sp>
            <p:nvSpPr>
              <p:cNvPr id="3091" name="Oval 19"/>
              <p:cNvSpPr>
                <a:spLocks noChangeArrowheads="1"/>
              </p:cNvSpPr>
              <p:nvPr/>
            </p:nvSpPr>
            <p:spPr bwMode="invGray">
              <a:xfrm>
                <a:off x="4395" y="4202"/>
                <a:ext cx="42" cy="41"/>
              </a:xfrm>
              <a:prstGeom prst="ellipse">
                <a:avLst/>
              </a:prstGeom>
              <a:solidFill>
                <a:schemeClr val="tx2"/>
              </a:solidFill>
              <a:ln w="9525">
                <a:noFill/>
                <a:round/>
                <a:headEnd/>
                <a:tailEnd/>
              </a:ln>
            </p:spPr>
            <p:txBody>
              <a:bodyPr/>
              <a:lstStyle/>
              <a:p>
                <a:endParaRPr lang="es-ES"/>
              </a:p>
            </p:txBody>
          </p:sp>
          <p:sp>
            <p:nvSpPr>
              <p:cNvPr id="3092" name="Oval 20"/>
              <p:cNvSpPr>
                <a:spLocks noChangeArrowheads="1"/>
              </p:cNvSpPr>
              <p:nvPr/>
            </p:nvSpPr>
            <p:spPr bwMode="invGray">
              <a:xfrm>
                <a:off x="4779" y="4202"/>
                <a:ext cx="42" cy="41"/>
              </a:xfrm>
              <a:prstGeom prst="ellipse">
                <a:avLst/>
              </a:prstGeom>
              <a:solidFill>
                <a:schemeClr val="tx2"/>
              </a:solidFill>
              <a:ln w="9525">
                <a:noFill/>
                <a:round/>
                <a:headEnd/>
                <a:tailEnd/>
              </a:ln>
            </p:spPr>
            <p:txBody>
              <a:bodyPr/>
              <a:lstStyle/>
              <a:p>
                <a:endParaRPr lang="es-ES"/>
              </a:p>
            </p:txBody>
          </p:sp>
          <p:sp>
            <p:nvSpPr>
              <p:cNvPr id="3093" name="Oval 21"/>
              <p:cNvSpPr>
                <a:spLocks noChangeArrowheads="1"/>
              </p:cNvSpPr>
              <p:nvPr/>
            </p:nvSpPr>
            <p:spPr bwMode="invGray">
              <a:xfrm>
                <a:off x="5163" y="4202"/>
                <a:ext cx="42" cy="41"/>
              </a:xfrm>
              <a:prstGeom prst="ellipse">
                <a:avLst/>
              </a:prstGeom>
              <a:solidFill>
                <a:schemeClr val="tx2"/>
              </a:solidFill>
              <a:ln w="9525">
                <a:noFill/>
                <a:round/>
                <a:headEnd/>
                <a:tailEnd/>
              </a:ln>
            </p:spPr>
            <p:txBody>
              <a:bodyPr/>
              <a:lstStyle/>
              <a:p>
                <a:endParaRPr lang="es-ES"/>
              </a:p>
            </p:txBody>
          </p:sp>
          <p:sp>
            <p:nvSpPr>
              <p:cNvPr id="3094" name="Oval 22"/>
              <p:cNvSpPr>
                <a:spLocks noChangeArrowheads="1"/>
              </p:cNvSpPr>
              <p:nvPr/>
            </p:nvSpPr>
            <p:spPr bwMode="invGray">
              <a:xfrm>
                <a:off x="5547" y="4202"/>
                <a:ext cx="41" cy="41"/>
              </a:xfrm>
              <a:prstGeom prst="ellipse">
                <a:avLst/>
              </a:prstGeom>
              <a:solidFill>
                <a:schemeClr val="tx2"/>
              </a:solidFill>
              <a:ln w="9525">
                <a:noFill/>
                <a:round/>
                <a:headEnd/>
                <a:tailEnd/>
              </a:ln>
            </p:spPr>
            <p:txBody>
              <a:bodyPr/>
              <a:lstStyle/>
              <a:p>
                <a:endParaRPr lang="es-ES"/>
              </a:p>
            </p:txBody>
          </p:sp>
        </p:grpSp>
        <p:sp>
          <p:nvSpPr>
            <p:cNvPr id="3095" name="Oval 23"/>
            <p:cNvSpPr>
              <a:spLocks noChangeArrowheads="1"/>
            </p:cNvSpPr>
            <p:nvPr/>
          </p:nvSpPr>
          <p:spPr bwMode="invGray">
            <a:xfrm>
              <a:off x="555" y="507"/>
              <a:ext cx="42" cy="40"/>
            </a:xfrm>
            <a:prstGeom prst="ellipse">
              <a:avLst/>
            </a:prstGeom>
            <a:solidFill>
              <a:schemeClr val="tx2"/>
            </a:solidFill>
            <a:ln w="9525">
              <a:noFill/>
              <a:round/>
              <a:headEnd/>
              <a:tailEnd/>
            </a:ln>
          </p:spPr>
          <p:txBody>
            <a:bodyPr/>
            <a:lstStyle/>
            <a:p>
              <a:endParaRPr lang="es-ES"/>
            </a:p>
          </p:txBody>
        </p:sp>
        <p:grpSp>
          <p:nvGrpSpPr>
            <p:cNvPr id="3096" name="Group 24"/>
            <p:cNvGrpSpPr>
              <a:grpSpLocks/>
            </p:cNvGrpSpPr>
            <p:nvPr/>
          </p:nvGrpSpPr>
          <p:grpSpPr bwMode="auto">
            <a:xfrm>
              <a:off x="0" y="2327"/>
              <a:ext cx="1203" cy="1203"/>
              <a:chOff x="0" y="2327"/>
              <a:chExt cx="1203" cy="1203"/>
            </a:xfrm>
          </p:grpSpPr>
          <p:sp>
            <p:nvSpPr>
              <p:cNvPr id="3097" name="Freeform 25"/>
              <p:cNvSpPr>
                <a:spLocks/>
              </p:cNvSpPr>
              <p:nvPr/>
            </p:nvSpPr>
            <p:spPr bwMode="invGray">
              <a:xfrm>
                <a:off x="0" y="2394"/>
                <a:ext cx="443" cy="1033"/>
              </a:xfrm>
              <a:custGeom>
                <a:avLst/>
                <a:gdLst/>
                <a:ahLst/>
                <a:cxnLst>
                  <a:cxn ang="0">
                    <a:pos x="290" y="1016"/>
                  </a:cxn>
                  <a:cxn ang="0">
                    <a:pos x="316" y="974"/>
                  </a:cxn>
                  <a:cxn ang="0">
                    <a:pos x="354" y="920"/>
                  </a:cxn>
                  <a:cxn ang="0">
                    <a:pos x="384" y="884"/>
                  </a:cxn>
                  <a:cxn ang="0">
                    <a:pos x="381" y="832"/>
                  </a:cxn>
                  <a:cxn ang="0">
                    <a:pos x="370" y="794"/>
                  </a:cxn>
                  <a:cxn ang="0">
                    <a:pos x="361" y="760"/>
                  </a:cxn>
                  <a:cxn ang="0">
                    <a:pos x="361" y="734"/>
                  </a:cxn>
                  <a:cxn ang="0">
                    <a:pos x="359" y="707"/>
                  </a:cxn>
                  <a:cxn ang="0">
                    <a:pos x="373" y="691"/>
                  </a:cxn>
                  <a:cxn ang="0">
                    <a:pos x="391" y="686"/>
                  </a:cxn>
                  <a:cxn ang="0">
                    <a:pos x="395" y="680"/>
                  </a:cxn>
                  <a:cxn ang="0">
                    <a:pos x="390" y="671"/>
                  </a:cxn>
                  <a:cxn ang="0">
                    <a:pos x="386" y="660"/>
                  </a:cxn>
                  <a:cxn ang="0">
                    <a:pos x="437" y="635"/>
                  </a:cxn>
                  <a:cxn ang="0">
                    <a:pos x="442" y="619"/>
                  </a:cxn>
                  <a:cxn ang="0">
                    <a:pos x="438" y="604"/>
                  </a:cxn>
                  <a:cxn ang="0">
                    <a:pos x="400" y="543"/>
                  </a:cxn>
                  <a:cxn ang="0">
                    <a:pos x="384" y="474"/>
                  </a:cxn>
                  <a:cxn ang="0">
                    <a:pos x="354" y="455"/>
                  </a:cxn>
                  <a:cxn ang="0">
                    <a:pos x="326" y="433"/>
                  </a:cxn>
                  <a:cxn ang="0">
                    <a:pos x="312" y="411"/>
                  </a:cxn>
                  <a:cxn ang="0">
                    <a:pos x="307" y="391"/>
                  </a:cxn>
                  <a:cxn ang="0">
                    <a:pos x="290" y="339"/>
                  </a:cxn>
                  <a:cxn ang="0">
                    <a:pos x="308" y="289"/>
                  </a:cxn>
                  <a:cxn ang="0">
                    <a:pos x="298" y="278"/>
                  </a:cxn>
                  <a:cxn ang="0">
                    <a:pos x="280" y="307"/>
                  </a:cxn>
                  <a:cxn ang="0">
                    <a:pos x="269" y="283"/>
                  </a:cxn>
                  <a:cxn ang="0">
                    <a:pos x="272" y="224"/>
                  </a:cxn>
                  <a:cxn ang="0">
                    <a:pos x="280" y="177"/>
                  </a:cxn>
                  <a:cxn ang="0">
                    <a:pos x="280" y="146"/>
                  </a:cxn>
                  <a:cxn ang="0">
                    <a:pos x="281" y="123"/>
                  </a:cxn>
                  <a:cxn ang="0">
                    <a:pos x="290" y="104"/>
                  </a:cxn>
                  <a:cxn ang="0">
                    <a:pos x="296" y="97"/>
                  </a:cxn>
                  <a:cxn ang="0">
                    <a:pos x="298" y="94"/>
                  </a:cxn>
                  <a:cxn ang="0">
                    <a:pos x="301" y="92"/>
                  </a:cxn>
                  <a:cxn ang="0">
                    <a:pos x="307" y="83"/>
                  </a:cxn>
                  <a:cxn ang="0">
                    <a:pos x="317" y="79"/>
                  </a:cxn>
                  <a:cxn ang="0">
                    <a:pos x="328" y="77"/>
                  </a:cxn>
                  <a:cxn ang="0">
                    <a:pos x="337" y="74"/>
                  </a:cxn>
                  <a:cxn ang="0">
                    <a:pos x="345" y="67"/>
                  </a:cxn>
                  <a:cxn ang="0">
                    <a:pos x="337" y="50"/>
                  </a:cxn>
                  <a:cxn ang="0">
                    <a:pos x="337" y="47"/>
                  </a:cxn>
                  <a:cxn ang="0">
                    <a:pos x="337" y="43"/>
                  </a:cxn>
                  <a:cxn ang="0">
                    <a:pos x="337" y="41"/>
                  </a:cxn>
                  <a:cxn ang="0">
                    <a:pos x="334" y="38"/>
                  </a:cxn>
                  <a:cxn ang="0">
                    <a:pos x="321" y="21"/>
                  </a:cxn>
                  <a:cxn ang="0">
                    <a:pos x="316" y="0"/>
                  </a:cxn>
                  <a:cxn ang="0">
                    <a:pos x="188" y="94"/>
                  </a:cxn>
                  <a:cxn ang="0">
                    <a:pos x="88" y="218"/>
                  </a:cxn>
                  <a:cxn ang="0">
                    <a:pos x="21" y="366"/>
                  </a:cxn>
                  <a:cxn ang="0">
                    <a:pos x="0" y="530"/>
                  </a:cxn>
                  <a:cxn ang="0">
                    <a:pos x="20" y="680"/>
                  </a:cxn>
                  <a:cxn ang="0">
                    <a:pos x="74" y="819"/>
                  </a:cxn>
                  <a:cxn ang="0">
                    <a:pos x="160" y="938"/>
                  </a:cxn>
                  <a:cxn ang="0">
                    <a:pos x="272" y="1032"/>
                  </a:cxn>
                </a:cxnLst>
                <a:rect l="0" t="0" r="r" b="b"/>
                <a:pathLst>
                  <a:path w="443" h="1033">
                    <a:moveTo>
                      <a:pt x="272" y="1032"/>
                    </a:moveTo>
                    <a:lnTo>
                      <a:pt x="290" y="1016"/>
                    </a:lnTo>
                    <a:lnTo>
                      <a:pt x="301" y="992"/>
                    </a:lnTo>
                    <a:lnTo>
                      <a:pt x="316" y="974"/>
                    </a:lnTo>
                    <a:lnTo>
                      <a:pt x="328" y="955"/>
                    </a:lnTo>
                    <a:lnTo>
                      <a:pt x="354" y="920"/>
                    </a:lnTo>
                    <a:lnTo>
                      <a:pt x="373" y="904"/>
                    </a:lnTo>
                    <a:lnTo>
                      <a:pt x="384" y="884"/>
                    </a:lnTo>
                    <a:lnTo>
                      <a:pt x="390" y="848"/>
                    </a:lnTo>
                    <a:lnTo>
                      <a:pt x="381" y="832"/>
                    </a:lnTo>
                    <a:lnTo>
                      <a:pt x="375" y="812"/>
                    </a:lnTo>
                    <a:lnTo>
                      <a:pt x="370" y="794"/>
                    </a:lnTo>
                    <a:lnTo>
                      <a:pt x="361" y="774"/>
                    </a:lnTo>
                    <a:lnTo>
                      <a:pt x="361" y="760"/>
                    </a:lnTo>
                    <a:lnTo>
                      <a:pt x="361" y="747"/>
                    </a:lnTo>
                    <a:lnTo>
                      <a:pt x="361" y="734"/>
                    </a:lnTo>
                    <a:lnTo>
                      <a:pt x="359" y="722"/>
                    </a:lnTo>
                    <a:lnTo>
                      <a:pt x="359" y="707"/>
                    </a:lnTo>
                    <a:lnTo>
                      <a:pt x="364" y="698"/>
                    </a:lnTo>
                    <a:lnTo>
                      <a:pt x="373" y="691"/>
                    </a:lnTo>
                    <a:lnTo>
                      <a:pt x="390" y="686"/>
                    </a:lnTo>
                    <a:lnTo>
                      <a:pt x="391" y="686"/>
                    </a:lnTo>
                    <a:lnTo>
                      <a:pt x="395" y="682"/>
                    </a:lnTo>
                    <a:lnTo>
                      <a:pt x="395" y="680"/>
                    </a:lnTo>
                    <a:lnTo>
                      <a:pt x="395" y="677"/>
                    </a:lnTo>
                    <a:lnTo>
                      <a:pt x="390" y="671"/>
                    </a:lnTo>
                    <a:lnTo>
                      <a:pt x="386" y="666"/>
                    </a:lnTo>
                    <a:lnTo>
                      <a:pt x="386" y="660"/>
                    </a:lnTo>
                    <a:lnTo>
                      <a:pt x="395" y="655"/>
                    </a:lnTo>
                    <a:lnTo>
                      <a:pt x="437" y="635"/>
                    </a:lnTo>
                    <a:lnTo>
                      <a:pt x="442" y="626"/>
                    </a:lnTo>
                    <a:lnTo>
                      <a:pt x="442" y="619"/>
                    </a:lnTo>
                    <a:lnTo>
                      <a:pt x="442" y="613"/>
                    </a:lnTo>
                    <a:lnTo>
                      <a:pt x="438" y="604"/>
                    </a:lnTo>
                    <a:lnTo>
                      <a:pt x="417" y="577"/>
                    </a:lnTo>
                    <a:lnTo>
                      <a:pt x="400" y="543"/>
                    </a:lnTo>
                    <a:lnTo>
                      <a:pt x="391" y="511"/>
                    </a:lnTo>
                    <a:lnTo>
                      <a:pt x="384" y="474"/>
                    </a:lnTo>
                    <a:lnTo>
                      <a:pt x="368" y="465"/>
                    </a:lnTo>
                    <a:lnTo>
                      <a:pt x="354" y="455"/>
                    </a:lnTo>
                    <a:lnTo>
                      <a:pt x="339" y="444"/>
                    </a:lnTo>
                    <a:lnTo>
                      <a:pt x="326" y="433"/>
                    </a:lnTo>
                    <a:lnTo>
                      <a:pt x="317" y="422"/>
                    </a:lnTo>
                    <a:lnTo>
                      <a:pt x="312" y="411"/>
                    </a:lnTo>
                    <a:lnTo>
                      <a:pt x="308" y="402"/>
                    </a:lnTo>
                    <a:lnTo>
                      <a:pt x="307" y="391"/>
                    </a:lnTo>
                    <a:lnTo>
                      <a:pt x="285" y="363"/>
                    </a:lnTo>
                    <a:lnTo>
                      <a:pt x="290" y="339"/>
                    </a:lnTo>
                    <a:lnTo>
                      <a:pt x="301" y="314"/>
                    </a:lnTo>
                    <a:lnTo>
                      <a:pt x="308" y="289"/>
                    </a:lnTo>
                    <a:lnTo>
                      <a:pt x="308" y="267"/>
                    </a:lnTo>
                    <a:lnTo>
                      <a:pt x="298" y="278"/>
                    </a:lnTo>
                    <a:lnTo>
                      <a:pt x="287" y="294"/>
                    </a:lnTo>
                    <a:lnTo>
                      <a:pt x="280" y="307"/>
                    </a:lnTo>
                    <a:lnTo>
                      <a:pt x="272" y="314"/>
                    </a:lnTo>
                    <a:lnTo>
                      <a:pt x="269" y="283"/>
                    </a:lnTo>
                    <a:lnTo>
                      <a:pt x="271" y="254"/>
                    </a:lnTo>
                    <a:lnTo>
                      <a:pt x="272" y="224"/>
                    </a:lnTo>
                    <a:lnTo>
                      <a:pt x="272" y="195"/>
                    </a:lnTo>
                    <a:lnTo>
                      <a:pt x="280" y="177"/>
                    </a:lnTo>
                    <a:lnTo>
                      <a:pt x="280" y="164"/>
                    </a:lnTo>
                    <a:lnTo>
                      <a:pt x="280" y="146"/>
                    </a:lnTo>
                    <a:lnTo>
                      <a:pt x="281" y="133"/>
                    </a:lnTo>
                    <a:lnTo>
                      <a:pt x="281" y="123"/>
                    </a:lnTo>
                    <a:lnTo>
                      <a:pt x="285" y="113"/>
                    </a:lnTo>
                    <a:lnTo>
                      <a:pt x="290" y="104"/>
                    </a:lnTo>
                    <a:lnTo>
                      <a:pt x="296" y="97"/>
                    </a:lnTo>
                    <a:lnTo>
                      <a:pt x="298" y="94"/>
                    </a:lnTo>
                    <a:lnTo>
                      <a:pt x="301" y="92"/>
                    </a:lnTo>
                    <a:lnTo>
                      <a:pt x="303" y="86"/>
                    </a:lnTo>
                    <a:lnTo>
                      <a:pt x="307" y="83"/>
                    </a:lnTo>
                    <a:lnTo>
                      <a:pt x="308" y="83"/>
                    </a:lnTo>
                    <a:lnTo>
                      <a:pt x="317" y="79"/>
                    </a:lnTo>
                    <a:lnTo>
                      <a:pt x="323" y="77"/>
                    </a:lnTo>
                    <a:lnTo>
                      <a:pt x="328" y="77"/>
                    </a:lnTo>
                    <a:lnTo>
                      <a:pt x="334" y="74"/>
                    </a:lnTo>
                    <a:lnTo>
                      <a:pt x="337" y="74"/>
                    </a:lnTo>
                    <a:lnTo>
                      <a:pt x="339" y="72"/>
                    </a:lnTo>
                    <a:lnTo>
                      <a:pt x="345" y="67"/>
                    </a:lnTo>
                    <a:lnTo>
                      <a:pt x="345" y="63"/>
                    </a:lnTo>
                    <a:lnTo>
                      <a:pt x="337" y="50"/>
                    </a:lnTo>
                    <a:lnTo>
                      <a:pt x="337" y="47"/>
                    </a:lnTo>
                    <a:lnTo>
                      <a:pt x="337" y="43"/>
                    </a:lnTo>
                    <a:lnTo>
                      <a:pt x="337" y="41"/>
                    </a:lnTo>
                    <a:lnTo>
                      <a:pt x="334" y="41"/>
                    </a:lnTo>
                    <a:lnTo>
                      <a:pt x="334" y="38"/>
                    </a:lnTo>
                    <a:lnTo>
                      <a:pt x="328" y="30"/>
                    </a:lnTo>
                    <a:lnTo>
                      <a:pt x="321" y="21"/>
                    </a:lnTo>
                    <a:lnTo>
                      <a:pt x="317" y="11"/>
                    </a:lnTo>
                    <a:lnTo>
                      <a:pt x="316" y="0"/>
                    </a:lnTo>
                    <a:lnTo>
                      <a:pt x="249" y="41"/>
                    </a:lnTo>
                    <a:lnTo>
                      <a:pt x="188" y="94"/>
                    </a:lnTo>
                    <a:lnTo>
                      <a:pt x="133" y="151"/>
                    </a:lnTo>
                    <a:lnTo>
                      <a:pt x="88" y="218"/>
                    </a:lnTo>
                    <a:lnTo>
                      <a:pt x="50" y="289"/>
                    </a:lnTo>
                    <a:lnTo>
                      <a:pt x="21" y="366"/>
                    </a:lnTo>
                    <a:lnTo>
                      <a:pt x="5" y="446"/>
                    </a:lnTo>
                    <a:lnTo>
                      <a:pt x="0" y="530"/>
                    </a:lnTo>
                    <a:lnTo>
                      <a:pt x="5" y="608"/>
                    </a:lnTo>
                    <a:lnTo>
                      <a:pt x="20" y="680"/>
                    </a:lnTo>
                    <a:lnTo>
                      <a:pt x="45" y="751"/>
                    </a:lnTo>
                    <a:lnTo>
                      <a:pt x="74" y="819"/>
                    </a:lnTo>
                    <a:lnTo>
                      <a:pt x="114" y="879"/>
                    </a:lnTo>
                    <a:lnTo>
                      <a:pt x="160" y="938"/>
                    </a:lnTo>
                    <a:lnTo>
                      <a:pt x="215" y="987"/>
                    </a:lnTo>
                    <a:lnTo>
                      <a:pt x="272" y="1032"/>
                    </a:lnTo>
                  </a:path>
                </a:pathLst>
              </a:custGeom>
              <a:solidFill>
                <a:schemeClr val="folHlink"/>
              </a:solidFill>
              <a:ln w="9525">
                <a:noFill/>
                <a:round/>
                <a:headEnd type="none" w="sm" len="sm"/>
                <a:tailEnd type="none" w="sm" len="sm"/>
              </a:ln>
            </p:spPr>
            <p:txBody>
              <a:bodyPr/>
              <a:lstStyle/>
              <a:p>
                <a:endParaRPr lang="es-ES"/>
              </a:p>
            </p:txBody>
          </p:sp>
          <p:sp>
            <p:nvSpPr>
              <p:cNvPr id="3098" name="Freeform 26"/>
              <p:cNvSpPr>
                <a:spLocks/>
              </p:cNvSpPr>
              <p:nvPr/>
            </p:nvSpPr>
            <p:spPr bwMode="invGray">
              <a:xfrm>
                <a:off x="379" y="2327"/>
                <a:ext cx="824" cy="1203"/>
              </a:xfrm>
              <a:custGeom>
                <a:avLst/>
                <a:gdLst/>
                <a:ahLst/>
                <a:cxnLst>
                  <a:cxn ang="0">
                    <a:pos x="796" y="688"/>
                  </a:cxn>
                  <a:cxn ang="0">
                    <a:pos x="756" y="641"/>
                  </a:cxn>
                  <a:cxn ang="0">
                    <a:pos x="812" y="615"/>
                  </a:cxn>
                  <a:cxn ang="0">
                    <a:pos x="814" y="502"/>
                  </a:cxn>
                  <a:cxn ang="0">
                    <a:pos x="705" y="247"/>
                  </a:cxn>
                  <a:cxn ang="0">
                    <a:pos x="651" y="262"/>
                  </a:cxn>
                  <a:cxn ang="0">
                    <a:pos x="574" y="289"/>
                  </a:cxn>
                  <a:cxn ang="0">
                    <a:pos x="536" y="258"/>
                  </a:cxn>
                  <a:cxn ang="0">
                    <a:pos x="563" y="170"/>
                  </a:cxn>
                  <a:cxn ang="0">
                    <a:pos x="532" y="81"/>
                  </a:cxn>
                  <a:cxn ang="0">
                    <a:pos x="455" y="56"/>
                  </a:cxn>
                  <a:cxn ang="0">
                    <a:pos x="484" y="150"/>
                  </a:cxn>
                  <a:cxn ang="0">
                    <a:pos x="465" y="190"/>
                  </a:cxn>
                  <a:cxn ang="0">
                    <a:pos x="442" y="200"/>
                  </a:cxn>
                  <a:cxn ang="0">
                    <a:pos x="419" y="164"/>
                  </a:cxn>
                  <a:cxn ang="0">
                    <a:pos x="381" y="108"/>
                  </a:cxn>
                  <a:cxn ang="0">
                    <a:pos x="406" y="108"/>
                  </a:cxn>
                  <a:cxn ang="0">
                    <a:pos x="424" y="72"/>
                  </a:cxn>
                  <a:cxn ang="0">
                    <a:pos x="325" y="0"/>
                  </a:cxn>
                  <a:cxn ang="0">
                    <a:pos x="281" y="27"/>
                  </a:cxn>
                  <a:cxn ang="0">
                    <a:pos x="240" y="72"/>
                  </a:cxn>
                  <a:cxn ang="0">
                    <a:pos x="209" y="114"/>
                  </a:cxn>
                  <a:cxn ang="0">
                    <a:pos x="209" y="150"/>
                  </a:cxn>
                  <a:cxn ang="0">
                    <a:pos x="240" y="164"/>
                  </a:cxn>
                  <a:cxn ang="0">
                    <a:pos x="209" y="222"/>
                  </a:cxn>
                  <a:cxn ang="0">
                    <a:pos x="213" y="242"/>
                  </a:cxn>
                  <a:cxn ang="0">
                    <a:pos x="267" y="222"/>
                  </a:cxn>
                  <a:cxn ang="0">
                    <a:pos x="303" y="170"/>
                  </a:cxn>
                  <a:cxn ang="0">
                    <a:pos x="354" y="231"/>
                  </a:cxn>
                  <a:cxn ang="0">
                    <a:pos x="372" y="291"/>
                  </a:cxn>
                  <a:cxn ang="0">
                    <a:pos x="348" y="294"/>
                  </a:cxn>
                  <a:cxn ang="0">
                    <a:pos x="298" y="309"/>
                  </a:cxn>
                  <a:cxn ang="0">
                    <a:pos x="323" y="330"/>
                  </a:cxn>
                  <a:cxn ang="0">
                    <a:pos x="260" y="339"/>
                  </a:cxn>
                  <a:cxn ang="0">
                    <a:pos x="189" y="411"/>
                  </a:cxn>
                  <a:cxn ang="0">
                    <a:pos x="184" y="469"/>
                  </a:cxn>
                  <a:cxn ang="0">
                    <a:pos x="148" y="435"/>
                  </a:cxn>
                  <a:cxn ang="0">
                    <a:pos x="83" y="402"/>
                  </a:cxn>
                  <a:cxn ang="0">
                    <a:pos x="0" y="455"/>
                  </a:cxn>
                  <a:cxn ang="0">
                    <a:pos x="54" y="496"/>
                  </a:cxn>
                  <a:cxn ang="0">
                    <a:pos x="74" y="485"/>
                  </a:cxn>
                  <a:cxn ang="0">
                    <a:pos x="54" y="608"/>
                  </a:cxn>
                  <a:cxn ang="0">
                    <a:pos x="132" y="641"/>
                  </a:cxn>
                  <a:cxn ang="0">
                    <a:pos x="195" y="661"/>
                  </a:cxn>
                  <a:cxn ang="0">
                    <a:pos x="249" y="744"/>
                  </a:cxn>
                  <a:cxn ang="0">
                    <a:pos x="334" y="886"/>
                  </a:cxn>
                  <a:cxn ang="0">
                    <a:pos x="391" y="1007"/>
                  </a:cxn>
                  <a:cxn ang="0">
                    <a:pos x="292" y="1052"/>
                  </a:cxn>
                  <a:cxn ang="0">
                    <a:pos x="182" y="1105"/>
                  </a:cxn>
                  <a:cxn ang="0">
                    <a:pos x="68" y="1180"/>
                  </a:cxn>
                  <a:cxn ang="0">
                    <a:pos x="200" y="1202"/>
                  </a:cxn>
                  <a:cxn ang="0">
                    <a:pos x="417" y="1168"/>
                  </a:cxn>
                  <a:cxn ang="0">
                    <a:pos x="613" y="1052"/>
                  </a:cxn>
                  <a:cxn ang="0">
                    <a:pos x="610" y="929"/>
                  </a:cxn>
                  <a:cxn ang="0">
                    <a:pos x="543" y="888"/>
                  </a:cxn>
                  <a:cxn ang="0">
                    <a:pos x="567" y="791"/>
                  </a:cxn>
                  <a:cxn ang="0">
                    <a:pos x="655" y="738"/>
                  </a:cxn>
                  <a:cxn ang="0">
                    <a:pos x="725" y="713"/>
                  </a:cxn>
                  <a:cxn ang="0">
                    <a:pos x="792" y="729"/>
                  </a:cxn>
                </a:cxnLst>
                <a:rect l="0" t="0" r="r" b="b"/>
                <a:pathLst>
                  <a:path w="824" h="1203">
                    <a:moveTo>
                      <a:pt x="803" y="736"/>
                    </a:moveTo>
                    <a:lnTo>
                      <a:pt x="807" y="724"/>
                    </a:lnTo>
                    <a:lnTo>
                      <a:pt x="808" y="713"/>
                    </a:lnTo>
                    <a:lnTo>
                      <a:pt x="812" y="702"/>
                    </a:lnTo>
                    <a:lnTo>
                      <a:pt x="814" y="691"/>
                    </a:lnTo>
                    <a:lnTo>
                      <a:pt x="803" y="691"/>
                    </a:lnTo>
                    <a:lnTo>
                      <a:pt x="796" y="688"/>
                    </a:lnTo>
                    <a:lnTo>
                      <a:pt x="783" y="686"/>
                    </a:lnTo>
                    <a:lnTo>
                      <a:pt x="776" y="680"/>
                    </a:lnTo>
                    <a:lnTo>
                      <a:pt x="770" y="675"/>
                    </a:lnTo>
                    <a:lnTo>
                      <a:pt x="767" y="666"/>
                    </a:lnTo>
                    <a:lnTo>
                      <a:pt x="761" y="661"/>
                    </a:lnTo>
                    <a:lnTo>
                      <a:pt x="760" y="655"/>
                    </a:lnTo>
                    <a:lnTo>
                      <a:pt x="756" y="641"/>
                    </a:lnTo>
                    <a:lnTo>
                      <a:pt x="756" y="624"/>
                    </a:lnTo>
                    <a:lnTo>
                      <a:pt x="760" y="610"/>
                    </a:lnTo>
                    <a:lnTo>
                      <a:pt x="767" y="599"/>
                    </a:lnTo>
                    <a:lnTo>
                      <a:pt x="781" y="597"/>
                    </a:lnTo>
                    <a:lnTo>
                      <a:pt x="792" y="599"/>
                    </a:lnTo>
                    <a:lnTo>
                      <a:pt x="803" y="608"/>
                    </a:lnTo>
                    <a:lnTo>
                      <a:pt x="812" y="615"/>
                    </a:lnTo>
                    <a:lnTo>
                      <a:pt x="819" y="628"/>
                    </a:lnTo>
                    <a:lnTo>
                      <a:pt x="823" y="619"/>
                    </a:lnTo>
                    <a:lnTo>
                      <a:pt x="823" y="610"/>
                    </a:lnTo>
                    <a:lnTo>
                      <a:pt x="823" y="605"/>
                    </a:lnTo>
                    <a:lnTo>
                      <a:pt x="823" y="597"/>
                    </a:lnTo>
                    <a:lnTo>
                      <a:pt x="819" y="549"/>
                    </a:lnTo>
                    <a:lnTo>
                      <a:pt x="814" y="502"/>
                    </a:lnTo>
                    <a:lnTo>
                      <a:pt x="807" y="455"/>
                    </a:lnTo>
                    <a:lnTo>
                      <a:pt x="792" y="411"/>
                    </a:lnTo>
                    <a:lnTo>
                      <a:pt x="776" y="366"/>
                    </a:lnTo>
                    <a:lnTo>
                      <a:pt x="756" y="325"/>
                    </a:lnTo>
                    <a:lnTo>
                      <a:pt x="734" y="285"/>
                    </a:lnTo>
                    <a:lnTo>
                      <a:pt x="709" y="247"/>
                    </a:lnTo>
                    <a:lnTo>
                      <a:pt x="705" y="247"/>
                    </a:lnTo>
                    <a:lnTo>
                      <a:pt x="702" y="244"/>
                    </a:lnTo>
                    <a:lnTo>
                      <a:pt x="698" y="244"/>
                    </a:lnTo>
                    <a:lnTo>
                      <a:pt x="693" y="242"/>
                    </a:lnTo>
                    <a:lnTo>
                      <a:pt x="677" y="253"/>
                    </a:lnTo>
                    <a:lnTo>
                      <a:pt x="668" y="254"/>
                    </a:lnTo>
                    <a:lnTo>
                      <a:pt x="660" y="258"/>
                    </a:lnTo>
                    <a:lnTo>
                      <a:pt x="651" y="262"/>
                    </a:lnTo>
                    <a:lnTo>
                      <a:pt x="642" y="264"/>
                    </a:lnTo>
                    <a:lnTo>
                      <a:pt x="631" y="267"/>
                    </a:lnTo>
                    <a:lnTo>
                      <a:pt x="619" y="273"/>
                    </a:lnTo>
                    <a:lnTo>
                      <a:pt x="606" y="278"/>
                    </a:lnTo>
                    <a:lnTo>
                      <a:pt x="594" y="283"/>
                    </a:lnTo>
                    <a:lnTo>
                      <a:pt x="583" y="285"/>
                    </a:lnTo>
                    <a:lnTo>
                      <a:pt x="574" y="289"/>
                    </a:lnTo>
                    <a:lnTo>
                      <a:pt x="567" y="291"/>
                    </a:lnTo>
                    <a:lnTo>
                      <a:pt x="557" y="289"/>
                    </a:lnTo>
                    <a:lnTo>
                      <a:pt x="554" y="285"/>
                    </a:lnTo>
                    <a:lnTo>
                      <a:pt x="548" y="280"/>
                    </a:lnTo>
                    <a:lnTo>
                      <a:pt x="547" y="278"/>
                    </a:lnTo>
                    <a:lnTo>
                      <a:pt x="543" y="273"/>
                    </a:lnTo>
                    <a:lnTo>
                      <a:pt x="536" y="258"/>
                    </a:lnTo>
                    <a:lnTo>
                      <a:pt x="532" y="244"/>
                    </a:lnTo>
                    <a:lnTo>
                      <a:pt x="532" y="231"/>
                    </a:lnTo>
                    <a:lnTo>
                      <a:pt x="530" y="217"/>
                    </a:lnTo>
                    <a:lnTo>
                      <a:pt x="532" y="202"/>
                    </a:lnTo>
                    <a:lnTo>
                      <a:pt x="541" y="190"/>
                    </a:lnTo>
                    <a:lnTo>
                      <a:pt x="552" y="177"/>
                    </a:lnTo>
                    <a:lnTo>
                      <a:pt x="563" y="170"/>
                    </a:lnTo>
                    <a:lnTo>
                      <a:pt x="574" y="159"/>
                    </a:lnTo>
                    <a:lnTo>
                      <a:pt x="583" y="146"/>
                    </a:lnTo>
                    <a:lnTo>
                      <a:pt x="588" y="134"/>
                    </a:lnTo>
                    <a:lnTo>
                      <a:pt x="588" y="119"/>
                    </a:lnTo>
                    <a:lnTo>
                      <a:pt x="568" y="105"/>
                    </a:lnTo>
                    <a:lnTo>
                      <a:pt x="552" y="92"/>
                    </a:lnTo>
                    <a:lnTo>
                      <a:pt x="532" y="81"/>
                    </a:lnTo>
                    <a:lnTo>
                      <a:pt x="512" y="70"/>
                    </a:lnTo>
                    <a:lnTo>
                      <a:pt x="491" y="58"/>
                    </a:lnTo>
                    <a:lnTo>
                      <a:pt x="471" y="47"/>
                    </a:lnTo>
                    <a:lnTo>
                      <a:pt x="449" y="38"/>
                    </a:lnTo>
                    <a:lnTo>
                      <a:pt x="428" y="31"/>
                    </a:lnTo>
                    <a:lnTo>
                      <a:pt x="442" y="45"/>
                    </a:lnTo>
                    <a:lnTo>
                      <a:pt x="455" y="56"/>
                    </a:lnTo>
                    <a:lnTo>
                      <a:pt x="465" y="63"/>
                    </a:lnTo>
                    <a:lnTo>
                      <a:pt x="484" y="74"/>
                    </a:lnTo>
                    <a:lnTo>
                      <a:pt x="485" y="88"/>
                    </a:lnTo>
                    <a:lnTo>
                      <a:pt x="484" y="105"/>
                    </a:lnTo>
                    <a:lnTo>
                      <a:pt x="478" y="123"/>
                    </a:lnTo>
                    <a:lnTo>
                      <a:pt x="478" y="135"/>
                    </a:lnTo>
                    <a:lnTo>
                      <a:pt x="484" y="150"/>
                    </a:lnTo>
                    <a:lnTo>
                      <a:pt x="484" y="155"/>
                    </a:lnTo>
                    <a:lnTo>
                      <a:pt x="480" y="161"/>
                    </a:lnTo>
                    <a:lnTo>
                      <a:pt x="474" y="166"/>
                    </a:lnTo>
                    <a:lnTo>
                      <a:pt x="469" y="170"/>
                    </a:lnTo>
                    <a:lnTo>
                      <a:pt x="465" y="175"/>
                    </a:lnTo>
                    <a:lnTo>
                      <a:pt x="465" y="180"/>
                    </a:lnTo>
                    <a:lnTo>
                      <a:pt x="465" y="190"/>
                    </a:lnTo>
                    <a:lnTo>
                      <a:pt x="464" y="195"/>
                    </a:lnTo>
                    <a:lnTo>
                      <a:pt x="460" y="197"/>
                    </a:lnTo>
                    <a:lnTo>
                      <a:pt x="458" y="200"/>
                    </a:lnTo>
                    <a:lnTo>
                      <a:pt x="455" y="200"/>
                    </a:lnTo>
                    <a:lnTo>
                      <a:pt x="453" y="200"/>
                    </a:lnTo>
                    <a:lnTo>
                      <a:pt x="447" y="197"/>
                    </a:lnTo>
                    <a:lnTo>
                      <a:pt x="442" y="200"/>
                    </a:lnTo>
                    <a:lnTo>
                      <a:pt x="433" y="202"/>
                    </a:lnTo>
                    <a:lnTo>
                      <a:pt x="428" y="202"/>
                    </a:lnTo>
                    <a:lnTo>
                      <a:pt x="424" y="200"/>
                    </a:lnTo>
                    <a:lnTo>
                      <a:pt x="424" y="197"/>
                    </a:lnTo>
                    <a:lnTo>
                      <a:pt x="422" y="195"/>
                    </a:lnTo>
                    <a:lnTo>
                      <a:pt x="419" y="164"/>
                    </a:lnTo>
                    <a:lnTo>
                      <a:pt x="411" y="159"/>
                    </a:lnTo>
                    <a:lnTo>
                      <a:pt x="406" y="150"/>
                    </a:lnTo>
                    <a:lnTo>
                      <a:pt x="397" y="141"/>
                    </a:lnTo>
                    <a:lnTo>
                      <a:pt x="390" y="134"/>
                    </a:lnTo>
                    <a:lnTo>
                      <a:pt x="386" y="125"/>
                    </a:lnTo>
                    <a:lnTo>
                      <a:pt x="384" y="117"/>
                    </a:lnTo>
                    <a:lnTo>
                      <a:pt x="381" y="108"/>
                    </a:lnTo>
                    <a:lnTo>
                      <a:pt x="384" y="103"/>
                    </a:lnTo>
                    <a:lnTo>
                      <a:pt x="386" y="99"/>
                    </a:lnTo>
                    <a:lnTo>
                      <a:pt x="390" y="99"/>
                    </a:lnTo>
                    <a:lnTo>
                      <a:pt x="390" y="97"/>
                    </a:lnTo>
                    <a:lnTo>
                      <a:pt x="391" y="97"/>
                    </a:lnTo>
                    <a:lnTo>
                      <a:pt x="397" y="103"/>
                    </a:lnTo>
                    <a:lnTo>
                      <a:pt x="406" y="108"/>
                    </a:lnTo>
                    <a:lnTo>
                      <a:pt x="413" y="110"/>
                    </a:lnTo>
                    <a:lnTo>
                      <a:pt x="422" y="110"/>
                    </a:lnTo>
                    <a:lnTo>
                      <a:pt x="424" y="110"/>
                    </a:lnTo>
                    <a:lnTo>
                      <a:pt x="424" y="108"/>
                    </a:lnTo>
                    <a:lnTo>
                      <a:pt x="424" y="72"/>
                    </a:lnTo>
                    <a:lnTo>
                      <a:pt x="411" y="56"/>
                    </a:lnTo>
                    <a:lnTo>
                      <a:pt x="395" y="42"/>
                    </a:lnTo>
                    <a:lnTo>
                      <a:pt x="377" y="27"/>
                    </a:lnTo>
                    <a:lnTo>
                      <a:pt x="364" y="9"/>
                    </a:lnTo>
                    <a:lnTo>
                      <a:pt x="350" y="5"/>
                    </a:lnTo>
                    <a:lnTo>
                      <a:pt x="339" y="2"/>
                    </a:lnTo>
                    <a:lnTo>
                      <a:pt x="325" y="0"/>
                    </a:lnTo>
                    <a:lnTo>
                      <a:pt x="312" y="0"/>
                    </a:lnTo>
                    <a:lnTo>
                      <a:pt x="308" y="0"/>
                    </a:lnTo>
                    <a:lnTo>
                      <a:pt x="308" y="2"/>
                    </a:lnTo>
                    <a:lnTo>
                      <a:pt x="308" y="5"/>
                    </a:lnTo>
                    <a:lnTo>
                      <a:pt x="307" y="9"/>
                    </a:lnTo>
                    <a:lnTo>
                      <a:pt x="289" y="14"/>
                    </a:lnTo>
                    <a:lnTo>
                      <a:pt x="281" y="27"/>
                    </a:lnTo>
                    <a:lnTo>
                      <a:pt x="276" y="42"/>
                    </a:lnTo>
                    <a:lnTo>
                      <a:pt x="265" y="56"/>
                    </a:lnTo>
                    <a:lnTo>
                      <a:pt x="260" y="56"/>
                    </a:lnTo>
                    <a:lnTo>
                      <a:pt x="256" y="56"/>
                    </a:lnTo>
                    <a:lnTo>
                      <a:pt x="251" y="56"/>
                    </a:lnTo>
                    <a:lnTo>
                      <a:pt x="249" y="58"/>
                    </a:lnTo>
                    <a:lnTo>
                      <a:pt x="240" y="72"/>
                    </a:lnTo>
                    <a:lnTo>
                      <a:pt x="231" y="87"/>
                    </a:lnTo>
                    <a:lnTo>
                      <a:pt x="224" y="99"/>
                    </a:lnTo>
                    <a:lnTo>
                      <a:pt x="213" y="110"/>
                    </a:lnTo>
                    <a:lnTo>
                      <a:pt x="209" y="110"/>
                    </a:lnTo>
                    <a:lnTo>
                      <a:pt x="209" y="114"/>
                    </a:lnTo>
                    <a:lnTo>
                      <a:pt x="184" y="139"/>
                    </a:lnTo>
                    <a:lnTo>
                      <a:pt x="184" y="141"/>
                    </a:lnTo>
                    <a:lnTo>
                      <a:pt x="195" y="146"/>
                    </a:lnTo>
                    <a:lnTo>
                      <a:pt x="209" y="150"/>
                    </a:lnTo>
                    <a:lnTo>
                      <a:pt x="224" y="153"/>
                    </a:lnTo>
                    <a:lnTo>
                      <a:pt x="234" y="153"/>
                    </a:lnTo>
                    <a:lnTo>
                      <a:pt x="236" y="155"/>
                    </a:lnTo>
                    <a:lnTo>
                      <a:pt x="240" y="155"/>
                    </a:lnTo>
                    <a:lnTo>
                      <a:pt x="240" y="159"/>
                    </a:lnTo>
                    <a:lnTo>
                      <a:pt x="242" y="161"/>
                    </a:lnTo>
                    <a:lnTo>
                      <a:pt x="240" y="164"/>
                    </a:lnTo>
                    <a:lnTo>
                      <a:pt x="234" y="166"/>
                    </a:lnTo>
                    <a:lnTo>
                      <a:pt x="231" y="170"/>
                    </a:lnTo>
                    <a:lnTo>
                      <a:pt x="225" y="171"/>
                    </a:lnTo>
                    <a:lnTo>
                      <a:pt x="220" y="180"/>
                    </a:lnTo>
                    <a:lnTo>
                      <a:pt x="215" y="195"/>
                    </a:lnTo>
                    <a:lnTo>
                      <a:pt x="209" y="208"/>
                    </a:lnTo>
                    <a:lnTo>
                      <a:pt x="209" y="222"/>
                    </a:lnTo>
                    <a:lnTo>
                      <a:pt x="213" y="227"/>
                    </a:lnTo>
                    <a:lnTo>
                      <a:pt x="215" y="227"/>
                    </a:lnTo>
                    <a:lnTo>
                      <a:pt x="213" y="231"/>
                    </a:lnTo>
                    <a:lnTo>
                      <a:pt x="209" y="238"/>
                    </a:lnTo>
                    <a:lnTo>
                      <a:pt x="213" y="242"/>
                    </a:lnTo>
                    <a:lnTo>
                      <a:pt x="215" y="244"/>
                    </a:lnTo>
                    <a:lnTo>
                      <a:pt x="231" y="233"/>
                    </a:lnTo>
                    <a:lnTo>
                      <a:pt x="260" y="231"/>
                    </a:lnTo>
                    <a:lnTo>
                      <a:pt x="260" y="227"/>
                    </a:lnTo>
                    <a:lnTo>
                      <a:pt x="262" y="226"/>
                    </a:lnTo>
                    <a:lnTo>
                      <a:pt x="265" y="226"/>
                    </a:lnTo>
                    <a:lnTo>
                      <a:pt x="267" y="222"/>
                    </a:lnTo>
                    <a:lnTo>
                      <a:pt x="267" y="200"/>
                    </a:lnTo>
                    <a:lnTo>
                      <a:pt x="289" y="155"/>
                    </a:lnTo>
                    <a:lnTo>
                      <a:pt x="292" y="155"/>
                    </a:lnTo>
                    <a:lnTo>
                      <a:pt x="303" y="170"/>
                    </a:lnTo>
                    <a:lnTo>
                      <a:pt x="312" y="180"/>
                    </a:lnTo>
                    <a:lnTo>
                      <a:pt x="323" y="195"/>
                    </a:lnTo>
                    <a:lnTo>
                      <a:pt x="336" y="206"/>
                    </a:lnTo>
                    <a:lnTo>
                      <a:pt x="343" y="211"/>
                    </a:lnTo>
                    <a:lnTo>
                      <a:pt x="345" y="217"/>
                    </a:lnTo>
                    <a:lnTo>
                      <a:pt x="350" y="226"/>
                    </a:lnTo>
                    <a:lnTo>
                      <a:pt x="354" y="231"/>
                    </a:lnTo>
                    <a:lnTo>
                      <a:pt x="354" y="244"/>
                    </a:lnTo>
                    <a:lnTo>
                      <a:pt x="354" y="258"/>
                    </a:lnTo>
                    <a:lnTo>
                      <a:pt x="359" y="273"/>
                    </a:lnTo>
                    <a:lnTo>
                      <a:pt x="364" y="283"/>
                    </a:lnTo>
                    <a:lnTo>
                      <a:pt x="366" y="285"/>
                    </a:lnTo>
                    <a:lnTo>
                      <a:pt x="370" y="289"/>
                    </a:lnTo>
                    <a:lnTo>
                      <a:pt x="372" y="291"/>
                    </a:lnTo>
                    <a:lnTo>
                      <a:pt x="375" y="294"/>
                    </a:lnTo>
                    <a:lnTo>
                      <a:pt x="375" y="298"/>
                    </a:lnTo>
                    <a:lnTo>
                      <a:pt x="372" y="300"/>
                    </a:lnTo>
                    <a:lnTo>
                      <a:pt x="372" y="305"/>
                    </a:lnTo>
                    <a:lnTo>
                      <a:pt x="370" y="309"/>
                    </a:lnTo>
                    <a:lnTo>
                      <a:pt x="359" y="305"/>
                    </a:lnTo>
                    <a:lnTo>
                      <a:pt x="348" y="294"/>
                    </a:lnTo>
                    <a:lnTo>
                      <a:pt x="336" y="285"/>
                    </a:lnTo>
                    <a:lnTo>
                      <a:pt x="323" y="283"/>
                    </a:lnTo>
                    <a:lnTo>
                      <a:pt x="314" y="289"/>
                    </a:lnTo>
                    <a:lnTo>
                      <a:pt x="308" y="294"/>
                    </a:lnTo>
                    <a:lnTo>
                      <a:pt x="299" y="300"/>
                    </a:lnTo>
                    <a:lnTo>
                      <a:pt x="296" y="305"/>
                    </a:lnTo>
                    <a:lnTo>
                      <a:pt x="298" y="309"/>
                    </a:lnTo>
                    <a:lnTo>
                      <a:pt x="299" y="310"/>
                    </a:lnTo>
                    <a:lnTo>
                      <a:pt x="299" y="314"/>
                    </a:lnTo>
                    <a:lnTo>
                      <a:pt x="303" y="314"/>
                    </a:lnTo>
                    <a:lnTo>
                      <a:pt x="312" y="314"/>
                    </a:lnTo>
                    <a:lnTo>
                      <a:pt x="317" y="316"/>
                    </a:lnTo>
                    <a:lnTo>
                      <a:pt x="319" y="321"/>
                    </a:lnTo>
                    <a:lnTo>
                      <a:pt x="323" y="330"/>
                    </a:lnTo>
                    <a:lnTo>
                      <a:pt x="319" y="334"/>
                    </a:lnTo>
                    <a:lnTo>
                      <a:pt x="317" y="339"/>
                    </a:lnTo>
                    <a:lnTo>
                      <a:pt x="260" y="327"/>
                    </a:lnTo>
                    <a:lnTo>
                      <a:pt x="260" y="334"/>
                    </a:lnTo>
                    <a:lnTo>
                      <a:pt x="260" y="339"/>
                    </a:lnTo>
                    <a:lnTo>
                      <a:pt x="260" y="345"/>
                    </a:lnTo>
                    <a:lnTo>
                      <a:pt x="256" y="347"/>
                    </a:lnTo>
                    <a:lnTo>
                      <a:pt x="251" y="356"/>
                    </a:lnTo>
                    <a:lnTo>
                      <a:pt x="249" y="357"/>
                    </a:lnTo>
                    <a:lnTo>
                      <a:pt x="242" y="366"/>
                    </a:lnTo>
                    <a:lnTo>
                      <a:pt x="225" y="393"/>
                    </a:lnTo>
                    <a:lnTo>
                      <a:pt x="189" y="411"/>
                    </a:lnTo>
                    <a:lnTo>
                      <a:pt x="188" y="413"/>
                    </a:lnTo>
                    <a:lnTo>
                      <a:pt x="184" y="419"/>
                    </a:lnTo>
                    <a:lnTo>
                      <a:pt x="184" y="424"/>
                    </a:lnTo>
                    <a:lnTo>
                      <a:pt x="184" y="430"/>
                    </a:lnTo>
                    <a:lnTo>
                      <a:pt x="184" y="439"/>
                    </a:lnTo>
                    <a:lnTo>
                      <a:pt x="184" y="453"/>
                    </a:lnTo>
                    <a:lnTo>
                      <a:pt x="184" y="469"/>
                    </a:lnTo>
                    <a:lnTo>
                      <a:pt x="184" y="478"/>
                    </a:lnTo>
                    <a:lnTo>
                      <a:pt x="173" y="478"/>
                    </a:lnTo>
                    <a:lnTo>
                      <a:pt x="164" y="475"/>
                    </a:lnTo>
                    <a:lnTo>
                      <a:pt x="157" y="469"/>
                    </a:lnTo>
                    <a:lnTo>
                      <a:pt x="151" y="464"/>
                    </a:lnTo>
                    <a:lnTo>
                      <a:pt x="151" y="449"/>
                    </a:lnTo>
                    <a:lnTo>
                      <a:pt x="148" y="435"/>
                    </a:lnTo>
                    <a:lnTo>
                      <a:pt x="141" y="424"/>
                    </a:lnTo>
                    <a:lnTo>
                      <a:pt x="130" y="413"/>
                    </a:lnTo>
                    <a:lnTo>
                      <a:pt x="117" y="417"/>
                    </a:lnTo>
                    <a:lnTo>
                      <a:pt x="110" y="417"/>
                    </a:lnTo>
                    <a:lnTo>
                      <a:pt x="101" y="413"/>
                    </a:lnTo>
                    <a:lnTo>
                      <a:pt x="94" y="408"/>
                    </a:lnTo>
                    <a:lnTo>
                      <a:pt x="83" y="402"/>
                    </a:lnTo>
                    <a:lnTo>
                      <a:pt x="72" y="397"/>
                    </a:lnTo>
                    <a:lnTo>
                      <a:pt x="59" y="393"/>
                    </a:lnTo>
                    <a:lnTo>
                      <a:pt x="49" y="392"/>
                    </a:lnTo>
                    <a:lnTo>
                      <a:pt x="38" y="402"/>
                    </a:lnTo>
                    <a:lnTo>
                      <a:pt x="21" y="424"/>
                    </a:lnTo>
                    <a:lnTo>
                      <a:pt x="5" y="448"/>
                    </a:lnTo>
                    <a:lnTo>
                      <a:pt x="0" y="455"/>
                    </a:lnTo>
                    <a:lnTo>
                      <a:pt x="21" y="475"/>
                    </a:lnTo>
                    <a:lnTo>
                      <a:pt x="25" y="516"/>
                    </a:lnTo>
                    <a:lnTo>
                      <a:pt x="29" y="516"/>
                    </a:lnTo>
                    <a:lnTo>
                      <a:pt x="38" y="513"/>
                    </a:lnTo>
                    <a:lnTo>
                      <a:pt x="43" y="511"/>
                    </a:lnTo>
                    <a:lnTo>
                      <a:pt x="49" y="505"/>
                    </a:lnTo>
                    <a:lnTo>
                      <a:pt x="54" y="496"/>
                    </a:lnTo>
                    <a:lnTo>
                      <a:pt x="58" y="491"/>
                    </a:lnTo>
                    <a:lnTo>
                      <a:pt x="63" y="485"/>
                    </a:lnTo>
                    <a:lnTo>
                      <a:pt x="72" y="480"/>
                    </a:lnTo>
                    <a:lnTo>
                      <a:pt x="74" y="480"/>
                    </a:lnTo>
                    <a:lnTo>
                      <a:pt x="74" y="484"/>
                    </a:lnTo>
                    <a:lnTo>
                      <a:pt x="74" y="485"/>
                    </a:lnTo>
                    <a:lnTo>
                      <a:pt x="63" y="538"/>
                    </a:lnTo>
                    <a:lnTo>
                      <a:pt x="79" y="556"/>
                    </a:lnTo>
                    <a:lnTo>
                      <a:pt x="77" y="567"/>
                    </a:lnTo>
                    <a:lnTo>
                      <a:pt x="68" y="574"/>
                    </a:lnTo>
                    <a:lnTo>
                      <a:pt x="59" y="583"/>
                    </a:lnTo>
                    <a:lnTo>
                      <a:pt x="54" y="597"/>
                    </a:lnTo>
                    <a:lnTo>
                      <a:pt x="54" y="608"/>
                    </a:lnTo>
                    <a:lnTo>
                      <a:pt x="63" y="619"/>
                    </a:lnTo>
                    <a:lnTo>
                      <a:pt x="74" y="630"/>
                    </a:lnTo>
                    <a:lnTo>
                      <a:pt x="88" y="641"/>
                    </a:lnTo>
                    <a:lnTo>
                      <a:pt x="101" y="646"/>
                    </a:lnTo>
                    <a:lnTo>
                      <a:pt x="114" y="646"/>
                    </a:lnTo>
                    <a:lnTo>
                      <a:pt x="124" y="644"/>
                    </a:lnTo>
                    <a:lnTo>
                      <a:pt x="132" y="641"/>
                    </a:lnTo>
                    <a:lnTo>
                      <a:pt x="141" y="635"/>
                    </a:lnTo>
                    <a:lnTo>
                      <a:pt x="148" y="635"/>
                    </a:lnTo>
                    <a:lnTo>
                      <a:pt x="153" y="639"/>
                    </a:lnTo>
                    <a:lnTo>
                      <a:pt x="160" y="641"/>
                    </a:lnTo>
                    <a:lnTo>
                      <a:pt x="168" y="644"/>
                    </a:lnTo>
                    <a:lnTo>
                      <a:pt x="184" y="652"/>
                    </a:lnTo>
                    <a:lnTo>
                      <a:pt x="195" y="661"/>
                    </a:lnTo>
                    <a:lnTo>
                      <a:pt x="209" y="670"/>
                    </a:lnTo>
                    <a:lnTo>
                      <a:pt x="220" y="677"/>
                    </a:lnTo>
                    <a:lnTo>
                      <a:pt x="225" y="691"/>
                    </a:lnTo>
                    <a:lnTo>
                      <a:pt x="229" y="706"/>
                    </a:lnTo>
                    <a:lnTo>
                      <a:pt x="231" y="722"/>
                    </a:lnTo>
                    <a:lnTo>
                      <a:pt x="234" y="738"/>
                    </a:lnTo>
                    <a:lnTo>
                      <a:pt x="249" y="744"/>
                    </a:lnTo>
                    <a:lnTo>
                      <a:pt x="262" y="749"/>
                    </a:lnTo>
                    <a:lnTo>
                      <a:pt x="276" y="758"/>
                    </a:lnTo>
                    <a:lnTo>
                      <a:pt x="287" y="772"/>
                    </a:lnTo>
                    <a:lnTo>
                      <a:pt x="298" y="800"/>
                    </a:lnTo>
                    <a:lnTo>
                      <a:pt x="308" y="830"/>
                    </a:lnTo>
                    <a:lnTo>
                      <a:pt x="319" y="861"/>
                    </a:lnTo>
                    <a:lnTo>
                      <a:pt x="334" y="886"/>
                    </a:lnTo>
                    <a:lnTo>
                      <a:pt x="350" y="904"/>
                    </a:lnTo>
                    <a:lnTo>
                      <a:pt x="366" y="924"/>
                    </a:lnTo>
                    <a:lnTo>
                      <a:pt x="381" y="944"/>
                    </a:lnTo>
                    <a:lnTo>
                      <a:pt x="395" y="966"/>
                    </a:lnTo>
                    <a:lnTo>
                      <a:pt x="397" y="980"/>
                    </a:lnTo>
                    <a:lnTo>
                      <a:pt x="397" y="993"/>
                    </a:lnTo>
                    <a:lnTo>
                      <a:pt x="391" y="1007"/>
                    </a:lnTo>
                    <a:lnTo>
                      <a:pt x="381" y="1018"/>
                    </a:lnTo>
                    <a:lnTo>
                      <a:pt x="364" y="1022"/>
                    </a:lnTo>
                    <a:lnTo>
                      <a:pt x="348" y="1027"/>
                    </a:lnTo>
                    <a:lnTo>
                      <a:pt x="334" y="1032"/>
                    </a:lnTo>
                    <a:lnTo>
                      <a:pt x="319" y="1038"/>
                    </a:lnTo>
                    <a:lnTo>
                      <a:pt x="307" y="1043"/>
                    </a:lnTo>
                    <a:lnTo>
                      <a:pt x="292" y="1052"/>
                    </a:lnTo>
                    <a:lnTo>
                      <a:pt x="278" y="1063"/>
                    </a:lnTo>
                    <a:lnTo>
                      <a:pt x="262" y="1074"/>
                    </a:lnTo>
                    <a:lnTo>
                      <a:pt x="249" y="1083"/>
                    </a:lnTo>
                    <a:lnTo>
                      <a:pt x="231" y="1090"/>
                    </a:lnTo>
                    <a:lnTo>
                      <a:pt x="215" y="1094"/>
                    </a:lnTo>
                    <a:lnTo>
                      <a:pt x="198" y="1099"/>
                    </a:lnTo>
                    <a:lnTo>
                      <a:pt x="182" y="1105"/>
                    </a:lnTo>
                    <a:lnTo>
                      <a:pt x="164" y="1110"/>
                    </a:lnTo>
                    <a:lnTo>
                      <a:pt x="151" y="1119"/>
                    </a:lnTo>
                    <a:lnTo>
                      <a:pt x="141" y="1132"/>
                    </a:lnTo>
                    <a:lnTo>
                      <a:pt x="124" y="1146"/>
                    </a:lnTo>
                    <a:lnTo>
                      <a:pt x="106" y="1160"/>
                    </a:lnTo>
                    <a:lnTo>
                      <a:pt x="88" y="1171"/>
                    </a:lnTo>
                    <a:lnTo>
                      <a:pt x="68" y="1180"/>
                    </a:lnTo>
                    <a:lnTo>
                      <a:pt x="88" y="1186"/>
                    </a:lnTo>
                    <a:lnTo>
                      <a:pt x="106" y="1188"/>
                    </a:lnTo>
                    <a:lnTo>
                      <a:pt x="124" y="1193"/>
                    </a:lnTo>
                    <a:lnTo>
                      <a:pt x="142" y="1197"/>
                    </a:lnTo>
                    <a:lnTo>
                      <a:pt x="162" y="1198"/>
                    </a:lnTo>
                    <a:lnTo>
                      <a:pt x="182" y="1198"/>
                    </a:lnTo>
                    <a:lnTo>
                      <a:pt x="200" y="1202"/>
                    </a:lnTo>
                    <a:lnTo>
                      <a:pt x="220" y="1202"/>
                    </a:lnTo>
                    <a:lnTo>
                      <a:pt x="252" y="1202"/>
                    </a:lnTo>
                    <a:lnTo>
                      <a:pt x="287" y="1198"/>
                    </a:lnTo>
                    <a:lnTo>
                      <a:pt x="319" y="1193"/>
                    </a:lnTo>
                    <a:lnTo>
                      <a:pt x="354" y="1186"/>
                    </a:lnTo>
                    <a:lnTo>
                      <a:pt x="386" y="1177"/>
                    </a:lnTo>
                    <a:lnTo>
                      <a:pt x="417" y="1168"/>
                    </a:lnTo>
                    <a:lnTo>
                      <a:pt x="447" y="1155"/>
                    </a:lnTo>
                    <a:lnTo>
                      <a:pt x="478" y="1141"/>
                    </a:lnTo>
                    <a:lnTo>
                      <a:pt x="505" y="1126"/>
                    </a:lnTo>
                    <a:lnTo>
                      <a:pt x="536" y="1110"/>
                    </a:lnTo>
                    <a:lnTo>
                      <a:pt x="559" y="1094"/>
                    </a:lnTo>
                    <a:lnTo>
                      <a:pt x="588" y="1074"/>
                    </a:lnTo>
                    <a:lnTo>
                      <a:pt x="613" y="1052"/>
                    </a:lnTo>
                    <a:lnTo>
                      <a:pt x="637" y="1029"/>
                    </a:lnTo>
                    <a:lnTo>
                      <a:pt x="660" y="1007"/>
                    </a:lnTo>
                    <a:lnTo>
                      <a:pt x="682" y="982"/>
                    </a:lnTo>
                    <a:lnTo>
                      <a:pt x="666" y="966"/>
                    </a:lnTo>
                    <a:lnTo>
                      <a:pt x="646" y="955"/>
                    </a:lnTo>
                    <a:lnTo>
                      <a:pt x="626" y="940"/>
                    </a:lnTo>
                    <a:lnTo>
                      <a:pt x="610" y="929"/>
                    </a:lnTo>
                    <a:lnTo>
                      <a:pt x="590" y="922"/>
                    </a:lnTo>
                    <a:lnTo>
                      <a:pt x="574" y="917"/>
                    </a:lnTo>
                    <a:lnTo>
                      <a:pt x="557" y="904"/>
                    </a:lnTo>
                    <a:lnTo>
                      <a:pt x="547" y="893"/>
                    </a:lnTo>
                    <a:lnTo>
                      <a:pt x="547" y="892"/>
                    </a:lnTo>
                    <a:lnTo>
                      <a:pt x="547" y="888"/>
                    </a:lnTo>
                    <a:lnTo>
                      <a:pt x="543" y="888"/>
                    </a:lnTo>
                    <a:lnTo>
                      <a:pt x="543" y="886"/>
                    </a:lnTo>
                    <a:lnTo>
                      <a:pt x="543" y="874"/>
                    </a:lnTo>
                    <a:lnTo>
                      <a:pt x="547" y="863"/>
                    </a:lnTo>
                    <a:lnTo>
                      <a:pt x="547" y="855"/>
                    </a:lnTo>
                    <a:lnTo>
                      <a:pt x="548" y="845"/>
                    </a:lnTo>
                    <a:lnTo>
                      <a:pt x="557" y="819"/>
                    </a:lnTo>
                    <a:lnTo>
                      <a:pt x="567" y="791"/>
                    </a:lnTo>
                    <a:lnTo>
                      <a:pt x="579" y="769"/>
                    </a:lnTo>
                    <a:lnTo>
                      <a:pt x="601" y="753"/>
                    </a:lnTo>
                    <a:lnTo>
                      <a:pt x="613" y="749"/>
                    </a:lnTo>
                    <a:lnTo>
                      <a:pt x="624" y="744"/>
                    </a:lnTo>
                    <a:lnTo>
                      <a:pt x="631" y="742"/>
                    </a:lnTo>
                    <a:lnTo>
                      <a:pt x="642" y="738"/>
                    </a:lnTo>
                    <a:lnTo>
                      <a:pt x="655" y="738"/>
                    </a:lnTo>
                    <a:lnTo>
                      <a:pt x="666" y="736"/>
                    </a:lnTo>
                    <a:lnTo>
                      <a:pt x="673" y="729"/>
                    </a:lnTo>
                    <a:lnTo>
                      <a:pt x="684" y="727"/>
                    </a:lnTo>
                    <a:lnTo>
                      <a:pt x="695" y="727"/>
                    </a:lnTo>
                    <a:lnTo>
                      <a:pt x="704" y="722"/>
                    </a:lnTo>
                    <a:lnTo>
                      <a:pt x="715" y="718"/>
                    </a:lnTo>
                    <a:lnTo>
                      <a:pt x="725" y="713"/>
                    </a:lnTo>
                    <a:lnTo>
                      <a:pt x="736" y="711"/>
                    </a:lnTo>
                    <a:lnTo>
                      <a:pt x="749" y="707"/>
                    </a:lnTo>
                    <a:lnTo>
                      <a:pt x="760" y="707"/>
                    </a:lnTo>
                    <a:lnTo>
                      <a:pt x="770" y="711"/>
                    </a:lnTo>
                    <a:lnTo>
                      <a:pt x="776" y="717"/>
                    </a:lnTo>
                    <a:lnTo>
                      <a:pt x="783" y="722"/>
                    </a:lnTo>
                    <a:lnTo>
                      <a:pt x="792" y="729"/>
                    </a:lnTo>
                    <a:lnTo>
                      <a:pt x="803" y="736"/>
                    </a:lnTo>
                  </a:path>
                </a:pathLst>
              </a:custGeom>
              <a:solidFill>
                <a:schemeClr val="folHlink"/>
              </a:solidFill>
              <a:ln w="9525">
                <a:noFill/>
                <a:round/>
                <a:headEnd type="none" w="sm" len="sm"/>
                <a:tailEnd type="none" w="sm" len="sm"/>
              </a:ln>
            </p:spPr>
            <p:txBody>
              <a:bodyPr/>
              <a:lstStyle/>
              <a:p>
                <a:endParaRPr lang="es-ES"/>
              </a:p>
            </p:txBody>
          </p:sp>
          <p:sp>
            <p:nvSpPr>
              <p:cNvPr id="3099" name="Freeform 27"/>
              <p:cNvSpPr>
                <a:spLocks/>
              </p:cNvSpPr>
              <p:nvPr/>
            </p:nvSpPr>
            <p:spPr bwMode="invGray">
              <a:xfrm>
                <a:off x="530" y="2834"/>
                <a:ext cx="63" cy="73"/>
              </a:xfrm>
              <a:custGeom>
                <a:avLst/>
                <a:gdLst/>
                <a:ahLst/>
                <a:cxnLst>
                  <a:cxn ang="0">
                    <a:pos x="42" y="65"/>
                  </a:cxn>
                  <a:cxn ang="0">
                    <a:pos x="58" y="72"/>
                  </a:cxn>
                  <a:cxn ang="0">
                    <a:pos x="62" y="72"/>
                  </a:cxn>
                  <a:cxn ang="0">
                    <a:pos x="62" y="67"/>
                  </a:cxn>
                  <a:cxn ang="0">
                    <a:pos x="58" y="65"/>
                  </a:cxn>
                  <a:cxn ang="0">
                    <a:pos x="58" y="62"/>
                  </a:cxn>
                  <a:cxn ang="0">
                    <a:pos x="44" y="56"/>
                  </a:cxn>
                  <a:cxn ang="0">
                    <a:pos x="37" y="45"/>
                  </a:cxn>
                  <a:cxn ang="0">
                    <a:pos x="31" y="34"/>
                  </a:cxn>
                  <a:cxn ang="0">
                    <a:pos x="26" y="20"/>
                  </a:cxn>
                  <a:cxn ang="0">
                    <a:pos x="9" y="0"/>
                  </a:cxn>
                  <a:cxn ang="0">
                    <a:pos x="6" y="4"/>
                  </a:cxn>
                  <a:cxn ang="0">
                    <a:pos x="2" y="9"/>
                  </a:cxn>
                  <a:cxn ang="0">
                    <a:pos x="0" y="11"/>
                  </a:cxn>
                  <a:cxn ang="0">
                    <a:pos x="0" y="18"/>
                  </a:cxn>
                  <a:cxn ang="0">
                    <a:pos x="0" y="20"/>
                  </a:cxn>
                  <a:cxn ang="0">
                    <a:pos x="0" y="20"/>
                  </a:cxn>
                  <a:cxn ang="0">
                    <a:pos x="0" y="20"/>
                  </a:cxn>
                  <a:cxn ang="0">
                    <a:pos x="0" y="20"/>
                  </a:cxn>
                  <a:cxn ang="0">
                    <a:pos x="9" y="31"/>
                  </a:cxn>
                  <a:cxn ang="0">
                    <a:pos x="20" y="45"/>
                  </a:cxn>
                  <a:cxn ang="0">
                    <a:pos x="31" y="56"/>
                  </a:cxn>
                  <a:cxn ang="0">
                    <a:pos x="42" y="65"/>
                  </a:cxn>
                </a:cxnLst>
                <a:rect l="0" t="0" r="r" b="b"/>
                <a:pathLst>
                  <a:path w="63" h="73">
                    <a:moveTo>
                      <a:pt x="42" y="65"/>
                    </a:moveTo>
                    <a:lnTo>
                      <a:pt x="58" y="72"/>
                    </a:lnTo>
                    <a:lnTo>
                      <a:pt x="62" y="72"/>
                    </a:lnTo>
                    <a:lnTo>
                      <a:pt x="62" y="67"/>
                    </a:lnTo>
                    <a:lnTo>
                      <a:pt x="58" y="65"/>
                    </a:lnTo>
                    <a:lnTo>
                      <a:pt x="58" y="62"/>
                    </a:lnTo>
                    <a:lnTo>
                      <a:pt x="44" y="56"/>
                    </a:lnTo>
                    <a:lnTo>
                      <a:pt x="37" y="45"/>
                    </a:lnTo>
                    <a:lnTo>
                      <a:pt x="31" y="34"/>
                    </a:lnTo>
                    <a:lnTo>
                      <a:pt x="26" y="20"/>
                    </a:lnTo>
                    <a:lnTo>
                      <a:pt x="9" y="0"/>
                    </a:lnTo>
                    <a:lnTo>
                      <a:pt x="6" y="4"/>
                    </a:lnTo>
                    <a:lnTo>
                      <a:pt x="2" y="9"/>
                    </a:lnTo>
                    <a:lnTo>
                      <a:pt x="0" y="11"/>
                    </a:lnTo>
                    <a:lnTo>
                      <a:pt x="0" y="18"/>
                    </a:lnTo>
                    <a:lnTo>
                      <a:pt x="0" y="20"/>
                    </a:lnTo>
                    <a:lnTo>
                      <a:pt x="9" y="31"/>
                    </a:lnTo>
                    <a:lnTo>
                      <a:pt x="20" y="45"/>
                    </a:lnTo>
                    <a:lnTo>
                      <a:pt x="31" y="56"/>
                    </a:lnTo>
                    <a:lnTo>
                      <a:pt x="42" y="65"/>
                    </a:lnTo>
                  </a:path>
                </a:pathLst>
              </a:custGeom>
              <a:solidFill>
                <a:schemeClr val="folHlink"/>
              </a:solidFill>
              <a:ln w="9525">
                <a:noFill/>
                <a:round/>
                <a:headEnd type="none" w="sm" len="sm"/>
                <a:tailEnd type="none" w="sm" len="sm"/>
              </a:ln>
            </p:spPr>
            <p:txBody>
              <a:bodyPr/>
              <a:lstStyle/>
              <a:p>
                <a:endParaRPr lang="es-ES"/>
              </a:p>
            </p:txBody>
          </p:sp>
        </p:grpSp>
      </p:grpSp>
      <p:sp>
        <p:nvSpPr>
          <p:cNvPr id="3100" name="Rectangle 28"/>
          <p:cNvSpPr>
            <a:spLocks noGrp="1" noChangeArrowheads="1"/>
          </p:cNvSpPr>
          <p:nvPr>
            <p:ph type="ctrTitle" sz="quarter"/>
          </p:nvPr>
        </p:nvSpPr>
        <p:spPr>
          <a:xfrm>
            <a:off x="685800" y="2286000"/>
            <a:ext cx="7772400" cy="1143000"/>
          </a:xfrm>
        </p:spPr>
        <p:txBody>
          <a:bodyPr/>
          <a:lstStyle>
            <a:lvl1pPr>
              <a:defRPr/>
            </a:lvl1pPr>
          </a:lstStyle>
          <a:p>
            <a:r>
              <a:rPr lang="en-GB"/>
              <a:t>Haga clic para modificar estilo de título</a:t>
            </a:r>
          </a:p>
        </p:txBody>
      </p:sp>
      <p:sp>
        <p:nvSpPr>
          <p:cNvPr id="3101" name="Rectangle 29"/>
          <p:cNvSpPr>
            <a:spLocks noGrp="1" noChangeArrowheads="1"/>
          </p:cNvSpPr>
          <p:nvPr>
            <p:ph type="subTitle" sz="quarter" idx="1"/>
          </p:nvPr>
        </p:nvSpPr>
        <p:spPr>
          <a:xfrm>
            <a:off x="2057400" y="4114800"/>
            <a:ext cx="6400800" cy="1752600"/>
          </a:xfrm>
        </p:spPr>
        <p:txBody>
          <a:bodyPr/>
          <a:lstStyle>
            <a:lvl1pPr marL="0" indent="0" algn="ctr">
              <a:buFontTx/>
              <a:buNone/>
              <a:defRPr/>
            </a:lvl1pPr>
          </a:lstStyle>
          <a:p>
            <a:r>
              <a:rPr lang="en-GB"/>
              <a:t>Haga clic para modificar el estilo de subtítulo</a:t>
            </a:r>
          </a:p>
        </p:txBody>
      </p:sp>
      <p:sp>
        <p:nvSpPr>
          <p:cNvPr id="3102" name="Rectangle 30"/>
          <p:cNvSpPr>
            <a:spLocks noGrp="1" noChangeArrowheads="1"/>
          </p:cNvSpPr>
          <p:nvPr>
            <p:ph type="dt" sz="quarter" idx="2"/>
          </p:nvPr>
        </p:nvSpPr>
        <p:spPr/>
        <p:txBody>
          <a:bodyPr/>
          <a:lstStyle>
            <a:lvl1pPr>
              <a:defRPr>
                <a:solidFill>
                  <a:srgbClr val="FFFFFF"/>
                </a:solidFill>
              </a:defRPr>
            </a:lvl1pPr>
          </a:lstStyle>
          <a:p>
            <a:endParaRPr lang="en-GB"/>
          </a:p>
        </p:txBody>
      </p:sp>
      <p:sp>
        <p:nvSpPr>
          <p:cNvPr id="3103" name="Rectangle 31"/>
          <p:cNvSpPr>
            <a:spLocks noGrp="1" noChangeArrowheads="1"/>
          </p:cNvSpPr>
          <p:nvPr>
            <p:ph type="ftr" sz="quarter" idx="3"/>
          </p:nvPr>
        </p:nvSpPr>
        <p:spPr/>
        <p:txBody>
          <a:bodyPr/>
          <a:lstStyle>
            <a:lvl1pPr>
              <a:defRPr>
                <a:solidFill>
                  <a:srgbClr val="FFFFFF"/>
                </a:solidFill>
              </a:defRPr>
            </a:lvl1pPr>
          </a:lstStyle>
          <a:p>
            <a:endParaRPr lang="en-GB"/>
          </a:p>
        </p:txBody>
      </p:sp>
      <p:sp>
        <p:nvSpPr>
          <p:cNvPr id="3104" name="Rectangle 32"/>
          <p:cNvSpPr>
            <a:spLocks noGrp="1" noChangeArrowheads="1"/>
          </p:cNvSpPr>
          <p:nvPr>
            <p:ph type="sldNum" sz="quarter" idx="4"/>
          </p:nvPr>
        </p:nvSpPr>
        <p:spPr/>
        <p:txBody>
          <a:bodyPr/>
          <a:lstStyle>
            <a:lvl1pPr>
              <a:defRPr>
                <a:solidFill>
                  <a:srgbClr val="FFFFFF"/>
                </a:solidFill>
              </a:defRPr>
            </a:lvl1pPr>
          </a:lstStyle>
          <a:p>
            <a:fld id="{88D288D2-BB03-4713-B8C8-7B8EE2BAE380}" type="slidenum">
              <a:rPr lang="en-GB"/>
              <a:pPr/>
              <a:t>‹Nº›</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GB"/>
          </a:p>
        </p:txBody>
      </p:sp>
      <p:sp>
        <p:nvSpPr>
          <p:cNvPr id="5" name="4 Marcador de pie de página"/>
          <p:cNvSpPr>
            <a:spLocks noGrp="1"/>
          </p:cNvSpPr>
          <p:nvPr>
            <p:ph type="ftr" sz="quarter" idx="11"/>
          </p:nvPr>
        </p:nvSpPr>
        <p:spPr/>
        <p:txBody>
          <a:bodyPr/>
          <a:lstStyle>
            <a:lvl1pPr>
              <a:defRPr/>
            </a:lvl1pPr>
          </a:lstStyle>
          <a:p>
            <a:endParaRPr lang="en-GB"/>
          </a:p>
        </p:txBody>
      </p:sp>
      <p:sp>
        <p:nvSpPr>
          <p:cNvPr id="6" name="5 Marcador de número de diapositiva"/>
          <p:cNvSpPr>
            <a:spLocks noGrp="1"/>
          </p:cNvSpPr>
          <p:nvPr>
            <p:ph type="sldNum" sz="quarter" idx="12"/>
          </p:nvPr>
        </p:nvSpPr>
        <p:spPr/>
        <p:txBody>
          <a:bodyPr/>
          <a:lstStyle>
            <a:lvl1pPr>
              <a:defRPr/>
            </a:lvl1pPr>
          </a:lstStyle>
          <a:p>
            <a:fld id="{C284C82C-6ED1-4B81-A407-8E94E9985969}" type="slidenum">
              <a:rPr lang="en-GB"/>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GB"/>
          </a:p>
        </p:txBody>
      </p:sp>
      <p:sp>
        <p:nvSpPr>
          <p:cNvPr id="5" name="4 Marcador de pie de página"/>
          <p:cNvSpPr>
            <a:spLocks noGrp="1"/>
          </p:cNvSpPr>
          <p:nvPr>
            <p:ph type="ftr" sz="quarter" idx="11"/>
          </p:nvPr>
        </p:nvSpPr>
        <p:spPr/>
        <p:txBody>
          <a:bodyPr/>
          <a:lstStyle>
            <a:lvl1pPr>
              <a:defRPr/>
            </a:lvl1pPr>
          </a:lstStyle>
          <a:p>
            <a:endParaRPr lang="en-GB"/>
          </a:p>
        </p:txBody>
      </p:sp>
      <p:sp>
        <p:nvSpPr>
          <p:cNvPr id="6" name="5 Marcador de número de diapositiva"/>
          <p:cNvSpPr>
            <a:spLocks noGrp="1"/>
          </p:cNvSpPr>
          <p:nvPr>
            <p:ph type="sldNum" sz="quarter" idx="12"/>
          </p:nvPr>
        </p:nvSpPr>
        <p:spPr/>
        <p:txBody>
          <a:bodyPr/>
          <a:lstStyle>
            <a:lvl1pPr>
              <a:defRPr/>
            </a:lvl1pPr>
          </a:lstStyle>
          <a:p>
            <a:fld id="{EDE6E8AC-20C4-4184-AD9E-FC23527CC6D2}" type="slidenum">
              <a:rPr lang="en-GB"/>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n-GB"/>
          </a:p>
        </p:txBody>
      </p:sp>
      <p:sp>
        <p:nvSpPr>
          <p:cNvPr id="5" name="4 Marcador de pie de página"/>
          <p:cNvSpPr>
            <a:spLocks noGrp="1"/>
          </p:cNvSpPr>
          <p:nvPr>
            <p:ph type="ftr" sz="quarter" idx="11"/>
          </p:nvPr>
        </p:nvSpPr>
        <p:spPr/>
        <p:txBody>
          <a:bodyPr/>
          <a:lstStyle>
            <a:lvl1pPr>
              <a:defRPr/>
            </a:lvl1pPr>
          </a:lstStyle>
          <a:p>
            <a:endParaRPr lang="en-GB"/>
          </a:p>
        </p:txBody>
      </p:sp>
      <p:sp>
        <p:nvSpPr>
          <p:cNvPr id="6" name="5 Marcador de número de diapositiva"/>
          <p:cNvSpPr>
            <a:spLocks noGrp="1"/>
          </p:cNvSpPr>
          <p:nvPr>
            <p:ph type="sldNum" sz="quarter" idx="12"/>
          </p:nvPr>
        </p:nvSpPr>
        <p:spPr/>
        <p:txBody>
          <a:bodyPr/>
          <a:lstStyle>
            <a:lvl1pPr>
              <a:defRPr/>
            </a:lvl1pPr>
          </a:lstStyle>
          <a:p>
            <a:fld id="{1CD64729-33AA-4945-8906-B10056C74845}" type="slidenum">
              <a:rPr lang="en-GB"/>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GB"/>
          </a:p>
        </p:txBody>
      </p:sp>
      <p:sp>
        <p:nvSpPr>
          <p:cNvPr id="5" name="4 Marcador de pie de página"/>
          <p:cNvSpPr>
            <a:spLocks noGrp="1"/>
          </p:cNvSpPr>
          <p:nvPr>
            <p:ph type="ftr" sz="quarter" idx="11"/>
          </p:nvPr>
        </p:nvSpPr>
        <p:spPr/>
        <p:txBody>
          <a:bodyPr/>
          <a:lstStyle>
            <a:lvl1pPr>
              <a:defRPr/>
            </a:lvl1pPr>
          </a:lstStyle>
          <a:p>
            <a:endParaRPr lang="en-GB"/>
          </a:p>
        </p:txBody>
      </p:sp>
      <p:sp>
        <p:nvSpPr>
          <p:cNvPr id="6" name="5 Marcador de número de diapositiva"/>
          <p:cNvSpPr>
            <a:spLocks noGrp="1"/>
          </p:cNvSpPr>
          <p:nvPr>
            <p:ph type="sldNum" sz="quarter" idx="12"/>
          </p:nvPr>
        </p:nvSpPr>
        <p:spPr/>
        <p:txBody>
          <a:bodyPr/>
          <a:lstStyle>
            <a:lvl1pPr>
              <a:defRPr/>
            </a:lvl1pPr>
          </a:lstStyle>
          <a:p>
            <a:fld id="{DA1CEEB7-4151-4558-9C5D-CD7CC49611F7}" type="slidenum">
              <a:rPr lang="en-GB"/>
              <a:pPr/>
              <a:t>‹Nº›</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n-GB"/>
          </a:p>
        </p:txBody>
      </p:sp>
      <p:sp>
        <p:nvSpPr>
          <p:cNvPr id="6" name="5 Marcador de pie de página"/>
          <p:cNvSpPr>
            <a:spLocks noGrp="1"/>
          </p:cNvSpPr>
          <p:nvPr>
            <p:ph type="ftr" sz="quarter" idx="11"/>
          </p:nvPr>
        </p:nvSpPr>
        <p:spPr/>
        <p:txBody>
          <a:bodyPr/>
          <a:lstStyle>
            <a:lvl1pPr>
              <a:defRPr/>
            </a:lvl1pPr>
          </a:lstStyle>
          <a:p>
            <a:endParaRPr lang="en-GB"/>
          </a:p>
        </p:txBody>
      </p:sp>
      <p:sp>
        <p:nvSpPr>
          <p:cNvPr id="7" name="6 Marcador de número de diapositiva"/>
          <p:cNvSpPr>
            <a:spLocks noGrp="1"/>
          </p:cNvSpPr>
          <p:nvPr>
            <p:ph type="sldNum" sz="quarter" idx="12"/>
          </p:nvPr>
        </p:nvSpPr>
        <p:spPr/>
        <p:txBody>
          <a:bodyPr/>
          <a:lstStyle>
            <a:lvl1pPr>
              <a:defRPr/>
            </a:lvl1pPr>
          </a:lstStyle>
          <a:p>
            <a:fld id="{0790967D-A729-4409-AE3D-84B93DCED60A}" type="slidenum">
              <a:rPr lang="en-GB"/>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n-GB"/>
          </a:p>
        </p:txBody>
      </p:sp>
      <p:sp>
        <p:nvSpPr>
          <p:cNvPr id="8" name="7 Marcador de pie de página"/>
          <p:cNvSpPr>
            <a:spLocks noGrp="1"/>
          </p:cNvSpPr>
          <p:nvPr>
            <p:ph type="ftr" sz="quarter" idx="11"/>
          </p:nvPr>
        </p:nvSpPr>
        <p:spPr/>
        <p:txBody>
          <a:bodyPr/>
          <a:lstStyle>
            <a:lvl1pPr>
              <a:defRPr/>
            </a:lvl1pPr>
          </a:lstStyle>
          <a:p>
            <a:endParaRPr lang="en-GB"/>
          </a:p>
        </p:txBody>
      </p:sp>
      <p:sp>
        <p:nvSpPr>
          <p:cNvPr id="9" name="8 Marcador de número de diapositiva"/>
          <p:cNvSpPr>
            <a:spLocks noGrp="1"/>
          </p:cNvSpPr>
          <p:nvPr>
            <p:ph type="sldNum" sz="quarter" idx="12"/>
          </p:nvPr>
        </p:nvSpPr>
        <p:spPr/>
        <p:txBody>
          <a:bodyPr/>
          <a:lstStyle>
            <a:lvl1pPr>
              <a:defRPr/>
            </a:lvl1pPr>
          </a:lstStyle>
          <a:p>
            <a:fld id="{3B99F52D-56AB-4D33-BA4B-ACD97D72C34B}" type="slidenum">
              <a:rPr lang="en-GB"/>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n-GB"/>
          </a:p>
        </p:txBody>
      </p:sp>
      <p:sp>
        <p:nvSpPr>
          <p:cNvPr id="4" name="3 Marcador de pie de página"/>
          <p:cNvSpPr>
            <a:spLocks noGrp="1"/>
          </p:cNvSpPr>
          <p:nvPr>
            <p:ph type="ftr" sz="quarter" idx="11"/>
          </p:nvPr>
        </p:nvSpPr>
        <p:spPr/>
        <p:txBody>
          <a:bodyPr/>
          <a:lstStyle>
            <a:lvl1pPr>
              <a:defRPr/>
            </a:lvl1pPr>
          </a:lstStyle>
          <a:p>
            <a:endParaRPr lang="en-GB"/>
          </a:p>
        </p:txBody>
      </p:sp>
      <p:sp>
        <p:nvSpPr>
          <p:cNvPr id="5" name="4 Marcador de número de diapositiva"/>
          <p:cNvSpPr>
            <a:spLocks noGrp="1"/>
          </p:cNvSpPr>
          <p:nvPr>
            <p:ph type="sldNum" sz="quarter" idx="12"/>
          </p:nvPr>
        </p:nvSpPr>
        <p:spPr/>
        <p:txBody>
          <a:bodyPr/>
          <a:lstStyle>
            <a:lvl1pPr>
              <a:defRPr/>
            </a:lvl1pPr>
          </a:lstStyle>
          <a:p>
            <a:fld id="{4A8B0BA3-1EAC-42BF-9B79-756F760271C5}" type="slidenum">
              <a:rPr lang="en-GB"/>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GB"/>
          </a:p>
        </p:txBody>
      </p:sp>
      <p:sp>
        <p:nvSpPr>
          <p:cNvPr id="3" name="2 Marcador de pie de página"/>
          <p:cNvSpPr>
            <a:spLocks noGrp="1"/>
          </p:cNvSpPr>
          <p:nvPr>
            <p:ph type="ftr" sz="quarter" idx="11"/>
          </p:nvPr>
        </p:nvSpPr>
        <p:spPr/>
        <p:txBody>
          <a:bodyPr/>
          <a:lstStyle>
            <a:lvl1pPr>
              <a:defRPr/>
            </a:lvl1pPr>
          </a:lstStyle>
          <a:p>
            <a:endParaRPr lang="en-GB"/>
          </a:p>
        </p:txBody>
      </p:sp>
      <p:sp>
        <p:nvSpPr>
          <p:cNvPr id="4" name="3 Marcador de número de diapositiva"/>
          <p:cNvSpPr>
            <a:spLocks noGrp="1"/>
          </p:cNvSpPr>
          <p:nvPr>
            <p:ph type="sldNum" sz="quarter" idx="12"/>
          </p:nvPr>
        </p:nvSpPr>
        <p:spPr/>
        <p:txBody>
          <a:bodyPr/>
          <a:lstStyle>
            <a:lvl1pPr>
              <a:defRPr/>
            </a:lvl1pPr>
          </a:lstStyle>
          <a:p>
            <a:fld id="{3E114257-BAB8-4C44-9BD5-1454C6FACB72}" type="slidenum">
              <a:rPr lang="en-GB"/>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GB"/>
          </a:p>
        </p:txBody>
      </p:sp>
      <p:sp>
        <p:nvSpPr>
          <p:cNvPr id="6" name="5 Marcador de pie de página"/>
          <p:cNvSpPr>
            <a:spLocks noGrp="1"/>
          </p:cNvSpPr>
          <p:nvPr>
            <p:ph type="ftr" sz="quarter" idx="11"/>
          </p:nvPr>
        </p:nvSpPr>
        <p:spPr/>
        <p:txBody>
          <a:bodyPr/>
          <a:lstStyle>
            <a:lvl1pPr>
              <a:defRPr/>
            </a:lvl1pPr>
          </a:lstStyle>
          <a:p>
            <a:endParaRPr lang="en-GB"/>
          </a:p>
        </p:txBody>
      </p:sp>
      <p:sp>
        <p:nvSpPr>
          <p:cNvPr id="7" name="6 Marcador de número de diapositiva"/>
          <p:cNvSpPr>
            <a:spLocks noGrp="1"/>
          </p:cNvSpPr>
          <p:nvPr>
            <p:ph type="sldNum" sz="quarter" idx="12"/>
          </p:nvPr>
        </p:nvSpPr>
        <p:spPr/>
        <p:txBody>
          <a:bodyPr/>
          <a:lstStyle>
            <a:lvl1pPr>
              <a:defRPr/>
            </a:lvl1pPr>
          </a:lstStyle>
          <a:p>
            <a:fld id="{9B5B0C7B-3647-4619-8C86-54353352ABC5}" type="slidenum">
              <a:rPr lang="en-GB"/>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GB"/>
          </a:p>
        </p:txBody>
      </p:sp>
      <p:sp>
        <p:nvSpPr>
          <p:cNvPr id="6" name="5 Marcador de pie de página"/>
          <p:cNvSpPr>
            <a:spLocks noGrp="1"/>
          </p:cNvSpPr>
          <p:nvPr>
            <p:ph type="ftr" sz="quarter" idx="11"/>
          </p:nvPr>
        </p:nvSpPr>
        <p:spPr/>
        <p:txBody>
          <a:bodyPr/>
          <a:lstStyle>
            <a:lvl1pPr>
              <a:defRPr/>
            </a:lvl1pPr>
          </a:lstStyle>
          <a:p>
            <a:endParaRPr lang="en-GB"/>
          </a:p>
        </p:txBody>
      </p:sp>
      <p:sp>
        <p:nvSpPr>
          <p:cNvPr id="7" name="6 Marcador de número de diapositiva"/>
          <p:cNvSpPr>
            <a:spLocks noGrp="1"/>
          </p:cNvSpPr>
          <p:nvPr>
            <p:ph type="sldNum" sz="quarter" idx="12"/>
          </p:nvPr>
        </p:nvSpPr>
        <p:spPr/>
        <p:txBody>
          <a:bodyPr/>
          <a:lstStyle>
            <a:lvl1pPr>
              <a:defRPr/>
            </a:lvl1pPr>
          </a:lstStyle>
          <a:p>
            <a:fld id="{B728B741-DC94-47B2-A3EC-380808C0FAE2}" type="slidenum">
              <a:rPr lang="en-GB"/>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685800" y="117475"/>
            <a:ext cx="8456613" cy="6738938"/>
            <a:chOff x="432" y="74"/>
            <a:chExt cx="5327" cy="4245"/>
          </a:xfrm>
        </p:grpSpPr>
        <p:sp>
          <p:nvSpPr>
            <p:cNvPr id="2051" name="Rectangle 3"/>
            <p:cNvSpPr>
              <a:spLocks noChangeArrowheads="1"/>
            </p:cNvSpPr>
            <p:nvPr/>
          </p:nvSpPr>
          <p:spPr bwMode="invGray">
            <a:xfrm>
              <a:off x="432" y="4176"/>
              <a:ext cx="2208" cy="143"/>
            </a:xfrm>
            <a:prstGeom prst="rect">
              <a:avLst/>
            </a:prstGeom>
            <a:solidFill>
              <a:schemeClr val="hlink"/>
            </a:solidFill>
            <a:ln w="9525">
              <a:noFill/>
              <a:miter lim="800000"/>
              <a:headEnd/>
              <a:tailEnd/>
            </a:ln>
          </p:spPr>
          <p:txBody>
            <a:bodyPr/>
            <a:lstStyle/>
            <a:p>
              <a:endParaRPr lang="es-ES"/>
            </a:p>
          </p:txBody>
        </p:sp>
        <p:grpSp>
          <p:nvGrpSpPr>
            <p:cNvPr id="2052" name="Group 4"/>
            <p:cNvGrpSpPr>
              <a:grpSpLocks/>
            </p:cNvGrpSpPr>
            <p:nvPr/>
          </p:nvGrpSpPr>
          <p:grpSpPr bwMode="auto">
            <a:xfrm>
              <a:off x="2859" y="4250"/>
              <a:ext cx="2729" cy="41"/>
              <a:chOff x="2859" y="4250"/>
              <a:chExt cx="2729" cy="41"/>
            </a:xfrm>
          </p:grpSpPr>
          <p:sp>
            <p:nvSpPr>
              <p:cNvPr id="2053" name="Oval 5"/>
              <p:cNvSpPr>
                <a:spLocks noChangeArrowheads="1"/>
              </p:cNvSpPr>
              <p:nvPr/>
            </p:nvSpPr>
            <p:spPr bwMode="invGray">
              <a:xfrm>
                <a:off x="2859" y="4250"/>
                <a:ext cx="42" cy="41"/>
              </a:xfrm>
              <a:prstGeom prst="ellipse">
                <a:avLst/>
              </a:prstGeom>
              <a:solidFill>
                <a:schemeClr val="tx2"/>
              </a:solidFill>
              <a:ln w="9525">
                <a:noFill/>
                <a:round/>
                <a:headEnd/>
                <a:tailEnd/>
              </a:ln>
            </p:spPr>
            <p:txBody>
              <a:bodyPr/>
              <a:lstStyle/>
              <a:p>
                <a:endParaRPr lang="es-ES"/>
              </a:p>
            </p:txBody>
          </p:sp>
          <p:sp>
            <p:nvSpPr>
              <p:cNvPr id="2054" name="Oval 6"/>
              <p:cNvSpPr>
                <a:spLocks noChangeArrowheads="1"/>
              </p:cNvSpPr>
              <p:nvPr/>
            </p:nvSpPr>
            <p:spPr bwMode="invGray">
              <a:xfrm>
                <a:off x="3243" y="4250"/>
                <a:ext cx="42" cy="41"/>
              </a:xfrm>
              <a:prstGeom prst="ellipse">
                <a:avLst/>
              </a:prstGeom>
              <a:solidFill>
                <a:schemeClr val="tx2"/>
              </a:solidFill>
              <a:ln w="9525">
                <a:noFill/>
                <a:round/>
                <a:headEnd/>
                <a:tailEnd/>
              </a:ln>
            </p:spPr>
            <p:txBody>
              <a:bodyPr/>
              <a:lstStyle/>
              <a:p>
                <a:endParaRPr lang="es-ES"/>
              </a:p>
            </p:txBody>
          </p:sp>
          <p:sp>
            <p:nvSpPr>
              <p:cNvPr id="2055" name="Oval 7"/>
              <p:cNvSpPr>
                <a:spLocks noChangeArrowheads="1"/>
              </p:cNvSpPr>
              <p:nvPr/>
            </p:nvSpPr>
            <p:spPr bwMode="invGray">
              <a:xfrm>
                <a:off x="3627" y="4250"/>
                <a:ext cx="41" cy="41"/>
              </a:xfrm>
              <a:prstGeom prst="ellipse">
                <a:avLst/>
              </a:prstGeom>
              <a:solidFill>
                <a:schemeClr val="tx2"/>
              </a:solidFill>
              <a:ln w="9525">
                <a:noFill/>
                <a:round/>
                <a:headEnd/>
                <a:tailEnd/>
              </a:ln>
            </p:spPr>
            <p:txBody>
              <a:bodyPr/>
              <a:lstStyle/>
              <a:p>
                <a:endParaRPr lang="es-ES"/>
              </a:p>
            </p:txBody>
          </p:sp>
          <p:sp>
            <p:nvSpPr>
              <p:cNvPr id="2056" name="Oval 8"/>
              <p:cNvSpPr>
                <a:spLocks noChangeArrowheads="1"/>
              </p:cNvSpPr>
              <p:nvPr/>
            </p:nvSpPr>
            <p:spPr bwMode="invGray">
              <a:xfrm>
                <a:off x="4011" y="4250"/>
                <a:ext cx="41" cy="41"/>
              </a:xfrm>
              <a:prstGeom prst="ellipse">
                <a:avLst/>
              </a:prstGeom>
              <a:solidFill>
                <a:schemeClr val="tx2"/>
              </a:solidFill>
              <a:ln w="9525">
                <a:noFill/>
                <a:round/>
                <a:headEnd/>
                <a:tailEnd/>
              </a:ln>
            </p:spPr>
            <p:txBody>
              <a:bodyPr/>
              <a:lstStyle/>
              <a:p>
                <a:endParaRPr lang="es-ES"/>
              </a:p>
            </p:txBody>
          </p:sp>
          <p:sp>
            <p:nvSpPr>
              <p:cNvPr id="2057" name="Oval 9"/>
              <p:cNvSpPr>
                <a:spLocks noChangeArrowheads="1"/>
              </p:cNvSpPr>
              <p:nvPr/>
            </p:nvSpPr>
            <p:spPr bwMode="invGray">
              <a:xfrm>
                <a:off x="4395" y="4250"/>
                <a:ext cx="42" cy="41"/>
              </a:xfrm>
              <a:prstGeom prst="ellipse">
                <a:avLst/>
              </a:prstGeom>
              <a:solidFill>
                <a:schemeClr val="tx2"/>
              </a:solidFill>
              <a:ln w="9525">
                <a:noFill/>
                <a:round/>
                <a:headEnd/>
                <a:tailEnd/>
              </a:ln>
            </p:spPr>
            <p:txBody>
              <a:bodyPr/>
              <a:lstStyle/>
              <a:p>
                <a:endParaRPr lang="es-ES"/>
              </a:p>
            </p:txBody>
          </p:sp>
          <p:sp>
            <p:nvSpPr>
              <p:cNvPr id="2058" name="Oval 10"/>
              <p:cNvSpPr>
                <a:spLocks noChangeArrowheads="1"/>
              </p:cNvSpPr>
              <p:nvPr/>
            </p:nvSpPr>
            <p:spPr bwMode="invGray">
              <a:xfrm>
                <a:off x="4779" y="4250"/>
                <a:ext cx="42" cy="41"/>
              </a:xfrm>
              <a:prstGeom prst="ellipse">
                <a:avLst/>
              </a:prstGeom>
              <a:solidFill>
                <a:schemeClr val="tx2"/>
              </a:solidFill>
              <a:ln w="9525">
                <a:noFill/>
                <a:round/>
                <a:headEnd/>
                <a:tailEnd/>
              </a:ln>
            </p:spPr>
            <p:txBody>
              <a:bodyPr/>
              <a:lstStyle/>
              <a:p>
                <a:endParaRPr lang="es-ES"/>
              </a:p>
            </p:txBody>
          </p:sp>
          <p:sp>
            <p:nvSpPr>
              <p:cNvPr id="2059" name="Oval 11"/>
              <p:cNvSpPr>
                <a:spLocks noChangeArrowheads="1"/>
              </p:cNvSpPr>
              <p:nvPr/>
            </p:nvSpPr>
            <p:spPr bwMode="invGray">
              <a:xfrm>
                <a:off x="5163" y="4250"/>
                <a:ext cx="42" cy="41"/>
              </a:xfrm>
              <a:prstGeom prst="ellipse">
                <a:avLst/>
              </a:prstGeom>
              <a:solidFill>
                <a:schemeClr val="tx2"/>
              </a:solidFill>
              <a:ln w="9525">
                <a:noFill/>
                <a:round/>
                <a:headEnd/>
                <a:tailEnd/>
              </a:ln>
            </p:spPr>
            <p:txBody>
              <a:bodyPr/>
              <a:lstStyle/>
              <a:p>
                <a:endParaRPr lang="es-ES"/>
              </a:p>
            </p:txBody>
          </p:sp>
          <p:sp>
            <p:nvSpPr>
              <p:cNvPr id="2060" name="Oval 12"/>
              <p:cNvSpPr>
                <a:spLocks noChangeArrowheads="1"/>
              </p:cNvSpPr>
              <p:nvPr/>
            </p:nvSpPr>
            <p:spPr bwMode="invGray">
              <a:xfrm>
                <a:off x="5547" y="4250"/>
                <a:ext cx="41" cy="41"/>
              </a:xfrm>
              <a:prstGeom prst="ellipse">
                <a:avLst/>
              </a:prstGeom>
              <a:solidFill>
                <a:schemeClr val="tx2"/>
              </a:solidFill>
              <a:ln w="9525">
                <a:noFill/>
                <a:round/>
                <a:headEnd/>
                <a:tailEnd/>
              </a:ln>
            </p:spPr>
            <p:txBody>
              <a:bodyPr/>
              <a:lstStyle/>
              <a:p>
                <a:endParaRPr lang="es-ES"/>
              </a:p>
            </p:txBody>
          </p:sp>
        </p:grpSp>
        <p:sp>
          <p:nvSpPr>
            <p:cNvPr id="2061" name="Rectangle 13"/>
            <p:cNvSpPr>
              <a:spLocks noChangeArrowheads="1"/>
            </p:cNvSpPr>
            <p:nvPr/>
          </p:nvSpPr>
          <p:spPr bwMode="invGray">
            <a:xfrm>
              <a:off x="480" y="480"/>
              <a:ext cx="5279" cy="480"/>
            </a:xfrm>
            <a:prstGeom prst="rect">
              <a:avLst/>
            </a:prstGeom>
            <a:solidFill>
              <a:schemeClr val="hlink"/>
            </a:solidFill>
            <a:ln w="9525">
              <a:noFill/>
              <a:miter lim="800000"/>
              <a:headEnd/>
              <a:tailEnd/>
            </a:ln>
          </p:spPr>
          <p:txBody>
            <a:bodyPr/>
            <a:lstStyle/>
            <a:p>
              <a:endParaRPr lang="es-ES"/>
            </a:p>
          </p:txBody>
        </p:sp>
        <p:sp>
          <p:nvSpPr>
            <p:cNvPr id="2062" name="Oval 14"/>
            <p:cNvSpPr>
              <a:spLocks noChangeArrowheads="1"/>
            </p:cNvSpPr>
            <p:nvPr/>
          </p:nvSpPr>
          <p:spPr bwMode="invGray">
            <a:xfrm>
              <a:off x="507" y="74"/>
              <a:ext cx="42" cy="42"/>
            </a:xfrm>
            <a:prstGeom prst="ellipse">
              <a:avLst/>
            </a:prstGeom>
            <a:solidFill>
              <a:schemeClr val="tx2"/>
            </a:solidFill>
            <a:ln w="9525">
              <a:noFill/>
              <a:round/>
              <a:headEnd/>
              <a:tailEnd/>
            </a:ln>
          </p:spPr>
          <p:txBody>
            <a:bodyPr/>
            <a:lstStyle/>
            <a:p>
              <a:endParaRPr lang="es-ES"/>
            </a:p>
          </p:txBody>
        </p:sp>
        <p:sp>
          <p:nvSpPr>
            <p:cNvPr id="2063" name="Oval 15"/>
            <p:cNvSpPr>
              <a:spLocks noChangeArrowheads="1"/>
            </p:cNvSpPr>
            <p:nvPr/>
          </p:nvSpPr>
          <p:spPr bwMode="invGray">
            <a:xfrm>
              <a:off x="507" y="219"/>
              <a:ext cx="42" cy="41"/>
            </a:xfrm>
            <a:prstGeom prst="ellipse">
              <a:avLst/>
            </a:prstGeom>
            <a:solidFill>
              <a:schemeClr val="tx2"/>
            </a:solidFill>
            <a:ln w="9525">
              <a:noFill/>
              <a:round/>
              <a:headEnd/>
              <a:tailEnd/>
            </a:ln>
          </p:spPr>
          <p:txBody>
            <a:bodyPr/>
            <a:lstStyle/>
            <a:p>
              <a:endParaRPr lang="es-ES"/>
            </a:p>
          </p:txBody>
        </p:sp>
        <p:sp>
          <p:nvSpPr>
            <p:cNvPr id="2064" name="Oval 16"/>
            <p:cNvSpPr>
              <a:spLocks noChangeArrowheads="1"/>
            </p:cNvSpPr>
            <p:nvPr/>
          </p:nvSpPr>
          <p:spPr bwMode="invGray">
            <a:xfrm>
              <a:off x="507" y="362"/>
              <a:ext cx="42" cy="41"/>
            </a:xfrm>
            <a:prstGeom prst="ellipse">
              <a:avLst/>
            </a:prstGeom>
            <a:solidFill>
              <a:schemeClr val="tx2"/>
            </a:solidFill>
            <a:ln w="9525">
              <a:noFill/>
              <a:round/>
              <a:headEnd/>
              <a:tailEnd/>
            </a:ln>
          </p:spPr>
          <p:txBody>
            <a:bodyPr/>
            <a:lstStyle/>
            <a:p>
              <a:endParaRPr lang="es-ES"/>
            </a:p>
          </p:txBody>
        </p:sp>
      </p:grpSp>
      <p:sp>
        <p:nvSpPr>
          <p:cNvPr id="2065" name="Rectangle 17"/>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2075" tIns="46037" rIns="92075" bIns="46037" numCol="1" anchor="ctr" anchorCtr="0" compatLnSpc="1">
            <a:prstTxWarp prst="textNoShape">
              <a:avLst/>
            </a:prstTxWarp>
          </a:bodyPr>
          <a:lstStyle/>
          <a:p>
            <a:pPr lvl="0"/>
            <a:r>
              <a:rPr lang="en-GB" smtClean="0"/>
              <a:t>Haga clic para modificar estilo de título</a:t>
            </a:r>
          </a:p>
        </p:txBody>
      </p:sp>
      <p:sp>
        <p:nvSpPr>
          <p:cNvPr id="2066" name="Rectangle 1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7" rIns="92075" bIns="46037" numCol="1" anchor="t" anchorCtr="0" compatLnSpc="1">
            <a:prstTxWarp prst="textNoShape">
              <a:avLst/>
            </a:prstTxWarp>
          </a:bodyPr>
          <a:lstStyle/>
          <a:p>
            <a:pPr lvl="0"/>
            <a:r>
              <a:rPr lang="en-GB" smtClean="0"/>
              <a:t>Haga clic para modificar estilos de título</a:t>
            </a:r>
          </a:p>
          <a:p>
            <a:pPr lvl="1"/>
            <a:r>
              <a:rPr lang="en-GB" smtClean="0"/>
              <a:t>Segundo nivel</a:t>
            </a:r>
          </a:p>
          <a:p>
            <a:pPr lvl="2"/>
            <a:r>
              <a:rPr lang="en-GB" smtClean="0"/>
              <a:t>Tercer nivel</a:t>
            </a:r>
          </a:p>
          <a:p>
            <a:pPr lvl="3"/>
            <a:r>
              <a:rPr lang="en-GB" smtClean="0"/>
              <a:t>Cuarto nivel</a:t>
            </a:r>
          </a:p>
          <a:p>
            <a:pPr lvl="4"/>
            <a:r>
              <a:rPr lang="en-GB" smtClean="0"/>
              <a:t>Quinto nivel</a:t>
            </a:r>
          </a:p>
        </p:txBody>
      </p:sp>
      <p:sp>
        <p:nvSpPr>
          <p:cNvPr id="2067" name="Rectangle 19"/>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p:spPr>
        <p:txBody>
          <a:bodyPr vert="horz" wrap="square" lIns="91440" tIns="45720" rIns="91440" bIns="45720" numCol="1" anchor="t" anchorCtr="0" compatLnSpc="1">
            <a:prstTxWarp prst="textNoShape">
              <a:avLst/>
            </a:prstTxWarp>
          </a:bodyPr>
          <a:lstStyle>
            <a:lvl1pPr>
              <a:spcBef>
                <a:spcPct val="50000"/>
              </a:spcBef>
              <a:defRPr sz="1400"/>
            </a:lvl1pPr>
          </a:lstStyle>
          <a:p>
            <a:endParaRPr lang="en-GB"/>
          </a:p>
        </p:txBody>
      </p:sp>
      <p:sp>
        <p:nvSpPr>
          <p:cNvPr id="2068" name="Rectangle 20"/>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p:spPr>
        <p:txBody>
          <a:bodyPr vert="horz" wrap="square" lIns="91440" tIns="45720" rIns="91440" bIns="45720" numCol="1" anchor="t" anchorCtr="0" compatLnSpc="1">
            <a:prstTxWarp prst="textNoShape">
              <a:avLst/>
            </a:prstTxWarp>
          </a:bodyPr>
          <a:lstStyle>
            <a:lvl1pPr algn="ctr">
              <a:spcBef>
                <a:spcPct val="50000"/>
              </a:spcBef>
              <a:defRPr sz="1400"/>
            </a:lvl1pPr>
          </a:lstStyle>
          <a:p>
            <a:endParaRPr lang="en-GB"/>
          </a:p>
        </p:txBody>
      </p:sp>
      <p:sp>
        <p:nvSpPr>
          <p:cNvPr id="2069" name="Rectangle 21"/>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p:spPr>
        <p:txBody>
          <a:bodyPr vert="horz" wrap="square" lIns="91440" tIns="45720" rIns="91440" bIns="45720" numCol="1" anchor="t" anchorCtr="0" compatLnSpc="1">
            <a:prstTxWarp prst="textNoShape">
              <a:avLst/>
            </a:prstTxWarp>
          </a:bodyPr>
          <a:lstStyle>
            <a:lvl1pPr algn="r">
              <a:spcBef>
                <a:spcPct val="50000"/>
              </a:spcBef>
              <a:defRPr sz="1400"/>
            </a:lvl1pPr>
          </a:lstStyle>
          <a:p>
            <a:fld id="{F8E4D63C-BB58-4386-B0B6-54744FAB1D12}" type="slidenum">
              <a:rPr lang="en-GB"/>
              <a:pPr/>
              <a:t>‹Nº›</a:t>
            </a:fld>
            <a:endParaRPr lang="en-GB"/>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defRPr>
      </a:lvl2pPr>
      <a:lvl3pPr algn="ctr" rtl="0" eaLnBrk="0" fontAlgn="base" hangingPunct="0">
        <a:spcBef>
          <a:spcPct val="0"/>
        </a:spcBef>
        <a:spcAft>
          <a:spcPct val="0"/>
        </a:spcAft>
        <a:defRPr kumimoji="1" sz="4400">
          <a:solidFill>
            <a:schemeClr val="tx2"/>
          </a:solidFill>
          <a:latin typeface="Times New Roman" pitchFamily="18" charset="0"/>
        </a:defRPr>
      </a:lvl3pPr>
      <a:lvl4pPr algn="ctr" rtl="0" eaLnBrk="0" fontAlgn="base" hangingPunct="0">
        <a:spcBef>
          <a:spcPct val="0"/>
        </a:spcBef>
        <a:spcAft>
          <a:spcPct val="0"/>
        </a:spcAft>
        <a:defRPr kumimoji="1" sz="4400">
          <a:solidFill>
            <a:schemeClr val="tx2"/>
          </a:solidFill>
          <a:latin typeface="Times New Roman" pitchFamily="18" charset="0"/>
        </a:defRPr>
      </a:lvl4pPr>
      <a:lvl5pPr algn="ctr" rtl="0" eaLnBrk="0" fontAlgn="base" hangingPunct="0">
        <a:spcBef>
          <a:spcPct val="0"/>
        </a:spcBef>
        <a:spcAft>
          <a:spcPct val="0"/>
        </a:spcAft>
        <a:defRPr kumimoji="1" sz="4400">
          <a:solidFill>
            <a:schemeClr val="tx2"/>
          </a:solidFill>
          <a:latin typeface="Times New Roman" pitchFamily="18" charset="0"/>
        </a:defRPr>
      </a:lvl5pPr>
      <a:lvl6pPr marL="457200" algn="ctr" rtl="0" eaLnBrk="0" fontAlgn="base" hangingPunct="0">
        <a:spcBef>
          <a:spcPct val="0"/>
        </a:spcBef>
        <a:spcAft>
          <a:spcPct val="0"/>
        </a:spcAft>
        <a:defRPr kumimoji="1" sz="4400">
          <a:solidFill>
            <a:schemeClr val="tx2"/>
          </a:solidFill>
          <a:latin typeface="Times New Roman" pitchFamily="18" charset="0"/>
        </a:defRPr>
      </a:lvl6pPr>
      <a:lvl7pPr marL="914400" algn="ctr" rtl="0" eaLnBrk="0" fontAlgn="base" hangingPunct="0">
        <a:spcBef>
          <a:spcPct val="0"/>
        </a:spcBef>
        <a:spcAft>
          <a:spcPct val="0"/>
        </a:spcAft>
        <a:defRPr kumimoji="1" sz="4400">
          <a:solidFill>
            <a:schemeClr val="tx2"/>
          </a:solidFill>
          <a:latin typeface="Times New Roman" pitchFamily="18" charset="0"/>
        </a:defRPr>
      </a:lvl7pPr>
      <a:lvl8pPr marL="1371600" algn="ctr" rtl="0" eaLnBrk="0" fontAlgn="base" hangingPunct="0">
        <a:spcBef>
          <a:spcPct val="0"/>
        </a:spcBef>
        <a:spcAft>
          <a:spcPct val="0"/>
        </a:spcAft>
        <a:defRPr kumimoji="1" sz="4400">
          <a:solidFill>
            <a:schemeClr val="tx2"/>
          </a:solidFill>
          <a:latin typeface="Times New Roman" pitchFamily="18" charset="0"/>
        </a:defRPr>
      </a:lvl8pPr>
      <a:lvl9pPr marL="1828800" algn="ctr"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ec/imgres?imgurl=http://www.aguatec.com.mx/images/productos/industriales_img_211.jpg&amp;imgrefurl=http://www.aguatec.com.mx/domesticos01.htm&amp;h=205&amp;w=250&amp;sz=5&amp;hl=es&amp;start=17&amp;um=1&amp;tbnid=zaY3v89P1ILi1M:&amp;tbnh=91&amp;tbnw=111&amp;prev=/images%3Fq%3Dturbiedad%2B%252B%2Bagua%26svnum%3D10%26um%3D1%26hl%3Des%26sa%3DN" TargetMode="External"/><Relationship Id="rId1" Type="http://schemas.openxmlformats.org/officeDocument/2006/relationships/slideLayout" Target="../slideLayouts/slideLayout1.xml"/><Relationship Id="rId4" Type="http://schemas.openxmlformats.org/officeDocument/2006/relationships/image" Target="http://tbn0.google.com/images?q=tbn:zaY3v89P1ILi1M:http://www.aguatec.com.mx/images/productos/industriales_img_211.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ufrrj.br/institutos/it/de/acidentes/sed.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ec/imgres?imgurl=http://www.aguamarket.com/sql/productos/fotos/turbidimetross.bmp&amp;imgrefurl=http://www.aguamarket.com/sql/productos/productos_destacados_especificos.asp%3Fcategoria%3D%26idcategoria%3D12%26producto%3D1012%26nombre%3DTurbidimetro%2520Portatil&amp;h=250&amp;w=233&amp;sz=171&amp;hl=es&amp;start=1&amp;tbnid=LLbpnLUxnBbvDM:&amp;tbnh=111&amp;tbnw=103&amp;prev=/images%3Fq%3Dturbidimetro%26gbv%3D2%26svnum%3D10%26hl%3Des%26sa%3D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23850" y="404813"/>
            <a:ext cx="7723188" cy="762000"/>
          </a:xfrm>
        </p:spPr>
        <p:txBody>
          <a:bodyPr/>
          <a:lstStyle/>
          <a:p>
            <a:r>
              <a:rPr lang="es-EC" b="1">
                <a:latin typeface="Palatino Linotype" pitchFamily="18" charset="0"/>
              </a:rPr>
              <a:t>Turbiedad</a:t>
            </a:r>
          </a:p>
        </p:txBody>
      </p:sp>
      <p:sp>
        <p:nvSpPr>
          <p:cNvPr id="13315" name="Rectangle 3"/>
          <p:cNvSpPr>
            <a:spLocks noGrp="1" noChangeArrowheads="1"/>
          </p:cNvSpPr>
          <p:nvPr>
            <p:ph type="subTitle" idx="1"/>
          </p:nvPr>
        </p:nvSpPr>
        <p:spPr>
          <a:xfrm>
            <a:off x="323850" y="5734050"/>
            <a:ext cx="7723188" cy="792163"/>
          </a:xfrm>
        </p:spPr>
        <p:txBody>
          <a:bodyPr/>
          <a:lstStyle/>
          <a:p>
            <a:r>
              <a:rPr lang="es-EC" sz="2000"/>
              <a:t>Por: Michelle Miranda</a:t>
            </a:r>
          </a:p>
        </p:txBody>
      </p:sp>
      <p:pic>
        <p:nvPicPr>
          <p:cNvPr id="13316" name="Picture 4" descr="http://tbn0.google.com/images?q=tbn:zaY3v89P1ILi1M:http://www.aguatec.com.mx/images/productos/industriales_img_211.jpg">
            <a:hlinkClick r:id="rId2"/>
          </p:cNvPr>
          <p:cNvPicPr>
            <a:picLocks noChangeAspect="1" noChangeArrowheads="1"/>
          </p:cNvPicPr>
          <p:nvPr/>
        </p:nvPicPr>
        <p:blipFill>
          <a:blip r:embed="rId3" r:link="rId4"/>
          <a:srcRect/>
          <a:stretch>
            <a:fillRect/>
          </a:stretch>
        </p:blipFill>
        <p:spPr bwMode="auto">
          <a:xfrm>
            <a:off x="2743200" y="1828800"/>
            <a:ext cx="3527425" cy="2892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s-ES" sz="2800" b="1">
                <a:latin typeface="Book Antiqua" pitchFamily="18" charset="0"/>
              </a:rPr>
              <a:t>¿Cuáles son las causas de la turbidez?</a:t>
            </a:r>
            <a:endParaRPr lang="es-EC" sz="2800" b="1">
              <a:latin typeface="Book Antiqua" pitchFamily="18" charset="0"/>
            </a:endParaRPr>
          </a:p>
        </p:txBody>
      </p:sp>
      <p:sp>
        <p:nvSpPr>
          <p:cNvPr id="25603" name="Rectangle 3"/>
          <p:cNvSpPr>
            <a:spLocks noGrp="1" noChangeArrowheads="1"/>
          </p:cNvSpPr>
          <p:nvPr>
            <p:ph type="body" idx="1"/>
          </p:nvPr>
        </p:nvSpPr>
        <p:spPr/>
        <p:txBody>
          <a:bodyPr/>
          <a:lstStyle/>
          <a:p>
            <a:pPr>
              <a:lnSpc>
                <a:spcPct val="80000"/>
              </a:lnSpc>
              <a:buFontTx/>
              <a:buNone/>
            </a:pPr>
            <a:r>
              <a:rPr lang="es-ES" sz="1800">
                <a:latin typeface="Book Antiqua" pitchFamily="18" charset="0"/>
              </a:rPr>
              <a:t> Hay varios parámetros que influyen en la turbidez del agua. Algunos de estos son: </a:t>
            </a:r>
          </a:p>
          <a:p>
            <a:pPr>
              <a:lnSpc>
                <a:spcPct val="80000"/>
              </a:lnSpc>
              <a:buFontTx/>
              <a:buNone/>
            </a:pPr>
            <a:r>
              <a:rPr lang="es-ES" sz="1800">
                <a:latin typeface="Book Antiqua" pitchFamily="18" charset="0"/>
              </a:rPr>
              <a:t> -          Fitoplancton </a:t>
            </a:r>
          </a:p>
          <a:p>
            <a:pPr>
              <a:lnSpc>
                <a:spcPct val="80000"/>
              </a:lnSpc>
              <a:buFontTx/>
              <a:buNone/>
            </a:pPr>
            <a:r>
              <a:rPr lang="es-ES" sz="1800">
                <a:latin typeface="Book Antiqua" pitchFamily="18" charset="0"/>
              </a:rPr>
              <a:t> -          Sedimentos procedentes de la erosión  </a:t>
            </a:r>
          </a:p>
          <a:p>
            <a:pPr>
              <a:lnSpc>
                <a:spcPct val="80000"/>
              </a:lnSpc>
              <a:buFontTx/>
              <a:buNone/>
            </a:pPr>
            <a:r>
              <a:rPr lang="es-ES" sz="1800">
                <a:latin typeface="Book Antiqua" pitchFamily="18" charset="0"/>
              </a:rPr>
              <a:t>-          Sedimentos resuspendidos del fondo (frecuentemente revueltos por peces que se alimentan por el fondo, como la carpa)  </a:t>
            </a:r>
          </a:p>
          <a:p>
            <a:pPr>
              <a:lnSpc>
                <a:spcPct val="80000"/>
              </a:lnSpc>
              <a:buFontTx/>
              <a:buNone/>
            </a:pPr>
            <a:r>
              <a:rPr lang="es-ES" sz="1800">
                <a:latin typeface="Book Antiqua" pitchFamily="18" charset="0"/>
              </a:rPr>
              <a:t>-          Descarga de efluentes  </a:t>
            </a:r>
          </a:p>
          <a:p>
            <a:pPr>
              <a:lnSpc>
                <a:spcPct val="80000"/>
              </a:lnSpc>
              <a:buFontTx/>
              <a:buNone/>
            </a:pPr>
            <a:r>
              <a:rPr lang="es-ES" sz="1800">
                <a:latin typeface="Book Antiqua" pitchFamily="18" charset="0"/>
              </a:rPr>
              <a:t>-          Crecimiento de las algas  </a:t>
            </a:r>
          </a:p>
          <a:p>
            <a:pPr>
              <a:lnSpc>
                <a:spcPct val="80000"/>
              </a:lnSpc>
              <a:buFontTx/>
              <a:buNone/>
            </a:pPr>
            <a:r>
              <a:rPr lang="es-ES" sz="1800">
                <a:latin typeface="Book Antiqua" pitchFamily="18" charset="0"/>
              </a:rPr>
              <a:t>-          Escorrentía urbana  </a:t>
            </a:r>
            <a:br>
              <a:rPr lang="es-ES" sz="1800">
                <a:latin typeface="Book Antiqua" pitchFamily="18" charset="0"/>
              </a:rPr>
            </a:br>
            <a:endParaRPr lang="es-ES" sz="1800" b="1">
              <a:latin typeface="Book Antiqua" pitchFamily="18" charset="0"/>
            </a:endParaRPr>
          </a:p>
          <a:p>
            <a:pPr>
              <a:lnSpc>
                <a:spcPct val="80000"/>
              </a:lnSpc>
              <a:buFontTx/>
              <a:buNone/>
            </a:pPr>
            <a:r>
              <a:rPr lang="es-ES" sz="1800" b="1">
                <a:latin typeface="Book Antiqua" pitchFamily="18" charset="0"/>
              </a:rPr>
              <a:t>¿Cuál es la máxima turbidez permitida en el agua para consumo humano?</a:t>
            </a:r>
            <a:endParaRPr lang="es-EC" sz="1800" b="1">
              <a:latin typeface="Book Antiqua" pitchFamily="18" charset="0"/>
            </a:endParaRPr>
          </a:p>
          <a:p>
            <a:pPr>
              <a:lnSpc>
                <a:spcPct val="80000"/>
              </a:lnSpc>
              <a:buFontTx/>
              <a:buNone/>
            </a:pPr>
            <a:r>
              <a:rPr lang="es-ES" sz="1800">
                <a:latin typeface="Book Antiqua" pitchFamily="18" charset="0"/>
              </a:rPr>
              <a:t>Según la OMS (Organización Mundial para la Salud), la turbidez del agua para consumo humano no debe superar en ningún caso las 5 </a:t>
            </a:r>
            <a:r>
              <a:rPr lang="es-ES" sz="1800">
                <a:latin typeface="Book Antiqua" pitchFamily="18" charset="0"/>
                <a:hlinkClick r:id="" action="ppaction://noaction"/>
              </a:rPr>
              <a:t>NTU</a:t>
            </a:r>
            <a:r>
              <a:rPr lang="es-ES" sz="1800">
                <a:latin typeface="Book Antiqua" pitchFamily="18" charset="0"/>
              </a:rPr>
              <a:t>, y estará idealmente por debajo de 1 NTU. </a:t>
            </a:r>
            <a:endParaRPr lang="es-EC" sz="1800">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s-ES" sz="2400" b="1">
                <a:latin typeface="Book Antiqua" pitchFamily="18" charset="0"/>
              </a:rPr>
              <a:t>¿Cuáles son las consecuencias de una  alta turbidez?  </a:t>
            </a:r>
            <a:r>
              <a:rPr lang="es-EC" sz="2400" b="1">
                <a:latin typeface="Book Antiqua" pitchFamily="18" charset="0"/>
              </a:rPr>
              <a:t/>
            </a:r>
            <a:br>
              <a:rPr lang="es-EC" sz="2400" b="1">
                <a:latin typeface="Book Antiqua" pitchFamily="18" charset="0"/>
              </a:rPr>
            </a:br>
            <a:endParaRPr lang="es-EC" sz="2400" b="1">
              <a:latin typeface="Book Antiqua" pitchFamily="18" charset="0"/>
            </a:endParaRPr>
          </a:p>
        </p:txBody>
      </p:sp>
      <p:sp>
        <p:nvSpPr>
          <p:cNvPr id="26627" name="Rectangle 3"/>
          <p:cNvSpPr>
            <a:spLocks noGrp="1" noChangeArrowheads="1"/>
          </p:cNvSpPr>
          <p:nvPr>
            <p:ph type="body" idx="1"/>
          </p:nvPr>
        </p:nvSpPr>
        <p:spPr/>
        <p:txBody>
          <a:bodyPr/>
          <a:lstStyle/>
          <a:p>
            <a:pPr>
              <a:lnSpc>
                <a:spcPct val="80000"/>
              </a:lnSpc>
            </a:pPr>
            <a:r>
              <a:rPr lang="es-ES" sz="2000">
                <a:latin typeface="Book Antiqua" pitchFamily="18" charset="0"/>
              </a:rPr>
              <a:t>Las partículas suspendidas absorben calor de la luz del sol, haciendo que las aguas turbias se vuelvan más calientes, y así reduciendo la concentración de oxígeno en el agua (el oxígeno se disuelve mejor en el agua más fría). Además algunos organismos no pueden sobrevivir en agua más caliente. </a:t>
            </a:r>
          </a:p>
          <a:p>
            <a:pPr>
              <a:lnSpc>
                <a:spcPct val="80000"/>
              </a:lnSpc>
              <a:buFontTx/>
              <a:buNone/>
            </a:pPr>
            <a:endParaRPr lang="es-ES" sz="2000">
              <a:latin typeface="Book Antiqua" pitchFamily="18" charset="0"/>
            </a:endParaRPr>
          </a:p>
          <a:p>
            <a:pPr>
              <a:lnSpc>
                <a:spcPct val="80000"/>
              </a:lnSpc>
            </a:pPr>
            <a:r>
              <a:rPr lang="es-ES" sz="2000">
                <a:latin typeface="Book Antiqua" pitchFamily="18" charset="0"/>
              </a:rPr>
              <a:t>Las partículas en suspensión dispersan la luz, de esta forma decreciendo la actividad fotosintética en plantas y algas, que contribuye a bajar la concentración de oxígeno más aún.  </a:t>
            </a:r>
          </a:p>
          <a:p>
            <a:pPr>
              <a:lnSpc>
                <a:spcPct val="80000"/>
              </a:lnSpc>
              <a:buFontTx/>
              <a:buNone/>
            </a:pPr>
            <a:endParaRPr lang="es-ES" sz="2000">
              <a:latin typeface="Book Antiqua" pitchFamily="18" charset="0"/>
            </a:endParaRPr>
          </a:p>
          <a:p>
            <a:pPr>
              <a:lnSpc>
                <a:spcPct val="80000"/>
              </a:lnSpc>
            </a:pPr>
            <a:r>
              <a:rPr lang="es-ES" sz="2000">
                <a:latin typeface="Book Antiqua" pitchFamily="18" charset="0"/>
              </a:rPr>
              <a:t>Como consecuencia de la sedimentación de las partículas en el fondo, los lagos poco profundos se colmatan más rápido, los huevos de peces y las larvas de los insectos son cubiertas y sofocadas, las agallas se tupen o dañan</a:t>
            </a:r>
            <a:endParaRPr lang="es-EC" sz="2000">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 sz="3200" b="1">
                <a:latin typeface="Book Antiqua" pitchFamily="18" charset="0"/>
              </a:rPr>
              <a:t>¿Cuáles son los impactos de la turbidez? </a:t>
            </a:r>
            <a:br>
              <a:rPr lang="es-ES" sz="3200" b="1">
                <a:latin typeface="Book Antiqua" pitchFamily="18" charset="0"/>
              </a:rPr>
            </a:br>
            <a:endParaRPr lang="es-EC" sz="3200" b="1">
              <a:latin typeface="Book Antiqua" pitchFamily="18" charset="0"/>
            </a:endParaRPr>
          </a:p>
        </p:txBody>
      </p:sp>
      <p:sp>
        <p:nvSpPr>
          <p:cNvPr id="27651" name="Rectangle 3"/>
          <p:cNvSpPr>
            <a:spLocks noGrp="1" noChangeArrowheads="1"/>
          </p:cNvSpPr>
          <p:nvPr>
            <p:ph type="body" idx="1"/>
          </p:nvPr>
        </p:nvSpPr>
        <p:spPr>
          <a:xfrm>
            <a:off x="685800" y="1752600"/>
            <a:ext cx="7772400" cy="4114800"/>
          </a:xfrm>
        </p:spPr>
        <p:txBody>
          <a:bodyPr/>
          <a:lstStyle/>
          <a:p>
            <a:pPr>
              <a:lnSpc>
                <a:spcPct val="80000"/>
              </a:lnSpc>
            </a:pPr>
            <a:endParaRPr lang="es-EC" sz="2000" i="1">
              <a:latin typeface="Book Antiqua" pitchFamily="18" charset="0"/>
            </a:endParaRPr>
          </a:p>
          <a:p>
            <a:pPr>
              <a:lnSpc>
                <a:spcPct val="80000"/>
              </a:lnSpc>
            </a:pPr>
            <a:r>
              <a:rPr lang="es-ES" sz="2000">
                <a:latin typeface="Book Antiqua" pitchFamily="18" charset="0"/>
              </a:rPr>
              <a:t>El principal impacto es meramente estético: a nadie le gusta el aspecto del agua sucia.</a:t>
            </a:r>
          </a:p>
          <a:p>
            <a:pPr>
              <a:lnSpc>
                <a:spcPct val="80000"/>
              </a:lnSpc>
              <a:buFontTx/>
              <a:buNone/>
            </a:pPr>
            <a:r>
              <a:rPr lang="es-ES" sz="2000">
                <a:latin typeface="Book Antiqua" pitchFamily="18" charset="0"/>
              </a:rPr>
              <a:t>  </a:t>
            </a:r>
          </a:p>
          <a:p>
            <a:pPr>
              <a:lnSpc>
                <a:spcPct val="80000"/>
              </a:lnSpc>
            </a:pPr>
            <a:r>
              <a:rPr lang="es-ES" sz="2000">
                <a:latin typeface="Book Antiqua" pitchFamily="18" charset="0"/>
              </a:rPr>
              <a:t>Pero además, es esencial eliminar la turbidez para desinfectar efectivamente el agua que desea ser bebida. Esto añade costes extra para el tratamiento de las aguas superficiales.  </a:t>
            </a:r>
          </a:p>
          <a:p>
            <a:pPr>
              <a:lnSpc>
                <a:spcPct val="80000"/>
              </a:lnSpc>
              <a:buFontTx/>
              <a:buNone/>
            </a:pPr>
            <a:endParaRPr lang="es-ES" sz="2000">
              <a:latin typeface="Book Antiqua" pitchFamily="18" charset="0"/>
            </a:endParaRPr>
          </a:p>
          <a:p>
            <a:pPr>
              <a:lnSpc>
                <a:spcPct val="80000"/>
              </a:lnSpc>
            </a:pPr>
            <a:r>
              <a:rPr lang="es-ES" sz="2000">
                <a:latin typeface="Book Antiqua" pitchFamily="18" charset="0"/>
              </a:rPr>
              <a:t>Las partículas suspendidas también ayudan a la adhesión de metales pesados y muchos otros compuestos orgánicos tóxicos y pesticidas. </a:t>
            </a:r>
            <a:endParaRPr lang="es-EC" sz="2000">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609600"/>
            <a:ext cx="7696200" cy="1066800"/>
          </a:xfrm>
        </p:spPr>
        <p:txBody>
          <a:bodyPr/>
          <a:lstStyle/>
          <a:p>
            <a:r>
              <a:rPr lang="es-EC" sz="3200" b="1" u="sng">
                <a:latin typeface="Palatino Linotype" pitchFamily="18" charset="0"/>
              </a:rPr>
              <a:t>Definición:</a:t>
            </a:r>
          </a:p>
        </p:txBody>
      </p:sp>
      <p:sp>
        <p:nvSpPr>
          <p:cNvPr id="15363" name="Rectangle 3"/>
          <p:cNvSpPr>
            <a:spLocks noGrp="1" noChangeArrowheads="1"/>
          </p:cNvSpPr>
          <p:nvPr>
            <p:ph type="body" idx="1"/>
          </p:nvPr>
        </p:nvSpPr>
        <p:spPr>
          <a:xfrm>
            <a:off x="685800" y="1981200"/>
            <a:ext cx="7772400" cy="3927475"/>
          </a:xfrm>
        </p:spPr>
        <p:txBody>
          <a:bodyPr/>
          <a:lstStyle/>
          <a:p>
            <a:pPr marL="0" indent="0" algn="just">
              <a:lnSpc>
                <a:spcPct val="90000"/>
              </a:lnSpc>
              <a:buFont typeface="Wingdings" pitchFamily="2" charset="2"/>
              <a:buChar char="Ø"/>
            </a:pPr>
            <a:r>
              <a:rPr lang="es-ES" sz="2000">
                <a:latin typeface="Bookman Old Style" pitchFamily="18" charset="0"/>
              </a:rPr>
              <a:t> Es el efecto óptico que se origina al dispersarse o interferirse el paso de los rayos de luz que atraviesan una muestra de agua, a causa de las partículas minerales u orgánicas que el líquido puede contener en forma de suspensión; tales como micro organismos, arcilla, precipitaciones de óxidos diversos, carbonato de calcio precipitado, compuestos de aluminio, etc. </a:t>
            </a:r>
          </a:p>
          <a:p>
            <a:pPr marL="0" indent="0" algn="just">
              <a:lnSpc>
                <a:spcPct val="90000"/>
              </a:lnSpc>
              <a:buFontTx/>
              <a:buNone/>
            </a:pPr>
            <a:endParaRPr lang="es-ES" sz="2000">
              <a:latin typeface="Bookman Old Style" pitchFamily="18" charset="0"/>
            </a:endParaRPr>
          </a:p>
          <a:p>
            <a:pPr marL="0" indent="0" algn="just">
              <a:lnSpc>
                <a:spcPct val="90000"/>
              </a:lnSpc>
              <a:buFont typeface="Wingdings" pitchFamily="2" charset="2"/>
              <a:buChar char="Ø"/>
            </a:pPr>
            <a:r>
              <a:rPr lang="es-ES" sz="2000">
                <a:latin typeface="Bookman Old Style" pitchFamily="18" charset="0"/>
              </a:rPr>
              <a:t>La turbiedad nos es generalmente usada como forma de control de aguas residuales crudas pero puede ser medida para caracterizar la eficiencia del tratamiento secundario una vez que, puede ser relacionada con la concentración de sólidos en suspensión.</a:t>
            </a:r>
          </a:p>
          <a:p>
            <a:pPr marL="0" indent="0">
              <a:lnSpc>
                <a:spcPct val="90000"/>
              </a:lnSpc>
              <a:buFontTx/>
              <a:buNone/>
            </a:pPr>
            <a:endParaRPr lang="es-ES" sz="200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EC" sz="2000" b="1">
                <a:latin typeface="Bookman Old Style" pitchFamily="18" charset="0"/>
              </a:rPr>
              <a:t>La turbiedad es de importante consideración en las aguas para abastecimiento público por tres razones:</a:t>
            </a:r>
            <a:endParaRPr lang="es-ES" sz="2000" b="1">
              <a:latin typeface="Bookman Old Style" pitchFamily="18" charset="0"/>
            </a:endParaRPr>
          </a:p>
        </p:txBody>
      </p:sp>
      <p:sp>
        <p:nvSpPr>
          <p:cNvPr id="18435" name="Rectangle 3"/>
          <p:cNvSpPr>
            <a:spLocks noGrp="1" noChangeArrowheads="1"/>
          </p:cNvSpPr>
          <p:nvPr>
            <p:ph type="body" idx="1"/>
          </p:nvPr>
        </p:nvSpPr>
        <p:spPr/>
        <p:txBody>
          <a:bodyPr/>
          <a:lstStyle/>
          <a:p>
            <a:pPr>
              <a:lnSpc>
                <a:spcPct val="80000"/>
              </a:lnSpc>
            </a:pPr>
            <a:endParaRPr lang="es-EC" sz="2000" b="1">
              <a:latin typeface="Bookman Old Style" pitchFamily="18" charset="0"/>
            </a:endParaRPr>
          </a:p>
          <a:p>
            <a:pPr>
              <a:lnSpc>
                <a:spcPct val="80000"/>
              </a:lnSpc>
            </a:pPr>
            <a:r>
              <a:rPr lang="es-EC" sz="2000" b="1">
                <a:latin typeface="Bookman Old Style" pitchFamily="18" charset="0"/>
              </a:rPr>
              <a:t>Estética:</a:t>
            </a:r>
            <a:r>
              <a:rPr lang="es-EC" sz="2000">
                <a:latin typeface="Bookman Old Style" pitchFamily="18" charset="0"/>
              </a:rPr>
              <a:t> Cualquier turbiedad en el agua para beber, produce en el consumidor un rechazo inmediato y pocos deseos de ingerirla y utilizarla en sus alimentos. </a:t>
            </a:r>
          </a:p>
          <a:p>
            <a:pPr>
              <a:lnSpc>
                <a:spcPct val="80000"/>
              </a:lnSpc>
            </a:pPr>
            <a:endParaRPr lang="es-EC" sz="2000" b="1">
              <a:latin typeface="Bookman Old Style" pitchFamily="18" charset="0"/>
            </a:endParaRPr>
          </a:p>
          <a:p>
            <a:pPr>
              <a:lnSpc>
                <a:spcPct val="80000"/>
              </a:lnSpc>
            </a:pPr>
            <a:r>
              <a:rPr lang="es-EC" sz="2000" b="1">
                <a:latin typeface="Bookman Old Style" pitchFamily="18" charset="0"/>
              </a:rPr>
              <a:t>Filtrabilidad:</a:t>
            </a:r>
            <a:r>
              <a:rPr lang="es-EC" sz="2000">
                <a:latin typeface="Bookman Old Style" pitchFamily="18" charset="0"/>
              </a:rPr>
              <a:t> La filtración del agua se vuelve más difícil y aumenta su costo al aumentar la turbiedad. </a:t>
            </a:r>
          </a:p>
          <a:p>
            <a:pPr>
              <a:lnSpc>
                <a:spcPct val="80000"/>
              </a:lnSpc>
              <a:buFontTx/>
              <a:buNone/>
            </a:pPr>
            <a:endParaRPr lang="es-EC" sz="2000" b="1">
              <a:latin typeface="Bookman Old Style" pitchFamily="18" charset="0"/>
            </a:endParaRPr>
          </a:p>
          <a:p>
            <a:pPr>
              <a:lnSpc>
                <a:spcPct val="80000"/>
              </a:lnSpc>
            </a:pPr>
            <a:r>
              <a:rPr lang="es-EC" sz="2000" b="1">
                <a:latin typeface="Bookman Old Style" pitchFamily="18" charset="0"/>
              </a:rPr>
              <a:t>Desinfección: </a:t>
            </a:r>
            <a:r>
              <a:rPr lang="es-EC" sz="2000">
                <a:latin typeface="Bookman Old Style" pitchFamily="18" charset="0"/>
              </a:rPr>
              <a:t>Un valor alto de la turbidez, es una  indicación de la probable presencia de materia orgánica y microorganismos que van a aumentar la cantidad de cloro u ozono que se utilizan para la desinfección de las aguas para abastecimiento de agua potable.</a:t>
            </a:r>
          </a:p>
          <a:p>
            <a:pPr>
              <a:lnSpc>
                <a:spcPct val="80000"/>
              </a:lnSpc>
              <a:buFontTx/>
              <a:buNone/>
            </a:pPr>
            <a:endParaRPr lang="es-EC" sz="2000">
              <a:latin typeface="Bookman Old Style" pitchFamily="18" charset="0"/>
            </a:endParaRPr>
          </a:p>
          <a:p>
            <a:pPr>
              <a:lnSpc>
                <a:spcPct val="80000"/>
              </a:lnSpc>
              <a:buFontTx/>
              <a:buNone/>
            </a:pPr>
            <a:r>
              <a:rPr lang="es-EC" sz="2000">
                <a:latin typeface="Bookman Old Style" pitchFamily="18" charset="0"/>
              </a:rPr>
              <a:t>	</a:t>
            </a:r>
            <a:r>
              <a:rPr lang="es-EC" sz="2000" b="1">
                <a:latin typeface="Bookman Old Style" pitchFamily="18" charset="0"/>
              </a:rPr>
              <a:t>El límite máximo permisible</a:t>
            </a:r>
            <a:r>
              <a:rPr lang="es-EC" sz="2000">
                <a:latin typeface="Bookman Old Style" pitchFamily="18" charset="0"/>
              </a:rPr>
              <a:t> en el agua potable es de 10 NTU (unidades de turbidez nefelométricas) </a:t>
            </a:r>
            <a:endParaRPr lang="es-ES" sz="2000">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s-EC" sz="4000" b="1">
                <a:latin typeface="Bookman Old Style" pitchFamily="18" charset="0"/>
              </a:rPr>
              <a:t> Almacenaje de la muestra</a:t>
            </a:r>
            <a:r>
              <a:rPr lang="es-EC" sz="4000">
                <a:latin typeface="Bookman Old Style" pitchFamily="18" charset="0"/>
              </a:rPr>
              <a:t> </a:t>
            </a:r>
            <a:endParaRPr lang="es-ES" sz="4000">
              <a:latin typeface="Bookman Old Style" pitchFamily="18" charset="0"/>
            </a:endParaRPr>
          </a:p>
        </p:txBody>
      </p:sp>
      <p:sp>
        <p:nvSpPr>
          <p:cNvPr id="19459" name="Rectangle 3"/>
          <p:cNvSpPr>
            <a:spLocks noGrp="1" noChangeArrowheads="1"/>
          </p:cNvSpPr>
          <p:nvPr>
            <p:ph type="body" idx="1"/>
          </p:nvPr>
        </p:nvSpPr>
        <p:spPr>
          <a:xfrm>
            <a:off x="685800" y="1524000"/>
            <a:ext cx="7772400" cy="4572000"/>
          </a:xfrm>
        </p:spPr>
        <p:txBody>
          <a:bodyPr/>
          <a:lstStyle/>
          <a:p>
            <a:pPr algn="just">
              <a:lnSpc>
                <a:spcPct val="90000"/>
              </a:lnSpc>
              <a:buFontTx/>
              <a:buNone/>
            </a:pPr>
            <a:r>
              <a:rPr lang="es-EC" sz="2400">
                <a:latin typeface="Bookman Old Style" pitchFamily="18" charset="0"/>
              </a:rPr>
              <a:t>   Determine la turbidez del agua el se mide el mismo día que fue muestreada. </a:t>
            </a:r>
          </a:p>
          <a:p>
            <a:pPr>
              <a:lnSpc>
                <a:spcPct val="90000"/>
              </a:lnSpc>
              <a:buFontTx/>
              <a:buNone/>
            </a:pPr>
            <a:r>
              <a:rPr lang="es-EC" sz="2400">
                <a:latin typeface="Bookman Old Style" pitchFamily="18" charset="0"/>
              </a:rPr>
              <a:t>   </a:t>
            </a:r>
          </a:p>
          <a:p>
            <a:pPr>
              <a:lnSpc>
                <a:spcPct val="90000"/>
              </a:lnSpc>
              <a:buFontTx/>
              <a:buNone/>
            </a:pPr>
            <a:endParaRPr lang="es-EC" sz="2400">
              <a:latin typeface="Bookman Old Style" pitchFamily="18" charset="0"/>
            </a:endParaRPr>
          </a:p>
          <a:p>
            <a:pPr algn="just">
              <a:lnSpc>
                <a:spcPct val="90000"/>
              </a:lnSpc>
              <a:buFontTx/>
              <a:buNone/>
            </a:pPr>
            <a:r>
              <a:rPr lang="es-EC" sz="2400">
                <a:latin typeface="Bookman Old Style" pitchFamily="18" charset="0"/>
              </a:rPr>
              <a:t>	Si esto no es posible,  las muestras se pueden conservar en la oscuridad hasta por 24 horas, refrigeradas a 4°C. </a:t>
            </a:r>
          </a:p>
          <a:p>
            <a:pPr>
              <a:lnSpc>
                <a:spcPct val="90000"/>
              </a:lnSpc>
              <a:buFontTx/>
              <a:buNone/>
            </a:pPr>
            <a:endParaRPr lang="es-EC" sz="2400">
              <a:latin typeface="Bookman Old Style" pitchFamily="18" charset="0"/>
            </a:endParaRPr>
          </a:p>
          <a:p>
            <a:pPr algn="just">
              <a:lnSpc>
                <a:spcPct val="90000"/>
              </a:lnSpc>
              <a:buFontTx/>
              <a:buNone/>
            </a:pPr>
            <a:r>
              <a:rPr lang="es-EC" sz="2400">
                <a:latin typeface="Bookman Old Style" pitchFamily="18" charset="0"/>
              </a:rPr>
              <a:t>	Para tiempos de almacenamientos más prolongados, la muestra se puede preservar con la adición de 1g de cloruro mercúrico por litro. (No es recomendable) </a:t>
            </a:r>
          </a:p>
          <a:p>
            <a:pPr>
              <a:lnSpc>
                <a:spcPct val="90000"/>
              </a:lnSpc>
              <a:buFontTx/>
              <a:buNone/>
            </a:pPr>
            <a:r>
              <a:rPr lang="es-EC" sz="2400">
                <a:latin typeface="Bookman Old Style" pitchFamily="18" charset="0"/>
              </a:rPr>
              <a:t> </a:t>
            </a:r>
            <a:endParaRPr lang="es-ES" sz="2400">
              <a:latin typeface="Bookman Old Style" pitchFamily="18" charset="0"/>
            </a:endParaRPr>
          </a:p>
        </p:txBody>
      </p:sp>
      <p:pic>
        <p:nvPicPr>
          <p:cNvPr id="19461" name="Picture 5" descr="sed">
            <a:hlinkClick r:id="rId2"/>
          </p:cNvPr>
          <p:cNvPicPr>
            <a:picLocks noChangeAspect="1" noChangeArrowheads="1"/>
          </p:cNvPicPr>
          <p:nvPr/>
        </p:nvPicPr>
        <p:blipFill>
          <a:blip r:embed="rId3"/>
          <a:srcRect/>
          <a:stretch>
            <a:fillRect/>
          </a:stretch>
        </p:blipFill>
        <p:spPr bwMode="auto">
          <a:xfrm>
            <a:off x="6019800" y="1905000"/>
            <a:ext cx="2057400" cy="114776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EC" b="1">
                <a:latin typeface="Bookman Old Style" pitchFamily="18" charset="0"/>
              </a:rPr>
              <a:t>Campo de aplicación</a:t>
            </a:r>
            <a:endParaRPr lang="es-ES" b="1">
              <a:latin typeface="Bookman Old Style" pitchFamily="18" charset="0"/>
            </a:endParaRPr>
          </a:p>
        </p:txBody>
      </p:sp>
      <p:sp>
        <p:nvSpPr>
          <p:cNvPr id="11267" name="Rectangle 3"/>
          <p:cNvSpPr>
            <a:spLocks noGrp="1" noChangeArrowheads="1"/>
          </p:cNvSpPr>
          <p:nvPr>
            <p:ph type="body" idx="1"/>
          </p:nvPr>
        </p:nvSpPr>
        <p:spPr/>
        <p:txBody>
          <a:bodyPr/>
          <a:lstStyle/>
          <a:p>
            <a:pPr lvl="1">
              <a:lnSpc>
                <a:spcPct val="90000"/>
              </a:lnSpc>
              <a:buFontTx/>
              <a:buNone/>
            </a:pPr>
            <a:endParaRPr lang="es-EC" sz="2400">
              <a:latin typeface="Bookman Old Style" pitchFamily="18" charset="0"/>
            </a:endParaRPr>
          </a:p>
          <a:p>
            <a:pPr>
              <a:lnSpc>
                <a:spcPct val="90000"/>
              </a:lnSpc>
            </a:pPr>
            <a:r>
              <a:rPr lang="es-EC" sz="2800">
                <a:latin typeface="Bookman Old Style" pitchFamily="18" charset="0"/>
              </a:rPr>
              <a:t>Este método de prueba es aplicable para la medición de turbidez en muestras de agua de uso doméstico,  industrial y residual.  El intervalo de medición es de 0.05 a 40 NTU. </a:t>
            </a:r>
          </a:p>
          <a:p>
            <a:pPr>
              <a:lnSpc>
                <a:spcPct val="90000"/>
              </a:lnSpc>
              <a:buFontTx/>
              <a:buNone/>
            </a:pPr>
            <a:endParaRPr lang="es-EC" sz="2800">
              <a:latin typeface="Bookman Old Style" pitchFamily="18" charset="0"/>
            </a:endParaRPr>
          </a:p>
          <a:p>
            <a:pPr>
              <a:lnSpc>
                <a:spcPct val="90000"/>
              </a:lnSpc>
            </a:pPr>
            <a:r>
              <a:rPr lang="es-EC" sz="2800">
                <a:latin typeface="Bookman Old Style" pitchFamily="18" charset="0"/>
              </a:rPr>
              <a:t>Valores de turbidez mayores a 40 se pueden determinar, diluyendo la muestra proporcionalmente, con agua destilada. </a:t>
            </a:r>
            <a:endParaRPr lang="es-ES" sz="2800">
              <a:latin typeface="Bookman Old Styl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38200" y="685800"/>
            <a:ext cx="7696200" cy="1447800"/>
          </a:xfrm>
        </p:spPr>
        <p:txBody>
          <a:bodyPr/>
          <a:lstStyle/>
          <a:p>
            <a:r>
              <a:rPr lang="es-EC" sz="3000" b="1">
                <a:latin typeface="Bookman Old Style" pitchFamily="18" charset="0"/>
              </a:rPr>
              <a:t>Como se los mide o aparatos que se utilizan:</a:t>
            </a:r>
            <a:r>
              <a:rPr lang="es-EC" sz="3000">
                <a:latin typeface="Bookman Old Style" pitchFamily="18" charset="0"/>
              </a:rPr>
              <a:t/>
            </a:r>
            <a:br>
              <a:rPr lang="es-EC" sz="3000">
                <a:latin typeface="Bookman Old Style" pitchFamily="18" charset="0"/>
              </a:rPr>
            </a:br>
            <a:r>
              <a:rPr lang="es-EC" sz="3000">
                <a:latin typeface="Bookman Old Style" pitchFamily="18" charset="0"/>
              </a:rPr>
              <a:t>	</a:t>
            </a:r>
            <a:endParaRPr lang="es-ES" sz="3000">
              <a:latin typeface="Bookman Old Style" pitchFamily="18" charset="0"/>
            </a:endParaRPr>
          </a:p>
        </p:txBody>
      </p:sp>
      <p:sp>
        <p:nvSpPr>
          <p:cNvPr id="20483" name="Rectangle 3"/>
          <p:cNvSpPr>
            <a:spLocks noGrp="1" noChangeArrowheads="1"/>
          </p:cNvSpPr>
          <p:nvPr>
            <p:ph type="body" idx="1"/>
          </p:nvPr>
        </p:nvSpPr>
        <p:spPr>
          <a:xfrm>
            <a:off x="685800" y="2227263"/>
            <a:ext cx="7772400" cy="3563937"/>
          </a:xfrm>
        </p:spPr>
        <p:txBody>
          <a:bodyPr/>
          <a:lstStyle/>
          <a:p>
            <a:pPr>
              <a:lnSpc>
                <a:spcPct val="80000"/>
              </a:lnSpc>
            </a:pPr>
            <a:r>
              <a:rPr lang="es-EC" sz="1800">
                <a:latin typeface="Bookman Old Style" pitchFamily="18" charset="0"/>
              </a:rPr>
              <a:t>Existen instrumentos que dependen de comparaciones visuales</a:t>
            </a:r>
          </a:p>
          <a:p>
            <a:pPr>
              <a:lnSpc>
                <a:spcPct val="80000"/>
              </a:lnSpc>
            </a:pPr>
            <a:endParaRPr lang="es-EC" sz="1800">
              <a:latin typeface="Bookman Old Style" pitchFamily="18" charset="0"/>
            </a:endParaRPr>
          </a:p>
          <a:p>
            <a:pPr>
              <a:lnSpc>
                <a:spcPct val="80000"/>
              </a:lnSpc>
            </a:pPr>
            <a:r>
              <a:rPr lang="es-EC" sz="1800">
                <a:latin typeface="Bookman Old Style" pitchFamily="18" charset="0"/>
              </a:rPr>
              <a:t>Otros utilizan una celda fotoeléctrica que miden  la luz dispersada a 90 ° a la trayectoria del rayo de luz en la muestra (nefelometría). Dichos aparatos son los que actualmente se están usando, por su mayor precisión.</a:t>
            </a:r>
          </a:p>
          <a:p>
            <a:pPr>
              <a:lnSpc>
                <a:spcPct val="80000"/>
              </a:lnSpc>
              <a:buFontTx/>
              <a:buNone/>
            </a:pPr>
            <a:r>
              <a:rPr lang="es-EC" sz="1800">
                <a:latin typeface="Bookman Old Style" pitchFamily="18" charset="0"/>
              </a:rPr>
              <a:t> </a:t>
            </a:r>
          </a:p>
          <a:p>
            <a:pPr>
              <a:lnSpc>
                <a:spcPct val="80000"/>
              </a:lnSpc>
            </a:pPr>
            <a:r>
              <a:rPr lang="es-EC" sz="1800">
                <a:latin typeface="Bookman Old Style" pitchFamily="18" charset="0"/>
              </a:rPr>
              <a:t>Otro de ellos es el turbidímetro de Hellige, que es el utilizado en este método es del tipo nefelométrico, se basa en el efecto de Tyndall. Se compara un rayo de luz que se hace pasar hacia arriba por la muestra, con la luz dispersada hacia arriba por las partículas suspendidas de la solución turbia, la cual es iluminada lateralmente a 90 °. </a:t>
            </a:r>
            <a:endParaRPr lang="es-ES" sz="1800">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1066800"/>
            <a:ext cx="7772400" cy="609600"/>
          </a:xfrm>
        </p:spPr>
        <p:txBody>
          <a:bodyPr/>
          <a:lstStyle/>
          <a:p>
            <a:r>
              <a:rPr lang="es-EC" sz="4000" b="1">
                <a:latin typeface="Book Antiqua" pitchFamily="18" charset="0"/>
              </a:rPr>
              <a:t>TURBIDIMETRO PORTATIL</a:t>
            </a:r>
            <a:r>
              <a:rPr lang="es-EC" sz="4000" b="1" i="1">
                <a:latin typeface="Book Antiqua" pitchFamily="18" charset="0"/>
              </a:rPr>
              <a:t/>
            </a:r>
            <a:br>
              <a:rPr lang="es-EC" sz="4000" b="1" i="1">
                <a:latin typeface="Book Antiqua" pitchFamily="18" charset="0"/>
              </a:rPr>
            </a:br>
            <a:endParaRPr lang="es-EC" sz="4000" b="1" i="1">
              <a:latin typeface="Book Antiqua" pitchFamily="18" charset="0"/>
            </a:endParaRPr>
          </a:p>
        </p:txBody>
      </p:sp>
      <p:sp>
        <p:nvSpPr>
          <p:cNvPr id="21507" name="Rectangle 3"/>
          <p:cNvSpPr>
            <a:spLocks noGrp="1" noChangeArrowheads="1"/>
          </p:cNvSpPr>
          <p:nvPr>
            <p:ph type="body" idx="1"/>
          </p:nvPr>
        </p:nvSpPr>
        <p:spPr>
          <a:xfrm>
            <a:off x="685800" y="1676400"/>
            <a:ext cx="7772400" cy="4419600"/>
          </a:xfrm>
        </p:spPr>
        <p:txBody>
          <a:bodyPr/>
          <a:lstStyle/>
          <a:p>
            <a:pPr>
              <a:lnSpc>
                <a:spcPct val="80000"/>
              </a:lnSpc>
            </a:pPr>
            <a:r>
              <a:rPr lang="es-EC" sz="2000" b="1" i="1">
                <a:latin typeface="Book Antiqua" pitchFamily="18" charset="0"/>
              </a:rPr>
              <a:t/>
            </a:r>
            <a:br>
              <a:rPr lang="es-EC" sz="2000" b="1" i="1">
                <a:latin typeface="Book Antiqua" pitchFamily="18" charset="0"/>
              </a:rPr>
            </a:br>
            <a:r>
              <a:rPr lang="es-EC" sz="2000" b="1">
                <a:latin typeface="Book Antiqua" pitchFamily="18" charset="0"/>
              </a:rPr>
              <a:t>Características:</a:t>
            </a:r>
            <a:r>
              <a:rPr lang="es-EC" sz="2000">
                <a:latin typeface="Book Antiqua" pitchFamily="18" charset="0"/>
              </a:rPr>
              <a:t/>
            </a:r>
            <a:br>
              <a:rPr lang="es-EC" sz="2000">
                <a:latin typeface="Book Antiqua" pitchFamily="18" charset="0"/>
              </a:rPr>
            </a:br>
            <a:r>
              <a:rPr lang="es-EC" sz="2000">
                <a:latin typeface="Book Antiqua" pitchFamily="18" charset="0"/>
              </a:rPr>
              <a:t/>
            </a:r>
            <a:br>
              <a:rPr lang="es-EC" sz="2000">
                <a:latin typeface="Book Antiqua" pitchFamily="18" charset="0"/>
              </a:rPr>
            </a:br>
            <a:r>
              <a:rPr lang="es-EC" sz="2000">
                <a:latin typeface="Book Antiqua" pitchFamily="18" charset="0"/>
              </a:rPr>
              <a:t>- Este turbidímetro mide por infrarrojos un rango de 0 a 1000 NTU (Unidades Nefelométricas de Turbidez) y dos escalas de medición, de 0 a 50 y de 50 a 1.000. </a:t>
            </a:r>
            <a:br>
              <a:rPr lang="es-EC" sz="2000">
                <a:latin typeface="Book Antiqua" pitchFamily="18" charset="0"/>
              </a:rPr>
            </a:br>
            <a:endParaRPr lang="es-EC" sz="2000">
              <a:latin typeface="Book Antiqua" pitchFamily="18" charset="0"/>
            </a:endParaRPr>
          </a:p>
          <a:p>
            <a:pPr>
              <a:lnSpc>
                <a:spcPct val="80000"/>
              </a:lnSpc>
              <a:buFontTx/>
              <a:buNone/>
            </a:pPr>
            <a:r>
              <a:rPr lang="es-EC" sz="2000">
                <a:latin typeface="Book Antiqua" pitchFamily="18" charset="0"/>
              </a:rPr>
              <a:t/>
            </a:r>
            <a:br>
              <a:rPr lang="es-EC" sz="2000">
                <a:latin typeface="Book Antiqua" pitchFamily="18" charset="0"/>
              </a:rPr>
            </a:br>
            <a:r>
              <a:rPr lang="es-EC" sz="2000">
                <a:latin typeface="Book Antiqua" pitchFamily="18" charset="0"/>
              </a:rPr>
              <a:t>- El equipo selecciona automáticamente el rango apropiado, de acuerdo con la turbidez de la muestra. Se ha diseñado de acuerdo con el Standard internacional ISO7027. </a:t>
            </a:r>
            <a:br>
              <a:rPr lang="es-EC" sz="2000">
                <a:latin typeface="Book Antiqua" pitchFamily="18" charset="0"/>
              </a:rPr>
            </a:br>
            <a:endParaRPr lang="es-EC" sz="2000">
              <a:latin typeface="Book Antiqua" pitchFamily="18" charset="0"/>
            </a:endParaRPr>
          </a:p>
          <a:p>
            <a:pPr>
              <a:lnSpc>
                <a:spcPct val="80000"/>
              </a:lnSpc>
              <a:buFontTx/>
              <a:buNone/>
            </a:pPr>
            <a:r>
              <a:rPr lang="es-EC" sz="2000">
                <a:latin typeface="Book Antiqua" pitchFamily="18" charset="0"/>
              </a:rPr>
              <a:t/>
            </a:r>
            <a:br>
              <a:rPr lang="es-EC" sz="2000">
                <a:latin typeface="Book Antiqua" pitchFamily="18" charset="0"/>
              </a:rPr>
            </a:br>
            <a:r>
              <a:rPr lang="es-EC" sz="2000">
                <a:latin typeface="Book Antiqua" pitchFamily="18" charset="0"/>
              </a:rPr>
              <a:t>- El microprocesador reconoce automáticamente los valores fijos de 0 y 10 NTU para poder así efectuar una calibración precisa por debajo de 1 NTU. </a:t>
            </a:r>
            <a:br>
              <a:rPr lang="es-EC" sz="2000">
                <a:latin typeface="Book Antiqua" pitchFamily="18" charset="0"/>
              </a:rPr>
            </a:br>
            <a:r>
              <a:rPr lang="es-EC" sz="2000">
                <a:latin typeface="Book Antiqua" pitchFamily="18" charset="0"/>
              </a:rPr>
              <a:t/>
            </a:r>
            <a:br>
              <a:rPr lang="es-EC" sz="2000">
                <a:latin typeface="Book Antiqua" pitchFamily="18" charset="0"/>
              </a:rPr>
            </a:br>
            <a:endParaRPr lang="es-EC" sz="2000">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s-EC" sz="4000" b="1">
                <a:latin typeface="Book Antiqua" pitchFamily="18" charset="0"/>
              </a:rPr>
              <a:t>Otras características:</a:t>
            </a:r>
            <a:r>
              <a:rPr lang="es-EC" sz="4000">
                <a:latin typeface="Book Antiqua" pitchFamily="18" charset="0"/>
              </a:rPr>
              <a:t> </a:t>
            </a:r>
            <a:br>
              <a:rPr lang="es-EC" sz="4000">
                <a:latin typeface="Book Antiqua" pitchFamily="18" charset="0"/>
              </a:rPr>
            </a:br>
            <a:endParaRPr lang="es-EC" sz="4000">
              <a:latin typeface="Book Antiqua" pitchFamily="18" charset="0"/>
            </a:endParaRPr>
          </a:p>
        </p:txBody>
      </p:sp>
      <p:sp>
        <p:nvSpPr>
          <p:cNvPr id="22531" name="Rectangle 3"/>
          <p:cNvSpPr>
            <a:spLocks noGrp="1" noChangeArrowheads="1"/>
          </p:cNvSpPr>
          <p:nvPr>
            <p:ph type="body" idx="1"/>
          </p:nvPr>
        </p:nvSpPr>
        <p:spPr/>
        <p:txBody>
          <a:bodyPr/>
          <a:lstStyle/>
          <a:p>
            <a:pPr>
              <a:lnSpc>
                <a:spcPct val="80000"/>
              </a:lnSpc>
            </a:pPr>
            <a:r>
              <a:rPr lang="es-EC" sz="1800">
                <a:latin typeface="Book Antiqua" pitchFamily="18" charset="0"/>
              </a:rPr>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1. Es el turbidímetro con el precio más competitivo del mercado.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2. Fuente de luz: LED de infrarrojos .ISO7027.</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3. GLP. Guarda última fecha calibración.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4. Calibración automática, simple y rápida.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5. Soluciones Standard AMCO-AEPA, en lugar</a:t>
            </a:r>
          </a:p>
          <a:p>
            <a:pPr>
              <a:lnSpc>
                <a:spcPct val="80000"/>
              </a:lnSpc>
              <a:buFontTx/>
              <a:buNone/>
            </a:pPr>
            <a:r>
              <a:rPr lang="es-EC" sz="1800">
                <a:latin typeface="Book Antiqua" pitchFamily="18" charset="0"/>
              </a:rPr>
              <a:t>	 de formacina.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6. Almacena y memoriza 200 datos de medida que pueden visualizarse en pantalla o traspasarlas al ordenador. </a:t>
            </a:r>
            <a:br>
              <a:rPr lang="es-EC" sz="1800">
                <a:latin typeface="Book Antiqua" pitchFamily="18" charset="0"/>
              </a:rPr>
            </a:br>
            <a:r>
              <a:rPr lang="es-EC" sz="1800">
                <a:latin typeface="Book Antiqua" pitchFamily="18" charset="0"/>
              </a:rPr>
              <a:t/>
            </a:r>
            <a:br>
              <a:rPr lang="es-EC" sz="1800">
                <a:latin typeface="Book Antiqua" pitchFamily="18" charset="0"/>
              </a:rPr>
            </a:br>
            <a:r>
              <a:rPr lang="es-EC" sz="1800">
                <a:latin typeface="Book Antiqua" pitchFamily="18" charset="0"/>
              </a:rPr>
              <a:t>7. Conexión a ordenador RS232. </a:t>
            </a:r>
          </a:p>
          <a:p>
            <a:pPr>
              <a:lnSpc>
                <a:spcPct val="80000"/>
              </a:lnSpc>
            </a:pPr>
            <a:endParaRPr lang="es-EC" sz="1400">
              <a:latin typeface="Book Antiqua" pitchFamily="18" charset="0"/>
            </a:endParaRPr>
          </a:p>
        </p:txBody>
      </p:sp>
      <p:pic>
        <p:nvPicPr>
          <p:cNvPr id="22533" name="Picture 5" descr="turbidimetross">
            <a:hlinkClick r:id="rId2"/>
          </p:cNvPr>
          <p:cNvPicPr>
            <a:picLocks noChangeAspect="1" noChangeArrowheads="1"/>
          </p:cNvPicPr>
          <p:nvPr/>
        </p:nvPicPr>
        <p:blipFill>
          <a:blip r:embed="rId3"/>
          <a:srcRect l="8290" r="8809"/>
          <a:stretch>
            <a:fillRect/>
          </a:stretch>
        </p:blipFill>
        <p:spPr bwMode="auto">
          <a:xfrm>
            <a:off x="6477000" y="2743200"/>
            <a:ext cx="1641475" cy="2133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C" sz="4000" b="1">
                <a:latin typeface="Bookman Old Style" pitchFamily="18" charset="0"/>
              </a:rPr>
              <a:t/>
            </a:r>
            <a:br>
              <a:rPr lang="es-EC" sz="4000" b="1">
                <a:latin typeface="Bookman Old Style" pitchFamily="18" charset="0"/>
              </a:rPr>
            </a:br>
            <a:r>
              <a:rPr lang="es-EC" sz="4000" b="1">
                <a:latin typeface="Bookman Old Style" pitchFamily="18" charset="0"/>
              </a:rPr>
              <a:t>Interferencias </a:t>
            </a:r>
            <a:br>
              <a:rPr lang="es-EC" sz="4000" b="1">
                <a:latin typeface="Bookman Old Style" pitchFamily="18" charset="0"/>
              </a:rPr>
            </a:br>
            <a:endParaRPr lang="es-ES" sz="4000" b="1">
              <a:latin typeface="Bookman Old Style" pitchFamily="18" charset="0"/>
            </a:endParaRPr>
          </a:p>
        </p:txBody>
      </p:sp>
      <p:sp>
        <p:nvSpPr>
          <p:cNvPr id="24579" name="Rectangle 3"/>
          <p:cNvSpPr>
            <a:spLocks noGrp="1" noChangeArrowheads="1"/>
          </p:cNvSpPr>
          <p:nvPr>
            <p:ph type="body" idx="1"/>
          </p:nvPr>
        </p:nvSpPr>
        <p:spPr/>
        <p:txBody>
          <a:bodyPr/>
          <a:lstStyle/>
          <a:p>
            <a:pPr>
              <a:lnSpc>
                <a:spcPct val="80000"/>
              </a:lnSpc>
            </a:pPr>
            <a:endParaRPr lang="es-EC" sz="2000">
              <a:latin typeface="Bookman Old Style" pitchFamily="18" charset="0"/>
            </a:endParaRPr>
          </a:p>
          <a:p>
            <a:pPr>
              <a:lnSpc>
                <a:spcPct val="80000"/>
              </a:lnSpc>
            </a:pPr>
            <a:endParaRPr lang="es-EC" sz="2000">
              <a:latin typeface="Bookman Old Style" pitchFamily="18" charset="0"/>
            </a:endParaRPr>
          </a:p>
          <a:p>
            <a:pPr>
              <a:lnSpc>
                <a:spcPct val="80000"/>
              </a:lnSpc>
            </a:pPr>
            <a:r>
              <a:rPr lang="es-EC" sz="2000">
                <a:latin typeface="Bookman Old Style" pitchFamily="18" charset="0"/>
              </a:rPr>
              <a:t>La determinación de turbidez es aplicable a cualquier muestra de agua que este libre basuras y partículas gruesas que puedan asentarse con rapidez. </a:t>
            </a:r>
          </a:p>
          <a:p>
            <a:pPr>
              <a:lnSpc>
                <a:spcPct val="80000"/>
              </a:lnSpc>
              <a:buFontTx/>
              <a:buNone/>
            </a:pPr>
            <a:endParaRPr lang="es-EC" sz="2000">
              <a:latin typeface="Bookman Old Style" pitchFamily="18" charset="0"/>
            </a:endParaRPr>
          </a:p>
          <a:p>
            <a:pPr>
              <a:lnSpc>
                <a:spcPct val="80000"/>
              </a:lnSpc>
            </a:pPr>
            <a:endParaRPr lang="es-EC" sz="2000">
              <a:latin typeface="Bookman Old Style" pitchFamily="18" charset="0"/>
            </a:endParaRPr>
          </a:p>
          <a:p>
            <a:pPr>
              <a:lnSpc>
                <a:spcPct val="80000"/>
              </a:lnSpc>
            </a:pPr>
            <a:r>
              <a:rPr lang="es-EC" sz="2000">
                <a:latin typeface="Bookman Old Style" pitchFamily="18" charset="0"/>
              </a:rPr>
              <a:t>Se obtienen resultados falsos  por material de vidrio sucio, por la presencia de burbujas y por los efectos de vibración que puedan alterar la visibilidad en la superficie de la muestra de agua. </a:t>
            </a:r>
            <a:endParaRPr lang="es-ES" sz="2000">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ntilla de diseño moderno">
  <a:themeElements>
    <a:clrScheme name="Plantilla de diseño moderno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fontScheme name="Plantilla de diseño modern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lantilla de diseño moderno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Plantilla de diseño moderno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lantilla de diseño moderno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Plantilla de diseño moderno</Template>
  <TotalTime>51</TotalTime>
  <Words>664</Words>
  <Application>Microsoft Office PowerPoint</Application>
  <PresentationFormat>Presentación en pantalla (4:3)</PresentationFormat>
  <Paragraphs>71</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Times New Roman</vt:lpstr>
      <vt:lpstr>Arial</vt:lpstr>
      <vt:lpstr>Palatino Linotype</vt:lpstr>
      <vt:lpstr>Bookman Old Style</vt:lpstr>
      <vt:lpstr>Wingdings</vt:lpstr>
      <vt:lpstr>Book Antiqua</vt:lpstr>
      <vt:lpstr>Plantilla de diseño moderno</vt:lpstr>
      <vt:lpstr>Turbiedad</vt:lpstr>
      <vt:lpstr>Definición:</vt:lpstr>
      <vt:lpstr>La turbiedad es de importante consideración en las aguas para abastecimiento público por tres razones:</vt:lpstr>
      <vt:lpstr> Almacenaje de la muestra </vt:lpstr>
      <vt:lpstr>Campo de aplicación</vt:lpstr>
      <vt:lpstr>Como se los mide o aparatos que se utilizan:  </vt:lpstr>
      <vt:lpstr>TURBIDIMETRO PORTATIL </vt:lpstr>
      <vt:lpstr>Otras características:  </vt:lpstr>
      <vt:lpstr> Interferencias  </vt:lpstr>
      <vt:lpstr>¿Cuáles son las causas de la turbidez?</vt:lpstr>
      <vt:lpstr>¿Cuáles son las consecuencias de una  alta turbidez?   </vt:lpstr>
      <vt:lpstr>¿Cuáles son los impactos de la turbidez?  </vt:lpstr>
    </vt:vector>
  </TitlesOfParts>
  <Manager/>
  <Company>Escuela Superior Politecnica del Litoral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Turbiedad</dc:title>
  <dc:subject/>
  <dc:creator>INGENIERIA EN AUDITORIA</dc:creator>
  <cp:keywords/>
  <dc:description/>
  <cp:lastModifiedBy>Administrador</cp:lastModifiedBy>
  <cp:revision>7</cp:revision>
  <dcterms:created xsi:type="dcterms:W3CDTF">2007-06-26T15:11:58Z</dcterms:created>
  <dcterms:modified xsi:type="dcterms:W3CDTF">2009-07-27T19:41:55Z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TC010690073082</vt:lpwstr>
  </property>
</Properties>
</file>