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280" r:id="rId22"/>
    <p:sldId id="274" r:id="rId23"/>
    <p:sldId id="275" r:id="rId24"/>
    <p:sldId id="281" r:id="rId25"/>
    <p:sldId id="276" r:id="rId26"/>
    <p:sldId id="277" r:id="rId2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412E6F-2CFF-43DC-A47E-677F7660F9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9BBE3-B3FF-4ED1-9A86-A8EEA985C3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FF4ED-5173-4DDE-9DE1-201C089B91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081A3-1414-4EEE-8AC0-A57B813FAF2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E89D-3451-4194-91BE-5DBA96C700F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9C313-8F8D-4CA0-A864-51993C92F1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7D903-FE81-4318-A2D7-1748757633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7CF28-5147-4C9A-89D2-2D2DD744ED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90988-0047-4645-91D8-A8EBFAA3D4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4AB1A-97E7-4027-965C-2A9E46EE8F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C5D2B-CFBE-4CC0-B5EE-9361F402EA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A42FEBE3-2061-46E4-9B0A-0C022F31A2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3380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3380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79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79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79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79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79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79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Índice de Calidad del Agua</a:t>
            </a:r>
            <a:endParaRPr lang="es-E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María Soledad Novillo Bustos</a:t>
            </a:r>
            <a:endParaRPr lang="es-ES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i="1" smtClean="0"/>
              <a:t>Ecuaciones</a:t>
            </a:r>
            <a:endParaRPr lang="es-ES" b="1" i="1" u="sng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AR" smtClean="0"/>
          </a:p>
          <a:p>
            <a:pPr eaLnBrk="1" hangingPunct="1"/>
            <a:endParaRPr lang="es-ES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 l="25729" t="36555" r="24399" b="45796"/>
          <a:stretch>
            <a:fillRect/>
          </a:stretch>
        </p:blipFill>
        <p:spPr bwMode="auto">
          <a:xfrm>
            <a:off x="395288" y="1773238"/>
            <a:ext cx="83883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17411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43013" y="2252663"/>
            <a:ext cx="6734175" cy="3276600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974725" y="1930400"/>
          <a:ext cx="7204075" cy="3856038"/>
        </p:xfrm>
        <a:graphic>
          <a:graphicData uri="http://schemas.openxmlformats.org/presentationml/2006/ole">
            <p:oleObj spid="_x0000_s1026" name="Gráfico" r:id="rId3" imgW="6648402" imgH="3266980" progId="Excel.Chart.8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i="1" smtClean="0"/>
              <a:t>Ecuaciones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 l="24634" t="29253" r="22878" b="56401"/>
          <a:stretch>
            <a:fillRect/>
          </a:stretch>
        </p:blipFill>
        <p:spPr>
          <a:xfrm>
            <a:off x="1108075" y="2573338"/>
            <a:ext cx="7070725" cy="1798637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060575"/>
            <a:ext cx="7129463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974725" y="2124075"/>
          <a:ext cx="7081838" cy="3321050"/>
        </p:xfrm>
        <a:graphic>
          <a:graphicData uri="http://schemas.openxmlformats.org/presentationml/2006/ole">
            <p:oleObj spid="_x0000_s2050" name="Gráfico" r:id="rId3" imgW="6648402" imgH="3266980" progId="Excel.Chart.8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i="1" smtClean="0"/>
              <a:t>Ecuaciones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 l="23746" t="26096" r="20285" b="58015"/>
          <a:stretch>
            <a:fillRect/>
          </a:stretch>
        </p:blipFill>
        <p:spPr>
          <a:xfrm>
            <a:off x="1243013" y="2573338"/>
            <a:ext cx="7002462" cy="1608137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1507" name="Picture 121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09688" y="2700338"/>
            <a:ext cx="6935787" cy="2074862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idx="1"/>
          </p:nvPr>
        </p:nvGraphicFramePr>
        <p:xfrm>
          <a:off x="1243013" y="2344738"/>
          <a:ext cx="7070725" cy="3314700"/>
        </p:xfrm>
        <a:graphic>
          <a:graphicData uri="http://schemas.openxmlformats.org/presentationml/2006/ole">
            <p:oleObj spid="_x0000_s3074" name="Gráfico" r:id="rId3" imgW="6648402" imgH="3266980" progId="Excel.Chart.8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25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85938"/>
            <a:ext cx="7419975" cy="4110037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AR" sz="7200" smtClean="0"/>
              <a:t>ICA</a:t>
            </a:r>
            <a:endParaRPr lang="es-ES" sz="72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40000"/>
              </a:spcBef>
              <a:buClr>
                <a:srgbClr val="0000FF"/>
              </a:buClr>
              <a:buSzTx/>
              <a:buFont typeface="Wingdings" pitchFamily="2" charset="2"/>
              <a:buChar char="q"/>
            </a:pPr>
            <a:r>
              <a:rPr lang="es-ES" sz="3200" smtClean="0"/>
              <a:t>El Índice de Calidad del Agua indica el grado de contaminación del agua.</a:t>
            </a:r>
          </a:p>
          <a:p>
            <a:pPr algn="just" eaLnBrk="1" hangingPunct="1">
              <a:lnSpc>
                <a:spcPct val="80000"/>
              </a:lnSpc>
              <a:spcBef>
                <a:spcPct val="40000"/>
              </a:spcBef>
              <a:buClr>
                <a:srgbClr val="0000FF"/>
              </a:buClr>
              <a:buSzTx/>
              <a:buFont typeface="Wingdings" pitchFamily="2" charset="2"/>
              <a:buChar char="q"/>
            </a:pPr>
            <a:r>
              <a:rPr lang="es-ES" sz="3200" smtClean="0"/>
              <a:t> Está expresado como porcentaje del agua pura.</a:t>
            </a:r>
          </a:p>
          <a:p>
            <a:pPr algn="just" eaLnBrk="1" hangingPunct="1">
              <a:lnSpc>
                <a:spcPct val="80000"/>
              </a:lnSpc>
              <a:spcBef>
                <a:spcPct val="40000"/>
              </a:spcBef>
              <a:buClr>
                <a:srgbClr val="0000FF"/>
              </a:buClr>
              <a:buSzTx/>
              <a:buFont typeface="Wingdings" pitchFamily="2" charset="2"/>
              <a:buChar char="q"/>
            </a:pPr>
            <a:r>
              <a:rPr lang="es-ES" sz="3200" smtClean="0"/>
              <a:t>El agua altamente contaminada tendrá un ICA </a:t>
            </a:r>
            <a:r>
              <a:rPr lang="es-ES" sz="3200" smtClean="0">
                <a:cs typeface="Arial" charset="0"/>
              </a:rPr>
              <a:t>≈ </a:t>
            </a:r>
            <a:r>
              <a:rPr lang="es-ES" sz="3200" smtClean="0"/>
              <a:t>0 %, en tanto que el agua en excelentes condiciones el valor del ICA </a:t>
            </a:r>
            <a:r>
              <a:rPr lang="es-ES" sz="3200" smtClean="0">
                <a:cs typeface="Arial" charset="0"/>
              </a:rPr>
              <a:t>≈</a:t>
            </a:r>
            <a:r>
              <a:rPr lang="es-ES" sz="3200" smtClean="0"/>
              <a:t> 100%.</a:t>
            </a:r>
          </a:p>
          <a:p>
            <a:pPr eaLnBrk="1" hangingPunct="1">
              <a:lnSpc>
                <a:spcPct val="80000"/>
              </a:lnSpc>
            </a:pPr>
            <a:endParaRPr lang="es-ES" sz="200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2571750"/>
            <a:ext cx="678656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457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3" y="2571750"/>
            <a:ext cx="7627937" cy="1643063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Rango de clasificación del ICA de acuerdo al criterio general </a:t>
            </a:r>
          </a:p>
        </p:txBody>
      </p:sp>
      <p:pic>
        <p:nvPicPr>
          <p:cNvPr id="25603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43013" y="2060575"/>
            <a:ext cx="6492875" cy="3275013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6627" name="Picture 56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52663" y="2700338"/>
            <a:ext cx="5145087" cy="1671637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313" y="2786063"/>
            <a:ext cx="5929312" cy="434975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8675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3213100"/>
            <a:ext cx="72009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03350" y="1773238"/>
          <a:ext cx="6481763" cy="4265612"/>
        </p:xfrm>
        <a:graphic>
          <a:graphicData uri="http://schemas.openxmlformats.org/presentationml/2006/ole">
            <p:oleObj spid="_x0000_s4098" name="Hoja de cálculo" r:id="rId3" imgW="5381816" imgH="4209955" progId="Excel.Sheet.8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4800" b="1" smtClean="0"/>
              <a:t>Importancia relativa</a:t>
            </a:r>
          </a:p>
        </p:txBody>
      </p:sp>
      <p:pic>
        <p:nvPicPr>
          <p:cNvPr id="9219" name="Picture 10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73113" y="1930400"/>
            <a:ext cx="7405687" cy="3919538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10243" name="Picture 7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844675"/>
            <a:ext cx="8135938" cy="4248150"/>
          </a:xfrm>
          <a:solidFill>
            <a:srgbClr val="CCECFF"/>
          </a:solidFill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Resultados del Laboratorio</a:t>
            </a:r>
            <a:endParaRPr lang="es-ES" smtClean="0"/>
          </a:p>
        </p:txBody>
      </p:sp>
      <p:pic>
        <p:nvPicPr>
          <p:cNvPr id="11267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08075" y="1905000"/>
            <a:ext cx="7070725" cy="4038600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12291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1989138"/>
            <a:ext cx="6985000" cy="4137025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1331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3" y="2143125"/>
            <a:ext cx="8358187" cy="3184525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El cálculo del ICA se realiza aplicando la ecuación 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 l="9741" t="22905" r="40375" b="32550"/>
          <a:stretch>
            <a:fillRect/>
          </a:stretch>
        </p:blipFill>
        <p:spPr>
          <a:xfrm>
            <a:off x="1243013" y="2509838"/>
            <a:ext cx="6465887" cy="2789237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15363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773238"/>
            <a:ext cx="8280400" cy="4287837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udio">
  <a:themeElements>
    <a:clrScheme name="E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E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98</TotalTime>
  <Words>85</Words>
  <Application>Microsoft Office PowerPoint</Application>
  <PresentationFormat>Presentación en pantalla (4:3)</PresentationFormat>
  <Paragraphs>13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Arial</vt:lpstr>
      <vt:lpstr>Arial Black</vt:lpstr>
      <vt:lpstr>Wingdings</vt:lpstr>
      <vt:lpstr>Calibri</vt:lpstr>
      <vt:lpstr>Times New Roman</vt:lpstr>
      <vt:lpstr>Estudio</vt:lpstr>
      <vt:lpstr>Gráfico de Microsoft Office Excel</vt:lpstr>
      <vt:lpstr>Hoja de cálculo de Microsoft Office Excel</vt:lpstr>
      <vt:lpstr>Índice de Calidad del Agua</vt:lpstr>
      <vt:lpstr>ICA</vt:lpstr>
      <vt:lpstr>Importancia relativa</vt:lpstr>
      <vt:lpstr>Diapositiva 4</vt:lpstr>
      <vt:lpstr>Resultados del Laboratorio</vt:lpstr>
      <vt:lpstr>Diapositiva 6</vt:lpstr>
      <vt:lpstr>Diapositiva 7</vt:lpstr>
      <vt:lpstr>El cálculo del ICA se realiza aplicando la ecuación </vt:lpstr>
      <vt:lpstr>Diapositiva 9</vt:lpstr>
      <vt:lpstr>Ecuaciones</vt:lpstr>
      <vt:lpstr>Diapositiva 11</vt:lpstr>
      <vt:lpstr>Diapositiva 12</vt:lpstr>
      <vt:lpstr>Ecuaciones</vt:lpstr>
      <vt:lpstr>Diapositiva 14</vt:lpstr>
      <vt:lpstr>Diapositiva 15</vt:lpstr>
      <vt:lpstr>Ecuaciones</vt:lpstr>
      <vt:lpstr>Diapositiva 17</vt:lpstr>
      <vt:lpstr>Diapositiva 18</vt:lpstr>
      <vt:lpstr>Diapositiva 19</vt:lpstr>
      <vt:lpstr>Diapositiva 20</vt:lpstr>
      <vt:lpstr>Diapositiva 21</vt:lpstr>
      <vt:lpstr>Rango de clasificación del ICA de acuerdo al criterio general </vt:lpstr>
      <vt:lpstr>Diapositiva 23</vt:lpstr>
      <vt:lpstr>Diapositiva 24</vt:lpstr>
      <vt:lpstr>Diapositiva 25</vt:lpstr>
      <vt:lpstr>Diapositiva 26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Índice de Calidad del Agua</dc:title>
  <dc:creator>Colossus User</dc:creator>
  <cp:lastModifiedBy>Administrador</cp:lastModifiedBy>
  <cp:revision>9</cp:revision>
  <dcterms:created xsi:type="dcterms:W3CDTF">2009-06-30T19:08:22Z</dcterms:created>
  <dcterms:modified xsi:type="dcterms:W3CDTF">2009-07-28T14:59:39Z</dcterms:modified>
</cp:coreProperties>
</file>