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7" r:id="rId2"/>
    <p:sldId id="259" r:id="rId3"/>
    <p:sldId id="260" r:id="rId4"/>
    <p:sldId id="265" r:id="rId5"/>
    <p:sldId id="261" r:id="rId6"/>
    <p:sldId id="264" r:id="rId7"/>
    <p:sldId id="263" r:id="rId8"/>
    <p:sldId id="262" r:id="rId9"/>
    <p:sldId id="268" r:id="rId10"/>
    <p:sldId id="266" r:id="rId11"/>
    <p:sldId id="267" r:id="rId12"/>
    <p:sldId id="269" r:id="rId13"/>
    <p:sldId id="258" r:id="rId14"/>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54" d="100"/>
          <a:sy n="54" d="100"/>
        </p:scale>
        <p:origin x="-78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es-ES"/>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es-ES"/>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es-ES"/>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es-ES"/>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es-ES"/>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es-ES"/>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es-ES"/>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es-ES"/>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es-ES"/>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es-ES"/>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es-ES"/>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es-ES"/>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es-ES"/>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es-ES"/>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es-ES"/>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es-ES"/>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es-ES"/>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es-ES"/>
              </a:p>
            </p:txBody>
          </p:sp>
          <p:sp>
            <p:nvSpPr>
              <p:cNvPr id="51"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es-ES"/>
              </a:p>
            </p:txBody>
          </p:sp>
          <p:sp>
            <p:nvSpPr>
              <p:cNvPr id="52"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es-ES"/>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a:p>
            </p:txBody>
          </p:sp>
          <p:sp>
            <p:nvSpPr>
              <p:cNvPr id="56"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es-ES"/>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es-ES"/>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a:p>
            </p:txBody>
          </p:sp>
          <p:sp>
            <p:nvSpPr>
              <p:cNvPr id="29"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es-ES"/>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es-ES"/>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es-ES"/>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es-ES"/>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es-ES"/>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sp>
            <p:nvSpPr>
              <p:cNvPr id="11"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sp>
            <p:nvSpPr>
              <p:cNvPr id="12"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sp>
            <p:nvSpPr>
              <p:cNvPr id="13"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sp>
            <p:nvSpPr>
              <p:cNvPr id="14"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a:p>
            </p:txBody>
          </p:sp>
          <p:sp>
            <p:nvSpPr>
              <p:cNvPr id="15"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a:p>
            </p:txBody>
          </p:sp>
          <p:sp>
            <p:nvSpPr>
              <p:cNvPr id="16"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es-ES"/>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es-ES"/>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es-ES"/>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es-ES"/>
                </a:p>
              </p:txBody>
            </p:sp>
          </p:grpSp>
        </p:grpSp>
      </p:grpSp>
      <p:sp>
        <p:nvSpPr>
          <p:cNvPr id="5186"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s-ES"/>
              <a:t>Haga clic para cambiar el estilo de título	</a:t>
            </a:r>
          </a:p>
        </p:txBody>
      </p:sp>
      <p:sp>
        <p:nvSpPr>
          <p:cNvPr id="5187"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endParaRPr lang="es-ES"/>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es-ES"/>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05DF94F5-FBD4-482C-8CF1-D89312CBA829}"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69"/>
          <p:cNvSpPr>
            <a:spLocks noGrp="1" noChangeArrowheads="1"/>
          </p:cNvSpPr>
          <p:nvPr>
            <p:ph type="dt" sz="half" idx="10"/>
          </p:nvPr>
        </p:nvSpPr>
        <p:spPr>
          <a:ln/>
        </p:spPr>
        <p:txBody>
          <a:bodyPr/>
          <a:lstStyle>
            <a:lvl1pPr>
              <a:defRPr/>
            </a:lvl1pPr>
          </a:lstStyle>
          <a:p>
            <a:pPr>
              <a:defRPr/>
            </a:pPr>
            <a:endParaRPr lang="es-ES"/>
          </a:p>
        </p:txBody>
      </p:sp>
      <p:sp>
        <p:nvSpPr>
          <p:cNvPr id="5" name="Rectangle 70"/>
          <p:cNvSpPr>
            <a:spLocks noGrp="1" noChangeArrowheads="1"/>
          </p:cNvSpPr>
          <p:nvPr>
            <p:ph type="ftr" sz="quarter" idx="11"/>
          </p:nvPr>
        </p:nvSpPr>
        <p:spPr>
          <a:ln/>
        </p:spPr>
        <p:txBody>
          <a:bodyPr/>
          <a:lstStyle>
            <a:lvl1pPr>
              <a:defRPr/>
            </a:lvl1pPr>
          </a:lstStyle>
          <a:p>
            <a:pPr>
              <a:defRPr/>
            </a:pPr>
            <a:endParaRPr lang="es-ES"/>
          </a:p>
        </p:txBody>
      </p:sp>
      <p:sp>
        <p:nvSpPr>
          <p:cNvPr id="6" name="Rectangle 71"/>
          <p:cNvSpPr>
            <a:spLocks noGrp="1" noChangeArrowheads="1"/>
          </p:cNvSpPr>
          <p:nvPr>
            <p:ph type="sldNum" sz="quarter" idx="12"/>
          </p:nvPr>
        </p:nvSpPr>
        <p:spPr>
          <a:ln/>
        </p:spPr>
        <p:txBody>
          <a:bodyPr/>
          <a:lstStyle>
            <a:lvl1pPr>
              <a:defRPr/>
            </a:lvl1pPr>
          </a:lstStyle>
          <a:p>
            <a:pPr>
              <a:defRPr/>
            </a:pPr>
            <a:fld id="{D33A70C8-0AF1-4947-AC70-94DC9F33651E}"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7813"/>
            <a:ext cx="2057400" cy="584835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7813"/>
            <a:ext cx="6019800" cy="58483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69"/>
          <p:cNvSpPr>
            <a:spLocks noGrp="1" noChangeArrowheads="1"/>
          </p:cNvSpPr>
          <p:nvPr>
            <p:ph type="dt" sz="half" idx="10"/>
          </p:nvPr>
        </p:nvSpPr>
        <p:spPr>
          <a:ln/>
        </p:spPr>
        <p:txBody>
          <a:bodyPr/>
          <a:lstStyle>
            <a:lvl1pPr>
              <a:defRPr/>
            </a:lvl1pPr>
          </a:lstStyle>
          <a:p>
            <a:pPr>
              <a:defRPr/>
            </a:pPr>
            <a:endParaRPr lang="es-ES"/>
          </a:p>
        </p:txBody>
      </p:sp>
      <p:sp>
        <p:nvSpPr>
          <p:cNvPr id="5" name="Rectangle 70"/>
          <p:cNvSpPr>
            <a:spLocks noGrp="1" noChangeArrowheads="1"/>
          </p:cNvSpPr>
          <p:nvPr>
            <p:ph type="ftr" sz="quarter" idx="11"/>
          </p:nvPr>
        </p:nvSpPr>
        <p:spPr>
          <a:ln/>
        </p:spPr>
        <p:txBody>
          <a:bodyPr/>
          <a:lstStyle>
            <a:lvl1pPr>
              <a:defRPr/>
            </a:lvl1pPr>
          </a:lstStyle>
          <a:p>
            <a:pPr>
              <a:defRPr/>
            </a:pPr>
            <a:endParaRPr lang="es-ES"/>
          </a:p>
        </p:txBody>
      </p:sp>
      <p:sp>
        <p:nvSpPr>
          <p:cNvPr id="6" name="Rectangle 71"/>
          <p:cNvSpPr>
            <a:spLocks noGrp="1" noChangeArrowheads="1"/>
          </p:cNvSpPr>
          <p:nvPr>
            <p:ph type="sldNum" sz="quarter" idx="12"/>
          </p:nvPr>
        </p:nvSpPr>
        <p:spPr>
          <a:ln/>
        </p:spPr>
        <p:txBody>
          <a:bodyPr/>
          <a:lstStyle>
            <a:lvl1pPr>
              <a:defRPr/>
            </a:lvl1pPr>
          </a:lstStyle>
          <a:p>
            <a:pPr>
              <a:defRPr/>
            </a:pPr>
            <a:fld id="{93067C9D-BC0E-43A0-817D-32E7F23D0386}"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69"/>
          <p:cNvSpPr>
            <a:spLocks noGrp="1" noChangeArrowheads="1"/>
          </p:cNvSpPr>
          <p:nvPr>
            <p:ph type="dt" sz="half" idx="10"/>
          </p:nvPr>
        </p:nvSpPr>
        <p:spPr>
          <a:ln/>
        </p:spPr>
        <p:txBody>
          <a:bodyPr/>
          <a:lstStyle>
            <a:lvl1pPr>
              <a:defRPr/>
            </a:lvl1pPr>
          </a:lstStyle>
          <a:p>
            <a:pPr>
              <a:defRPr/>
            </a:pPr>
            <a:endParaRPr lang="es-ES"/>
          </a:p>
        </p:txBody>
      </p:sp>
      <p:sp>
        <p:nvSpPr>
          <p:cNvPr id="5" name="Rectangle 70"/>
          <p:cNvSpPr>
            <a:spLocks noGrp="1" noChangeArrowheads="1"/>
          </p:cNvSpPr>
          <p:nvPr>
            <p:ph type="ftr" sz="quarter" idx="11"/>
          </p:nvPr>
        </p:nvSpPr>
        <p:spPr>
          <a:ln/>
        </p:spPr>
        <p:txBody>
          <a:bodyPr/>
          <a:lstStyle>
            <a:lvl1pPr>
              <a:defRPr/>
            </a:lvl1pPr>
          </a:lstStyle>
          <a:p>
            <a:pPr>
              <a:defRPr/>
            </a:pPr>
            <a:endParaRPr lang="es-ES"/>
          </a:p>
        </p:txBody>
      </p:sp>
      <p:sp>
        <p:nvSpPr>
          <p:cNvPr id="6" name="Rectangle 71"/>
          <p:cNvSpPr>
            <a:spLocks noGrp="1" noChangeArrowheads="1"/>
          </p:cNvSpPr>
          <p:nvPr>
            <p:ph type="sldNum" sz="quarter" idx="12"/>
          </p:nvPr>
        </p:nvSpPr>
        <p:spPr>
          <a:ln/>
        </p:spPr>
        <p:txBody>
          <a:bodyPr/>
          <a:lstStyle>
            <a:lvl1pPr>
              <a:defRPr/>
            </a:lvl1pPr>
          </a:lstStyle>
          <a:p>
            <a:pPr>
              <a:defRPr/>
            </a:pPr>
            <a:fld id="{D7A0E70E-DF43-4AB9-82C3-C7FAF96EF90E}"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69"/>
          <p:cNvSpPr>
            <a:spLocks noGrp="1" noChangeArrowheads="1"/>
          </p:cNvSpPr>
          <p:nvPr>
            <p:ph type="dt" sz="half" idx="10"/>
          </p:nvPr>
        </p:nvSpPr>
        <p:spPr>
          <a:ln/>
        </p:spPr>
        <p:txBody>
          <a:bodyPr/>
          <a:lstStyle>
            <a:lvl1pPr>
              <a:defRPr/>
            </a:lvl1pPr>
          </a:lstStyle>
          <a:p>
            <a:pPr>
              <a:defRPr/>
            </a:pPr>
            <a:endParaRPr lang="es-ES"/>
          </a:p>
        </p:txBody>
      </p:sp>
      <p:sp>
        <p:nvSpPr>
          <p:cNvPr id="5" name="Rectangle 70"/>
          <p:cNvSpPr>
            <a:spLocks noGrp="1" noChangeArrowheads="1"/>
          </p:cNvSpPr>
          <p:nvPr>
            <p:ph type="ftr" sz="quarter" idx="11"/>
          </p:nvPr>
        </p:nvSpPr>
        <p:spPr>
          <a:ln/>
        </p:spPr>
        <p:txBody>
          <a:bodyPr/>
          <a:lstStyle>
            <a:lvl1pPr>
              <a:defRPr/>
            </a:lvl1pPr>
          </a:lstStyle>
          <a:p>
            <a:pPr>
              <a:defRPr/>
            </a:pPr>
            <a:endParaRPr lang="es-ES"/>
          </a:p>
        </p:txBody>
      </p:sp>
      <p:sp>
        <p:nvSpPr>
          <p:cNvPr id="6" name="Rectangle 71"/>
          <p:cNvSpPr>
            <a:spLocks noGrp="1" noChangeArrowheads="1"/>
          </p:cNvSpPr>
          <p:nvPr>
            <p:ph type="sldNum" sz="quarter" idx="12"/>
          </p:nvPr>
        </p:nvSpPr>
        <p:spPr>
          <a:ln/>
        </p:spPr>
        <p:txBody>
          <a:bodyPr/>
          <a:lstStyle>
            <a:lvl1pPr>
              <a:defRPr/>
            </a:lvl1pPr>
          </a:lstStyle>
          <a:p>
            <a:pPr>
              <a:defRPr/>
            </a:pPr>
            <a:fld id="{F241E8FC-DB5A-466A-A800-47EA7640629F}"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69"/>
          <p:cNvSpPr>
            <a:spLocks noGrp="1" noChangeArrowheads="1"/>
          </p:cNvSpPr>
          <p:nvPr>
            <p:ph type="dt" sz="half" idx="10"/>
          </p:nvPr>
        </p:nvSpPr>
        <p:spPr>
          <a:ln/>
        </p:spPr>
        <p:txBody>
          <a:bodyPr/>
          <a:lstStyle>
            <a:lvl1pPr>
              <a:defRPr/>
            </a:lvl1pPr>
          </a:lstStyle>
          <a:p>
            <a:pPr>
              <a:defRPr/>
            </a:pPr>
            <a:endParaRPr lang="es-ES"/>
          </a:p>
        </p:txBody>
      </p:sp>
      <p:sp>
        <p:nvSpPr>
          <p:cNvPr id="6" name="Rectangle 70"/>
          <p:cNvSpPr>
            <a:spLocks noGrp="1" noChangeArrowheads="1"/>
          </p:cNvSpPr>
          <p:nvPr>
            <p:ph type="ftr" sz="quarter" idx="11"/>
          </p:nvPr>
        </p:nvSpPr>
        <p:spPr>
          <a:ln/>
        </p:spPr>
        <p:txBody>
          <a:bodyPr/>
          <a:lstStyle>
            <a:lvl1pPr>
              <a:defRPr/>
            </a:lvl1pPr>
          </a:lstStyle>
          <a:p>
            <a:pPr>
              <a:defRPr/>
            </a:pPr>
            <a:endParaRPr lang="es-ES"/>
          </a:p>
        </p:txBody>
      </p:sp>
      <p:sp>
        <p:nvSpPr>
          <p:cNvPr id="7" name="Rectangle 71"/>
          <p:cNvSpPr>
            <a:spLocks noGrp="1" noChangeArrowheads="1"/>
          </p:cNvSpPr>
          <p:nvPr>
            <p:ph type="sldNum" sz="quarter" idx="12"/>
          </p:nvPr>
        </p:nvSpPr>
        <p:spPr>
          <a:ln/>
        </p:spPr>
        <p:txBody>
          <a:bodyPr/>
          <a:lstStyle>
            <a:lvl1pPr>
              <a:defRPr/>
            </a:lvl1pPr>
          </a:lstStyle>
          <a:p>
            <a:pPr>
              <a:defRPr/>
            </a:pPr>
            <a:fld id="{F25A1CD3-ABAD-43D4-A494-4FB6F044DFCE}"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69"/>
          <p:cNvSpPr>
            <a:spLocks noGrp="1" noChangeArrowheads="1"/>
          </p:cNvSpPr>
          <p:nvPr>
            <p:ph type="dt" sz="half" idx="10"/>
          </p:nvPr>
        </p:nvSpPr>
        <p:spPr>
          <a:ln/>
        </p:spPr>
        <p:txBody>
          <a:bodyPr/>
          <a:lstStyle>
            <a:lvl1pPr>
              <a:defRPr/>
            </a:lvl1pPr>
          </a:lstStyle>
          <a:p>
            <a:pPr>
              <a:defRPr/>
            </a:pPr>
            <a:endParaRPr lang="es-ES"/>
          </a:p>
        </p:txBody>
      </p:sp>
      <p:sp>
        <p:nvSpPr>
          <p:cNvPr id="8" name="Rectangle 70"/>
          <p:cNvSpPr>
            <a:spLocks noGrp="1" noChangeArrowheads="1"/>
          </p:cNvSpPr>
          <p:nvPr>
            <p:ph type="ftr" sz="quarter" idx="11"/>
          </p:nvPr>
        </p:nvSpPr>
        <p:spPr>
          <a:ln/>
        </p:spPr>
        <p:txBody>
          <a:bodyPr/>
          <a:lstStyle>
            <a:lvl1pPr>
              <a:defRPr/>
            </a:lvl1pPr>
          </a:lstStyle>
          <a:p>
            <a:pPr>
              <a:defRPr/>
            </a:pPr>
            <a:endParaRPr lang="es-ES"/>
          </a:p>
        </p:txBody>
      </p:sp>
      <p:sp>
        <p:nvSpPr>
          <p:cNvPr id="9" name="Rectangle 71"/>
          <p:cNvSpPr>
            <a:spLocks noGrp="1" noChangeArrowheads="1"/>
          </p:cNvSpPr>
          <p:nvPr>
            <p:ph type="sldNum" sz="quarter" idx="12"/>
          </p:nvPr>
        </p:nvSpPr>
        <p:spPr>
          <a:ln/>
        </p:spPr>
        <p:txBody>
          <a:bodyPr/>
          <a:lstStyle>
            <a:lvl1pPr>
              <a:defRPr/>
            </a:lvl1pPr>
          </a:lstStyle>
          <a:p>
            <a:pPr>
              <a:defRPr/>
            </a:pPr>
            <a:fld id="{AF607208-C0E9-4FB1-8724-7266263C3A43}"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69"/>
          <p:cNvSpPr>
            <a:spLocks noGrp="1" noChangeArrowheads="1"/>
          </p:cNvSpPr>
          <p:nvPr>
            <p:ph type="dt" sz="half" idx="10"/>
          </p:nvPr>
        </p:nvSpPr>
        <p:spPr>
          <a:ln/>
        </p:spPr>
        <p:txBody>
          <a:bodyPr/>
          <a:lstStyle>
            <a:lvl1pPr>
              <a:defRPr/>
            </a:lvl1pPr>
          </a:lstStyle>
          <a:p>
            <a:pPr>
              <a:defRPr/>
            </a:pPr>
            <a:endParaRPr lang="es-ES"/>
          </a:p>
        </p:txBody>
      </p:sp>
      <p:sp>
        <p:nvSpPr>
          <p:cNvPr id="4" name="Rectangle 70"/>
          <p:cNvSpPr>
            <a:spLocks noGrp="1" noChangeArrowheads="1"/>
          </p:cNvSpPr>
          <p:nvPr>
            <p:ph type="ftr" sz="quarter" idx="11"/>
          </p:nvPr>
        </p:nvSpPr>
        <p:spPr>
          <a:ln/>
        </p:spPr>
        <p:txBody>
          <a:bodyPr/>
          <a:lstStyle>
            <a:lvl1pPr>
              <a:defRPr/>
            </a:lvl1pPr>
          </a:lstStyle>
          <a:p>
            <a:pPr>
              <a:defRPr/>
            </a:pPr>
            <a:endParaRPr lang="es-ES"/>
          </a:p>
        </p:txBody>
      </p:sp>
      <p:sp>
        <p:nvSpPr>
          <p:cNvPr id="5" name="Rectangle 71"/>
          <p:cNvSpPr>
            <a:spLocks noGrp="1" noChangeArrowheads="1"/>
          </p:cNvSpPr>
          <p:nvPr>
            <p:ph type="sldNum" sz="quarter" idx="12"/>
          </p:nvPr>
        </p:nvSpPr>
        <p:spPr>
          <a:ln/>
        </p:spPr>
        <p:txBody>
          <a:bodyPr/>
          <a:lstStyle>
            <a:lvl1pPr>
              <a:defRPr/>
            </a:lvl1pPr>
          </a:lstStyle>
          <a:p>
            <a:pPr>
              <a:defRPr/>
            </a:pPr>
            <a:fld id="{FDC0CD8C-F5F6-416D-A714-2F8D4980D110}"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es-ES"/>
          </a:p>
        </p:txBody>
      </p:sp>
      <p:sp>
        <p:nvSpPr>
          <p:cNvPr id="3" name="Rectangle 70"/>
          <p:cNvSpPr>
            <a:spLocks noGrp="1" noChangeArrowheads="1"/>
          </p:cNvSpPr>
          <p:nvPr>
            <p:ph type="ftr" sz="quarter" idx="11"/>
          </p:nvPr>
        </p:nvSpPr>
        <p:spPr>
          <a:ln/>
        </p:spPr>
        <p:txBody>
          <a:bodyPr/>
          <a:lstStyle>
            <a:lvl1pPr>
              <a:defRPr/>
            </a:lvl1pPr>
          </a:lstStyle>
          <a:p>
            <a:pPr>
              <a:defRPr/>
            </a:pPr>
            <a:endParaRPr lang="es-ES"/>
          </a:p>
        </p:txBody>
      </p:sp>
      <p:sp>
        <p:nvSpPr>
          <p:cNvPr id="4" name="Rectangle 71"/>
          <p:cNvSpPr>
            <a:spLocks noGrp="1" noChangeArrowheads="1"/>
          </p:cNvSpPr>
          <p:nvPr>
            <p:ph type="sldNum" sz="quarter" idx="12"/>
          </p:nvPr>
        </p:nvSpPr>
        <p:spPr>
          <a:ln/>
        </p:spPr>
        <p:txBody>
          <a:bodyPr/>
          <a:lstStyle>
            <a:lvl1pPr>
              <a:defRPr/>
            </a:lvl1pPr>
          </a:lstStyle>
          <a:p>
            <a:pPr>
              <a:defRPr/>
            </a:pPr>
            <a:fld id="{19580AA8-CF51-41B7-97CB-8A5E4C84F594}"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69"/>
          <p:cNvSpPr>
            <a:spLocks noGrp="1" noChangeArrowheads="1"/>
          </p:cNvSpPr>
          <p:nvPr>
            <p:ph type="dt" sz="half" idx="10"/>
          </p:nvPr>
        </p:nvSpPr>
        <p:spPr>
          <a:ln/>
        </p:spPr>
        <p:txBody>
          <a:bodyPr/>
          <a:lstStyle>
            <a:lvl1pPr>
              <a:defRPr/>
            </a:lvl1pPr>
          </a:lstStyle>
          <a:p>
            <a:pPr>
              <a:defRPr/>
            </a:pPr>
            <a:endParaRPr lang="es-ES"/>
          </a:p>
        </p:txBody>
      </p:sp>
      <p:sp>
        <p:nvSpPr>
          <p:cNvPr id="6" name="Rectangle 70"/>
          <p:cNvSpPr>
            <a:spLocks noGrp="1" noChangeArrowheads="1"/>
          </p:cNvSpPr>
          <p:nvPr>
            <p:ph type="ftr" sz="quarter" idx="11"/>
          </p:nvPr>
        </p:nvSpPr>
        <p:spPr>
          <a:ln/>
        </p:spPr>
        <p:txBody>
          <a:bodyPr/>
          <a:lstStyle>
            <a:lvl1pPr>
              <a:defRPr/>
            </a:lvl1pPr>
          </a:lstStyle>
          <a:p>
            <a:pPr>
              <a:defRPr/>
            </a:pPr>
            <a:endParaRPr lang="es-ES"/>
          </a:p>
        </p:txBody>
      </p:sp>
      <p:sp>
        <p:nvSpPr>
          <p:cNvPr id="7" name="Rectangle 71"/>
          <p:cNvSpPr>
            <a:spLocks noGrp="1" noChangeArrowheads="1"/>
          </p:cNvSpPr>
          <p:nvPr>
            <p:ph type="sldNum" sz="quarter" idx="12"/>
          </p:nvPr>
        </p:nvSpPr>
        <p:spPr>
          <a:ln/>
        </p:spPr>
        <p:txBody>
          <a:bodyPr/>
          <a:lstStyle>
            <a:lvl1pPr>
              <a:defRPr/>
            </a:lvl1pPr>
          </a:lstStyle>
          <a:p>
            <a:pPr>
              <a:defRPr/>
            </a:pPr>
            <a:fld id="{A329BDE4-9C14-4990-ABDA-3879D546C4C0}"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69"/>
          <p:cNvSpPr>
            <a:spLocks noGrp="1" noChangeArrowheads="1"/>
          </p:cNvSpPr>
          <p:nvPr>
            <p:ph type="dt" sz="half" idx="10"/>
          </p:nvPr>
        </p:nvSpPr>
        <p:spPr>
          <a:ln/>
        </p:spPr>
        <p:txBody>
          <a:bodyPr/>
          <a:lstStyle>
            <a:lvl1pPr>
              <a:defRPr/>
            </a:lvl1pPr>
          </a:lstStyle>
          <a:p>
            <a:pPr>
              <a:defRPr/>
            </a:pPr>
            <a:endParaRPr lang="es-ES"/>
          </a:p>
        </p:txBody>
      </p:sp>
      <p:sp>
        <p:nvSpPr>
          <p:cNvPr id="6" name="Rectangle 70"/>
          <p:cNvSpPr>
            <a:spLocks noGrp="1" noChangeArrowheads="1"/>
          </p:cNvSpPr>
          <p:nvPr>
            <p:ph type="ftr" sz="quarter" idx="11"/>
          </p:nvPr>
        </p:nvSpPr>
        <p:spPr>
          <a:ln/>
        </p:spPr>
        <p:txBody>
          <a:bodyPr/>
          <a:lstStyle>
            <a:lvl1pPr>
              <a:defRPr/>
            </a:lvl1pPr>
          </a:lstStyle>
          <a:p>
            <a:pPr>
              <a:defRPr/>
            </a:pPr>
            <a:endParaRPr lang="es-ES"/>
          </a:p>
        </p:txBody>
      </p:sp>
      <p:sp>
        <p:nvSpPr>
          <p:cNvPr id="7" name="Rectangle 71"/>
          <p:cNvSpPr>
            <a:spLocks noGrp="1" noChangeArrowheads="1"/>
          </p:cNvSpPr>
          <p:nvPr>
            <p:ph type="sldNum" sz="quarter" idx="12"/>
          </p:nvPr>
        </p:nvSpPr>
        <p:spPr>
          <a:ln/>
        </p:spPr>
        <p:txBody>
          <a:bodyPr/>
          <a:lstStyle>
            <a:lvl1pPr>
              <a:defRPr/>
            </a:lvl1pPr>
          </a:lstStyle>
          <a:p>
            <a:pPr>
              <a:defRPr/>
            </a:pPr>
            <a:fld id="{1B1CEC97-2A0D-44DD-822C-94D49327A34F}"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a:defRPr/>
            </a:pPr>
            <a:endParaRPr lang="es-ES"/>
          </a:p>
        </p:txBody>
      </p:sp>
      <p:grpSp>
        <p:nvGrpSpPr>
          <p:cNvPr id="1027" name="Group 3"/>
          <p:cNvGrpSpPr>
            <a:grpSpLocks/>
          </p:cNvGrpSpPr>
          <p:nvPr/>
        </p:nvGrpSpPr>
        <p:grpSpPr bwMode="auto">
          <a:xfrm>
            <a:off x="3175" y="4267200"/>
            <a:ext cx="9140825" cy="2590800"/>
            <a:chOff x="2" y="2688"/>
            <a:chExt cx="5758" cy="1632"/>
          </a:xfrm>
        </p:grpSpPr>
        <p:sp>
          <p:nvSpPr>
            <p:cNvPr id="4100"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a:p>
          </p:txBody>
        </p:sp>
        <p:grpSp>
          <p:nvGrpSpPr>
            <p:cNvPr id="1034" name="Group 5"/>
            <p:cNvGrpSpPr>
              <a:grpSpLocks/>
            </p:cNvGrpSpPr>
            <p:nvPr userDrawn="1"/>
          </p:nvGrpSpPr>
          <p:grpSpPr bwMode="auto">
            <a:xfrm>
              <a:off x="3528" y="3715"/>
              <a:ext cx="792" cy="521"/>
              <a:chOff x="3527" y="3715"/>
              <a:chExt cx="792" cy="521"/>
            </a:xfrm>
          </p:grpSpPr>
          <p:sp>
            <p:nvSpPr>
              <p:cNvPr id="4102"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es-ES"/>
              </a:p>
            </p:txBody>
          </p:sp>
          <p:sp>
            <p:nvSpPr>
              <p:cNvPr id="4103"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es-ES"/>
              </a:p>
            </p:txBody>
          </p:sp>
          <p:sp>
            <p:nvSpPr>
              <p:cNvPr id="4104"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a:p>
            </p:txBody>
          </p:sp>
          <p:sp>
            <p:nvSpPr>
              <p:cNvPr id="4105"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es-ES"/>
              </a:p>
            </p:txBody>
          </p:sp>
          <p:sp>
            <p:nvSpPr>
              <p:cNvPr id="4106"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a:p>
            </p:txBody>
          </p:sp>
          <p:sp>
            <p:nvSpPr>
              <p:cNvPr id="4107"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es-ES"/>
              </a:p>
            </p:txBody>
          </p:sp>
          <p:sp>
            <p:nvSpPr>
              <p:cNvPr id="4108"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es-ES"/>
              </a:p>
            </p:txBody>
          </p:sp>
          <p:sp>
            <p:nvSpPr>
              <p:cNvPr id="4109"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a:p>
            </p:txBody>
          </p:sp>
          <p:sp>
            <p:nvSpPr>
              <p:cNvPr id="4110"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es-ES"/>
              </a:p>
            </p:txBody>
          </p:sp>
          <p:sp>
            <p:nvSpPr>
              <p:cNvPr id="4111"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es-ES"/>
              </a:p>
            </p:txBody>
          </p:sp>
          <p:sp>
            <p:nvSpPr>
              <p:cNvPr id="4112"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a:p>
            </p:txBody>
          </p:sp>
        </p:grpSp>
        <p:grpSp>
          <p:nvGrpSpPr>
            <p:cNvPr id="1035" name="Group 17"/>
            <p:cNvGrpSpPr>
              <a:grpSpLocks/>
            </p:cNvGrpSpPr>
            <p:nvPr userDrawn="1"/>
          </p:nvGrpSpPr>
          <p:grpSpPr bwMode="auto">
            <a:xfrm>
              <a:off x="1776" y="3631"/>
              <a:ext cx="1626" cy="683"/>
              <a:chOff x="1776" y="3631"/>
              <a:chExt cx="1626" cy="683"/>
            </a:xfrm>
          </p:grpSpPr>
          <p:sp>
            <p:nvSpPr>
              <p:cNvPr id="4114"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es-ES"/>
              </a:p>
            </p:txBody>
          </p:sp>
          <p:sp>
            <p:nvSpPr>
              <p:cNvPr id="4115"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es-ES"/>
              </a:p>
            </p:txBody>
          </p:sp>
          <p:sp>
            <p:nvSpPr>
              <p:cNvPr id="4116"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es-ES"/>
              </a:p>
            </p:txBody>
          </p:sp>
          <p:sp>
            <p:nvSpPr>
              <p:cNvPr id="4117"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es-ES"/>
              </a:p>
            </p:txBody>
          </p:sp>
          <p:sp>
            <p:nvSpPr>
              <p:cNvPr id="4118"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a:p>
            </p:txBody>
          </p:sp>
          <p:sp>
            <p:nvSpPr>
              <p:cNvPr id="4119"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es-ES"/>
              </a:p>
            </p:txBody>
          </p:sp>
          <p:sp>
            <p:nvSpPr>
              <p:cNvPr id="4120"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es-ES"/>
              </a:p>
            </p:txBody>
          </p:sp>
          <p:sp>
            <p:nvSpPr>
              <p:cNvPr id="4121"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es-ES"/>
              </a:p>
            </p:txBody>
          </p:sp>
          <p:sp>
            <p:nvSpPr>
              <p:cNvPr id="4122"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es-ES"/>
              </a:p>
            </p:txBody>
          </p:sp>
          <p:sp>
            <p:nvSpPr>
              <p:cNvPr id="4123"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es-ES"/>
              </a:p>
            </p:txBody>
          </p:sp>
          <p:sp>
            <p:nvSpPr>
              <p:cNvPr id="4124"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es-ES"/>
              </a:p>
            </p:txBody>
          </p:sp>
          <p:sp>
            <p:nvSpPr>
              <p:cNvPr id="4125"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es-ES"/>
              </a:p>
            </p:txBody>
          </p:sp>
          <p:sp>
            <p:nvSpPr>
              <p:cNvPr id="4126"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es-ES"/>
              </a:p>
            </p:txBody>
          </p:sp>
          <p:sp>
            <p:nvSpPr>
              <p:cNvPr id="4127"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es-ES"/>
              </a:p>
            </p:txBody>
          </p:sp>
          <p:sp>
            <p:nvSpPr>
              <p:cNvPr id="4128"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a:p>
            </p:txBody>
          </p:sp>
          <p:sp>
            <p:nvSpPr>
              <p:cNvPr id="4129"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a:p>
            </p:txBody>
          </p:sp>
          <p:sp>
            <p:nvSpPr>
              <p:cNvPr id="4130"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a:p>
            </p:txBody>
          </p:sp>
          <p:sp>
            <p:nvSpPr>
              <p:cNvPr id="4131"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es-ES"/>
              </a:p>
            </p:txBody>
          </p:sp>
        </p:grpSp>
        <p:grpSp>
          <p:nvGrpSpPr>
            <p:cNvPr id="1036" name="Group 36"/>
            <p:cNvGrpSpPr>
              <a:grpSpLocks/>
            </p:cNvGrpSpPr>
            <p:nvPr userDrawn="1"/>
          </p:nvGrpSpPr>
          <p:grpSpPr bwMode="auto">
            <a:xfrm>
              <a:off x="4128" y="3360"/>
              <a:ext cx="1351" cy="821"/>
              <a:chOff x="4128" y="3360"/>
              <a:chExt cx="1351" cy="821"/>
            </a:xfrm>
          </p:grpSpPr>
          <p:sp>
            <p:nvSpPr>
              <p:cNvPr id="4133"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a:p>
            </p:txBody>
          </p:sp>
          <p:sp>
            <p:nvSpPr>
              <p:cNvPr id="4134"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a:p>
            </p:txBody>
          </p:sp>
          <p:sp>
            <p:nvSpPr>
              <p:cNvPr id="4135"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es-ES"/>
              </a:p>
            </p:txBody>
          </p:sp>
          <p:sp>
            <p:nvSpPr>
              <p:cNvPr id="4136"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a:p>
            </p:txBody>
          </p:sp>
          <p:sp>
            <p:nvSpPr>
              <p:cNvPr id="4137"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a:p>
            </p:txBody>
          </p:sp>
          <p:sp>
            <p:nvSpPr>
              <p:cNvPr id="4138"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a:p>
            </p:txBody>
          </p:sp>
          <p:sp>
            <p:nvSpPr>
              <p:cNvPr id="4139"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a:p>
            </p:txBody>
          </p:sp>
          <p:sp>
            <p:nvSpPr>
              <p:cNvPr id="4140"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es-ES"/>
              </a:p>
            </p:txBody>
          </p:sp>
          <p:sp>
            <p:nvSpPr>
              <p:cNvPr id="4141"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es-ES"/>
              </a:p>
            </p:txBody>
          </p:sp>
          <p:sp>
            <p:nvSpPr>
              <p:cNvPr id="4142"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a:p>
            </p:txBody>
          </p:sp>
          <p:sp>
            <p:nvSpPr>
              <p:cNvPr id="4143"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a:p>
            </p:txBody>
          </p:sp>
          <p:sp>
            <p:nvSpPr>
              <p:cNvPr id="4144"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es-ES"/>
              </a:p>
            </p:txBody>
          </p:sp>
          <p:sp>
            <p:nvSpPr>
              <p:cNvPr id="4145"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es-ES"/>
              </a:p>
            </p:txBody>
          </p:sp>
          <p:sp>
            <p:nvSpPr>
              <p:cNvPr id="4146"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a:p>
            </p:txBody>
          </p:sp>
          <p:sp>
            <p:nvSpPr>
              <p:cNvPr id="4147"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a:p>
            </p:txBody>
          </p:sp>
          <p:sp>
            <p:nvSpPr>
              <p:cNvPr id="4148"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a:p>
            </p:txBody>
          </p:sp>
          <p:sp>
            <p:nvSpPr>
              <p:cNvPr id="4149"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es-ES"/>
              </a:p>
            </p:txBody>
          </p:sp>
        </p:grpSp>
        <p:grpSp>
          <p:nvGrpSpPr>
            <p:cNvPr id="1037" name="Group 54"/>
            <p:cNvGrpSpPr>
              <a:grpSpLocks/>
            </p:cNvGrpSpPr>
            <p:nvPr userDrawn="1"/>
          </p:nvGrpSpPr>
          <p:grpSpPr bwMode="auto">
            <a:xfrm>
              <a:off x="5280" y="3024"/>
              <a:ext cx="425" cy="258"/>
              <a:chOff x="5280" y="3024"/>
              <a:chExt cx="425" cy="258"/>
            </a:xfrm>
          </p:grpSpPr>
          <p:sp>
            <p:nvSpPr>
              <p:cNvPr id="4151"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sp>
            <p:nvSpPr>
              <p:cNvPr id="4152"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sp>
            <p:nvSpPr>
              <p:cNvPr id="4153"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sp>
            <p:nvSpPr>
              <p:cNvPr id="4154"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sp>
            <p:nvSpPr>
              <p:cNvPr id="4155"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a:p>
            </p:txBody>
          </p:sp>
          <p:sp>
            <p:nvSpPr>
              <p:cNvPr id="4156"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a:p>
            </p:txBody>
          </p:sp>
          <p:sp>
            <p:nvSpPr>
              <p:cNvPr id="4157"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grpSp>
            <p:nvGrpSpPr>
              <p:cNvPr id="1045" name="Group 62"/>
              <p:cNvGrpSpPr>
                <a:grpSpLocks/>
              </p:cNvGrpSpPr>
              <p:nvPr/>
            </p:nvGrpSpPr>
            <p:grpSpPr bwMode="auto">
              <a:xfrm>
                <a:off x="5381" y="3085"/>
                <a:ext cx="227" cy="132"/>
                <a:chOff x="5381" y="3085"/>
                <a:chExt cx="227" cy="132"/>
              </a:xfrm>
            </p:grpSpPr>
            <p:sp>
              <p:nvSpPr>
                <p:cNvPr id="4159"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es-ES"/>
                </a:p>
              </p:txBody>
            </p:sp>
            <p:sp>
              <p:nvSpPr>
                <p:cNvPr id="4160"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es-ES"/>
                </a:p>
              </p:txBody>
            </p:sp>
            <p:sp>
              <p:nvSpPr>
                <p:cNvPr id="4161"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es-ES"/>
                </a:p>
              </p:txBody>
            </p:sp>
            <p:sp>
              <p:nvSpPr>
                <p:cNvPr id="4162"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es-ES"/>
                </a:p>
              </p:txBody>
            </p:sp>
          </p:grpSp>
        </p:grpSp>
      </p:grpSp>
      <p:sp>
        <p:nvSpPr>
          <p:cNvPr id="4163"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s-ES" smtClean="0"/>
              <a:t>Haga clic para cambiar el estilo de título	</a:t>
            </a:r>
          </a:p>
        </p:txBody>
      </p:sp>
      <p:sp>
        <p:nvSpPr>
          <p:cNvPr id="4164"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165"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pPr>
              <a:defRPr/>
            </a:pPr>
            <a:endParaRPr lang="es-ES"/>
          </a:p>
        </p:txBody>
      </p:sp>
      <p:sp>
        <p:nvSpPr>
          <p:cNvPr id="4166"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pPr>
              <a:defRPr/>
            </a:pPr>
            <a:endParaRPr lang="es-ES"/>
          </a:p>
        </p:txBody>
      </p:sp>
      <p:sp>
        <p:nvSpPr>
          <p:cNvPr id="4167"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pPr>
              <a:defRPr/>
            </a:pPr>
            <a:fld id="{FF478E8B-9BE3-49EF-8D45-CF9154C8F217}" type="slidenum">
              <a:rPr lang="es-ES"/>
              <a:pPr>
                <a:defRPr/>
              </a:pPr>
              <a:t>‹Nº›</a:t>
            </a:fld>
            <a:endParaRPr lang="es-ES"/>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http://www.jmarcano.com/graficos/images/63.gif"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6" descr="lago"/>
          <p:cNvPicPr>
            <a:picLocks noChangeAspect="1" noChangeArrowheads="1"/>
          </p:cNvPicPr>
          <p:nvPr/>
        </p:nvPicPr>
        <p:blipFill>
          <a:blip r:embed="rId2"/>
          <a:srcRect/>
          <a:stretch>
            <a:fillRect/>
          </a:stretch>
        </p:blipFill>
        <p:spPr bwMode="auto">
          <a:xfrm>
            <a:off x="0" y="0"/>
            <a:ext cx="9540875" cy="6858000"/>
          </a:xfrm>
          <a:prstGeom prst="rect">
            <a:avLst/>
          </a:prstGeom>
          <a:noFill/>
          <a:ln w="9525">
            <a:noFill/>
            <a:miter lim="800000"/>
            <a:headEnd/>
            <a:tailEnd/>
          </a:ln>
        </p:spPr>
      </p:pic>
      <p:sp>
        <p:nvSpPr>
          <p:cNvPr id="7170" name="Rectangle 2"/>
          <p:cNvSpPr>
            <a:spLocks noGrp="1" noChangeArrowheads="1"/>
          </p:cNvSpPr>
          <p:nvPr>
            <p:ph type="ctrTitle"/>
          </p:nvPr>
        </p:nvSpPr>
        <p:spPr>
          <a:xfrm>
            <a:off x="468313" y="404813"/>
            <a:ext cx="8351837" cy="2376487"/>
          </a:xfrm>
        </p:spPr>
        <p:txBody>
          <a:bodyPr/>
          <a:lstStyle/>
          <a:p>
            <a:pPr eaLnBrk="1" hangingPunct="1">
              <a:defRPr/>
            </a:pPr>
            <a:r>
              <a:rPr lang="es-ES" sz="4100" b="1" i="1" smtClean="0">
                <a:solidFill>
                  <a:srgbClr val="003300"/>
                </a:solidFill>
                <a:latin typeface="Century Schoolbook" pitchFamily="18" charset="0"/>
              </a:rPr>
              <a:t>Escuela Superior Politécnica del Litoral</a:t>
            </a:r>
            <a:br>
              <a:rPr lang="es-ES" sz="4100" b="1" i="1" smtClean="0">
                <a:solidFill>
                  <a:srgbClr val="003300"/>
                </a:solidFill>
                <a:latin typeface="Century Schoolbook" pitchFamily="18" charset="0"/>
              </a:rPr>
            </a:br>
            <a:r>
              <a:rPr lang="es-ES" sz="1500" b="1" i="1" smtClean="0">
                <a:solidFill>
                  <a:srgbClr val="003300"/>
                </a:solidFill>
                <a:latin typeface="Century Schoolbook" pitchFamily="18" charset="0"/>
              </a:rPr>
              <a:t/>
            </a:r>
            <a:br>
              <a:rPr lang="es-ES" sz="1500" b="1" i="1" smtClean="0">
                <a:solidFill>
                  <a:srgbClr val="003300"/>
                </a:solidFill>
                <a:latin typeface="Century Schoolbook" pitchFamily="18" charset="0"/>
              </a:rPr>
            </a:br>
            <a:r>
              <a:rPr lang="es-ES" sz="4100" b="1" i="1" smtClean="0">
                <a:solidFill>
                  <a:srgbClr val="003300"/>
                </a:solidFill>
                <a:latin typeface="Century Schoolbook" pitchFamily="18" charset="0"/>
              </a:rPr>
              <a:t>Facultad de Ingeniería Marítima y Ciencias del Mar</a:t>
            </a:r>
          </a:p>
        </p:txBody>
      </p:sp>
      <p:sp>
        <p:nvSpPr>
          <p:cNvPr id="7171" name="Rectangle 3"/>
          <p:cNvSpPr>
            <a:spLocks noGrp="1" noChangeArrowheads="1"/>
          </p:cNvSpPr>
          <p:nvPr>
            <p:ph type="subTitle" idx="1"/>
          </p:nvPr>
        </p:nvSpPr>
        <p:spPr>
          <a:xfrm>
            <a:off x="684213" y="3068638"/>
            <a:ext cx="7920037" cy="2305050"/>
          </a:xfrm>
        </p:spPr>
        <p:txBody>
          <a:bodyPr/>
          <a:lstStyle/>
          <a:p>
            <a:pPr eaLnBrk="1" hangingPunct="1">
              <a:defRPr/>
            </a:pPr>
            <a:r>
              <a:rPr lang="es-ES" sz="3600" b="1" i="1" smtClean="0">
                <a:solidFill>
                  <a:schemeClr val="tx2"/>
                </a:solidFill>
                <a:latin typeface="Century Schoolbook" pitchFamily="18" charset="0"/>
              </a:rPr>
              <a:t>Limnología</a:t>
            </a:r>
          </a:p>
          <a:p>
            <a:pPr eaLnBrk="1" hangingPunct="1">
              <a:defRPr/>
            </a:pPr>
            <a:r>
              <a:rPr lang="es-ES" sz="3600" b="1" i="1" smtClean="0">
                <a:solidFill>
                  <a:srgbClr val="003300"/>
                </a:solidFill>
                <a:latin typeface="Century Schoolbook" pitchFamily="18" charset="0"/>
              </a:rPr>
              <a:t>Tema:</a:t>
            </a:r>
          </a:p>
          <a:p>
            <a:pPr eaLnBrk="1" hangingPunct="1">
              <a:defRPr/>
            </a:pPr>
            <a:r>
              <a:rPr lang="es-ES" sz="4000" b="1" smtClean="0">
                <a:solidFill>
                  <a:schemeClr val="bg1"/>
                </a:solidFill>
              </a:rPr>
              <a:t>Proceso de mezcla en el lago</a:t>
            </a:r>
          </a:p>
          <a:p>
            <a:pPr eaLnBrk="1" hangingPunct="1">
              <a:defRPr/>
            </a:pPr>
            <a:endParaRPr lang="es-ES" sz="3600" b="1" i="1" smtClean="0">
              <a:solidFill>
                <a:schemeClr val="bg1"/>
              </a:solidFill>
              <a:latin typeface="Century Schoolbook" pitchFamily="18" charset="0"/>
            </a:endParaRPr>
          </a:p>
        </p:txBody>
      </p:sp>
      <p:sp>
        <p:nvSpPr>
          <p:cNvPr id="7172" name="Text Box 4"/>
          <p:cNvSpPr txBox="1">
            <a:spLocks noChangeArrowheads="1"/>
          </p:cNvSpPr>
          <p:nvPr/>
        </p:nvSpPr>
        <p:spPr bwMode="auto">
          <a:xfrm>
            <a:off x="2987675" y="5229225"/>
            <a:ext cx="3744913" cy="457200"/>
          </a:xfrm>
          <a:prstGeom prst="rect">
            <a:avLst/>
          </a:prstGeom>
          <a:noFill/>
          <a:ln w="9525">
            <a:noFill/>
            <a:miter lim="800000"/>
            <a:headEnd/>
            <a:tailEnd/>
          </a:ln>
          <a:effectLst/>
        </p:spPr>
        <p:txBody>
          <a:bodyPr>
            <a:spAutoFit/>
          </a:bodyPr>
          <a:lstStyle/>
          <a:p>
            <a:pPr algn="ctr">
              <a:spcBef>
                <a:spcPct val="50000"/>
              </a:spcBef>
              <a:defRPr/>
            </a:pPr>
            <a:r>
              <a:rPr lang="es-ES" sz="2400" b="1">
                <a:effectLst>
                  <a:outerShdw blurRad="38100" dist="38100" dir="2700000" algn="tl">
                    <a:srgbClr val="000000"/>
                  </a:outerShdw>
                </a:effectLst>
                <a:latin typeface="Times New Roman" pitchFamily="18" charset="0"/>
              </a:rPr>
              <a:t>Alejandra Ibarra</a:t>
            </a:r>
          </a:p>
        </p:txBody>
      </p:sp>
      <p:sp>
        <p:nvSpPr>
          <p:cNvPr id="3078" name="Text Box 5"/>
          <p:cNvSpPr txBox="1">
            <a:spLocks noChangeArrowheads="1"/>
          </p:cNvSpPr>
          <p:nvPr/>
        </p:nvSpPr>
        <p:spPr bwMode="auto">
          <a:xfrm>
            <a:off x="1187450" y="5805488"/>
            <a:ext cx="6264275" cy="641350"/>
          </a:xfrm>
          <a:prstGeom prst="rect">
            <a:avLst/>
          </a:prstGeom>
          <a:noFill/>
          <a:ln w="9525">
            <a:noFill/>
            <a:miter lim="800000"/>
            <a:headEnd/>
            <a:tailEnd/>
          </a:ln>
        </p:spPr>
        <p:txBody>
          <a:bodyPr>
            <a:spAutoFit/>
          </a:bodyPr>
          <a:lstStyle/>
          <a:p>
            <a:pPr algn="ctr">
              <a:spcBef>
                <a:spcPct val="50000"/>
              </a:spcBef>
            </a:pPr>
            <a:r>
              <a:rPr lang="es-ES" sz="3600" b="1" i="1">
                <a:solidFill>
                  <a:srgbClr val="3A6832"/>
                </a:solidFill>
                <a:latin typeface="Century Schoolbook" pitchFamily="18" charset="0"/>
              </a:rPr>
              <a:t>Segundo termino 2007</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eaLnBrk="1" hangingPunct="1">
              <a:defRPr/>
            </a:pPr>
            <a:r>
              <a:rPr lang="es-ES_tradnl" sz="2800" dirty="0" smtClean="0">
                <a:latin typeface="Bell MT" pitchFamily="18" charset="0"/>
              </a:rPr>
              <a:t>Monomicticos</a:t>
            </a:r>
            <a:endParaRPr lang="es-ES" sz="2800" dirty="0" smtClean="0">
              <a:latin typeface="Bell MT" pitchFamily="18" charset="0"/>
            </a:endParaRPr>
          </a:p>
        </p:txBody>
      </p:sp>
      <p:sp>
        <p:nvSpPr>
          <p:cNvPr id="3" name="2 Marcador de contenido"/>
          <p:cNvSpPr>
            <a:spLocks noGrp="1"/>
          </p:cNvSpPr>
          <p:nvPr>
            <p:ph idx="1"/>
          </p:nvPr>
        </p:nvSpPr>
        <p:spPr>
          <a:xfrm>
            <a:off x="457200" y="1285875"/>
            <a:ext cx="8229600" cy="4840288"/>
          </a:xfrm>
        </p:spPr>
        <p:txBody>
          <a:bodyPr/>
          <a:lstStyle/>
          <a:p>
            <a:pPr lvl="1" algn="just" eaLnBrk="1" hangingPunct="1">
              <a:defRPr/>
            </a:pPr>
            <a:r>
              <a:rPr lang="es-ES_tradnl" sz="2400" dirty="0" smtClean="0">
                <a:solidFill>
                  <a:schemeClr val="accent6">
                    <a:lumMod val="20000"/>
                    <a:lumOff val="80000"/>
                  </a:schemeClr>
                </a:solidFill>
                <a:latin typeface="Bell MT" pitchFamily="18" charset="0"/>
              </a:rPr>
              <a:t>Monomicticos fríos= El agua nunca excede los 4 </a:t>
            </a:r>
            <a:r>
              <a:rPr lang="es-ES_tradnl" sz="2400" baseline="30000" dirty="0" err="1" smtClean="0">
                <a:solidFill>
                  <a:schemeClr val="accent6">
                    <a:lumMod val="20000"/>
                    <a:lumOff val="80000"/>
                  </a:schemeClr>
                </a:solidFill>
                <a:latin typeface="Bell MT" pitchFamily="18" charset="0"/>
              </a:rPr>
              <a:t>o</a:t>
            </a:r>
            <a:r>
              <a:rPr lang="es-ES_tradnl" sz="2400" dirty="0" err="1" smtClean="0">
                <a:solidFill>
                  <a:schemeClr val="accent6">
                    <a:lumMod val="20000"/>
                    <a:lumOff val="80000"/>
                  </a:schemeClr>
                </a:solidFill>
                <a:latin typeface="Bell MT" pitchFamily="18" charset="0"/>
              </a:rPr>
              <a:t>C</a:t>
            </a:r>
            <a:r>
              <a:rPr lang="es-ES_tradnl" sz="2400" dirty="0" smtClean="0">
                <a:solidFill>
                  <a:schemeClr val="accent6">
                    <a:lumMod val="20000"/>
                    <a:lumOff val="80000"/>
                  </a:schemeClr>
                </a:solidFill>
                <a:latin typeface="Bell MT" pitchFamily="18" charset="0"/>
              </a:rPr>
              <a:t> en cualquier profundidad del lago, existe circulación libre durante el verano a temperaturas menores o iguales a 4 </a:t>
            </a:r>
            <a:r>
              <a:rPr lang="es-ES_tradnl" sz="2400" baseline="30000" dirty="0" err="1" smtClean="0">
                <a:solidFill>
                  <a:schemeClr val="accent6">
                    <a:lumMod val="20000"/>
                    <a:lumOff val="80000"/>
                  </a:schemeClr>
                </a:solidFill>
                <a:latin typeface="Bell MT" pitchFamily="18" charset="0"/>
              </a:rPr>
              <a:t>o</a:t>
            </a:r>
            <a:r>
              <a:rPr lang="es-ES_tradnl" sz="2400" dirty="0" err="1" smtClean="0">
                <a:solidFill>
                  <a:schemeClr val="accent6">
                    <a:lumMod val="20000"/>
                    <a:lumOff val="80000"/>
                  </a:schemeClr>
                </a:solidFill>
                <a:latin typeface="Bell MT" pitchFamily="18" charset="0"/>
              </a:rPr>
              <a:t>C.</a:t>
            </a:r>
            <a:r>
              <a:rPr lang="es-ES_tradnl" sz="2400" dirty="0" smtClean="0">
                <a:solidFill>
                  <a:schemeClr val="accent6">
                    <a:lumMod val="20000"/>
                    <a:lumOff val="80000"/>
                  </a:schemeClr>
                </a:solidFill>
                <a:latin typeface="Bell MT" pitchFamily="18" charset="0"/>
              </a:rPr>
              <a:t> El hielo en la capa superior origina una estratificación térmica inversa en invierno (lagos polares). </a:t>
            </a:r>
            <a:r>
              <a:rPr lang="es-ES_tradnl" sz="2400" dirty="0" err="1" smtClean="0">
                <a:solidFill>
                  <a:schemeClr val="accent6">
                    <a:lumMod val="20000"/>
                    <a:lumOff val="80000"/>
                  </a:schemeClr>
                </a:solidFill>
                <a:latin typeface="Bell MT" pitchFamily="18" charset="0"/>
              </a:rPr>
              <a:t>Ejem</a:t>
            </a:r>
            <a:r>
              <a:rPr lang="es-ES_tradnl" sz="2400" dirty="0" smtClean="0">
                <a:solidFill>
                  <a:schemeClr val="accent6">
                    <a:lumMod val="20000"/>
                    <a:lumOff val="80000"/>
                  </a:schemeClr>
                </a:solidFill>
                <a:latin typeface="Bell MT" pitchFamily="18" charset="0"/>
              </a:rPr>
              <a:t>. Lake </a:t>
            </a:r>
            <a:r>
              <a:rPr lang="es-ES_tradnl" sz="2400" dirty="0" err="1" smtClean="0">
                <a:solidFill>
                  <a:schemeClr val="accent6">
                    <a:lumMod val="20000"/>
                    <a:lumOff val="80000"/>
                  </a:schemeClr>
                </a:solidFill>
                <a:latin typeface="Bell MT" pitchFamily="18" charset="0"/>
              </a:rPr>
              <a:t>Tahoe</a:t>
            </a:r>
            <a:r>
              <a:rPr lang="es-ES_tradnl" sz="2400" dirty="0" smtClean="0">
                <a:solidFill>
                  <a:schemeClr val="accent6">
                    <a:lumMod val="20000"/>
                    <a:lumOff val="80000"/>
                  </a:schemeClr>
                </a:solidFill>
                <a:latin typeface="Bell MT" pitchFamily="18" charset="0"/>
              </a:rPr>
              <a:t>, </a:t>
            </a:r>
            <a:r>
              <a:rPr lang="es-ES_tradnl" sz="2400" dirty="0" err="1" smtClean="0">
                <a:solidFill>
                  <a:schemeClr val="accent6">
                    <a:lumMod val="20000"/>
                    <a:lumOff val="80000"/>
                  </a:schemeClr>
                </a:solidFill>
                <a:latin typeface="Bell MT" pitchFamily="18" charset="0"/>
              </a:rPr>
              <a:t>Wintermine</a:t>
            </a:r>
            <a:r>
              <a:rPr lang="es-ES_tradnl" sz="2400" dirty="0" smtClean="0">
                <a:solidFill>
                  <a:schemeClr val="accent6">
                    <a:lumMod val="20000"/>
                    <a:lumOff val="80000"/>
                  </a:schemeClr>
                </a:solidFill>
                <a:latin typeface="Bell MT" pitchFamily="18" charset="0"/>
              </a:rPr>
              <a:t> (Inglaterra) y todos los grandes lagos excepto el </a:t>
            </a:r>
            <a:r>
              <a:rPr lang="es-ES_tradnl" sz="2400" dirty="0" err="1" smtClean="0">
                <a:solidFill>
                  <a:schemeClr val="accent6">
                    <a:lumMod val="20000"/>
                    <a:lumOff val="80000"/>
                  </a:schemeClr>
                </a:solidFill>
                <a:latin typeface="Bell MT" pitchFamily="18" charset="0"/>
              </a:rPr>
              <a:t>Eri</a:t>
            </a:r>
            <a:r>
              <a:rPr lang="es-ES_tradnl" sz="2400" dirty="0" smtClean="0">
                <a:solidFill>
                  <a:schemeClr val="accent6">
                    <a:lumMod val="20000"/>
                    <a:lumOff val="80000"/>
                  </a:schemeClr>
                </a:solidFill>
                <a:latin typeface="Bell MT" pitchFamily="18" charset="0"/>
              </a:rPr>
              <a:t>.</a:t>
            </a:r>
          </a:p>
          <a:p>
            <a:pPr lvl="1" algn="just" eaLnBrk="1" hangingPunct="1">
              <a:buFont typeface="Wingdings" pitchFamily="2" charset="2"/>
              <a:buNone/>
              <a:defRPr/>
            </a:pPr>
            <a:endParaRPr lang="es-ES" sz="2400" dirty="0" smtClean="0">
              <a:solidFill>
                <a:schemeClr val="accent6">
                  <a:lumMod val="20000"/>
                  <a:lumOff val="80000"/>
                </a:schemeClr>
              </a:solidFill>
              <a:latin typeface="Bell MT" pitchFamily="18" charset="0"/>
            </a:endParaRPr>
          </a:p>
          <a:p>
            <a:pPr lvl="1" algn="just" eaLnBrk="1" hangingPunct="1">
              <a:defRPr/>
            </a:pPr>
            <a:r>
              <a:rPr lang="es-ES_tradnl" sz="2400" dirty="0" smtClean="0">
                <a:solidFill>
                  <a:schemeClr val="accent6">
                    <a:lumMod val="20000"/>
                    <a:lumOff val="80000"/>
                  </a:schemeClr>
                </a:solidFill>
                <a:latin typeface="Bell MT" pitchFamily="18" charset="0"/>
              </a:rPr>
              <a:t>Monomicticos cálidos = La temperatura del agua a cualquier profundidad nunca desciende de los 4 </a:t>
            </a:r>
            <a:r>
              <a:rPr lang="es-ES_tradnl" sz="2400" baseline="30000" dirty="0" err="1" smtClean="0">
                <a:solidFill>
                  <a:schemeClr val="accent6">
                    <a:lumMod val="20000"/>
                    <a:lumOff val="80000"/>
                  </a:schemeClr>
                </a:solidFill>
                <a:latin typeface="Bell MT" pitchFamily="18" charset="0"/>
              </a:rPr>
              <a:t>o</a:t>
            </a:r>
            <a:r>
              <a:rPr lang="es-ES_tradnl" sz="2400" dirty="0" err="1" smtClean="0">
                <a:solidFill>
                  <a:schemeClr val="accent6">
                    <a:lumMod val="20000"/>
                    <a:lumOff val="80000"/>
                  </a:schemeClr>
                </a:solidFill>
                <a:latin typeface="Bell MT" pitchFamily="18" charset="0"/>
              </a:rPr>
              <a:t>C.</a:t>
            </a:r>
            <a:r>
              <a:rPr lang="es-ES_tradnl" sz="2400" dirty="0" smtClean="0">
                <a:solidFill>
                  <a:schemeClr val="accent6">
                    <a:lumMod val="20000"/>
                    <a:lumOff val="80000"/>
                  </a:schemeClr>
                </a:solidFill>
                <a:latin typeface="Bell MT" pitchFamily="18" charset="0"/>
              </a:rPr>
              <a:t> Existe una circulación libre en invierno en temperaturas mayores o iguales a 4 </a:t>
            </a:r>
            <a:r>
              <a:rPr lang="es-ES_tradnl" sz="2400" baseline="30000" dirty="0" err="1" smtClean="0">
                <a:solidFill>
                  <a:schemeClr val="accent6">
                    <a:lumMod val="20000"/>
                    <a:lumOff val="80000"/>
                  </a:schemeClr>
                </a:solidFill>
                <a:latin typeface="Bell MT" pitchFamily="18" charset="0"/>
              </a:rPr>
              <a:t>o</a:t>
            </a:r>
            <a:r>
              <a:rPr lang="es-ES_tradnl" sz="2400" dirty="0" err="1" smtClean="0">
                <a:solidFill>
                  <a:schemeClr val="accent6">
                    <a:lumMod val="20000"/>
                    <a:lumOff val="80000"/>
                  </a:schemeClr>
                </a:solidFill>
                <a:latin typeface="Bell MT" pitchFamily="18" charset="0"/>
              </a:rPr>
              <a:t>C.</a:t>
            </a:r>
            <a:r>
              <a:rPr lang="es-ES_tradnl" sz="2400" dirty="0" smtClean="0">
                <a:solidFill>
                  <a:schemeClr val="accent6">
                    <a:lumMod val="20000"/>
                    <a:lumOff val="80000"/>
                  </a:schemeClr>
                </a:solidFill>
                <a:latin typeface="Bell MT" pitchFamily="18" charset="0"/>
              </a:rPr>
              <a:t> Existe una estratificación directa del lago en verano. Ejemplo. Lagos subtropicales. </a:t>
            </a:r>
            <a:endParaRPr lang="es-ES" sz="2400" dirty="0" smtClean="0">
              <a:solidFill>
                <a:schemeClr val="accent6">
                  <a:lumMod val="20000"/>
                  <a:lumOff val="80000"/>
                </a:schemeClr>
              </a:solidFill>
              <a:latin typeface="Bell MT" pitchFamily="18" charset="0"/>
            </a:endParaRPr>
          </a:p>
          <a:p>
            <a:pPr eaLnBrk="1" hangingPunct="1">
              <a:defRPr/>
            </a:pPr>
            <a:endParaRPr lang="es-E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313" y="571500"/>
            <a:ext cx="8286750" cy="6286500"/>
          </a:xfrm>
        </p:spPr>
        <p:txBody>
          <a:bodyPr/>
          <a:lstStyle/>
          <a:p>
            <a:pPr lvl="1" algn="just" eaLnBrk="1" hangingPunct="1">
              <a:buFont typeface="Wingdings" pitchFamily="2" charset="2"/>
              <a:buChar char="Ø"/>
              <a:defRPr/>
            </a:pPr>
            <a:r>
              <a:rPr lang="es-ES_tradnl" sz="2400" dirty="0" err="1" smtClean="0">
                <a:solidFill>
                  <a:schemeClr val="accent6">
                    <a:lumMod val="20000"/>
                    <a:lumOff val="80000"/>
                  </a:schemeClr>
                </a:solidFill>
                <a:latin typeface="Bell MT" pitchFamily="18" charset="0"/>
              </a:rPr>
              <a:t>Dimicticos</a:t>
            </a:r>
            <a:r>
              <a:rPr lang="es-ES_tradnl" sz="2400" dirty="0" smtClean="0">
                <a:solidFill>
                  <a:schemeClr val="accent6">
                    <a:lumMod val="20000"/>
                    <a:lumOff val="80000"/>
                  </a:schemeClr>
                </a:solidFill>
                <a:latin typeface="Bell MT" pitchFamily="18" charset="0"/>
              </a:rPr>
              <a:t>.- dos procesos de mezcla durante el año (primavera y otoño) estratificación térmica inversa en invierno y una estratificación térmica directa en verano. </a:t>
            </a:r>
            <a:r>
              <a:rPr lang="es-ES_tradnl" sz="2400" dirty="0" err="1" smtClean="0">
                <a:solidFill>
                  <a:schemeClr val="accent6">
                    <a:lumMod val="20000"/>
                    <a:lumOff val="80000"/>
                  </a:schemeClr>
                </a:solidFill>
                <a:latin typeface="Bell MT" pitchFamily="18" charset="0"/>
              </a:rPr>
              <a:t>Ejem</a:t>
            </a:r>
            <a:r>
              <a:rPr lang="es-ES_tradnl" sz="2400" dirty="0" smtClean="0">
                <a:solidFill>
                  <a:schemeClr val="accent6">
                    <a:lumMod val="20000"/>
                    <a:lumOff val="80000"/>
                  </a:schemeClr>
                </a:solidFill>
                <a:latin typeface="Bell MT" pitchFamily="18" charset="0"/>
              </a:rPr>
              <a:t>. La mayoría de los lagos templados del mundo</a:t>
            </a:r>
          </a:p>
          <a:p>
            <a:pPr lvl="1" algn="just" eaLnBrk="1" hangingPunct="1">
              <a:buFont typeface="Wingdings" pitchFamily="2" charset="2"/>
              <a:buNone/>
              <a:defRPr/>
            </a:pPr>
            <a:endParaRPr lang="es-ES" sz="2400" dirty="0" smtClean="0">
              <a:solidFill>
                <a:schemeClr val="accent6">
                  <a:lumMod val="20000"/>
                  <a:lumOff val="80000"/>
                </a:schemeClr>
              </a:solidFill>
              <a:latin typeface="Bell MT" pitchFamily="18" charset="0"/>
            </a:endParaRPr>
          </a:p>
          <a:p>
            <a:pPr lvl="1" algn="just" eaLnBrk="1" hangingPunct="1">
              <a:buFont typeface="Wingdings" pitchFamily="2" charset="2"/>
              <a:buChar char="Ø"/>
              <a:defRPr/>
            </a:pPr>
            <a:r>
              <a:rPr lang="es-ES_tradnl" sz="2400" dirty="0" err="1" smtClean="0">
                <a:solidFill>
                  <a:schemeClr val="accent6">
                    <a:lumMod val="20000"/>
                    <a:lumOff val="80000"/>
                  </a:schemeClr>
                </a:solidFill>
                <a:latin typeface="Bell MT" pitchFamily="18" charset="0"/>
              </a:rPr>
              <a:t>Oligomicticos</a:t>
            </a:r>
            <a:r>
              <a:rPr lang="es-ES_tradnl" sz="2400" dirty="0" smtClean="0">
                <a:solidFill>
                  <a:schemeClr val="accent6">
                    <a:lumMod val="20000"/>
                    <a:lumOff val="80000"/>
                  </a:schemeClr>
                </a:solidFill>
                <a:latin typeface="Bell MT" pitchFamily="18" charset="0"/>
              </a:rPr>
              <a:t> = La temperatura del agua está muy por encima de los 4 </a:t>
            </a:r>
            <a:r>
              <a:rPr lang="es-ES_tradnl" sz="2400" baseline="30000" dirty="0" err="1" smtClean="0">
                <a:solidFill>
                  <a:schemeClr val="accent6">
                    <a:lumMod val="20000"/>
                    <a:lumOff val="80000"/>
                  </a:schemeClr>
                </a:solidFill>
                <a:latin typeface="Bell MT" pitchFamily="18" charset="0"/>
              </a:rPr>
              <a:t>o</a:t>
            </a:r>
            <a:r>
              <a:rPr lang="es-ES_tradnl" sz="2400" dirty="0" err="1" smtClean="0">
                <a:solidFill>
                  <a:schemeClr val="accent6">
                    <a:lumMod val="20000"/>
                    <a:lumOff val="80000"/>
                  </a:schemeClr>
                </a:solidFill>
                <a:latin typeface="Bell MT" pitchFamily="18" charset="0"/>
              </a:rPr>
              <a:t>C</a:t>
            </a:r>
            <a:r>
              <a:rPr lang="es-ES_tradnl" sz="2400" dirty="0" smtClean="0">
                <a:solidFill>
                  <a:schemeClr val="accent6">
                    <a:lumMod val="20000"/>
                    <a:lumOff val="80000"/>
                  </a:schemeClr>
                </a:solidFill>
                <a:latin typeface="Bell MT" pitchFamily="18" charset="0"/>
              </a:rPr>
              <a:t> , tiene periodos raros de circulación a intervalos irregulares. Térmicamente estables a través del año. </a:t>
            </a:r>
            <a:r>
              <a:rPr lang="es-ES_tradnl" sz="2400" dirty="0" err="1" smtClean="0">
                <a:solidFill>
                  <a:schemeClr val="accent6">
                    <a:lumMod val="20000"/>
                    <a:lumOff val="80000"/>
                  </a:schemeClr>
                </a:solidFill>
                <a:latin typeface="Bell MT" pitchFamily="18" charset="0"/>
              </a:rPr>
              <a:t>Ejem</a:t>
            </a:r>
            <a:r>
              <a:rPr lang="es-ES_tradnl" sz="2400" dirty="0" smtClean="0">
                <a:solidFill>
                  <a:schemeClr val="accent6">
                    <a:lumMod val="20000"/>
                    <a:lumOff val="80000"/>
                  </a:schemeClr>
                </a:solidFill>
                <a:latin typeface="Bell MT" pitchFamily="18" charset="0"/>
              </a:rPr>
              <a:t>. Regiones tropicales húmedas y de bajas latitudes.</a:t>
            </a:r>
          </a:p>
          <a:p>
            <a:pPr lvl="1" algn="just" eaLnBrk="1" hangingPunct="1">
              <a:buFont typeface="Wingdings" pitchFamily="2" charset="2"/>
              <a:buNone/>
              <a:defRPr/>
            </a:pPr>
            <a:endParaRPr lang="es-ES" sz="2400" dirty="0" smtClean="0">
              <a:solidFill>
                <a:schemeClr val="accent6">
                  <a:lumMod val="20000"/>
                  <a:lumOff val="80000"/>
                </a:schemeClr>
              </a:solidFill>
              <a:latin typeface="Bell MT" pitchFamily="18" charset="0"/>
            </a:endParaRPr>
          </a:p>
          <a:p>
            <a:pPr lvl="1" algn="just" eaLnBrk="1" hangingPunct="1">
              <a:buFont typeface="Wingdings" pitchFamily="2" charset="2"/>
              <a:buChar char="Ø"/>
              <a:defRPr/>
            </a:pPr>
            <a:r>
              <a:rPr lang="es-ES_tradnl" sz="2400" dirty="0" smtClean="0">
                <a:solidFill>
                  <a:schemeClr val="accent6">
                    <a:lumMod val="20000"/>
                    <a:lumOff val="80000"/>
                  </a:schemeClr>
                </a:solidFill>
                <a:latin typeface="Bell MT" pitchFamily="18" charset="0"/>
              </a:rPr>
              <a:t>Polimicticos  = 3 o mas procesos de mezcla. Hay circulación continua a bajas temperaturas ligeramente por arriba de los 4 </a:t>
            </a:r>
            <a:r>
              <a:rPr lang="es-ES_tradnl" sz="2400" baseline="30000" dirty="0" err="1" smtClean="0">
                <a:solidFill>
                  <a:schemeClr val="accent6">
                    <a:lumMod val="20000"/>
                    <a:lumOff val="80000"/>
                  </a:schemeClr>
                </a:solidFill>
                <a:latin typeface="Bell MT" pitchFamily="18" charset="0"/>
              </a:rPr>
              <a:t>o</a:t>
            </a:r>
            <a:r>
              <a:rPr lang="es-ES_tradnl" sz="2400" dirty="0" err="1" smtClean="0">
                <a:solidFill>
                  <a:schemeClr val="accent6">
                    <a:lumMod val="20000"/>
                    <a:lumOff val="80000"/>
                  </a:schemeClr>
                </a:solidFill>
                <a:latin typeface="Bell MT" pitchFamily="18" charset="0"/>
              </a:rPr>
              <a:t>C</a:t>
            </a:r>
            <a:r>
              <a:rPr lang="es-ES_tradnl" sz="2400" dirty="0" smtClean="0">
                <a:solidFill>
                  <a:schemeClr val="accent6">
                    <a:lumMod val="20000"/>
                    <a:lumOff val="80000"/>
                  </a:schemeClr>
                </a:solidFill>
                <a:latin typeface="Bell MT" pitchFamily="18" charset="0"/>
              </a:rPr>
              <a:t> en cualquier profundidad. Son características de lagos de alta montaña en latitudes ecuatoriales.</a:t>
            </a:r>
            <a:endParaRPr lang="es-ES" sz="2400" dirty="0" smtClean="0">
              <a:solidFill>
                <a:schemeClr val="accent6">
                  <a:lumMod val="20000"/>
                  <a:lumOff val="80000"/>
                </a:schemeClr>
              </a:solidFill>
              <a:latin typeface="Bell MT" pitchFamily="18" charset="0"/>
            </a:endParaRPr>
          </a:p>
          <a:p>
            <a:pPr eaLnBrk="1" hangingPunct="1">
              <a:defRPr/>
            </a:pPr>
            <a:endParaRPr lang="es-E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eaLnBrk="1" hangingPunct="1">
              <a:defRPr/>
            </a:pPr>
            <a:r>
              <a:rPr lang="es-ES_tradnl" dirty="0" smtClean="0">
                <a:latin typeface="Bell MT" pitchFamily="18" charset="0"/>
              </a:rPr>
              <a:t>Estratificación química</a:t>
            </a:r>
            <a:r>
              <a:rPr lang="es-ES" dirty="0" smtClean="0">
                <a:latin typeface="Bell MT" pitchFamily="18" charset="0"/>
              </a:rPr>
              <a:t/>
            </a:r>
            <a:br>
              <a:rPr lang="es-ES" dirty="0" smtClean="0">
                <a:latin typeface="Bell MT" pitchFamily="18" charset="0"/>
              </a:rPr>
            </a:br>
            <a:endParaRPr lang="es-ES" dirty="0" smtClean="0">
              <a:latin typeface="Bell MT" pitchFamily="18" charset="0"/>
            </a:endParaRPr>
          </a:p>
        </p:txBody>
      </p:sp>
      <p:sp>
        <p:nvSpPr>
          <p:cNvPr id="3" name="2 Marcador de contenido"/>
          <p:cNvSpPr>
            <a:spLocks noGrp="1"/>
          </p:cNvSpPr>
          <p:nvPr>
            <p:ph idx="1"/>
          </p:nvPr>
        </p:nvSpPr>
        <p:spPr>
          <a:xfrm>
            <a:off x="428625" y="1428750"/>
            <a:ext cx="8229600" cy="4786313"/>
          </a:xfrm>
        </p:spPr>
        <p:txBody>
          <a:bodyPr/>
          <a:lstStyle/>
          <a:p>
            <a:pPr eaLnBrk="1" hangingPunct="1">
              <a:buFont typeface="Wingdings" pitchFamily="2" charset="2"/>
              <a:buNone/>
              <a:defRPr/>
            </a:pPr>
            <a:endParaRPr lang="es-ES" dirty="0" smtClean="0"/>
          </a:p>
          <a:p>
            <a:pPr algn="just" eaLnBrk="1" hangingPunct="1">
              <a:defRPr/>
            </a:pPr>
            <a:r>
              <a:rPr lang="es-ES_tradnl" dirty="0" smtClean="0">
                <a:solidFill>
                  <a:schemeClr val="accent6">
                    <a:lumMod val="20000"/>
                    <a:lumOff val="80000"/>
                  </a:schemeClr>
                </a:solidFill>
                <a:latin typeface="Bell MT" pitchFamily="18" charset="0"/>
              </a:rPr>
              <a:t>Holomicticos (circulación del agua completa, hasta el fondo) y</a:t>
            </a:r>
          </a:p>
          <a:p>
            <a:pPr algn="just" eaLnBrk="1" hangingPunct="1">
              <a:buFont typeface="Wingdings" pitchFamily="2" charset="2"/>
              <a:buNone/>
              <a:defRPr/>
            </a:pPr>
            <a:endParaRPr lang="es-ES" dirty="0" smtClean="0">
              <a:solidFill>
                <a:schemeClr val="accent6">
                  <a:lumMod val="20000"/>
                  <a:lumOff val="80000"/>
                </a:schemeClr>
              </a:solidFill>
              <a:latin typeface="Bell MT" pitchFamily="18" charset="0"/>
            </a:endParaRPr>
          </a:p>
          <a:p>
            <a:pPr algn="just" eaLnBrk="1" hangingPunct="1">
              <a:defRPr/>
            </a:pPr>
            <a:r>
              <a:rPr lang="es-ES_tradnl" dirty="0" err="1" smtClean="0">
                <a:solidFill>
                  <a:schemeClr val="accent6">
                    <a:lumMod val="20000"/>
                    <a:lumOff val="80000"/>
                  </a:schemeClr>
                </a:solidFill>
                <a:latin typeface="Bell MT" pitchFamily="18" charset="0"/>
              </a:rPr>
              <a:t>Meromícticos</a:t>
            </a:r>
            <a:r>
              <a:rPr lang="es-ES_tradnl" dirty="0" smtClean="0">
                <a:solidFill>
                  <a:schemeClr val="accent6">
                    <a:lumMod val="20000"/>
                    <a:lumOff val="80000"/>
                  </a:schemeClr>
                </a:solidFill>
                <a:latin typeface="Bell MT" pitchFamily="18" charset="0"/>
              </a:rPr>
              <a:t>  (lagos químicamente estratificados) se presenta cuando tienen una zona de agua de fondo químicamente estable “agua muerta del fondo” que permanece así durante mucho tiempo</a:t>
            </a:r>
            <a:r>
              <a:rPr lang="es-ES_tradnl" dirty="0" smtClean="0">
                <a:solidFill>
                  <a:schemeClr val="accent6">
                    <a:lumMod val="20000"/>
                    <a:lumOff val="80000"/>
                  </a:schemeClr>
                </a:solidFill>
              </a:rPr>
              <a:t>. </a:t>
            </a:r>
            <a:endParaRPr lang="es-ES" dirty="0" smtClean="0">
              <a:solidFill>
                <a:schemeClr val="accent6">
                  <a:lumMod val="20000"/>
                  <a:lumOff val="80000"/>
                </a:schemeClr>
              </a:solidFill>
            </a:endParaRPr>
          </a:p>
          <a:p>
            <a:pPr eaLnBrk="1" hangingPunct="1">
              <a:defRPr/>
            </a:pPr>
            <a:endParaRPr lang="es-E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WordArt 5"/>
          <p:cNvSpPr>
            <a:spLocks noChangeArrowheads="1" noChangeShapeType="1" noTextEdit="1"/>
          </p:cNvSpPr>
          <p:nvPr/>
        </p:nvSpPr>
        <p:spPr bwMode="auto">
          <a:xfrm>
            <a:off x="214313" y="1857375"/>
            <a:ext cx="8501062" cy="3000375"/>
          </a:xfrm>
          <a:prstGeom prst="rect">
            <a:avLst/>
          </a:prstGeom>
        </p:spPr>
        <p:txBody>
          <a:bodyPr wrap="none" fromWordArt="1">
            <a:prstTxWarp prst="textWave1">
              <a:avLst>
                <a:gd name="adj1" fmla="val 13005"/>
                <a:gd name="adj2" fmla="val 0"/>
              </a:avLst>
            </a:prstTxWarp>
          </a:bodyPr>
          <a:lstStyle/>
          <a:p>
            <a:pPr algn="ctr"/>
            <a:r>
              <a:rPr lang="es-ES" sz="3600" kern="10">
                <a:ln w="9525">
                  <a:noFill/>
                  <a:round/>
                  <a:headEnd/>
                  <a:tailEnd/>
                </a:ln>
                <a:gradFill rotWithShape="1">
                  <a:gsLst>
                    <a:gs pos="0">
                      <a:srgbClr val="9999FF"/>
                    </a:gs>
                    <a:gs pos="100000">
                      <a:srgbClr val="009999"/>
                    </a:gs>
                  </a:gsLst>
                  <a:lin ang="5400000" scaled="1"/>
                </a:gradFill>
                <a:effectLst>
                  <a:outerShdw dist="53882" dir="2700000" algn="ctr" rotWithShape="0">
                    <a:srgbClr val="C0C0C0">
                      <a:alpha val="79999"/>
                    </a:srgbClr>
                  </a:outerShdw>
                </a:effectLst>
                <a:latin typeface="Times New Roman"/>
                <a:cs typeface="Times New Roman"/>
              </a:rPr>
              <a:t>Gracias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57188" y="0"/>
            <a:ext cx="8229600" cy="1785938"/>
          </a:xfrm>
        </p:spPr>
        <p:txBody>
          <a:bodyPr/>
          <a:lstStyle/>
          <a:p>
            <a:pPr eaLnBrk="1" hangingPunct="1">
              <a:defRPr/>
            </a:pPr>
            <a:r>
              <a:rPr lang="es-ES" sz="3600" dirty="0" smtClean="0">
                <a:latin typeface="Bell MT" pitchFamily="18" charset="0"/>
              </a:rPr>
              <a:t>FUNCIONAMIENTO GENERAL DEL SISTEMA</a:t>
            </a:r>
            <a:r>
              <a:rPr lang="es-ES" dirty="0" smtClean="0"/>
              <a:t/>
            </a:r>
            <a:br>
              <a:rPr lang="es-ES" dirty="0" smtClean="0"/>
            </a:br>
            <a:endParaRPr lang="es-ES" dirty="0" smtClean="0"/>
          </a:p>
        </p:txBody>
      </p:sp>
      <p:sp>
        <p:nvSpPr>
          <p:cNvPr id="9219" name="Rectangle 3"/>
          <p:cNvSpPr>
            <a:spLocks noGrp="1" noChangeArrowheads="1"/>
          </p:cNvSpPr>
          <p:nvPr>
            <p:ph type="body" idx="1"/>
          </p:nvPr>
        </p:nvSpPr>
        <p:spPr>
          <a:xfrm>
            <a:off x="428625" y="1714500"/>
            <a:ext cx="7715250" cy="4811713"/>
          </a:xfrm>
        </p:spPr>
        <p:txBody>
          <a:bodyPr/>
          <a:lstStyle/>
          <a:p>
            <a:pPr algn="just" eaLnBrk="1" hangingPunct="1">
              <a:buFont typeface="Wingdings" pitchFamily="2" charset="2"/>
              <a:buNone/>
              <a:defRPr/>
            </a:pPr>
            <a:r>
              <a:rPr lang="es-ES" sz="2400" dirty="0" smtClean="0">
                <a:solidFill>
                  <a:schemeClr val="accent6">
                    <a:lumMod val="20000"/>
                    <a:lumOff val="80000"/>
                  </a:schemeClr>
                </a:solidFill>
                <a:latin typeface="Bell MT" pitchFamily="18" charset="0"/>
              </a:rPr>
              <a:t>Existen 3 capas:</a:t>
            </a:r>
          </a:p>
          <a:p>
            <a:pPr algn="just" eaLnBrk="1" hangingPunct="1">
              <a:defRPr/>
            </a:pPr>
            <a:r>
              <a:rPr lang="es-ES" sz="2400" dirty="0" smtClean="0">
                <a:solidFill>
                  <a:schemeClr val="accent6">
                    <a:lumMod val="20000"/>
                    <a:lumOff val="80000"/>
                  </a:schemeClr>
                </a:solidFill>
                <a:latin typeface="Bell MT" pitchFamily="18" charset="0"/>
              </a:rPr>
              <a:t>Epilimnio.- Zona superior, de menor densidad, mayor  temperatura y se encuentra mezclada.</a:t>
            </a:r>
          </a:p>
          <a:p>
            <a:pPr algn="just" eaLnBrk="1" hangingPunct="1">
              <a:buFont typeface="Wingdings" pitchFamily="2" charset="2"/>
              <a:buNone/>
              <a:defRPr/>
            </a:pPr>
            <a:endParaRPr lang="es-ES" sz="800" dirty="0" smtClean="0">
              <a:solidFill>
                <a:schemeClr val="accent6">
                  <a:lumMod val="20000"/>
                  <a:lumOff val="80000"/>
                </a:schemeClr>
              </a:solidFill>
              <a:latin typeface="Bell MT" pitchFamily="18" charset="0"/>
            </a:endParaRPr>
          </a:p>
          <a:p>
            <a:pPr algn="just" eaLnBrk="1" hangingPunct="1">
              <a:defRPr/>
            </a:pPr>
            <a:r>
              <a:rPr lang="es-ES" sz="2400" dirty="0" err="1" smtClean="0">
                <a:solidFill>
                  <a:schemeClr val="accent6">
                    <a:lumMod val="20000"/>
                    <a:lumOff val="80000"/>
                  </a:schemeClr>
                </a:solidFill>
                <a:latin typeface="Bell MT" pitchFamily="18" charset="0"/>
              </a:rPr>
              <a:t>Metalimnio</a:t>
            </a:r>
            <a:r>
              <a:rPr lang="es-ES" sz="2400" dirty="0" smtClean="0">
                <a:solidFill>
                  <a:schemeClr val="accent6">
                    <a:lumMod val="20000"/>
                    <a:lumOff val="80000"/>
                  </a:schemeClr>
                </a:solidFill>
                <a:latin typeface="Bell MT" pitchFamily="18" charset="0"/>
              </a:rPr>
              <a:t>.- Zona media. Coincidente con la termoclina, donde la temperatura forma un gradiente conspicuo y estable.</a:t>
            </a:r>
          </a:p>
          <a:p>
            <a:pPr algn="just" eaLnBrk="1" hangingPunct="1">
              <a:buFont typeface="Wingdings" pitchFamily="2" charset="2"/>
              <a:buNone/>
              <a:defRPr/>
            </a:pPr>
            <a:endParaRPr lang="es-ES" sz="800" dirty="0" smtClean="0">
              <a:solidFill>
                <a:schemeClr val="accent6">
                  <a:lumMod val="20000"/>
                  <a:lumOff val="80000"/>
                </a:schemeClr>
              </a:solidFill>
              <a:latin typeface="Bell MT" pitchFamily="18" charset="0"/>
            </a:endParaRPr>
          </a:p>
          <a:p>
            <a:pPr algn="just" eaLnBrk="1" hangingPunct="1">
              <a:defRPr/>
            </a:pPr>
            <a:r>
              <a:rPr lang="es-ES" sz="2400" dirty="0" smtClean="0">
                <a:solidFill>
                  <a:schemeClr val="accent6">
                    <a:lumMod val="20000"/>
                    <a:lumOff val="80000"/>
                  </a:schemeClr>
                </a:solidFill>
                <a:latin typeface="Bell MT" pitchFamily="18" charset="0"/>
              </a:rPr>
              <a:t>Hipolimnio.- Zona profunda de  capa más fría, densa y homogénea en temperatura.</a:t>
            </a:r>
          </a:p>
          <a:p>
            <a:pPr eaLnBrk="1" hangingPunct="1">
              <a:buFont typeface="Wingdings" pitchFamily="2" charset="2"/>
              <a:buNone/>
              <a:defRPr/>
            </a:pPr>
            <a:endParaRPr lang="es-E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50" y="0"/>
            <a:ext cx="8501063" cy="1917700"/>
          </a:xfrm>
        </p:spPr>
        <p:txBody>
          <a:bodyPr/>
          <a:lstStyle/>
          <a:p>
            <a:pPr eaLnBrk="1" hangingPunct="1">
              <a:defRPr/>
            </a:pPr>
            <a:r>
              <a:rPr lang="es-ES" dirty="0" smtClean="0">
                <a:latin typeface="Bell MT" pitchFamily="18" charset="0"/>
              </a:rPr>
              <a:t>Diferencias entre lagos someros y profundos</a:t>
            </a:r>
            <a:br>
              <a:rPr lang="es-ES" dirty="0" smtClean="0">
                <a:latin typeface="Bell MT" pitchFamily="18" charset="0"/>
              </a:rPr>
            </a:br>
            <a:endParaRPr lang="es-ES" dirty="0" smtClean="0">
              <a:latin typeface="Bell MT" pitchFamily="18" charset="0"/>
            </a:endParaRPr>
          </a:p>
        </p:txBody>
      </p:sp>
      <p:sp>
        <p:nvSpPr>
          <p:cNvPr id="3" name="2 Marcador de contenido"/>
          <p:cNvSpPr>
            <a:spLocks noGrp="1"/>
          </p:cNvSpPr>
          <p:nvPr>
            <p:ph idx="1"/>
          </p:nvPr>
        </p:nvSpPr>
        <p:spPr>
          <a:xfrm>
            <a:off x="428625" y="1785938"/>
            <a:ext cx="8229600" cy="4525962"/>
          </a:xfrm>
        </p:spPr>
        <p:txBody>
          <a:bodyPr/>
          <a:lstStyle/>
          <a:p>
            <a:pPr algn="just" eaLnBrk="1" hangingPunct="1">
              <a:defRPr/>
            </a:pPr>
            <a:r>
              <a:rPr lang="es-ES" sz="2800" dirty="0" smtClean="0">
                <a:latin typeface="Bell MT" pitchFamily="18" charset="0"/>
              </a:rPr>
              <a:t>Existen diferencias entre los lagos someros y profundos.</a:t>
            </a:r>
          </a:p>
          <a:p>
            <a:pPr algn="just" eaLnBrk="1" hangingPunct="1">
              <a:buFont typeface="Wingdings" pitchFamily="2" charset="2"/>
              <a:buNone/>
              <a:defRPr/>
            </a:pPr>
            <a:endParaRPr lang="es-ES" sz="2800" dirty="0" smtClean="0">
              <a:latin typeface="Bell MT" pitchFamily="18" charset="0"/>
            </a:endParaRPr>
          </a:p>
          <a:p>
            <a:pPr algn="just" eaLnBrk="1" hangingPunct="1">
              <a:defRPr/>
            </a:pPr>
            <a:r>
              <a:rPr lang="es-ES" sz="2800" dirty="0" smtClean="0">
                <a:latin typeface="Bell MT" pitchFamily="18" charset="0"/>
              </a:rPr>
              <a:t>En  verano, los lagos profundos de nuestras latitudes muestran una estratificación térmica que separa la parte superior caliente (epilimnio) de la inferior fría (hipolimnio), por lo que se impide la interacción de la capa superior con el sedimento aislando comunidades y procesos en cada una de las diferentes capas. </a:t>
            </a:r>
          </a:p>
          <a:p>
            <a:pPr eaLnBrk="1" hangingPunct="1">
              <a:buFont typeface="Wingdings" pitchFamily="2" charset="2"/>
              <a:buNone/>
              <a:defRPr/>
            </a:pPr>
            <a:endParaRPr lang="es-E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7813"/>
            <a:ext cx="8329613" cy="1139825"/>
          </a:xfrm>
        </p:spPr>
        <p:txBody>
          <a:bodyPr/>
          <a:lstStyle/>
          <a:p>
            <a:pPr eaLnBrk="1" hangingPunct="1">
              <a:defRPr/>
            </a:pPr>
            <a:r>
              <a:rPr lang="es-ES" dirty="0" smtClean="0">
                <a:latin typeface="Bell MT" pitchFamily="18" charset="0"/>
              </a:rPr>
              <a:t>Diferencias entre lagos someros y profundos</a:t>
            </a:r>
            <a:endParaRPr lang="es-ES" dirty="0" smtClean="0"/>
          </a:p>
        </p:txBody>
      </p:sp>
      <p:sp>
        <p:nvSpPr>
          <p:cNvPr id="4" name="2 Marcador de contenido"/>
          <p:cNvSpPr>
            <a:spLocks noGrp="1"/>
          </p:cNvSpPr>
          <p:nvPr>
            <p:ph idx="1"/>
          </p:nvPr>
        </p:nvSpPr>
        <p:spPr>
          <a:xfrm>
            <a:off x="428625" y="1857375"/>
            <a:ext cx="8229600" cy="4525963"/>
          </a:xfrm>
        </p:spPr>
        <p:txBody>
          <a:bodyPr/>
          <a:lstStyle/>
          <a:p>
            <a:pPr algn="just" eaLnBrk="1" hangingPunct="1">
              <a:defRPr/>
            </a:pPr>
            <a:r>
              <a:rPr lang="es-ES" sz="2800" dirty="0" smtClean="0">
                <a:latin typeface="Bell MT" pitchFamily="18" charset="0"/>
              </a:rPr>
              <a:t>En los lagos profundos los nutrientes y la </a:t>
            </a:r>
            <a:r>
              <a:rPr lang="es-ES" sz="2800" dirty="0" err="1" smtClean="0">
                <a:latin typeface="Bell MT" pitchFamily="18" charset="0"/>
              </a:rPr>
              <a:t>necromasa</a:t>
            </a:r>
            <a:r>
              <a:rPr lang="es-ES" sz="2800" dirty="0" smtClean="0">
                <a:latin typeface="Bell MT" pitchFamily="18" charset="0"/>
              </a:rPr>
              <a:t> procedente de la parte superior, o liberados desde el sedimento, se retienen en la parte inferior hasta que se produce la mezcla. </a:t>
            </a:r>
          </a:p>
          <a:p>
            <a:pPr algn="just" eaLnBrk="1" hangingPunct="1">
              <a:buFont typeface="Wingdings" pitchFamily="2" charset="2"/>
              <a:buNone/>
              <a:defRPr/>
            </a:pPr>
            <a:endParaRPr lang="es-ES" sz="2800" dirty="0" smtClean="0">
              <a:latin typeface="Bell MT" pitchFamily="18" charset="0"/>
            </a:endParaRPr>
          </a:p>
          <a:p>
            <a:pPr algn="just" eaLnBrk="1" hangingPunct="1">
              <a:defRPr/>
            </a:pPr>
            <a:r>
              <a:rPr lang="es-ES" sz="2800" dirty="0" smtClean="0">
                <a:latin typeface="Bell MT" pitchFamily="18" charset="0"/>
              </a:rPr>
              <a:t>En los lagos someros no existe esta estratificación, y la masa de agua tiende a estar completamente mezclada como consecuencia del efecto del viento. </a:t>
            </a:r>
          </a:p>
          <a:p>
            <a:pPr eaLnBrk="1" hangingPunct="1">
              <a:defRPr/>
            </a:pPr>
            <a:endParaRPr lang="es-E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eaLnBrk="1" hangingPunct="1">
              <a:defRPr/>
            </a:pPr>
            <a:r>
              <a:rPr lang="es-ES_tradnl" dirty="0" smtClean="0">
                <a:latin typeface="Bell MT" pitchFamily="18" charset="0"/>
              </a:rPr>
              <a:t>El  movimiento del agua</a:t>
            </a:r>
            <a:r>
              <a:rPr lang="es-ES" dirty="0" smtClean="0">
                <a:latin typeface="Bell MT" pitchFamily="18" charset="0"/>
              </a:rPr>
              <a:t/>
            </a:r>
            <a:br>
              <a:rPr lang="es-ES" dirty="0" smtClean="0">
                <a:latin typeface="Bell MT" pitchFamily="18" charset="0"/>
              </a:rPr>
            </a:br>
            <a:endParaRPr lang="es-ES" dirty="0" smtClean="0">
              <a:latin typeface="Bell MT" pitchFamily="18" charset="0"/>
            </a:endParaRPr>
          </a:p>
        </p:txBody>
      </p:sp>
      <p:pic>
        <p:nvPicPr>
          <p:cNvPr id="7171" name="Picture 2" descr="ciclo en lago dimítico"/>
          <p:cNvPicPr>
            <a:picLocks noChangeAspect="1" noChangeArrowheads="1"/>
          </p:cNvPicPr>
          <p:nvPr/>
        </p:nvPicPr>
        <p:blipFill>
          <a:blip r:embed="rId2" r:link="rId3"/>
          <a:srcRect/>
          <a:stretch>
            <a:fillRect/>
          </a:stretch>
        </p:blipFill>
        <p:spPr bwMode="auto">
          <a:xfrm>
            <a:off x="-285750" y="1000125"/>
            <a:ext cx="9759950" cy="567213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eaLnBrk="1" hangingPunct="1">
              <a:defRPr/>
            </a:pPr>
            <a:r>
              <a:rPr lang="es-ES" dirty="0" smtClean="0">
                <a:latin typeface="Bell MT" pitchFamily="18" charset="0"/>
              </a:rPr>
              <a:t>Según el nivel de oxigeno</a:t>
            </a:r>
          </a:p>
        </p:txBody>
      </p:sp>
      <p:pic>
        <p:nvPicPr>
          <p:cNvPr id="8195" name="Picture 4"/>
          <p:cNvPicPr>
            <a:picLocks noChangeAspect="1" noChangeArrowheads="1"/>
          </p:cNvPicPr>
          <p:nvPr/>
        </p:nvPicPr>
        <p:blipFill>
          <a:blip r:embed="rId2"/>
          <a:srcRect/>
          <a:stretch>
            <a:fillRect/>
          </a:stretch>
        </p:blipFill>
        <p:spPr bwMode="auto">
          <a:xfrm>
            <a:off x="285750" y="1285875"/>
            <a:ext cx="8643938" cy="55721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eaLnBrk="1" hangingPunct="1">
              <a:defRPr/>
            </a:pPr>
            <a:r>
              <a:rPr lang="es-ES" dirty="0" smtClean="0">
                <a:latin typeface="Bell MT" pitchFamily="18" charset="0"/>
              </a:rPr>
              <a:t>Según la temperatura presente</a:t>
            </a:r>
          </a:p>
        </p:txBody>
      </p:sp>
      <p:pic>
        <p:nvPicPr>
          <p:cNvPr id="9219" name="Picture 4"/>
          <p:cNvPicPr>
            <a:picLocks noChangeAspect="1" noChangeArrowheads="1"/>
          </p:cNvPicPr>
          <p:nvPr/>
        </p:nvPicPr>
        <p:blipFill>
          <a:blip r:embed="rId2"/>
          <a:srcRect/>
          <a:stretch>
            <a:fillRect/>
          </a:stretch>
        </p:blipFill>
        <p:spPr bwMode="auto">
          <a:xfrm>
            <a:off x="714375" y="1357313"/>
            <a:ext cx="7789863" cy="51435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63" y="428625"/>
            <a:ext cx="8229600" cy="1139825"/>
          </a:xfrm>
        </p:spPr>
        <p:txBody>
          <a:bodyPr/>
          <a:lstStyle/>
          <a:p>
            <a:pPr eaLnBrk="1" hangingPunct="1">
              <a:defRPr/>
            </a:pPr>
            <a:r>
              <a:rPr lang="es-ES" sz="3600" dirty="0" smtClean="0">
                <a:latin typeface="Bell MT" pitchFamily="18" charset="0"/>
              </a:rPr>
              <a:t>Modelos de mezcla en lagos  de acuerdo al número de mezclas por año:</a:t>
            </a:r>
            <a:r>
              <a:rPr lang="es-ES" dirty="0" smtClean="0"/>
              <a:t/>
            </a:r>
            <a:br>
              <a:rPr lang="es-ES" dirty="0" smtClean="0"/>
            </a:br>
            <a:endParaRPr lang="es-ES" dirty="0" smtClean="0"/>
          </a:p>
        </p:txBody>
      </p:sp>
      <p:sp>
        <p:nvSpPr>
          <p:cNvPr id="3" name="2 Marcador de contenido"/>
          <p:cNvSpPr>
            <a:spLocks noGrp="1"/>
          </p:cNvSpPr>
          <p:nvPr>
            <p:ph idx="1"/>
          </p:nvPr>
        </p:nvSpPr>
        <p:spPr>
          <a:xfrm>
            <a:off x="2071688" y="1643063"/>
            <a:ext cx="5972175" cy="4525962"/>
          </a:xfrm>
        </p:spPr>
        <p:txBody>
          <a:bodyPr/>
          <a:lstStyle/>
          <a:p>
            <a:pPr eaLnBrk="1" hangingPunct="1">
              <a:defRPr/>
            </a:pPr>
            <a:r>
              <a:rPr lang="es-ES_tradnl" sz="2800" dirty="0" smtClean="0">
                <a:solidFill>
                  <a:schemeClr val="accent6">
                    <a:lumMod val="20000"/>
                    <a:lumOff val="80000"/>
                  </a:schemeClr>
                </a:solidFill>
                <a:latin typeface="Bell MT" pitchFamily="18" charset="0"/>
              </a:rPr>
              <a:t>Amicticos</a:t>
            </a:r>
            <a:endParaRPr lang="es-ES" sz="2800" dirty="0" smtClean="0">
              <a:solidFill>
                <a:schemeClr val="accent6">
                  <a:lumMod val="20000"/>
                  <a:lumOff val="80000"/>
                </a:schemeClr>
              </a:solidFill>
              <a:latin typeface="Bell MT" pitchFamily="18" charset="0"/>
            </a:endParaRPr>
          </a:p>
          <a:p>
            <a:pPr eaLnBrk="1" hangingPunct="1">
              <a:defRPr/>
            </a:pPr>
            <a:r>
              <a:rPr lang="es-ES_tradnl" sz="2800" dirty="0" smtClean="0">
                <a:solidFill>
                  <a:schemeClr val="accent6">
                    <a:lumMod val="20000"/>
                    <a:lumOff val="80000"/>
                  </a:schemeClr>
                </a:solidFill>
                <a:latin typeface="Bell MT" pitchFamily="18" charset="0"/>
              </a:rPr>
              <a:t>Monomicticos</a:t>
            </a:r>
            <a:endParaRPr lang="es-ES" sz="2800" dirty="0" smtClean="0">
              <a:solidFill>
                <a:schemeClr val="accent6">
                  <a:lumMod val="20000"/>
                  <a:lumOff val="80000"/>
                </a:schemeClr>
              </a:solidFill>
              <a:latin typeface="Bell MT" pitchFamily="18" charset="0"/>
            </a:endParaRPr>
          </a:p>
          <a:p>
            <a:pPr eaLnBrk="1" hangingPunct="1">
              <a:defRPr/>
            </a:pPr>
            <a:r>
              <a:rPr lang="es-ES_tradnl" sz="2800" dirty="0" err="1" smtClean="0">
                <a:solidFill>
                  <a:schemeClr val="accent6">
                    <a:lumMod val="20000"/>
                    <a:lumOff val="80000"/>
                  </a:schemeClr>
                </a:solidFill>
                <a:latin typeface="Bell MT" pitchFamily="18" charset="0"/>
              </a:rPr>
              <a:t>Dimicticos</a:t>
            </a:r>
            <a:endParaRPr lang="es-ES" sz="2800" dirty="0" smtClean="0">
              <a:solidFill>
                <a:schemeClr val="accent6">
                  <a:lumMod val="20000"/>
                  <a:lumOff val="80000"/>
                </a:schemeClr>
              </a:solidFill>
              <a:latin typeface="Bell MT" pitchFamily="18" charset="0"/>
            </a:endParaRPr>
          </a:p>
          <a:p>
            <a:pPr eaLnBrk="1" hangingPunct="1">
              <a:defRPr/>
            </a:pPr>
            <a:r>
              <a:rPr lang="es-ES_tradnl" sz="2800" dirty="0" smtClean="0">
                <a:solidFill>
                  <a:schemeClr val="accent6">
                    <a:lumMod val="20000"/>
                    <a:lumOff val="80000"/>
                  </a:schemeClr>
                </a:solidFill>
                <a:latin typeface="Bell MT" pitchFamily="18" charset="0"/>
              </a:rPr>
              <a:t>Polimicticos</a:t>
            </a:r>
          </a:p>
          <a:p>
            <a:pPr eaLnBrk="1" hangingPunct="1">
              <a:buFont typeface="Wingdings" pitchFamily="2" charset="2"/>
              <a:buNone/>
              <a:defRPr/>
            </a:pPr>
            <a:endParaRPr lang="es-ES" sz="1100" dirty="0" smtClean="0">
              <a:solidFill>
                <a:schemeClr val="accent6">
                  <a:lumMod val="20000"/>
                  <a:lumOff val="80000"/>
                </a:schemeClr>
              </a:solidFill>
              <a:latin typeface="Bell MT" pitchFamily="18" charset="0"/>
            </a:endParaRPr>
          </a:p>
          <a:p>
            <a:pPr eaLnBrk="1" hangingPunct="1">
              <a:buFont typeface="Wingdings" pitchFamily="2" charset="2"/>
              <a:buNone/>
              <a:defRPr/>
            </a:pPr>
            <a:r>
              <a:rPr lang="es-ES_tradnl" sz="2800" dirty="0" smtClean="0">
                <a:solidFill>
                  <a:schemeClr val="accent6">
                    <a:lumMod val="20000"/>
                    <a:lumOff val="80000"/>
                  </a:schemeClr>
                </a:solidFill>
                <a:latin typeface="Bell MT" pitchFamily="18" charset="0"/>
              </a:rPr>
              <a:t>                Tipo de mezcla</a:t>
            </a:r>
            <a:endParaRPr lang="es-ES" sz="2800" dirty="0" smtClean="0">
              <a:solidFill>
                <a:schemeClr val="accent6">
                  <a:lumMod val="20000"/>
                  <a:lumOff val="80000"/>
                </a:schemeClr>
              </a:solidFill>
              <a:latin typeface="Bell MT" pitchFamily="18" charset="0"/>
            </a:endParaRPr>
          </a:p>
          <a:p>
            <a:pPr eaLnBrk="1" hangingPunct="1">
              <a:defRPr/>
            </a:pPr>
            <a:r>
              <a:rPr lang="es-ES_tradnl" sz="2800" dirty="0" smtClean="0">
                <a:solidFill>
                  <a:schemeClr val="accent6">
                    <a:lumMod val="20000"/>
                    <a:lumOff val="80000"/>
                  </a:schemeClr>
                </a:solidFill>
                <a:latin typeface="Bell MT" pitchFamily="18" charset="0"/>
              </a:rPr>
              <a:t>Holomicticos</a:t>
            </a:r>
            <a:endParaRPr lang="es-ES" sz="2800" dirty="0" smtClean="0">
              <a:solidFill>
                <a:schemeClr val="accent6">
                  <a:lumMod val="20000"/>
                  <a:lumOff val="80000"/>
                </a:schemeClr>
              </a:solidFill>
              <a:latin typeface="Bell MT" pitchFamily="18" charset="0"/>
            </a:endParaRPr>
          </a:p>
          <a:p>
            <a:pPr eaLnBrk="1" hangingPunct="1">
              <a:defRPr/>
            </a:pPr>
            <a:r>
              <a:rPr lang="es-ES_tradnl" sz="2800" dirty="0" smtClean="0">
                <a:solidFill>
                  <a:schemeClr val="accent6">
                    <a:lumMod val="20000"/>
                    <a:lumOff val="80000"/>
                  </a:schemeClr>
                </a:solidFill>
                <a:latin typeface="Bell MT" pitchFamily="18" charset="0"/>
              </a:rPr>
              <a:t>Meromicticos</a:t>
            </a:r>
            <a:endParaRPr lang="es-ES" sz="2800" dirty="0" smtClean="0">
              <a:solidFill>
                <a:schemeClr val="accent6">
                  <a:lumMod val="20000"/>
                  <a:lumOff val="80000"/>
                </a:schemeClr>
              </a:solidFill>
              <a:latin typeface="Bell MT" pitchFamily="18" charset="0"/>
            </a:endParaRPr>
          </a:p>
          <a:p>
            <a:pPr eaLnBrk="1" hangingPunct="1">
              <a:defRPr/>
            </a:pPr>
            <a:endParaRPr lang="es-ES"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625" y="946150"/>
            <a:ext cx="8229600" cy="5911850"/>
          </a:xfrm>
        </p:spPr>
        <p:txBody>
          <a:bodyPr/>
          <a:lstStyle/>
          <a:p>
            <a:pPr algn="just" eaLnBrk="1" hangingPunct="1">
              <a:defRPr/>
            </a:pPr>
            <a:r>
              <a:rPr lang="es-ES_tradnl" sz="2800" dirty="0" smtClean="0">
                <a:solidFill>
                  <a:schemeClr val="accent6">
                    <a:lumMod val="20000"/>
                    <a:lumOff val="80000"/>
                  </a:schemeClr>
                </a:solidFill>
                <a:latin typeface="Bell MT" pitchFamily="18" charset="0"/>
              </a:rPr>
              <a:t>Amicticos = lagos muy raros, no presentan mezclas, con una capa de hielo que los sella y los hace inmunes a las condiciones climáticas o atmosféricas. </a:t>
            </a:r>
          </a:p>
          <a:p>
            <a:pPr algn="just" eaLnBrk="1" hangingPunct="1">
              <a:buFont typeface="Wingdings" pitchFamily="2" charset="2"/>
              <a:buNone/>
              <a:defRPr/>
            </a:pPr>
            <a:endParaRPr lang="es-ES" sz="2800" dirty="0" smtClean="0">
              <a:solidFill>
                <a:schemeClr val="accent6">
                  <a:lumMod val="20000"/>
                  <a:lumOff val="80000"/>
                </a:schemeClr>
              </a:solidFill>
              <a:latin typeface="Bell MT" pitchFamily="18" charset="0"/>
            </a:endParaRPr>
          </a:p>
          <a:p>
            <a:pPr algn="just" eaLnBrk="1" hangingPunct="1">
              <a:defRPr/>
            </a:pPr>
            <a:r>
              <a:rPr lang="es-ES_tradnl" sz="2800" dirty="0" smtClean="0">
                <a:solidFill>
                  <a:schemeClr val="accent6">
                    <a:lumMod val="20000"/>
                    <a:lumOff val="80000"/>
                  </a:schemeClr>
                </a:solidFill>
                <a:latin typeface="Bell MT" pitchFamily="18" charset="0"/>
              </a:rPr>
              <a:t>Monomicticos = presentan un solo proceso de mezcla.  Los lagos subtropicales con temperaturas superficiales que nunca bajan de los 4 </a:t>
            </a:r>
            <a:r>
              <a:rPr lang="es-ES_tradnl" sz="2800" baseline="30000" dirty="0" err="1" smtClean="0">
                <a:solidFill>
                  <a:schemeClr val="accent6">
                    <a:lumMod val="20000"/>
                    <a:lumOff val="80000"/>
                  </a:schemeClr>
                </a:solidFill>
                <a:latin typeface="Bell MT" pitchFamily="18" charset="0"/>
              </a:rPr>
              <a:t>o</a:t>
            </a:r>
            <a:r>
              <a:rPr lang="es-ES_tradnl" sz="2800" dirty="0" err="1" smtClean="0">
                <a:solidFill>
                  <a:schemeClr val="accent6">
                    <a:lumMod val="20000"/>
                    <a:lumOff val="80000"/>
                  </a:schemeClr>
                </a:solidFill>
                <a:latin typeface="Bell MT" pitchFamily="18" charset="0"/>
              </a:rPr>
              <a:t>C</a:t>
            </a:r>
            <a:r>
              <a:rPr lang="es-ES_tradnl" sz="2800" dirty="0" smtClean="0">
                <a:solidFill>
                  <a:schemeClr val="accent6">
                    <a:lumMod val="20000"/>
                    <a:lumOff val="80000"/>
                  </a:schemeClr>
                </a:solidFill>
                <a:latin typeface="Bell MT" pitchFamily="18" charset="0"/>
              </a:rPr>
              <a:t> suelen tener un gradiente térmico con la profundidad, y un solo periodo de circulación general que ocurre en invierno.</a:t>
            </a:r>
            <a:endParaRPr lang="es-ES" sz="2800" dirty="0" smtClean="0">
              <a:solidFill>
                <a:schemeClr val="accent6">
                  <a:lumMod val="20000"/>
                  <a:lumOff val="80000"/>
                </a:schemeClr>
              </a:solidFill>
              <a:latin typeface="Bell MT" pitchFamily="18" charset="0"/>
            </a:endParaRPr>
          </a:p>
          <a:p>
            <a:pPr eaLnBrk="1" hangingPunct="1">
              <a:defRPr/>
            </a:pPr>
            <a:endParaRPr lang="es-ES" dirty="0" smtClean="0"/>
          </a:p>
        </p:txBody>
      </p:sp>
    </p:spTree>
  </p:cSld>
  <p:clrMapOvr>
    <a:masterClrMapping/>
  </p:clrMapOvr>
</p:sld>
</file>

<file path=ppt/theme/theme1.xml><?xml version="1.0" encoding="utf-8"?>
<a:theme xmlns:a="http://schemas.openxmlformats.org/drawingml/2006/main" name="Onda">
  <a:themeElements>
    <a:clrScheme name="Onda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fontScheme name="Ond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nda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Onda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Onda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Onda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Onda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Onda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Onda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Onda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Onda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Ripple</Template>
  <TotalTime>156</TotalTime>
  <Words>597</Words>
  <Application>Microsoft Office PowerPoint</Application>
  <PresentationFormat>Presentación en pantalla (4:3)</PresentationFormat>
  <Paragraphs>51</Paragraphs>
  <Slides>13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13</vt:i4>
      </vt:variant>
    </vt:vector>
  </HeadingPairs>
  <TitlesOfParts>
    <vt:vector size="20" baseType="lpstr">
      <vt:lpstr>Arial</vt:lpstr>
      <vt:lpstr>Wingdings</vt:lpstr>
      <vt:lpstr>Calibri</vt:lpstr>
      <vt:lpstr>Century Schoolbook</vt:lpstr>
      <vt:lpstr>Times New Roman</vt:lpstr>
      <vt:lpstr>Bell MT</vt:lpstr>
      <vt:lpstr>Onda</vt:lpstr>
      <vt:lpstr>Escuela Superior Politécnica del Litoral  Facultad de Ingeniería Marítima y Ciencias del Mar</vt:lpstr>
      <vt:lpstr>FUNCIONAMIENTO GENERAL DEL SISTEMA </vt:lpstr>
      <vt:lpstr>Diferencias entre lagos someros y profundos </vt:lpstr>
      <vt:lpstr>Diferencias entre lagos someros y profundos</vt:lpstr>
      <vt:lpstr>El  movimiento del agua </vt:lpstr>
      <vt:lpstr>Según el nivel de oxigeno</vt:lpstr>
      <vt:lpstr>Según la temperatura presente</vt:lpstr>
      <vt:lpstr>Modelos de mezcla en lagos  de acuerdo al número de mezclas por año: </vt:lpstr>
      <vt:lpstr>Diapositiva 9</vt:lpstr>
      <vt:lpstr>Monomicticos</vt:lpstr>
      <vt:lpstr>Diapositiva 11</vt:lpstr>
      <vt:lpstr>Estratificación química </vt:lpstr>
      <vt:lpstr>Diapositiva 13</vt:lpstr>
    </vt:vector>
  </TitlesOfParts>
  <Company>FIMCM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labmar16</dc:creator>
  <cp:lastModifiedBy>Administrador</cp:lastModifiedBy>
  <cp:revision>7</cp:revision>
  <dcterms:created xsi:type="dcterms:W3CDTF">2007-11-28T19:08:09Z</dcterms:created>
  <dcterms:modified xsi:type="dcterms:W3CDTF">2009-07-30T18:16:57Z</dcterms:modified>
</cp:coreProperties>
</file>