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0" r:id="rId8"/>
    <p:sldId id="262" r:id="rId9"/>
    <p:sldId id="266" r:id="rId10"/>
    <p:sldId id="267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BB8C-F2EB-4FBE-966B-9719DBAB421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C47F0-1C88-49C0-9115-0B593436A9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62C2B-343E-44EA-9CDC-900A2A34343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94B22-6A53-4D6D-A55A-171AB4B7217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38227-6308-4C5F-BEFB-E14F9C1A9B4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A8853-BAD5-4674-9070-A541EAA8349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30173-EF48-4C61-87AF-2194084FB4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7826D-D342-45FB-BA78-734B93CCCF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590A1-71D6-470F-8FC0-96BFFD98D67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27340-333B-442A-878E-0CA2B904529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C81A1-C7FC-4F27-9122-067C285183A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B1F069-E3CF-4CC4-A9FB-4E26739D1C9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000" b="1"/>
              <a:t>ESTRUCTURA Y PRODUCTIVIDAD DE ECOSISTEMAS ACUÁTICOS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67175" y="5157788"/>
            <a:ext cx="4784725" cy="4810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Christian Palacios Portés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557338"/>
            <a:ext cx="7488238" cy="346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524000"/>
            <a:ext cx="8569325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r>
              <a:rPr lang="es-ES"/>
              <a:t>TIPOS DE LAGOS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400800" cy="2736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Oligotróficos</a:t>
            </a:r>
          </a:p>
          <a:p>
            <a:pPr>
              <a:lnSpc>
                <a:spcPct val="90000"/>
              </a:lnSpc>
            </a:pPr>
            <a:r>
              <a:rPr lang="es-ES"/>
              <a:t>Mesotróficos</a:t>
            </a:r>
          </a:p>
          <a:p>
            <a:pPr>
              <a:lnSpc>
                <a:spcPct val="90000"/>
              </a:lnSpc>
            </a:pPr>
            <a:r>
              <a:rPr lang="es-ES"/>
              <a:t>Eutróficos</a:t>
            </a:r>
          </a:p>
          <a:p>
            <a:pPr>
              <a:lnSpc>
                <a:spcPct val="90000"/>
              </a:lnSpc>
            </a:pPr>
            <a:endParaRPr lang="es-ES"/>
          </a:p>
          <a:p>
            <a:pPr>
              <a:lnSpc>
                <a:spcPct val="90000"/>
              </a:lnSpc>
            </a:pPr>
            <a:r>
              <a:rPr lang="es-ES"/>
              <a:t>Hipereutróficos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811213"/>
            <a:ext cx="7848600" cy="528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89038"/>
            <a:ext cx="8353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081088"/>
            <a:ext cx="8640762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317625"/>
            <a:ext cx="8569325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16</Words>
  <Application>Microsoft Office PowerPoint</Application>
  <PresentationFormat>Presentación en pantalla (4:3)</PresentationFormat>
  <Paragraphs>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Arial</vt:lpstr>
      <vt:lpstr>Diseño predeterminado</vt:lpstr>
      <vt:lpstr>ESTRUCTURA Y PRODUCTIVIDAD DE ECOSISTEMAS ACUÁTICOS</vt:lpstr>
      <vt:lpstr>Diapositiva 2</vt:lpstr>
      <vt:lpstr>Diapositiva 3</vt:lpstr>
      <vt:lpstr>TIPOS DE LAGOS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Administrador</cp:lastModifiedBy>
  <cp:revision>2</cp:revision>
  <dcterms:created xsi:type="dcterms:W3CDTF">2007-12-29T08:52:52Z</dcterms:created>
  <dcterms:modified xsi:type="dcterms:W3CDTF">2009-07-30T20:05:17Z</dcterms:modified>
</cp:coreProperties>
</file>