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1"/>
  </p:sldMasterIdLst>
  <p:sldIdLst>
    <p:sldId id="256" r:id="rId2"/>
    <p:sldId id="285" r:id="rId3"/>
    <p:sldId id="272" r:id="rId4"/>
    <p:sldId id="259" r:id="rId5"/>
    <p:sldId id="262" r:id="rId6"/>
    <p:sldId id="263" r:id="rId7"/>
    <p:sldId id="265" r:id="rId8"/>
    <p:sldId id="266" r:id="rId9"/>
    <p:sldId id="267" r:id="rId10"/>
    <p:sldId id="270" r:id="rId11"/>
    <p:sldId id="289" r:id="rId12"/>
    <p:sldId id="288" r:id="rId13"/>
    <p:sldId id="273" r:id="rId14"/>
    <p:sldId id="286" r:id="rId15"/>
    <p:sldId id="275" r:id="rId16"/>
    <p:sldId id="277" r:id="rId17"/>
    <p:sldId id="287"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FF00"/>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0" d="100"/>
          <a:sy n="60" d="100"/>
        </p:scale>
        <p:origin x="-60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10"/>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16"/>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Freeform 18"/>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8" name="Freeform 19"/>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20"/>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endParaRPr lang="es-E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s-E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3020C038-ABE4-41F4-98FA-DB80F7C3A41A}" type="slidenum">
              <a:rPr lang="es-ES"/>
              <a:pPr>
                <a:defRPr/>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s-ES"/>
          </a:p>
        </p:txBody>
      </p:sp>
      <p:sp>
        <p:nvSpPr>
          <p:cNvPr id="5" name="Footer Placeholder 21"/>
          <p:cNvSpPr>
            <a:spLocks noGrp="1"/>
          </p:cNvSpPr>
          <p:nvPr>
            <p:ph type="ftr" sz="quarter" idx="11"/>
          </p:nvPr>
        </p:nvSpPr>
        <p:spPr/>
        <p:txBody>
          <a:bodyPr/>
          <a:lstStyle>
            <a:lvl1pPr>
              <a:defRPr/>
            </a:lvl1pPr>
          </a:lstStyle>
          <a:p>
            <a:pPr>
              <a:defRPr/>
            </a:pPr>
            <a:endParaRPr lang="es-ES"/>
          </a:p>
        </p:txBody>
      </p:sp>
      <p:sp>
        <p:nvSpPr>
          <p:cNvPr id="6" name="Slide Number Placeholder 17"/>
          <p:cNvSpPr>
            <a:spLocks noGrp="1"/>
          </p:cNvSpPr>
          <p:nvPr>
            <p:ph type="sldNum" sz="quarter" idx="12"/>
          </p:nvPr>
        </p:nvSpPr>
        <p:spPr/>
        <p:txBody>
          <a:bodyPr/>
          <a:lstStyle>
            <a:lvl1pPr>
              <a:defRPr/>
            </a:lvl1pPr>
          </a:lstStyle>
          <a:p>
            <a:pPr>
              <a:defRPr/>
            </a:pPr>
            <a:fld id="{1D028082-29E1-4A00-A639-8A03CD4284A0}" type="slidenum">
              <a:rPr lang="es-ES"/>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s-ES"/>
          </a:p>
        </p:txBody>
      </p:sp>
      <p:sp>
        <p:nvSpPr>
          <p:cNvPr id="5" name="Footer Placeholder 21"/>
          <p:cNvSpPr>
            <a:spLocks noGrp="1"/>
          </p:cNvSpPr>
          <p:nvPr>
            <p:ph type="ftr" sz="quarter" idx="11"/>
          </p:nvPr>
        </p:nvSpPr>
        <p:spPr/>
        <p:txBody>
          <a:bodyPr/>
          <a:lstStyle>
            <a:lvl1pPr>
              <a:defRPr/>
            </a:lvl1pPr>
          </a:lstStyle>
          <a:p>
            <a:pPr>
              <a:defRPr/>
            </a:pPr>
            <a:endParaRPr lang="es-ES"/>
          </a:p>
        </p:txBody>
      </p:sp>
      <p:sp>
        <p:nvSpPr>
          <p:cNvPr id="6" name="Slide Number Placeholder 17"/>
          <p:cNvSpPr>
            <a:spLocks noGrp="1"/>
          </p:cNvSpPr>
          <p:nvPr>
            <p:ph type="sldNum" sz="quarter" idx="12"/>
          </p:nvPr>
        </p:nvSpPr>
        <p:spPr/>
        <p:txBody>
          <a:bodyPr/>
          <a:lstStyle>
            <a:lvl1pPr>
              <a:defRPr/>
            </a:lvl1pPr>
          </a:lstStyle>
          <a:p>
            <a:pPr>
              <a:defRPr/>
            </a:pPr>
            <a:fld id="{CB519B43-84F3-4A73-8C3B-8F9E13B3F362}" type="slidenum">
              <a:rPr lang="es-ES"/>
              <a:pPr>
                <a:defRPr/>
              </a:pPr>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a:xfrm>
            <a:off x="3124200" y="6248400"/>
            <a:ext cx="2895600" cy="457200"/>
          </a:xfrm>
        </p:spPr>
        <p:txBody>
          <a:bodyPr/>
          <a:lstStyle>
            <a:lvl1pPr>
              <a:defRPr/>
            </a:lvl1pPr>
          </a:lstStyle>
          <a:p>
            <a:pPr>
              <a:defRPr/>
            </a:pPr>
            <a:endParaRPr lang="es-ES"/>
          </a:p>
        </p:txBody>
      </p:sp>
      <p:sp>
        <p:nvSpPr>
          <p:cNvPr id="6" name="Slide Number Placeholder 5"/>
          <p:cNvSpPr>
            <a:spLocks noGrp="1"/>
          </p:cNvSpPr>
          <p:nvPr>
            <p:ph type="sldNum" sz="quarter" idx="11"/>
          </p:nvPr>
        </p:nvSpPr>
        <p:spPr>
          <a:xfrm>
            <a:off x="6553200" y="6248400"/>
            <a:ext cx="2133600" cy="457200"/>
          </a:xfrm>
        </p:spPr>
        <p:txBody>
          <a:bodyPr/>
          <a:lstStyle>
            <a:lvl1pPr>
              <a:defRPr/>
            </a:lvl1pPr>
          </a:lstStyle>
          <a:p>
            <a:pPr>
              <a:defRPr/>
            </a:pPr>
            <a:fld id="{A6259558-67F2-4AA7-B604-848E0900E983}" type="slidenum">
              <a:rPr lang="es-ES"/>
              <a:pPr>
                <a:defRPr/>
              </a:pPr>
              <a:t>‹Nº›</a:t>
            </a:fld>
            <a:endParaRPr lang="es-ES"/>
          </a:p>
        </p:txBody>
      </p:sp>
      <p:sp>
        <p:nvSpPr>
          <p:cNvPr id="7" name="Date Placeholder 6"/>
          <p:cNvSpPr>
            <a:spLocks noGrp="1"/>
          </p:cNvSpPr>
          <p:nvPr>
            <p:ph type="dt" sz="half" idx="12"/>
          </p:nvPr>
        </p:nvSpPr>
        <p:spPr>
          <a:xfrm>
            <a:off x="457200" y="6245225"/>
            <a:ext cx="2133600" cy="476250"/>
          </a:xfrm>
        </p:spPr>
        <p:txBody>
          <a:bodyPr/>
          <a:lstStyle>
            <a:lvl1pPr>
              <a:defRPr/>
            </a:lvl1pPr>
          </a:lstStyle>
          <a:p>
            <a:pPr>
              <a:defRPr/>
            </a:pPr>
            <a:endParaRPr lang="es-E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a:xfrm>
            <a:off x="3124200" y="6248400"/>
            <a:ext cx="2895600" cy="457200"/>
          </a:xfrm>
        </p:spPr>
        <p:txBody>
          <a:bodyPr/>
          <a:lstStyle>
            <a:lvl1pPr>
              <a:defRPr/>
            </a:lvl1pPr>
          </a:lstStyle>
          <a:p>
            <a:pPr>
              <a:defRPr/>
            </a:pPr>
            <a:endParaRPr lang="es-ES"/>
          </a:p>
        </p:txBody>
      </p:sp>
      <p:sp>
        <p:nvSpPr>
          <p:cNvPr id="6" name="Slide Number Placeholder 5"/>
          <p:cNvSpPr>
            <a:spLocks noGrp="1"/>
          </p:cNvSpPr>
          <p:nvPr>
            <p:ph type="sldNum" sz="quarter" idx="11"/>
          </p:nvPr>
        </p:nvSpPr>
        <p:spPr>
          <a:xfrm>
            <a:off x="6553200" y="6248400"/>
            <a:ext cx="2133600" cy="457200"/>
          </a:xfrm>
        </p:spPr>
        <p:txBody>
          <a:bodyPr/>
          <a:lstStyle>
            <a:lvl1pPr>
              <a:defRPr/>
            </a:lvl1pPr>
          </a:lstStyle>
          <a:p>
            <a:pPr>
              <a:defRPr/>
            </a:pPr>
            <a:fld id="{7A8C56F8-E536-4864-A2C6-3BC79838D061}" type="slidenum">
              <a:rPr lang="es-ES"/>
              <a:pPr>
                <a:defRPr/>
              </a:pPr>
              <a:t>‹Nº›</a:t>
            </a:fld>
            <a:endParaRPr lang="es-ES"/>
          </a:p>
        </p:txBody>
      </p:sp>
      <p:sp>
        <p:nvSpPr>
          <p:cNvPr id="7" name="Date Placeholder 6"/>
          <p:cNvSpPr>
            <a:spLocks noGrp="1"/>
          </p:cNvSpPr>
          <p:nvPr>
            <p:ph type="dt" sz="half" idx="12"/>
          </p:nvPr>
        </p:nvSpPr>
        <p:spPr>
          <a:xfrm>
            <a:off x="457200" y="6245225"/>
            <a:ext cx="2133600" cy="476250"/>
          </a:xfrm>
        </p:spPr>
        <p:txBody>
          <a:bodyPr/>
          <a:lstStyle>
            <a:lvl1pPr>
              <a:defRPr/>
            </a:lvl1pPr>
          </a:lstStyle>
          <a:p>
            <a:pPr>
              <a:defRPr/>
            </a:pPr>
            <a:endParaRPr lang="es-E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4811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4811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a:xfrm>
            <a:off x="6727825" y="6408738"/>
            <a:ext cx="1919288" cy="365125"/>
          </a:xfrm>
        </p:spPr>
        <p:txBody>
          <a:bodyPr/>
          <a:lstStyle>
            <a:lvl1pPr>
              <a:defRPr/>
            </a:lvl1pPr>
          </a:lstStyle>
          <a:p>
            <a:pPr>
              <a:defRPr/>
            </a:pPr>
            <a:endParaRPr lang="es-ES"/>
          </a:p>
        </p:txBody>
      </p:sp>
      <p:sp>
        <p:nvSpPr>
          <p:cNvPr id="6" name="5 Marcador de pie de página"/>
          <p:cNvSpPr>
            <a:spLocks noGrp="1"/>
          </p:cNvSpPr>
          <p:nvPr>
            <p:ph type="ftr" sz="quarter" idx="11"/>
          </p:nvPr>
        </p:nvSpPr>
        <p:spPr>
          <a:xfrm>
            <a:off x="4379913" y="6408738"/>
            <a:ext cx="2351087" cy="365125"/>
          </a:xfrm>
        </p:spPr>
        <p:txBody>
          <a:bodyPr/>
          <a:lstStyle>
            <a:lvl1pPr>
              <a:defRPr/>
            </a:lvl1pPr>
          </a:lstStyle>
          <a:p>
            <a:pPr>
              <a:defRPr/>
            </a:pPr>
            <a:endParaRPr lang="es-ES"/>
          </a:p>
        </p:txBody>
      </p:sp>
      <p:sp>
        <p:nvSpPr>
          <p:cNvPr id="7" name="6 Marcador de número de diapositiva"/>
          <p:cNvSpPr>
            <a:spLocks noGrp="1"/>
          </p:cNvSpPr>
          <p:nvPr>
            <p:ph type="sldNum" sz="quarter" idx="12"/>
          </p:nvPr>
        </p:nvSpPr>
        <p:spPr>
          <a:xfrm>
            <a:off x="8647113" y="6408738"/>
            <a:ext cx="366712" cy="365125"/>
          </a:xfrm>
        </p:spPr>
        <p:txBody>
          <a:bodyPr/>
          <a:lstStyle>
            <a:lvl1pPr>
              <a:defRPr smtClean="0"/>
            </a:lvl1pPr>
          </a:lstStyle>
          <a:p>
            <a:pPr>
              <a:defRPr/>
            </a:pPr>
            <a:fld id="{ABC4865D-6A83-4B82-9110-33139BCE5919}" type="slidenum">
              <a:rPr lang="es-ES"/>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s-ES"/>
          </a:p>
        </p:txBody>
      </p:sp>
      <p:sp>
        <p:nvSpPr>
          <p:cNvPr id="5" name="Footer Placeholder 21"/>
          <p:cNvSpPr>
            <a:spLocks noGrp="1"/>
          </p:cNvSpPr>
          <p:nvPr>
            <p:ph type="ftr" sz="quarter" idx="11"/>
          </p:nvPr>
        </p:nvSpPr>
        <p:spPr/>
        <p:txBody>
          <a:bodyPr/>
          <a:lstStyle>
            <a:lvl1pPr>
              <a:defRPr/>
            </a:lvl1pPr>
          </a:lstStyle>
          <a:p>
            <a:pPr>
              <a:defRPr/>
            </a:pPr>
            <a:endParaRPr lang="es-ES"/>
          </a:p>
        </p:txBody>
      </p:sp>
      <p:sp>
        <p:nvSpPr>
          <p:cNvPr id="6" name="Slide Number Placeholder 17"/>
          <p:cNvSpPr>
            <a:spLocks noGrp="1"/>
          </p:cNvSpPr>
          <p:nvPr>
            <p:ph type="sldNum" sz="quarter" idx="12"/>
          </p:nvPr>
        </p:nvSpPr>
        <p:spPr/>
        <p:txBody>
          <a:bodyPr/>
          <a:lstStyle>
            <a:lvl1pPr>
              <a:defRPr/>
            </a:lvl1pPr>
          </a:lstStyle>
          <a:p>
            <a:pPr>
              <a:defRPr/>
            </a:pPr>
            <a:fld id="{B1F58294-A310-4010-A080-3F10AB9244BA}" type="slidenum">
              <a:rPr lang="es-ES"/>
              <a:pPr>
                <a:defRPr/>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10"/>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15"/>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s-ES"/>
          </a:p>
        </p:txBody>
      </p:sp>
      <p:sp>
        <p:nvSpPr>
          <p:cNvPr id="7" name="Footer Placeholder 4"/>
          <p:cNvSpPr>
            <a:spLocks noGrp="1"/>
          </p:cNvSpPr>
          <p:nvPr>
            <p:ph type="ftr" sz="quarter" idx="11"/>
          </p:nvPr>
        </p:nvSpPr>
        <p:spPr/>
        <p:txBody>
          <a:bodyPr/>
          <a:lstStyle>
            <a:lvl1pPr>
              <a:defRPr/>
            </a:lvl1pPr>
            <a:extLst/>
          </a:lstStyle>
          <a:p>
            <a:pPr>
              <a:defRPr/>
            </a:pPr>
            <a:endParaRPr lang="es-ES"/>
          </a:p>
        </p:txBody>
      </p:sp>
      <p:sp>
        <p:nvSpPr>
          <p:cNvPr id="8" name="Slide Number Placeholder 5"/>
          <p:cNvSpPr>
            <a:spLocks noGrp="1"/>
          </p:cNvSpPr>
          <p:nvPr>
            <p:ph type="sldNum" sz="quarter" idx="12"/>
          </p:nvPr>
        </p:nvSpPr>
        <p:spPr/>
        <p:txBody>
          <a:bodyPr/>
          <a:lstStyle>
            <a:lvl1pPr>
              <a:defRPr/>
            </a:lvl1pPr>
            <a:extLst/>
          </a:lstStyle>
          <a:p>
            <a:pPr>
              <a:defRPr/>
            </a:pPr>
            <a:fld id="{8D02C666-2532-42D3-B912-72C1191955AB}" type="slidenum">
              <a:rPr lang="es-ES"/>
              <a:pPr>
                <a:defRPr/>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s-ES"/>
          </a:p>
        </p:txBody>
      </p:sp>
      <p:sp>
        <p:nvSpPr>
          <p:cNvPr id="6" name="Footer Placeholder 5"/>
          <p:cNvSpPr>
            <a:spLocks noGrp="1"/>
          </p:cNvSpPr>
          <p:nvPr>
            <p:ph type="ftr" sz="quarter" idx="11"/>
          </p:nvPr>
        </p:nvSpPr>
        <p:spPr/>
        <p:txBody>
          <a:bodyPr/>
          <a:lstStyle>
            <a:lvl1pPr>
              <a:defRPr/>
            </a:lvl1pPr>
            <a:extLst/>
          </a:lstStyle>
          <a:p>
            <a:pPr>
              <a:defRPr/>
            </a:pPr>
            <a:endParaRPr lang="es-ES"/>
          </a:p>
        </p:txBody>
      </p:sp>
      <p:sp>
        <p:nvSpPr>
          <p:cNvPr id="7" name="Slide Number Placeholder 6"/>
          <p:cNvSpPr>
            <a:spLocks noGrp="1"/>
          </p:cNvSpPr>
          <p:nvPr>
            <p:ph type="sldNum" sz="quarter" idx="12"/>
          </p:nvPr>
        </p:nvSpPr>
        <p:spPr/>
        <p:txBody>
          <a:bodyPr/>
          <a:lstStyle>
            <a:lvl1pPr>
              <a:defRPr/>
            </a:lvl1pPr>
            <a:extLst/>
          </a:lstStyle>
          <a:p>
            <a:pPr>
              <a:defRPr/>
            </a:pPr>
            <a:fld id="{AD7B948E-90EA-4B52-BD8F-03A78A6188C5}" type="slidenum">
              <a:rPr lang="es-ES"/>
              <a:pPr>
                <a:defRPr/>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s-ES"/>
          </a:p>
        </p:txBody>
      </p:sp>
      <p:sp>
        <p:nvSpPr>
          <p:cNvPr id="8" name="Footer Placeholder 7"/>
          <p:cNvSpPr>
            <a:spLocks noGrp="1"/>
          </p:cNvSpPr>
          <p:nvPr>
            <p:ph type="ftr" sz="quarter" idx="11"/>
          </p:nvPr>
        </p:nvSpPr>
        <p:spPr/>
        <p:txBody>
          <a:bodyPr/>
          <a:lstStyle>
            <a:lvl1pPr>
              <a:defRPr/>
            </a:lvl1pPr>
            <a:extLst/>
          </a:lstStyle>
          <a:p>
            <a:pPr>
              <a:defRPr/>
            </a:pPr>
            <a:endParaRPr lang="es-ES"/>
          </a:p>
        </p:txBody>
      </p:sp>
      <p:sp>
        <p:nvSpPr>
          <p:cNvPr id="9" name="Slide Number Placeholder 8"/>
          <p:cNvSpPr>
            <a:spLocks noGrp="1"/>
          </p:cNvSpPr>
          <p:nvPr>
            <p:ph type="sldNum" sz="quarter" idx="12"/>
          </p:nvPr>
        </p:nvSpPr>
        <p:spPr/>
        <p:txBody>
          <a:bodyPr/>
          <a:lstStyle>
            <a:lvl1pPr>
              <a:defRPr/>
            </a:lvl1pPr>
            <a:extLst/>
          </a:lstStyle>
          <a:p>
            <a:pPr>
              <a:defRPr/>
            </a:pPr>
            <a:fld id="{341D2287-EA3C-42EA-B996-832F85F6C1EE}" type="slidenum">
              <a:rPr lang="es-ES"/>
              <a:pPr>
                <a:defRPr/>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s-ES"/>
          </a:p>
        </p:txBody>
      </p:sp>
      <p:sp>
        <p:nvSpPr>
          <p:cNvPr id="4" name="Footer Placeholder 3"/>
          <p:cNvSpPr>
            <a:spLocks noGrp="1"/>
          </p:cNvSpPr>
          <p:nvPr>
            <p:ph type="ftr" sz="quarter" idx="11"/>
          </p:nvPr>
        </p:nvSpPr>
        <p:spPr/>
        <p:txBody>
          <a:bodyPr/>
          <a:lstStyle>
            <a:lvl1pPr>
              <a:defRPr/>
            </a:lvl1pPr>
            <a:extLst/>
          </a:lstStyle>
          <a:p>
            <a:pPr>
              <a:defRPr/>
            </a:pPr>
            <a:endParaRPr lang="es-ES"/>
          </a:p>
        </p:txBody>
      </p:sp>
      <p:sp>
        <p:nvSpPr>
          <p:cNvPr id="5" name="Slide Number Placeholder 4"/>
          <p:cNvSpPr>
            <a:spLocks noGrp="1"/>
          </p:cNvSpPr>
          <p:nvPr>
            <p:ph type="sldNum" sz="quarter" idx="12"/>
          </p:nvPr>
        </p:nvSpPr>
        <p:spPr/>
        <p:txBody>
          <a:bodyPr/>
          <a:lstStyle>
            <a:lvl1pPr>
              <a:defRPr/>
            </a:lvl1pPr>
            <a:extLst/>
          </a:lstStyle>
          <a:p>
            <a:pPr>
              <a:defRPr/>
            </a:pPr>
            <a:fld id="{2075D15E-27FF-40F0-8091-485AC2247D9E}" type="slidenum">
              <a:rPr lang="es-ES"/>
              <a:pPr>
                <a:defRPr/>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s-ES"/>
          </a:p>
        </p:txBody>
      </p:sp>
      <p:sp>
        <p:nvSpPr>
          <p:cNvPr id="3" name="Footer Placeholder 21"/>
          <p:cNvSpPr>
            <a:spLocks noGrp="1"/>
          </p:cNvSpPr>
          <p:nvPr>
            <p:ph type="ftr" sz="quarter" idx="11"/>
          </p:nvPr>
        </p:nvSpPr>
        <p:spPr/>
        <p:txBody>
          <a:bodyPr/>
          <a:lstStyle>
            <a:lvl1pPr>
              <a:defRPr/>
            </a:lvl1pPr>
          </a:lstStyle>
          <a:p>
            <a:pPr>
              <a:defRPr/>
            </a:pPr>
            <a:endParaRPr lang="es-ES"/>
          </a:p>
        </p:txBody>
      </p:sp>
      <p:sp>
        <p:nvSpPr>
          <p:cNvPr id="4" name="Slide Number Placeholder 17"/>
          <p:cNvSpPr>
            <a:spLocks noGrp="1"/>
          </p:cNvSpPr>
          <p:nvPr>
            <p:ph type="sldNum" sz="quarter" idx="12"/>
          </p:nvPr>
        </p:nvSpPr>
        <p:spPr/>
        <p:txBody>
          <a:bodyPr/>
          <a:lstStyle>
            <a:lvl1pPr>
              <a:defRPr/>
            </a:lvl1pPr>
          </a:lstStyle>
          <a:p>
            <a:pPr>
              <a:defRPr/>
            </a:pPr>
            <a:fld id="{360C3C3F-5209-4F7D-A685-D1E9764A0F39}" type="slidenum">
              <a:rPr lang="es-ES"/>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s-ES"/>
          </a:p>
        </p:txBody>
      </p:sp>
      <p:sp>
        <p:nvSpPr>
          <p:cNvPr id="6" name="Footer Placeholder 5"/>
          <p:cNvSpPr>
            <a:spLocks noGrp="1"/>
          </p:cNvSpPr>
          <p:nvPr>
            <p:ph type="ftr" sz="quarter" idx="11"/>
          </p:nvPr>
        </p:nvSpPr>
        <p:spPr/>
        <p:txBody>
          <a:bodyPr/>
          <a:lstStyle>
            <a:lvl1pPr>
              <a:defRPr/>
            </a:lvl1pPr>
            <a:extLst/>
          </a:lstStyle>
          <a:p>
            <a:pPr>
              <a:defRPr/>
            </a:pPr>
            <a:endParaRPr lang="es-ES"/>
          </a:p>
        </p:txBody>
      </p:sp>
      <p:sp>
        <p:nvSpPr>
          <p:cNvPr id="7" name="Slide Number Placeholder 6"/>
          <p:cNvSpPr>
            <a:spLocks noGrp="1"/>
          </p:cNvSpPr>
          <p:nvPr>
            <p:ph type="sldNum" sz="quarter" idx="12"/>
          </p:nvPr>
        </p:nvSpPr>
        <p:spPr/>
        <p:txBody>
          <a:bodyPr/>
          <a:lstStyle>
            <a:lvl1pPr>
              <a:defRPr/>
            </a:lvl1pPr>
            <a:extLst/>
          </a:lstStyle>
          <a:p>
            <a:pPr>
              <a:defRPr/>
            </a:pPr>
            <a:fld id="{E19EB516-8290-40CB-9B63-7E165DE9CF79}" type="slidenum">
              <a:rPr lang="es-ES"/>
              <a:pPr>
                <a:defRPr/>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10"/>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Freeform 15"/>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Right Triangle 16"/>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18"/>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19"/>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20"/>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s-E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s-E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87A30B3B-930A-4CFE-86EE-F6D6586601A9}" type="slidenum">
              <a:rPr lang="es-ES"/>
              <a:pPr>
                <a:defRPr/>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2" name="Freeform 11"/>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4" name="Right Triangle 13"/>
          <p:cNvSpPr>
            <a:spLocks/>
          </p:cNvSpPr>
          <p:nvPr/>
        </p:nvSpPr>
        <p:spPr bwMode="auto">
          <a:xfrm>
            <a:off x="-6042" y="5791253"/>
            <a:ext cx="3402314" cy="1080868"/>
          </a:xfrm>
          <a:prstGeom prst="rtTriangle">
            <a:avLst/>
          </a:prstGeom>
          <a:blipFill>
            <a:blip r:embed="rId16">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s-E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s-E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AF0796D9-B9EF-4CCF-821F-CD0490039ABC}"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805" r:id="rId1"/>
    <p:sldLayoutId id="2147483803" r:id="rId2"/>
    <p:sldLayoutId id="2147483806" r:id="rId3"/>
    <p:sldLayoutId id="2147483807" r:id="rId4"/>
    <p:sldLayoutId id="2147483808" r:id="rId5"/>
    <p:sldLayoutId id="2147483809" r:id="rId6"/>
    <p:sldLayoutId id="2147483802" r:id="rId7"/>
    <p:sldLayoutId id="2147483810" r:id="rId8"/>
    <p:sldLayoutId id="2147483811" r:id="rId9"/>
    <p:sldLayoutId id="2147483801" r:id="rId10"/>
    <p:sldLayoutId id="2147483800" r:id="rId11"/>
    <p:sldLayoutId id="2147483812" r:id="rId12"/>
    <p:sldLayoutId id="2147483813" r:id="rId13"/>
    <p:sldLayoutId id="2147483804" r:id="rId14"/>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Arial" charset="0"/>
        </a:defRPr>
      </a:lvl2pPr>
      <a:lvl3pPr algn="l" rtl="0" eaLnBrk="0" fontAlgn="base" hangingPunct="0">
        <a:spcBef>
          <a:spcPct val="0"/>
        </a:spcBef>
        <a:spcAft>
          <a:spcPct val="0"/>
        </a:spcAft>
        <a:defRPr sz="4100" b="1">
          <a:solidFill>
            <a:schemeClr val="tx2"/>
          </a:solidFill>
          <a:latin typeface="Arial" charset="0"/>
        </a:defRPr>
      </a:lvl3pPr>
      <a:lvl4pPr algn="l" rtl="0" eaLnBrk="0" fontAlgn="base" hangingPunct="0">
        <a:spcBef>
          <a:spcPct val="0"/>
        </a:spcBef>
        <a:spcAft>
          <a:spcPct val="0"/>
        </a:spcAft>
        <a:defRPr sz="4100" b="1">
          <a:solidFill>
            <a:schemeClr val="tx2"/>
          </a:solidFill>
          <a:latin typeface="Arial" charset="0"/>
        </a:defRPr>
      </a:lvl4pPr>
      <a:lvl5pPr algn="l" rtl="0" eaLnBrk="0" fontAlgn="base" hangingPunct="0">
        <a:spcBef>
          <a:spcPct val="0"/>
        </a:spcBef>
        <a:spcAft>
          <a:spcPct val="0"/>
        </a:spcAft>
        <a:defRPr sz="4100" b="1">
          <a:solidFill>
            <a:schemeClr val="tx2"/>
          </a:solidFill>
          <a:latin typeface="Arial" charset="0"/>
        </a:defRPr>
      </a:lvl5pPr>
      <a:lvl6pPr marL="457200" algn="l" rtl="0" fontAlgn="base">
        <a:spcBef>
          <a:spcPct val="0"/>
        </a:spcBef>
        <a:spcAft>
          <a:spcPct val="0"/>
        </a:spcAft>
        <a:defRPr sz="4100" b="1">
          <a:solidFill>
            <a:schemeClr val="tx2"/>
          </a:solidFill>
          <a:latin typeface="Arial" charset="0"/>
        </a:defRPr>
      </a:lvl6pPr>
      <a:lvl7pPr marL="914400" algn="l" rtl="0" fontAlgn="base">
        <a:spcBef>
          <a:spcPct val="0"/>
        </a:spcBef>
        <a:spcAft>
          <a:spcPct val="0"/>
        </a:spcAft>
        <a:defRPr sz="4100" b="1">
          <a:solidFill>
            <a:schemeClr val="tx2"/>
          </a:solidFill>
          <a:latin typeface="Arial" charset="0"/>
        </a:defRPr>
      </a:lvl7pPr>
      <a:lvl8pPr marL="1371600" algn="l" rtl="0" fontAlgn="base">
        <a:spcBef>
          <a:spcPct val="0"/>
        </a:spcBef>
        <a:spcAft>
          <a:spcPct val="0"/>
        </a:spcAft>
        <a:defRPr sz="4100" b="1">
          <a:solidFill>
            <a:schemeClr val="tx2"/>
          </a:solidFill>
          <a:latin typeface="Arial" charset="0"/>
        </a:defRPr>
      </a:lvl8pPr>
      <a:lvl9pPr marL="1828800" algn="l" rtl="0" fontAlgn="base">
        <a:spcBef>
          <a:spcPct val="0"/>
        </a:spcBef>
        <a:spcAft>
          <a:spcPct val="0"/>
        </a:spcAft>
        <a:defRPr sz="4100" b="1">
          <a:solidFill>
            <a:schemeClr val="tx2"/>
          </a:solidFill>
          <a:latin typeface="Arial"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images.google.com.ec/imgres?imgurl=http://measure.igpp.ucla.edu/solar-terrestrial-luminaries/aristoteles.jpg&amp;imgrefurl=http://measure.igpp.ucla.edu/solar-terrestrial-luminaries/timeline.html&amp;h=400&amp;w=347&amp;sz=21&amp;tbnid=qL3JZ2VjCdYJ:&amp;tbnh=120&amp;tbnw=104&amp;hl=es&amp;start=4&amp;prev=/images%3Fq%3DArist%25C3%25B3teles%26hl%3Des%26lr%3D"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ucmp.berkeley.edu/history/images/ray.gif" TargetMode="Externa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285720" y="1714488"/>
            <a:ext cx="8429684" cy="1510684"/>
          </a:xfrm>
        </p:spPr>
        <p:txBody>
          <a:bodyPr/>
          <a:lstStyle/>
          <a:p>
            <a:pPr algn="ctr" eaLnBrk="1" fontAlgn="auto" hangingPunct="1">
              <a:spcAft>
                <a:spcPts val="0"/>
              </a:spcAft>
              <a:defRPr/>
            </a:pPr>
            <a:r>
              <a:rPr lang="es-EC" sz="4400" b="0" dirty="0"/>
              <a:t>CLASIFICACIÓN DE LOS SERES VIVOS</a:t>
            </a:r>
            <a:endParaRPr lang="es-ES" sz="4400" b="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7"/>
          <p:cNvSpPr>
            <a:spLocks noGrp="1"/>
          </p:cNvSpPr>
          <p:nvPr>
            <p:ph type="body" sz="half" idx="1"/>
          </p:nvPr>
        </p:nvSpPr>
        <p:spPr>
          <a:xfrm>
            <a:off x="4500563" y="908050"/>
            <a:ext cx="4464050" cy="5019675"/>
          </a:xfrm>
        </p:spPr>
        <p:txBody>
          <a:bodyPr/>
          <a:lstStyle/>
          <a:p>
            <a:pPr marL="0" indent="0" algn="ctr" eaLnBrk="1" hangingPunct="1">
              <a:lnSpc>
                <a:spcPct val="90000"/>
              </a:lnSpc>
              <a:buSzTx/>
              <a:buFont typeface="Wingdings" pitchFamily="2" charset="2"/>
              <a:buNone/>
            </a:pPr>
            <a:r>
              <a:rPr lang="es-ES" sz="2000" b="1" smtClean="0"/>
              <a:t>Ventajas</a:t>
            </a:r>
          </a:p>
          <a:p>
            <a:pPr marL="482600" lvl="1" indent="-292100" eaLnBrk="1" hangingPunct="1">
              <a:lnSpc>
                <a:spcPct val="90000"/>
              </a:lnSpc>
              <a:buFont typeface="Wingdings" pitchFamily="2" charset="2"/>
              <a:buChar char="ü"/>
            </a:pPr>
            <a:r>
              <a:rPr lang="es-ES" sz="1900" smtClean="0"/>
              <a:t>Los científicos de todo el mundo aceptan el latín como el lenguaje de la clasificación.</a:t>
            </a:r>
          </a:p>
          <a:p>
            <a:pPr marL="482600" lvl="1" indent="-292100" eaLnBrk="1" hangingPunct="1">
              <a:lnSpc>
                <a:spcPct val="90000"/>
              </a:lnSpc>
              <a:buFont typeface="Wingdings" pitchFamily="2" charset="2"/>
              <a:buChar char="ü"/>
            </a:pPr>
            <a:r>
              <a:rPr lang="es-ES" sz="1900" smtClean="0"/>
              <a:t>El latín es un idioma estable que no está sujeto a cambios (lengua muerta).</a:t>
            </a:r>
          </a:p>
          <a:p>
            <a:pPr marL="482600" lvl="1" indent="-292100" eaLnBrk="1" hangingPunct="1">
              <a:lnSpc>
                <a:spcPct val="90000"/>
              </a:lnSpc>
              <a:buFont typeface="Wingdings" pitchFamily="2" charset="2"/>
              <a:buChar char="ü"/>
            </a:pPr>
            <a:r>
              <a:rPr lang="es-ES" sz="1900" smtClean="0"/>
              <a:t>El sistema muestra las relaciones de especies dentro de un género en particular. Por ejemplo, </a:t>
            </a:r>
            <a:r>
              <a:rPr lang="es-ES" sz="1900" i="1" smtClean="0"/>
              <a:t>Canis familiaris </a:t>
            </a:r>
            <a:r>
              <a:rPr lang="es-ES" sz="1900" smtClean="0"/>
              <a:t>y</a:t>
            </a:r>
            <a:r>
              <a:rPr lang="es-ES" sz="1900" i="1" smtClean="0"/>
              <a:t> Canis lupus.</a:t>
            </a:r>
          </a:p>
          <a:p>
            <a:pPr marL="482600" lvl="1" indent="-292100" eaLnBrk="1" hangingPunct="1">
              <a:lnSpc>
                <a:spcPct val="90000"/>
              </a:lnSpc>
              <a:buFont typeface="Wingdings" pitchFamily="2" charset="2"/>
              <a:buChar char="ü"/>
            </a:pPr>
            <a:r>
              <a:rPr lang="es-ES" sz="1900" smtClean="0"/>
              <a:t>La segunda palabra del nombre en latín es un adjetivo. Este término ayuda a describir la especie. Por ejemplo, </a:t>
            </a:r>
            <a:r>
              <a:rPr lang="es-ES" sz="1900" i="1" smtClean="0"/>
              <a:t>Acer rubrum</a:t>
            </a:r>
            <a:r>
              <a:rPr lang="es-ES" sz="1900" smtClean="0"/>
              <a:t>, es el mombre científico del arce rojo, donde </a:t>
            </a:r>
            <a:r>
              <a:rPr lang="es-ES" sz="1900" i="1" smtClean="0"/>
              <a:t>rubrum</a:t>
            </a:r>
            <a:r>
              <a:rPr lang="es-ES" sz="1900" smtClean="0"/>
              <a:t> quiere decir “rojo”.</a:t>
            </a:r>
            <a:endParaRPr lang="en-US" sz="1700" smtClean="0"/>
          </a:p>
        </p:txBody>
      </p:sp>
      <p:sp>
        <p:nvSpPr>
          <p:cNvPr id="6" name="Content Placeholder 5"/>
          <p:cNvSpPr>
            <a:spLocks noGrp="1"/>
          </p:cNvSpPr>
          <p:nvPr>
            <p:ph sz="half" idx="2"/>
          </p:nvPr>
        </p:nvSpPr>
        <p:spPr>
          <a:xfrm>
            <a:off x="395288" y="836613"/>
            <a:ext cx="4181475" cy="5040312"/>
          </a:xfrm>
          <a:ln>
            <a:solidFill>
              <a:schemeClr val="tx1"/>
            </a:solidFill>
          </a:ln>
        </p:spPr>
        <p:txBody>
          <a:bodyPr>
            <a:normAutofit/>
          </a:bodyPr>
          <a:lstStyle/>
          <a:p>
            <a:pPr marL="0" indent="0" algn="ctr" eaLnBrk="1" hangingPunct="1">
              <a:lnSpc>
                <a:spcPct val="80000"/>
              </a:lnSpc>
              <a:buSzTx/>
              <a:buFont typeface="Wingdings" pitchFamily="2" charset="2"/>
              <a:buNone/>
            </a:pPr>
            <a:r>
              <a:rPr lang="es-ES" sz="1900" b="1" smtClean="0"/>
              <a:t>Reglas</a:t>
            </a:r>
          </a:p>
          <a:p>
            <a:pPr marL="482600" lvl="1" indent="-292100" eaLnBrk="1" hangingPunct="1">
              <a:lnSpc>
                <a:spcPct val="80000"/>
              </a:lnSpc>
              <a:buFont typeface="Wingdings" pitchFamily="2" charset="2"/>
              <a:buChar char="Ø"/>
            </a:pPr>
            <a:r>
              <a:rPr lang="es-ES" sz="1900" smtClean="0"/>
              <a:t>La primera palabra indica el género del organismo. La primera letra va con mayúscula.</a:t>
            </a:r>
          </a:p>
          <a:p>
            <a:pPr marL="482600" lvl="1" indent="-292100" eaLnBrk="1" hangingPunct="1">
              <a:lnSpc>
                <a:spcPct val="80000"/>
              </a:lnSpc>
              <a:buFont typeface="Wingdings" pitchFamily="2" charset="2"/>
              <a:buChar char="Ø"/>
            </a:pPr>
            <a:r>
              <a:rPr lang="es-ES" sz="1900" smtClean="0"/>
              <a:t>La segunda palabra es una palabra específica y descriptiva que indica la especie en particular.</a:t>
            </a:r>
          </a:p>
          <a:p>
            <a:pPr marL="482600" lvl="1" indent="-292100" eaLnBrk="1" hangingPunct="1">
              <a:lnSpc>
                <a:spcPct val="80000"/>
              </a:lnSpc>
              <a:buFont typeface="Wingdings" pitchFamily="2" charset="2"/>
              <a:buChar char="Ø"/>
            </a:pPr>
            <a:r>
              <a:rPr lang="es-ES" sz="1900" smtClean="0"/>
              <a:t>Se usa latín como idioma.</a:t>
            </a:r>
          </a:p>
          <a:p>
            <a:pPr marL="482600" lvl="1" indent="-292100" eaLnBrk="1" hangingPunct="1">
              <a:lnSpc>
                <a:spcPct val="80000"/>
              </a:lnSpc>
              <a:buFont typeface="Wingdings" pitchFamily="2" charset="2"/>
              <a:buChar char="Ø"/>
            </a:pPr>
            <a:r>
              <a:rPr lang="es-ES" sz="1900" smtClean="0"/>
              <a:t>Cuando se escribe a mano o a máquina, se subraya. Cuando se imprime, se escribe en cursiva.</a:t>
            </a:r>
          </a:p>
          <a:p>
            <a:pPr marL="482600" lvl="1" indent="-292100" eaLnBrk="1" hangingPunct="1">
              <a:lnSpc>
                <a:spcPct val="80000"/>
              </a:lnSpc>
              <a:buFont typeface="Wingdings" pitchFamily="2" charset="2"/>
              <a:buChar char="Ø"/>
            </a:pPr>
            <a:r>
              <a:rPr lang="es-ES" sz="1900" smtClean="0"/>
              <a:t>Se puede abreviar, usando la primera letra del nombre del género seguido del nombre de la especie.</a:t>
            </a:r>
          </a:p>
          <a:p>
            <a:pPr marL="482600" lvl="1" indent="-292100" eaLnBrk="1" hangingPunct="1">
              <a:lnSpc>
                <a:spcPct val="80000"/>
              </a:lnSpc>
              <a:buFont typeface="Wingdings" pitchFamily="2" charset="2"/>
              <a:buChar char="Ø"/>
            </a:pPr>
            <a:r>
              <a:rPr lang="es-ES" sz="1900" smtClean="0"/>
              <a:t>Si se identifica una subespecie o una variedad, se le añade una tercera palabra al nombre.</a:t>
            </a:r>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52" name="Rectangle 8"/>
          <p:cNvSpPr>
            <a:spLocks noGrp="1"/>
          </p:cNvSpPr>
          <p:nvPr>
            <p:ph type="body" sz="half" idx="4294967295"/>
          </p:nvPr>
        </p:nvSpPr>
        <p:spPr>
          <a:xfrm>
            <a:off x="0" y="1052513"/>
            <a:ext cx="9036050" cy="2089150"/>
          </a:xfrm>
        </p:spPr>
        <p:txBody>
          <a:bodyPr/>
          <a:lstStyle/>
          <a:p>
            <a:pPr>
              <a:lnSpc>
                <a:spcPct val="80000"/>
              </a:lnSpc>
              <a:buFont typeface="Wingdings 3" pitchFamily="18" charset="2"/>
              <a:buNone/>
            </a:pPr>
            <a:r>
              <a:rPr lang="en-US" sz="1800" smtClean="0"/>
              <a:t>	El tilacino (</a:t>
            </a:r>
            <a:r>
              <a:rPr lang="en-US" sz="1800" i="1" smtClean="0"/>
              <a:t>Thylacinus cynocephalus</a:t>
            </a:r>
            <a:r>
              <a:rPr lang="en-US" sz="1800" smtClean="0"/>
              <a:t>), también conocido como lobo de Tasmania, lobo marsupial o tigre de Tasmania; era un carnívoro marsupial de tamaño medio, nativo de Australia. El lobo marsupial se extinguió en el continente australiano miles de años antes de la llegada de los colonos europeos, pero sobrevivió en Tasmania. </a:t>
            </a:r>
          </a:p>
          <a:p>
            <a:pPr>
              <a:lnSpc>
                <a:spcPct val="80000"/>
              </a:lnSpc>
              <a:buFont typeface="Wingdings 3" pitchFamily="18" charset="2"/>
              <a:buNone/>
            </a:pPr>
            <a:r>
              <a:rPr lang="en-US" sz="1800" smtClean="0"/>
              <a:t>	El tilacino es un ejemplo clásico de convergencia evolutiva en la literatura científica, dado a su notable parecido con los cánidos de otros continentes (</a:t>
            </a:r>
            <a:r>
              <a:rPr lang="en-US" sz="1800" i="1" smtClean="0"/>
              <a:t>cynocephalus</a:t>
            </a:r>
            <a:r>
              <a:rPr lang="en-US" sz="1800" smtClean="0"/>
              <a:t> significa "cabeza de perro"). </a:t>
            </a:r>
          </a:p>
        </p:txBody>
      </p:sp>
      <p:pic>
        <p:nvPicPr>
          <p:cNvPr id="57354" name="Picture 10" descr="442524910_a0aa9fb3e9"/>
          <p:cNvPicPr>
            <a:picLocks noChangeAspect="1" noChangeArrowheads="1"/>
          </p:cNvPicPr>
          <p:nvPr/>
        </p:nvPicPr>
        <p:blipFill>
          <a:blip r:embed="rId2"/>
          <a:srcRect/>
          <a:stretch>
            <a:fillRect/>
          </a:stretch>
        </p:blipFill>
        <p:spPr bwMode="auto">
          <a:xfrm>
            <a:off x="2843213" y="3213100"/>
            <a:ext cx="4824412" cy="3108325"/>
          </a:xfrm>
          <a:prstGeom prst="rect">
            <a:avLst/>
          </a:prstGeom>
          <a:noFill/>
        </p:spPr>
      </p:pic>
      <p:sp>
        <p:nvSpPr>
          <p:cNvPr id="57355" name="Rectangle 11"/>
          <p:cNvSpPr>
            <a:spLocks noGrp="1"/>
          </p:cNvSpPr>
          <p:nvPr>
            <p:ph type="title" idx="4294967295"/>
          </p:nvPr>
        </p:nvSpPr>
        <p:spPr bwMode="auto">
          <a:xfrm>
            <a:off x="468313" y="115888"/>
            <a:ext cx="8229600" cy="777875"/>
          </a:xfrm>
          <a:noFill/>
        </p:spPr>
        <p:txBody>
          <a:bodyPr wrap="square" lIns="91440" tIns="45720" rIns="91440" bIns="45720" numCol="1" anchorCtr="0" compatLnSpc="1">
            <a:prstTxWarp prst="textNoShape">
              <a:avLst/>
            </a:prstTxWarp>
          </a:bodyPr>
          <a:lstStyle/>
          <a:p>
            <a:pPr algn="ctr"/>
            <a:r>
              <a:rPr lang="en-US" sz="2400" smtClean="0">
                <a:effectLst/>
              </a:rPr>
              <a:t>EL </a:t>
            </a:r>
            <a:r>
              <a:rPr lang="en-US" sz="2400" i="1" smtClean="0">
                <a:effectLst/>
              </a:rPr>
              <a:t>TILACINO</a:t>
            </a:r>
            <a:r>
              <a:rPr lang="en-US" sz="2400" smtClean="0">
                <a:effectLst/>
              </a:rPr>
              <a:t>, EL TIGRE MARSUPIAL DE TASMANIA</a:t>
            </a:r>
            <a:endParaRPr lang="en-US" sz="3700" smtClean="0">
              <a:effectLs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6" name="Picture 4" descr="TAXONOMIA"/>
          <p:cNvPicPr>
            <a:picLocks noChangeAspect="1" noChangeArrowheads="1"/>
          </p:cNvPicPr>
          <p:nvPr/>
        </p:nvPicPr>
        <p:blipFill>
          <a:blip r:embed="rId2"/>
          <a:srcRect/>
          <a:stretch>
            <a:fillRect/>
          </a:stretch>
        </p:blipFill>
        <p:spPr bwMode="auto">
          <a:xfrm>
            <a:off x="1187450" y="333375"/>
            <a:ext cx="7270750" cy="5743575"/>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p:cNvSpPr>
          <p:nvPr>
            <p:ph type="title"/>
          </p:nvPr>
        </p:nvSpPr>
        <p:spPr bwMode="auto">
          <a:xfrm>
            <a:off x="546013" y="5915"/>
            <a:ext cx="8117062" cy="1064712"/>
          </a:xfrm>
        </p:spPr>
        <p:txBody>
          <a:bodyPr wrap="square" lIns="91440" tIns="45720" rIns="91440" bIns="45720" numCol="1" anchorCtr="0" compatLnSpc="1">
            <a:prstTxWarp prst="textNoShape">
              <a:avLst/>
            </a:prstTxWarp>
          </a:bodyPr>
          <a:lstStyle/>
          <a:p>
            <a:pPr algn="ctr">
              <a:defRPr/>
            </a:pPr>
            <a:r>
              <a:rPr lang="es-ES" sz="4000" smtClean="0">
                <a:effectLst/>
              </a:rPr>
              <a:t>Jerarquía Taxonómica</a:t>
            </a:r>
          </a:p>
        </p:txBody>
      </p:sp>
      <p:sp>
        <p:nvSpPr>
          <p:cNvPr id="21507" name="Rectangle 3"/>
          <p:cNvSpPr>
            <a:spLocks noGrp="1"/>
          </p:cNvSpPr>
          <p:nvPr>
            <p:ph type="body" sz="half" idx="1"/>
          </p:nvPr>
        </p:nvSpPr>
        <p:spPr>
          <a:xfrm>
            <a:off x="684213" y="1484313"/>
            <a:ext cx="3251200" cy="4105275"/>
          </a:xfrm>
        </p:spPr>
        <p:txBody>
          <a:bodyPr/>
          <a:lstStyle/>
          <a:p>
            <a:pPr marL="623888" indent="-514350">
              <a:lnSpc>
                <a:spcPct val="80000"/>
              </a:lnSpc>
              <a:buFont typeface="Wingdings 3" pitchFamily="18" charset="2"/>
              <a:buChar char=""/>
            </a:pPr>
            <a:r>
              <a:rPr lang="en-US" sz="3600" smtClean="0"/>
              <a:t>Dominio</a:t>
            </a:r>
          </a:p>
          <a:p>
            <a:pPr marL="623888" indent="-514350">
              <a:lnSpc>
                <a:spcPct val="80000"/>
              </a:lnSpc>
              <a:buFont typeface="Wingdings 3" pitchFamily="18" charset="2"/>
              <a:buChar char=""/>
            </a:pPr>
            <a:r>
              <a:rPr lang="en-US" sz="3600" smtClean="0"/>
              <a:t>Reino</a:t>
            </a:r>
          </a:p>
          <a:p>
            <a:pPr marL="623888" indent="-514350">
              <a:lnSpc>
                <a:spcPct val="80000"/>
              </a:lnSpc>
              <a:buFont typeface="Wingdings 3" pitchFamily="18" charset="2"/>
              <a:buChar char=""/>
            </a:pPr>
            <a:r>
              <a:rPr lang="en-US" sz="3600" smtClean="0"/>
              <a:t>Phylum-Filo</a:t>
            </a:r>
          </a:p>
          <a:p>
            <a:pPr marL="623888" indent="-514350">
              <a:lnSpc>
                <a:spcPct val="80000"/>
              </a:lnSpc>
              <a:buFont typeface="Wingdings 3" pitchFamily="18" charset="2"/>
              <a:buChar char=""/>
            </a:pPr>
            <a:r>
              <a:rPr lang="en-US" sz="3600" smtClean="0"/>
              <a:t>Clase</a:t>
            </a:r>
          </a:p>
          <a:p>
            <a:pPr marL="623888" indent="-514350">
              <a:lnSpc>
                <a:spcPct val="80000"/>
              </a:lnSpc>
              <a:buFont typeface="Wingdings 3" pitchFamily="18" charset="2"/>
              <a:buChar char=""/>
            </a:pPr>
            <a:r>
              <a:rPr lang="en-US" sz="3600" smtClean="0"/>
              <a:t>Orden</a:t>
            </a:r>
          </a:p>
          <a:p>
            <a:pPr marL="623888" indent="-514350">
              <a:lnSpc>
                <a:spcPct val="80000"/>
              </a:lnSpc>
              <a:buFont typeface="Wingdings 3" pitchFamily="18" charset="2"/>
              <a:buChar char=""/>
            </a:pPr>
            <a:r>
              <a:rPr lang="en-US" sz="3600" smtClean="0"/>
              <a:t>Familia</a:t>
            </a:r>
          </a:p>
          <a:p>
            <a:pPr marL="623888" indent="-514350">
              <a:lnSpc>
                <a:spcPct val="80000"/>
              </a:lnSpc>
              <a:buFont typeface="Wingdings 3" pitchFamily="18" charset="2"/>
              <a:buChar char=""/>
            </a:pPr>
            <a:r>
              <a:rPr lang="en-US" sz="3600" smtClean="0"/>
              <a:t>Genero</a:t>
            </a:r>
          </a:p>
          <a:p>
            <a:pPr marL="623888" indent="-514350">
              <a:lnSpc>
                <a:spcPct val="80000"/>
              </a:lnSpc>
              <a:buFont typeface="Wingdings 3" pitchFamily="18" charset="2"/>
              <a:buChar char=""/>
            </a:pPr>
            <a:r>
              <a:rPr lang="en-US" sz="3600" smtClean="0"/>
              <a:t>Especie</a:t>
            </a:r>
            <a:endParaRPr lang="es-ES" sz="3600" smtClean="0"/>
          </a:p>
        </p:txBody>
      </p:sp>
      <p:sp>
        <p:nvSpPr>
          <p:cNvPr id="21511" name="Rectangle 7"/>
          <p:cNvSpPr>
            <a:spLocks noGrp="1"/>
          </p:cNvSpPr>
          <p:nvPr>
            <p:ph type="body" sz="half" idx="4294967295"/>
          </p:nvPr>
        </p:nvSpPr>
        <p:spPr>
          <a:xfrm>
            <a:off x="4648200" y="1052513"/>
            <a:ext cx="4038600" cy="5616575"/>
          </a:xfrm>
        </p:spPr>
        <p:txBody>
          <a:bodyPr/>
          <a:lstStyle/>
          <a:p>
            <a:endParaRPr lang="es-ES" sz="2300" smtClean="0"/>
          </a:p>
        </p:txBody>
      </p:sp>
      <p:pic>
        <p:nvPicPr>
          <p:cNvPr id="21512" name="Picture 8" descr="Jerarquia taxonomica"/>
          <p:cNvPicPr>
            <a:picLocks noChangeAspect="1" noChangeArrowheads="1"/>
          </p:cNvPicPr>
          <p:nvPr/>
        </p:nvPicPr>
        <p:blipFill>
          <a:blip r:embed="rId2"/>
          <a:srcRect/>
          <a:stretch>
            <a:fillRect/>
          </a:stretch>
        </p:blipFill>
        <p:spPr bwMode="auto">
          <a:xfrm>
            <a:off x="5219700" y="1052513"/>
            <a:ext cx="3025775" cy="5805487"/>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p:cNvSpPr>
          <p:nvPr>
            <p:ph type="body" sz="half" idx="1"/>
          </p:nvPr>
        </p:nvSpPr>
        <p:spPr>
          <a:xfrm>
            <a:off x="250825" y="404813"/>
            <a:ext cx="4402138" cy="5602287"/>
          </a:xfrm>
        </p:spPr>
        <p:txBody>
          <a:bodyPr/>
          <a:lstStyle/>
          <a:p>
            <a:pPr marL="547688" indent="-438150" algn="ctr">
              <a:buFont typeface="Wingdings 3" pitchFamily="18" charset="2"/>
              <a:buNone/>
            </a:pPr>
            <a:r>
              <a:rPr lang="es-ES" sz="3400" smtClean="0">
                <a:solidFill>
                  <a:schemeClr val="tx2"/>
                </a:solidFill>
              </a:rPr>
              <a:t>Dominio</a:t>
            </a:r>
          </a:p>
          <a:p>
            <a:pPr marL="547688" indent="-438150">
              <a:buFont typeface="Wingdings 3" pitchFamily="18" charset="2"/>
              <a:buNone/>
            </a:pPr>
            <a:endParaRPr lang="es-ES" sz="2000" smtClean="0">
              <a:solidFill>
                <a:schemeClr val="tx2"/>
              </a:solidFill>
            </a:endParaRPr>
          </a:p>
          <a:p>
            <a:pPr marL="547688" indent="-438150"/>
            <a:r>
              <a:rPr lang="es-ES" sz="2000" smtClean="0"/>
              <a:t>Los organismos pueden agruparse en tres categorías principales llamadas dominios:</a:t>
            </a:r>
          </a:p>
          <a:p>
            <a:pPr marL="547688" indent="-438150">
              <a:buFont typeface="Wingdings 3" pitchFamily="18" charset="2"/>
              <a:buAutoNum type="arabicPeriod"/>
            </a:pPr>
            <a:r>
              <a:rPr lang="es-ES" sz="2000" smtClean="0"/>
              <a:t>Bacteria-Eubacateria</a:t>
            </a:r>
          </a:p>
          <a:p>
            <a:pPr marL="547688" indent="-438150">
              <a:buFont typeface="Wingdings 3" pitchFamily="18" charset="2"/>
              <a:buAutoNum type="arabicPeriod"/>
            </a:pPr>
            <a:r>
              <a:rPr lang="es-ES" sz="2000" smtClean="0"/>
              <a:t>Archaea</a:t>
            </a:r>
          </a:p>
          <a:p>
            <a:pPr marL="547688" indent="-438150">
              <a:buFont typeface="Wingdings 3" pitchFamily="18" charset="2"/>
              <a:buAutoNum type="arabicPeriod"/>
            </a:pPr>
            <a:r>
              <a:rPr lang="es-ES" sz="2000" smtClean="0"/>
              <a:t>Eukarya-Eucariota</a:t>
            </a:r>
          </a:p>
          <a:p>
            <a:pPr marL="547688" indent="-438150">
              <a:buFont typeface="Wingdings 3" pitchFamily="18" charset="2"/>
              <a:buAutoNum type="arabicPeriod"/>
            </a:pPr>
            <a:endParaRPr lang="es-ES" sz="2000" smtClean="0"/>
          </a:p>
          <a:p>
            <a:pPr marL="547688" indent="-438150"/>
            <a:r>
              <a:rPr lang="es-ES" sz="2000" smtClean="0"/>
              <a:t>Los miembros de los dominios Bacterias y Archaea consisten en células individuales simples. Los organismos de dominio Eucariota, tienen cuerpos formados por una o más células altamente complejas.</a:t>
            </a:r>
          </a:p>
        </p:txBody>
      </p:sp>
      <p:sp>
        <p:nvSpPr>
          <p:cNvPr id="51204" name="Rectangle 4"/>
          <p:cNvSpPr>
            <a:spLocks noGrp="1"/>
          </p:cNvSpPr>
          <p:nvPr>
            <p:ph type="body" sz="half" idx="2"/>
          </p:nvPr>
        </p:nvSpPr>
        <p:spPr>
          <a:xfrm>
            <a:off x="5292725" y="1481138"/>
            <a:ext cx="3394075" cy="4525962"/>
          </a:xfrm>
        </p:spPr>
        <p:txBody>
          <a:bodyPr/>
          <a:lstStyle/>
          <a:p>
            <a:endParaRPr lang="es-ES" sz="2300" smtClean="0"/>
          </a:p>
        </p:txBody>
      </p:sp>
      <p:pic>
        <p:nvPicPr>
          <p:cNvPr id="51205" name="Picture 5" descr="dominios"/>
          <p:cNvPicPr>
            <a:picLocks noChangeAspect="1" noChangeArrowheads="1"/>
          </p:cNvPicPr>
          <p:nvPr/>
        </p:nvPicPr>
        <p:blipFill>
          <a:blip r:embed="rId2"/>
          <a:srcRect/>
          <a:stretch>
            <a:fillRect/>
          </a:stretch>
        </p:blipFill>
        <p:spPr bwMode="auto">
          <a:xfrm>
            <a:off x="4787900" y="1341438"/>
            <a:ext cx="4176713" cy="4176712"/>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p:cNvSpPr>
          <p:nvPr>
            <p:ph type="title"/>
          </p:nvPr>
        </p:nvSpPr>
        <p:spPr bwMode="auto">
          <a:xfrm>
            <a:off x="473069" y="230116"/>
            <a:ext cx="8216919" cy="862090"/>
          </a:xfrm>
        </p:spPr>
        <p:txBody>
          <a:bodyPr wrap="square" lIns="91440" tIns="45720" rIns="91440" bIns="45720" numCol="1" anchorCtr="0" compatLnSpc="1">
            <a:prstTxWarp prst="textNoShape">
              <a:avLst/>
            </a:prstTxWarp>
          </a:bodyPr>
          <a:lstStyle/>
          <a:p>
            <a:pPr algn="ctr">
              <a:defRPr/>
            </a:pPr>
            <a:r>
              <a:rPr lang="es-ES" sz="4000" smtClean="0">
                <a:effectLst/>
              </a:rPr>
              <a:t>Reino</a:t>
            </a:r>
          </a:p>
        </p:txBody>
      </p:sp>
      <p:sp>
        <p:nvSpPr>
          <p:cNvPr id="22531" name="Rectangle 3"/>
          <p:cNvSpPr>
            <a:spLocks noGrp="1"/>
          </p:cNvSpPr>
          <p:nvPr>
            <p:ph type="body" sz="half" idx="1"/>
          </p:nvPr>
        </p:nvSpPr>
        <p:spPr>
          <a:xfrm>
            <a:off x="323850" y="1773238"/>
            <a:ext cx="4244975" cy="4035425"/>
          </a:xfrm>
        </p:spPr>
        <p:txBody>
          <a:bodyPr/>
          <a:lstStyle/>
          <a:p>
            <a:pPr>
              <a:lnSpc>
                <a:spcPct val="90000"/>
              </a:lnSpc>
            </a:pPr>
            <a:r>
              <a:rPr lang="es-ES" sz="1800" smtClean="0"/>
              <a:t>En biología, reino es cada una de las grandes subdivisiones en que se consideran distribuidos los seres naturales, por razón de sus caracteres comunes.</a:t>
            </a:r>
          </a:p>
          <a:p>
            <a:pPr>
              <a:lnSpc>
                <a:spcPct val="90000"/>
              </a:lnSpc>
            </a:pPr>
            <a:endParaRPr lang="es-ES" sz="1800" smtClean="0"/>
          </a:p>
          <a:p>
            <a:pPr>
              <a:lnSpc>
                <a:spcPct val="90000"/>
              </a:lnSpc>
            </a:pPr>
            <a:r>
              <a:rPr lang="es-ES" sz="1800" smtClean="0"/>
              <a:t>La primera organización en reinos se debe a Aristóteles, que diferencia todas las entidades de la naturaleza en los conocidos reinos animal y vegetal.</a:t>
            </a:r>
          </a:p>
        </p:txBody>
      </p:sp>
      <p:sp>
        <p:nvSpPr>
          <p:cNvPr id="22536" name="Rectangle 8"/>
          <p:cNvSpPr>
            <a:spLocks noGrp="1"/>
          </p:cNvSpPr>
          <p:nvPr>
            <p:ph type="body" sz="half" idx="4294967295"/>
          </p:nvPr>
        </p:nvSpPr>
        <p:spPr>
          <a:xfrm>
            <a:off x="5292725" y="981075"/>
            <a:ext cx="3384550" cy="5616575"/>
          </a:xfrm>
        </p:spPr>
        <p:txBody>
          <a:bodyPr/>
          <a:lstStyle/>
          <a:p>
            <a:pPr>
              <a:lnSpc>
                <a:spcPct val="90000"/>
              </a:lnSpc>
            </a:pPr>
            <a:r>
              <a:rPr lang="en-US" sz="2100" smtClean="0"/>
              <a:t>Reino </a:t>
            </a:r>
            <a:r>
              <a:rPr lang="en-US" sz="2100" b="1" smtClean="0"/>
              <a:t>MONERA: </a:t>
            </a:r>
          </a:p>
          <a:p>
            <a:pPr>
              <a:lnSpc>
                <a:spcPct val="90000"/>
              </a:lnSpc>
            </a:pPr>
            <a:r>
              <a:rPr lang="en-US" sz="1500" smtClean="0"/>
              <a:t>procariota</a:t>
            </a:r>
          </a:p>
          <a:p>
            <a:pPr>
              <a:lnSpc>
                <a:spcPct val="90000"/>
              </a:lnSpc>
            </a:pPr>
            <a:r>
              <a:rPr lang="en-US" sz="1500" smtClean="0"/>
              <a:t>unicelular</a:t>
            </a:r>
          </a:p>
          <a:p>
            <a:pPr>
              <a:lnSpc>
                <a:spcPct val="90000"/>
              </a:lnSpc>
            </a:pPr>
            <a:r>
              <a:rPr lang="en-US" sz="1500" smtClean="0"/>
              <a:t>autrótofos y heterótrofos</a:t>
            </a:r>
          </a:p>
          <a:p>
            <a:pPr>
              <a:lnSpc>
                <a:spcPct val="90000"/>
              </a:lnSpc>
            </a:pPr>
            <a:r>
              <a:rPr lang="en-US" sz="2100" smtClean="0"/>
              <a:t>Reino </a:t>
            </a:r>
            <a:r>
              <a:rPr lang="en-US" sz="2100" b="1" smtClean="0"/>
              <a:t>PROTISTA</a:t>
            </a:r>
          </a:p>
          <a:p>
            <a:pPr>
              <a:lnSpc>
                <a:spcPct val="90000"/>
              </a:lnSpc>
            </a:pPr>
            <a:r>
              <a:rPr lang="en-US" sz="1500" smtClean="0"/>
              <a:t>eucariota</a:t>
            </a:r>
          </a:p>
          <a:p>
            <a:pPr>
              <a:lnSpc>
                <a:spcPct val="90000"/>
              </a:lnSpc>
            </a:pPr>
            <a:r>
              <a:rPr lang="en-US" sz="1500" smtClean="0"/>
              <a:t>unicelular</a:t>
            </a:r>
          </a:p>
          <a:p>
            <a:pPr>
              <a:lnSpc>
                <a:spcPct val="90000"/>
              </a:lnSpc>
            </a:pPr>
            <a:r>
              <a:rPr lang="en-US" sz="1500" smtClean="0"/>
              <a:t>autrótofos y heterótrofos</a:t>
            </a:r>
            <a:endParaRPr lang="en-US" sz="2100" smtClean="0"/>
          </a:p>
          <a:p>
            <a:pPr>
              <a:lnSpc>
                <a:spcPct val="90000"/>
              </a:lnSpc>
            </a:pPr>
            <a:r>
              <a:rPr lang="en-US" sz="2100" smtClean="0"/>
              <a:t>Reino </a:t>
            </a:r>
            <a:r>
              <a:rPr lang="en-US" sz="2100" b="1" smtClean="0"/>
              <a:t>FUNGI</a:t>
            </a:r>
          </a:p>
          <a:p>
            <a:pPr>
              <a:lnSpc>
                <a:spcPct val="90000"/>
              </a:lnSpc>
            </a:pPr>
            <a:r>
              <a:rPr lang="en-US" sz="1500" smtClean="0"/>
              <a:t>eucariota</a:t>
            </a:r>
          </a:p>
          <a:p>
            <a:pPr>
              <a:lnSpc>
                <a:spcPct val="90000"/>
              </a:lnSpc>
            </a:pPr>
            <a:r>
              <a:rPr lang="en-US" sz="1500" smtClean="0"/>
              <a:t>multicelular</a:t>
            </a:r>
          </a:p>
          <a:p>
            <a:pPr>
              <a:lnSpc>
                <a:spcPct val="90000"/>
              </a:lnSpc>
            </a:pPr>
            <a:r>
              <a:rPr lang="en-US" sz="1500" smtClean="0"/>
              <a:t>Heterótrofo (saprófago)</a:t>
            </a:r>
            <a:endParaRPr lang="en-US" sz="2100" smtClean="0"/>
          </a:p>
          <a:p>
            <a:pPr>
              <a:lnSpc>
                <a:spcPct val="90000"/>
              </a:lnSpc>
            </a:pPr>
            <a:r>
              <a:rPr lang="en-US" sz="2100" smtClean="0"/>
              <a:t>Reino </a:t>
            </a:r>
            <a:r>
              <a:rPr lang="en-US" sz="2100" b="1" smtClean="0"/>
              <a:t>PLANTAE</a:t>
            </a:r>
          </a:p>
          <a:p>
            <a:pPr>
              <a:lnSpc>
                <a:spcPct val="90000"/>
              </a:lnSpc>
            </a:pPr>
            <a:r>
              <a:rPr lang="en-US" sz="1500" smtClean="0"/>
              <a:t>eucariota</a:t>
            </a:r>
          </a:p>
          <a:p>
            <a:pPr>
              <a:lnSpc>
                <a:spcPct val="90000"/>
              </a:lnSpc>
            </a:pPr>
            <a:r>
              <a:rPr lang="en-US" sz="1500" smtClean="0"/>
              <a:t>multicelular</a:t>
            </a:r>
          </a:p>
          <a:p>
            <a:pPr>
              <a:lnSpc>
                <a:spcPct val="90000"/>
              </a:lnSpc>
            </a:pPr>
            <a:r>
              <a:rPr lang="en-US" sz="1500" smtClean="0"/>
              <a:t>autótrofa</a:t>
            </a:r>
          </a:p>
          <a:p>
            <a:pPr>
              <a:lnSpc>
                <a:spcPct val="90000"/>
              </a:lnSpc>
            </a:pPr>
            <a:r>
              <a:rPr lang="en-US" sz="2100" smtClean="0"/>
              <a:t>Reino </a:t>
            </a:r>
            <a:r>
              <a:rPr lang="en-US" sz="2100" b="1" smtClean="0"/>
              <a:t>ANIMALIA</a:t>
            </a:r>
          </a:p>
          <a:p>
            <a:pPr>
              <a:lnSpc>
                <a:spcPct val="90000"/>
              </a:lnSpc>
            </a:pPr>
            <a:r>
              <a:rPr lang="en-US" sz="1500" smtClean="0"/>
              <a:t>eucariota</a:t>
            </a:r>
          </a:p>
          <a:p>
            <a:pPr>
              <a:lnSpc>
                <a:spcPct val="90000"/>
              </a:lnSpc>
            </a:pPr>
            <a:r>
              <a:rPr lang="en-US" sz="1500" smtClean="0"/>
              <a:t>multicelular</a:t>
            </a:r>
          </a:p>
          <a:p>
            <a:pPr>
              <a:lnSpc>
                <a:spcPct val="90000"/>
              </a:lnSpc>
            </a:pPr>
            <a:r>
              <a:rPr lang="es-ES" sz="1500" smtClean="0"/>
              <a:t>heterótrofos que ingieren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p:cNvSpPr>
          <p:nvPr>
            <p:ph type="body" sz="half" idx="1"/>
          </p:nvPr>
        </p:nvSpPr>
        <p:spPr>
          <a:xfrm>
            <a:off x="468313" y="1196975"/>
            <a:ext cx="4038600" cy="4319588"/>
          </a:xfrm>
        </p:spPr>
        <p:txBody>
          <a:bodyPr/>
          <a:lstStyle/>
          <a:p>
            <a:pPr algn="ctr">
              <a:lnSpc>
                <a:spcPct val="90000"/>
              </a:lnSpc>
              <a:buFont typeface="Wingdings 3" pitchFamily="18" charset="2"/>
              <a:buNone/>
            </a:pPr>
            <a:r>
              <a:rPr lang="es-ES" sz="3400" b="1" smtClean="0">
                <a:solidFill>
                  <a:schemeClr val="tx2"/>
                </a:solidFill>
              </a:rPr>
              <a:t>Phylum-Filo</a:t>
            </a:r>
          </a:p>
          <a:p>
            <a:pPr algn="ctr">
              <a:lnSpc>
                <a:spcPct val="90000"/>
              </a:lnSpc>
              <a:buFont typeface="Wingdings 3" pitchFamily="18" charset="2"/>
              <a:buNone/>
            </a:pPr>
            <a:endParaRPr lang="es-ES" sz="2000" b="1" smtClean="0">
              <a:solidFill>
                <a:schemeClr val="tx2"/>
              </a:solidFill>
            </a:endParaRPr>
          </a:p>
          <a:p>
            <a:pPr>
              <a:lnSpc>
                <a:spcPct val="90000"/>
              </a:lnSpc>
            </a:pPr>
            <a:r>
              <a:rPr lang="es-ES" sz="2000" smtClean="0"/>
              <a:t>En zoología, el Filo es una categoría taxonómica que está entre el Reino y la Clase.  Se utiliza para subdividir el Reino Animal y el Reino Protista.</a:t>
            </a:r>
          </a:p>
          <a:p>
            <a:pPr>
              <a:lnSpc>
                <a:spcPct val="90000"/>
              </a:lnSpc>
            </a:pPr>
            <a:endParaRPr lang="es-ES" sz="2000" smtClean="0"/>
          </a:p>
          <a:p>
            <a:pPr>
              <a:lnSpc>
                <a:spcPct val="90000"/>
              </a:lnSpc>
            </a:pPr>
            <a:r>
              <a:rPr lang="es-ES" sz="2000" smtClean="0"/>
              <a:t>En Botánica (Reino Plantae), se suele emplear el término División en lugar de filo, siendo ambos términos equivalentes.</a:t>
            </a:r>
          </a:p>
          <a:p>
            <a:pPr>
              <a:lnSpc>
                <a:spcPct val="90000"/>
              </a:lnSpc>
            </a:pPr>
            <a:endParaRPr lang="es-ES" sz="2000" smtClean="0"/>
          </a:p>
        </p:txBody>
      </p:sp>
      <p:sp>
        <p:nvSpPr>
          <p:cNvPr id="23561" name="Rectangle 9"/>
          <p:cNvSpPr>
            <a:spLocks noGrp="1"/>
          </p:cNvSpPr>
          <p:nvPr>
            <p:ph type="body" sz="half" idx="4294967295"/>
          </p:nvPr>
        </p:nvSpPr>
        <p:spPr>
          <a:xfrm>
            <a:off x="4648200" y="476250"/>
            <a:ext cx="4038600" cy="5761038"/>
          </a:xfrm>
        </p:spPr>
        <p:txBody>
          <a:bodyPr/>
          <a:lstStyle/>
          <a:p>
            <a:pPr algn="ctr">
              <a:lnSpc>
                <a:spcPct val="90000"/>
              </a:lnSpc>
              <a:buFont typeface="Wingdings 3" pitchFamily="18" charset="2"/>
              <a:buNone/>
            </a:pPr>
            <a:r>
              <a:rPr lang="es-ES" sz="3400" b="1" smtClean="0">
                <a:solidFill>
                  <a:schemeClr val="tx2"/>
                </a:solidFill>
              </a:rPr>
              <a:t>Clase</a:t>
            </a:r>
          </a:p>
          <a:p>
            <a:pPr algn="ctr">
              <a:lnSpc>
                <a:spcPct val="90000"/>
              </a:lnSpc>
              <a:buFont typeface="Wingdings 3" pitchFamily="18" charset="2"/>
              <a:buNone/>
            </a:pPr>
            <a:endParaRPr lang="es-ES" sz="3400" b="1" smtClean="0">
              <a:solidFill>
                <a:schemeClr val="tx2"/>
              </a:solidFill>
            </a:endParaRPr>
          </a:p>
          <a:p>
            <a:pPr>
              <a:lnSpc>
                <a:spcPct val="90000"/>
              </a:lnSpc>
            </a:pPr>
            <a:r>
              <a:rPr lang="es-ES" sz="2000" smtClean="0"/>
              <a:t>Es un grupo taxonómico que comprende varios órdenes de plantas o animales con muchos caracteres comunes</a:t>
            </a:r>
            <a:r>
              <a:rPr lang="es-ES" sz="2300" b="1" smtClean="0"/>
              <a:t>.</a:t>
            </a:r>
          </a:p>
          <a:p>
            <a:pPr>
              <a:lnSpc>
                <a:spcPct val="90000"/>
              </a:lnSpc>
            </a:pPr>
            <a:endParaRPr lang="es-ES" sz="2300" b="1" smtClean="0"/>
          </a:p>
          <a:p>
            <a:pPr algn="ctr">
              <a:lnSpc>
                <a:spcPct val="90000"/>
              </a:lnSpc>
              <a:buFont typeface="Wingdings 3" pitchFamily="18" charset="2"/>
              <a:buNone/>
            </a:pPr>
            <a:endParaRPr lang="es-ES" sz="3200" b="1" smtClean="0">
              <a:solidFill>
                <a:schemeClr val="tx2"/>
              </a:solidFill>
            </a:endParaRPr>
          </a:p>
          <a:p>
            <a:pPr algn="ctr">
              <a:lnSpc>
                <a:spcPct val="90000"/>
              </a:lnSpc>
              <a:buFont typeface="Wingdings 3" pitchFamily="18" charset="2"/>
              <a:buNone/>
            </a:pPr>
            <a:r>
              <a:rPr lang="es-ES" sz="3400" b="1" smtClean="0">
                <a:solidFill>
                  <a:schemeClr val="tx2"/>
                </a:solidFill>
              </a:rPr>
              <a:t>Orden</a:t>
            </a:r>
          </a:p>
          <a:p>
            <a:pPr algn="ctr">
              <a:lnSpc>
                <a:spcPct val="90000"/>
              </a:lnSpc>
              <a:buFont typeface="Wingdings 3" pitchFamily="18" charset="2"/>
              <a:buNone/>
            </a:pPr>
            <a:endParaRPr lang="es-ES" sz="3400" b="1" smtClean="0">
              <a:solidFill>
                <a:schemeClr val="tx2"/>
              </a:solidFill>
            </a:endParaRPr>
          </a:p>
          <a:p>
            <a:pPr>
              <a:lnSpc>
                <a:spcPct val="90000"/>
              </a:lnSpc>
            </a:pPr>
            <a:r>
              <a:rPr lang="es-ES" sz="2000" smtClean="0"/>
              <a:t>Especifica la categoría o rango taxonómico del grupo, más amplio que el de familia y menos amplio que el de clase.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9" name="Rectangle 5"/>
          <p:cNvSpPr>
            <a:spLocks noGrp="1"/>
          </p:cNvSpPr>
          <p:nvPr>
            <p:ph type="body" sz="half" idx="1"/>
          </p:nvPr>
        </p:nvSpPr>
        <p:spPr>
          <a:xfrm>
            <a:off x="468313" y="404813"/>
            <a:ext cx="4038600" cy="5457825"/>
          </a:xfrm>
        </p:spPr>
        <p:txBody>
          <a:bodyPr/>
          <a:lstStyle/>
          <a:p>
            <a:pPr algn="ctr">
              <a:lnSpc>
                <a:spcPct val="80000"/>
              </a:lnSpc>
              <a:buFont typeface="Wingdings 3" pitchFamily="18" charset="2"/>
              <a:buNone/>
            </a:pPr>
            <a:r>
              <a:rPr lang="es-ES" sz="3400" b="1" smtClean="0">
                <a:solidFill>
                  <a:schemeClr val="tx2"/>
                </a:solidFill>
              </a:rPr>
              <a:t>Familia</a:t>
            </a:r>
          </a:p>
          <a:p>
            <a:pPr algn="ctr">
              <a:lnSpc>
                <a:spcPct val="80000"/>
              </a:lnSpc>
              <a:buFont typeface="Wingdings 3" pitchFamily="18" charset="2"/>
              <a:buNone/>
            </a:pPr>
            <a:endParaRPr lang="es-ES" sz="3400" b="1" smtClean="0"/>
          </a:p>
          <a:p>
            <a:pPr>
              <a:lnSpc>
                <a:spcPct val="80000"/>
              </a:lnSpc>
            </a:pPr>
            <a:r>
              <a:rPr lang="es-ES" sz="2000" smtClean="0"/>
              <a:t>La familia está por debajo del orden y por encima del género. En la clasificación moderna el nombre que designa la familia procede de un género de la familia denominado el género tipo. </a:t>
            </a:r>
          </a:p>
          <a:p>
            <a:pPr>
              <a:lnSpc>
                <a:spcPct val="80000"/>
              </a:lnSpc>
            </a:pPr>
            <a:endParaRPr lang="es-ES" sz="2000" smtClean="0"/>
          </a:p>
          <a:p>
            <a:pPr>
              <a:lnSpc>
                <a:spcPct val="80000"/>
              </a:lnSpc>
            </a:pPr>
            <a:r>
              <a:rPr lang="es-ES" sz="2000" smtClean="0"/>
              <a:t>Los nombres de las familias de animales finalizan siempre en </a:t>
            </a:r>
            <a:r>
              <a:rPr lang="es-ES" sz="2000" i="1" smtClean="0"/>
              <a:t>idae</a:t>
            </a:r>
            <a:r>
              <a:rPr lang="es-ES" sz="2000" smtClean="0"/>
              <a:t>, como </a:t>
            </a:r>
            <a:r>
              <a:rPr lang="es-ES" sz="2000" i="1" smtClean="0"/>
              <a:t>Equidae</a:t>
            </a:r>
            <a:r>
              <a:rPr lang="es-ES" sz="2000" smtClean="0"/>
              <a:t>, la familia de los caballos.</a:t>
            </a:r>
          </a:p>
          <a:p>
            <a:pPr>
              <a:lnSpc>
                <a:spcPct val="80000"/>
              </a:lnSpc>
            </a:pPr>
            <a:endParaRPr lang="es-ES" sz="2000" smtClean="0"/>
          </a:p>
          <a:p>
            <a:pPr>
              <a:lnSpc>
                <a:spcPct val="80000"/>
              </a:lnSpc>
            </a:pPr>
            <a:r>
              <a:rPr lang="es-ES" sz="2000" smtClean="0"/>
              <a:t>Los nombres de las plantas casi siempre terminan en </a:t>
            </a:r>
            <a:r>
              <a:rPr lang="es-ES" sz="2000" i="1" smtClean="0"/>
              <a:t>aceae,</a:t>
            </a:r>
            <a:r>
              <a:rPr lang="es-ES" sz="2000" smtClean="0"/>
              <a:t> como en </a:t>
            </a:r>
            <a:r>
              <a:rPr lang="es-ES" sz="2000" i="1" smtClean="0"/>
              <a:t>Dipsacaceae</a:t>
            </a:r>
            <a:r>
              <a:rPr lang="es-ES" sz="2000" smtClean="0"/>
              <a:t>, la familia de la cardencha. </a:t>
            </a:r>
          </a:p>
        </p:txBody>
      </p:sp>
      <p:sp>
        <p:nvSpPr>
          <p:cNvPr id="52230" name="Rectangle 6"/>
          <p:cNvSpPr>
            <a:spLocks noGrp="1"/>
          </p:cNvSpPr>
          <p:nvPr>
            <p:ph type="body" sz="half" idx="2"/>
          </p:nvPr>
        </p:nvSpPr>
        <p:spPr>
          <a:xfrm>
            <a:off x="4716463" y="333375"/>
            <a:ext cx="4100512" cy="6048375"/>
          </a:xfrm>
        </p:spPr>
        <p:txBody>
          <a:bodyPr/>
          <a:lstStyle/>
          <a:p>
            <a:pPr>
              <a:lnSpc>
                <a:spcPct val="80000"/>
              </a:lnSpc>
            </a:pPr>
            <a:endParaRPr lang="es-ES" sz="1600" smtClean="0"/>
          </a:p>
          <a:p>
            <a:pPr>
              <a:lnSpc>
                <a:spcPct val="80000"/>
              </a:lnSpc>
            </a:pPr>
            <a:endParaRPr lang="es-ES" sz="1600" smtClean="0"/>
          </a:p>
          <a:p>
            <a:pPr>
              <a:lnSpc>
                <a:spcPct val="80000"/>
              </a:lnSpc>
            </a:pPr>
            <a:endParaRPr lang="es-ES" sz="1600" smtClean="0"/>
          </a:p>
          <a:p>
            <a:pPr>
              <a:lnSpc>
                <a:spcPct val="80000"/>
              </a:lnSpc>
            </a:pPr>
            <a:endParaRPr lang="es-ES" sz="1600" smtClean="0"/>
          </a:p>
          <a:p>
            <a:pPr>
              <a:lnSpc>
                <a:spcPct val="80000"/>
              </a:lnSpc>
            </a:pPr>
            <a:endParaRPr lang="es-ES" sz="1600" smtClean="0"/>
          </a:p>
          <a:p>
            <a:pPr>
              <a:lnSpc>
                <a:spcPct val="80000"/>
              </a:lnSpc>
            </a:pPr>
            <a:endParaRPr lang="es-ES" sz="1600" smtClean="0"/>
          </a:p>
          <a:p>
            <a:pPr>
              <a:lnSpc>
                <a:spcPct val="80000"/>
              </a:lnSpc>
            </a:pPr>
            <a:endParaRPr lang="es-ES" sz="1600" smtClean="0"/>
          </a:p>
          <a:p>
            <a:pPr>
              <a:lnSpc>
                <a:spcPct val="80000"/>
              </a:lnSpc>
            </a:pPr>
            <a:endParaRPr lang="es-ES" sz="1600" smtClean="0"/>
          </a:p>
          <a:p>
            <a:pPr>
              <a:lnSpc>
                <a:spcPct val="80000"/>
              </a:lnSpc>
            </a:pPr>
            <a:endParaRPr lang="es-ES" sz="1600" smtClean="0"/>
          </a:p>
          <a:p>
            <a:pPr>
              <a:lnSpc>
                <a:spcPct val="80000"/>
              </a:lnSpc>
            </a:pPr>
            <a:endParaRPr lang="es-ES" sz="1600" smtClean="0"/>
          </a:p>
          <a:p>
            <a:pPr>
              <a:lnSpc>
                <a:spcPct val="80000"/>
              </a:lnSpc>
            </a:pPr>
            <a:endParaRPr lang="es-ES" sz="1600" smtClean="0"/>
          </a:p>
          <a:p>
            <a:pPr>
              <a:lnSpc>
                <a:spcPct val="80000"/>
              </a:lnSpc>
            </a:pPr>
            <a:endParaRPr lang="es-ES" sz="1600" smtClean="0"/>
          </a:p>
          <a:p>
            <a:pPr>
              <a:lnSpc>
                <a:spcPct val="80000"/>
              </a:lnSpc>
              <a:buFont typeface="Wingdings 3" pitchFamily="18" charset="2"/>
              <a:buNone/>
            </a:pPr>
            <a:endParaRPr lang="es-ES" sz="1600" smtClean="0"/>
          </a:p>
          <a:p>
            <a:pPr>
              <a:lnSpc>
                <a:spcPct val="80000"/>
              </a:lnSpc>
              <a:buFont typeface="Wingdings 3" pitchFamily="18" charset="2"/>
              <a:buNone/>
            </a:pPr>
            <a:endParaRPr lang="es-ES" sz="1600" smtClean="0"/>
          </a:p>
          <a:p>
            <a:pPr>
              <a:lnSpc>
                <a:spcPct val="80000"/>
              </a:lnSpc>
              <a:buFont typeface="Wingdings 3" pitchFamily="18" charset="2"/>
              <a:buNone/>
            </a:pPr>
            <a:endParaRPr lang="es-ES" sz="1600" smtClean="0"/>
          </a:p>
          <a:p>
            <a:pPr>
              <a:lnSpc>
                <a:spcPct val="80000"/>
              </a:lnSpc>
              <a:buFont typeface="Wingdings 3" pitchFamily="18" charset="2"/>
              <a:buNone/>
            </a:pPr>
            <a:endParaRPr lang="es-ES" sz="1600" b="1" smtClean="0"/>
          </a:p>
          <a:p>
            <a:pPr>
              <a:lnSpc>
                <a:spcPct val="80000"/>
              </a:lnSpc>
              <a:buFont typeface="Wingdings 3" pitchFamily="18" charset="2"/>
              <a:buNone/>
            </a:pPr>
            <a:endParaRPr lang="es-ES" sz="1600" b="1" smtClean="0"/>
          </a:p>
          <a:p>
            <a:pPr>
              <a:lnSpc>
                <a:spcPct val="80000"/>
              </a:lnSpc>
              <a:buFont typeface="Wingdings 3" pitchFamily="18" charset="2"/>
              <a:buNone/>
            </a:pPr>
            <a:endParaRPr lang="es-ES" sz="1600" b="1" smtClean="0"/>
          </a:p>
          <a:p>
            <a:pPr>
              <a:lnSpc>
                <a:spcPct val="80000"/>
              </a:lnSpc>
              <a:buFont typeface="Wingdings 3" pitchFamily="18" charset="2"/>
              <a:buNone/>
            </a:pPr>
            <a:endParaRPr lang="es-ES" sz="1600" b="1" smtClean="0"/>
          </a:p>
          <a:p>
            <a:pPr>
              <a:lnSpc>
                <a:spcPct val="80000"/>
              </a:lnSpc>
              <a:buFont typeface="Wingdings 3" pitchFamily="18" charset="2"/>
              <a:buNone/>
            </a:pPr>
            <a:r>
              <a:rPr lang="es-ES" sz="1600" b="1" smtClean="0"/>
              <a:t>Clase:</a:t>
            </a:r>
            <a:r>
              <a:rPr lang="es-ES" sz="1600" smtClean="0"/>
              <a:t> Mammalia (mamíferos)</a:t>
            </a:r>
          </a:p>
          <a:p>
            <a:pPr>
              <a:lnSpc>
                <a:spcPct val="80000"/>
              </a:lnSpc>
              <a:buFont typeface="Wingdings 3" pitchFamily="18" charset="2"/>
              <a:buNone/>
            </a:pPr>
            <a:r>
              <a:rPr lang="es-ES" sz="1600" b="1" smtClean="0"/>
              <a:t>Orden:</a:t>
            </a:r>
            <a:r>
              <a:rPr lang="es-ES" sz="1600" smtClean="0"/>
              <a:t> Carnívora</a:t>
            </a:r>
            <a:endParaRPr lang="es-ES" sz="1600" b="1" smtClean="0"/>
          </a:p>
          <a:p>
            <a:pPr>
              <a:lnSpc>
                <a:spcPct val="80000"/>
              </a:lnSpc>
              <a:buFont typeface="Wingdings 3" pitchFamily="18" charset="2"/>
              <a:buNone/>
            </a:pPr>
            <a:r>
              <a:rPr lang="es-ES" sz="1600" b="1" smtClean="0"/>
              <a:t>Familia:</a:t>
            </a:r>
            <a:r>
              <a:rPr lang="es-ES" sz="1600" smtClean="0"/>
              <a:t> Felidae (felinos)</a:t>
            </a:r>
            <a:endParaRPr lang="es-ES" sz="1600" b="1" smtClean="0"/>
          </a:p>
          <a:p>
            <a:pPr>
              <a:lnSpc>
                <a:spcPct val="80000"/>
              </a:lnSpc>
              <a:buFont typeface="Wingdings 3" pitchFamily="18" charset="2"/>
              <a:buNone/>
            </a:pPr>
            <a:r>
              <a:rPr lang="es-ES" sz="1600" b="1" smtClean="0"/>
              <a:t>Nombre científico:</a:t>
            </a:r>
            <a:r>
              <a:rPr lang="es-ES" sz="1600" smtClean="0"/>
              <a:t> </a:t>
            </a:r>
            <a:r>
              <a:rPr lang="es-ES" sz="1600" i="1" smtClean="0"/>
              <a:t>Felis silvestris</a:t>
            </a:r>
          </a:p>
          <a:p>
            <a:pPr>
              <a:lnSpc>
                <a:spcPct val="80000"/>
              </a:lnSpc>
              <a:buFont typeface="Wingdings 3" pitchFamily="18" charset="2"/>
              <a:buNone/>
            </a:pPr>
            <a:r>
              <a:rPr lang="es-ES" sz="1600" b="1" smtClean="0"/>
              <a:t>Nombre común:</a:t>
            </a:r>
            <a:r>
              <a:rPr lang="es-ES" sz="1600" smtClean="0"/>
              <a:t> Gato montés</a:t>
            </a:r>
          </a:p>
        </p:txBody>
      </p:sp>
      <p:pic>
        <p:nvPicPr>
          <p:cNvPr id="52231" name="Picture 7" descr="bobcat"/>
          <p:cNvPicPr>
            <a:picLocks noChangeAspect="1" noChangeArrowheads="1"/>
          </p:cNvPicPr>
          <p:nvPr/>
        </p:nvPicPr>
        <p:blipFill>
          <a:blip r:embed="rId2"/>
          <a:srcRect/>
          <a:stretch>
            <a:fillRect/>
          </a:stretch>
        </p:blipFill>
        <p:spPr bwMode="auto">
          <a:xfrm>
            <a:off x="5148263" y="549275"/>
            <a:ext cx="3186112" cy="4321175"/>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p:cNvSpPr>
          <p:nvPr>
            <p:ph type="title" idx="4294967295"/>
          </p:nvPr>
        </p:nvSpPr>
        <p:spPr bwMode="auto">
          <a:xfrm>
            <a:off x="468313" y="188913"/>
            <a:ext cx="8229600" cy="792162"/>
          </a:xfrm>
          <a:noFill/>
        </p:spPr>
        <p:txBody>
          <a:bodyPr wrap="square" lIns="91440" tIns="45720" rIns="91440" bIns="45720" numCol="1" anchorCtr="0" compatLnSpc="1">
            <a:prstTxWarp prst="textNoShape">
              <a:avLst/>
            </a:prstTxWarp>
          </a:bodyPr>
          <a:lstStyle/>
          <a:p>
            <a:pPr algn="ctr"/>
            <a:r>
              <a:rPr lang="es-ES" smtClean="0">
                <a:effectLst/>
              </a:rPr>
              <a:t>SUMARIO</a:t>
            </a:r>
          </a:p>
        </p:txBody>
      </p:sp>
      <p:sp>
        <p:nvSpPr>
          <p:cNvPr id="45059" name="Rectangle 3"/>
          <p:cNvSpPr>
            <a:spLocks noGrp="1"/>
          </p:cNvSpPr>
          <p:nvPr>
            <p:ph type="body" idx="4294967295"/>
          </p:nvPr>
        </p:nvSpPr>
        <p:spPr>
          <a:xfrm>
            <a:off x="1116013" y="1196975"/>
            <a:ext cx="7058025" cy="3960813"/>
          </a:xfrm>
        </p:spPr>
        <p:txBody>
          <a:bodyPr/>
          <a:lstStyle/>
          <a:p>
            <a:pPr marL="623888" indent="-514350">
              <a:lnSpc>
                <a:spcPct val="90000"/>
              </a:lnSpc>
              <a:buFont typeface="Wingdings" pitchFamily="2" charset="2"/>
              <a:buChar char="Ø"/>
            </a:pPr>
            <a:r>
              <a:rPr lang="es-MX" sz="2400" smtClean="0"/>
              <a:t>El estudio de la ciencia</a:t>
            </a:r>
          </a:p>
          <a:p>
            <a:pPr marL="623888" indent="-514350">
              <a:lnSpc>
                <a:spcPct val="90000"/>
              </a:lnSpc>
              <a:buFont typeface="Wingdings" pitchFamily="2" charset="2"/>
              <a:buChar char="Ø"/>
            </a:pPr>
            <a:r>
              <a:rPr lang="es-ES" sz="2400" smtClean="0"/>
              <a:t>Origen de los seres vivos</a:t>
            </a:r>
            <a:endParaRPr lang="es-MX" sz="2400" smtClean="0"/>
          </a:p>
          <a:p>
            <a:pPr marL="623888" indent="-514350">
              <a:lnSpc>
                <a:spcPct val="90000"/>
              </a:lnSpc>
              <a:buFont typeface="Wingdings" pitchFamily="2" charset="2"/>
              <a:buChar char="Ø"/>
            </a:pPr>
            <a:r>
              <a:rPr lang="es-ES" sz="2400" smtClean="0"/>
              <a:t>¿Qué es la vida?</a:t>
            </a:r>
          </a:p>
          <a:p>
            <a:pPr marL="623888" indent="-514350">
              <a:lnSpc>
                <a:spcPct val="90000"/>
              </a:lnSpc>
              <a:buFont typeface="Wingdings" pitchFamily="2" charset="2"/>
              <a:buChar char="Ø"/>
            </a:pPr>
            <a:r>
              <a:rPr lang="es-ES" sz="2400" smtClean="0"/>
              <a:t>Evolución</a:t>
            </a:r>
            <a:endParaRPr lang="es-ES" sz="2400" smtClean="0">
              <a:effectLst>
                <a:outerShdw blurRad="38100" dist="38100" dir="2700000" algn="tl">
                  <a:srgbClr val="C0C0C0"/>
                </a:outerShdw>
              </a:effectLst>
            </a:endParaRPr>
          </a:p>
          <a:p>
            <a:pPr marL="623888" indent="-514350">
              <a:lnSpc>
                <a:spcPct val="90000"/>
              </a:lnSpc>
              <a:buClr>
                <a:srgbClr val="FE3934"/>
              </a:buClr>
              <a:buFont typeface="Wingdings" pitchFamily="2" charset="2"/>
              <a:buChar char="Ø"/>
            </a:pPr>
            <a:r>
              <a:rPr lang="es-ES" sz="2400" smtClean="0"/>
              <a:t>Clasificación de los seres vivos</a:t>
            </a:r>
          </a:p>
          <a:p>
            <a:pPr marL="623888" indent="-514350">
              <a:lnSpc>
                <a:spcPct val="90000"/>
              </a:lnSpc>
              <a:buClr>
                <a:srgbClr val="FE3934"/>
              </a:buClr>
              <a:buFont typeface="Wingdings" pitchFamily="2" charset="2"/>
              <a:buAutoNum type="arabicPeriod"/>
            </a:pPr>
            <a:r>
              <a:rPr lang="es-ES" sz="2400" smtClean="0"/>
              <a:t>Historia de la clasificación</a:t>
            </a:r>
          </a:p>
          <a:p>
            <a:pPr marL="623888" indent="-514350">
              <a:lnSpc>
                <a:spcPct val="90000"/>
              </a:lnSpc>
              <a:buClr>
                <a:srgbClr val="FE3934"/>
              </a:buClr>
              <a:buFont typeface="Wingdings" pitchFamily="2" charset="2"/>
              <a:buAutoNum type="arabicPeriod"/>
            </a:pPr>
            <a:r>
              <a:rPr lang="es-ES" sz="2400" smtClean="0"/>
              <a:t>Taxonomía</a:t>
            </a:r>
          </a:p>
          <a:p>
            <a:pPr marL="623888" indent="-514350">
              <a:lnSpc>
                <a:spcPct val="90000"/>
              </a:lnSpc>
              <a:buClr>
                <a:srgbClr val="FE3934"/>
              </a:buClr>
              <a:buFont typeface="Wingdings" pitchFamily="2" charset="2"/>
              <a:buAutoNum type="arabicPeriod"/>
            </a:pPr>
            <a:r>
              <a:rPr lang="es-ES" sz="2400" smtClean="0"/>
              <a:t>Los sistemas de clasificación</a:t>
            </a:r>
          </a:p>
          <a:p>
            <a:pPr marL="623888" indent="-514350">
              <a:lnSpc>
                <a:spcPct val="90000"/>
              </a:lnSpc>
              <a:buClr>
                <a:srgbClr val="FE3934"/>
              </a:buClr>
              <a:buFont typeface="Wingdings" pitchFamily="2" charset="2"/>
              <a:buAutoNum type="arabicPeriod"/>
            </a:pPr>
            <a:r>
              <a:rPr lang="es-ES" sz="2400" smtClean="0"/>
              <a:t>Sistema de Linneo</a:t>
            </a:r>
          </a:p>
          <a:p>
            <a:pPr marL="623888" indent="-514350">
              <a:lnSpc>
                <a:spcPct val="90000"/>
              </a:lnSpc>
              <a:buClr>
                <a:srgbClr val="FE3934"/>
              </a:buClr>
              <a:buFont typeface="Wingdings" pitchFamily="2" charset="2"/>
              <a:buAutoNum type="arabicPeriod"/>
            </a:pPr>
            <a:r>
              <a:rPr lang="es-ES" sz="2400" smtClean="0"/>
              <a:t>Nomenclatura binomial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15370" cy="828692"/>
          </a:xfrm>
        </p:spPr>
        <p:txBody>
          <a:bodyPr/>
          <a:lstStyle/>
          <a:p>
            <a:pPr algn="ctr" eaLnBrk="1" fontAlgn="auto" hangingPunct="1">
              <a:spcAft>
                <a:spcPts val="0"/>
              </a:spcAft>
              <a:defRPr/>
            </a:pPr>
            <a:r>
              <a:rPr lang="es-EC" sz="4000" dirty="0" smtClean="0">
                <a:effectLst/>
              </a:rPr>
              <a:t>Historia de la clasificación</a:t>
            </a:r>
            <a:endParaRPr lang="en-US" sz="4000" dirty="0">
              <a:effectLst/>
            </a:endParaRPr>
          </a:p>
        </p:txBody>
      </p:sp>
      <p:sp>
        <p:nvSpPr>
          <p:cNvPr id="12291" name="Content Placeholder 2"/>
          <p:cNvSpPr>
            <a:spLocks noGrp="1"/>
          </p:cNvSpPr>
          <p:nvPr>
            <p:ph sz="half" idx="1"/>
          </p:nvPr>
        </p:nvSpPr>
        <p:spPr>
          <a:xfrm>
            <a:off x="285750" y="1571625"/>
            <a:ext cx="4329113" cy="4233863"/>
          </a:xfrm>
        </p:spPr>
        <p:txBody>
          <a:bodyPr/>
          <a:lstStyle/>
          <a:p>
            <a:pPr eaLnBrk="1" hangingPunct="1">
              <a:lnSpc>
                <a:spcPct val="80000"/>
              </a:lnSpc>
            </a:pPr>
            <a:r>
              <a:rPr lang="es-EC" sz="2400" smtClean="0"/>
              <a:t>Se han descubierto más de un millón de especies de animales y más de 325.000 especies de plantas.</a:t>
            </a:r>
          </a:p>
          <a:p>
            <a:pPr eaLnBrk="1" hangingPunct="1">
              <a:lnSpc>
                <a:spcPct val="80000"/>
              </a:lnSpc>
            </a:pPr>
            <a:endParaRPr lang="es-EC" sz="2400" smtClean="0"/>
          </a:p>
          <a:p>
            <a:pPr eaLnBrk="1" hangingPunct="1">
              <a:lnSpc>
                <a:spcPct val="80000"/>
              </a:lnSpc>
            </a:pPr>
            <a:r>
              <a:rPr lang="es-EC" sz="2400" smtClean="0"/>
              <a:t>La lista aumenta cada año. </a:t>
            </a:r>
          </a:p>
          <a:p>
            <a:pPr eaLnBrk="1" hangingPunct="1">
              <a:lnSpc>
                <a:spcPct val="80000"/>
              </a:lnSpc>
            </a:pPr>
            <a:endParaRPr lang="es-EC" sz="2400" smtClean="0"/>
          </a:p>
          <a:p>
            <a:pPr eaLnBrk="1" hangingPunct="1">
              <a:lnSpc>
                <a:spcPct val="80000"/>
              </a:lnSpc>
            </a:pPr>
            <a:r>
              <a:rPr lang="es-EC" sz="2400" smtClean="0"/>
              <a:t>Con el fin de organizar las diferentes especies, se han desarrollado a través del tiempo sistemas para agrupar o clasificar los organismos.</a:t>
            </a:r>
          </a:p>
        </p:txBody>
      </p:sp>
      <p:sp>
        <p:nvSpPr>
          <p:cNvPr id="12292" name="Text Placeholder 3"/>
          <p:cNvSpPr>
            <a:spLocks noGrp="1"/>
          </p:cNvSpPr>
          <p:nvPr>
            <p:ph type="body" sz="half" idx="2"/>
          </p:nvPr>
        </p:nvSpPr>
        <p:spPr>
          <a:xfrm>
            <a:off x="4648200" y="1571625"/>
            <a:ext cx="4038600" cy="4786313"/>
          </a:xfrm>
        </p:spPr>
        <p:txBody>
          <a:bodyPr/>
          <a:lstStyle/>
          <a:p>
            <a:pPr eaLnBrk="1" hangingPunct="1"/>
            <a:r>
              <a:rPr lang="es-EC" sz="2000" smtClean="0"/>
              <a:t>Los organismos se clasifican para proporcionar una base precisa y nombrarlos igual en todo el mundo; ya que, los nombres comunes pueden inducir a equivocaciones, por ejemplo:</a:t>
            </a:r>
          </a:p>
          <a:p>
            <a:pPr eaLnBrk="1" hangingPunct="1"/>
            <a:endParaRPr lang="es-EC" sz="2000" smtClean="0"/>
          </a:p>
          <a:p>
            <a:pPr lvl="1" eaLnBrk="1" hangingPunct="1">
              <a:lnSpc>
                <a:spcPct val="90000"/>
              </a:lnSpc>
            </a:pPr>
            <a:r>
              <a:rPr lang="es-EC" sz="1800" smtClean="0"/>
              <a:t>caballo de mar--------pez</a:t>
            </a:r>
          </a:p>
          <a:p>
            <a:pPr lvl="1" eaLnBrk="1" hangingPunct="1">
              <a:lnSpc>
                <a:spcPct val="90000"/>
              </a:lnSpc>
            </a:pPr>
            <a:endParaRPr lang="es-EC" sz="1800" smtClean="0"/>
          </a:p>
          <a:p>
            <a:pPr lvl="1" eaLnBrk="1" hangingPunct="1">
              <a:lnSpc>
                <a:spcPct val="90000"/>
              </a:lnSpc>
            </a:pPr>
            <a:r>
              <a:rPr lang="es-EC" sz="1800" smtClean="0"/>
              <a:t>pepino de mar--------animal</a:t>
            </a:r>
          </a:p>
          <a:p>
            <a:pPr lvl="1" eaLnBrk="1" hangingPunct="1">
              <a:lnSpc>
                <a:spcPct val="90000"/>
              </a:lnSpc>
            </a:pPr>
            <a:endParaRPr lang="es-EC" sz="1800" smtClean="0"/>
          </a:p>
          <a:p>
            <a:pPr lvl="1" eaLnBrk="1" hangingPunct="1">
              <a:lnSpc>
                <a:spcPct val="90000"/>
              </a:lnSpc>
            </a:pPr>
            <a:r>
              <a:rPr lang="es-EC" sz="1800" smtClean="0"/>
              <a:t>gusano de aro--------hongo</a:t>
            </a:r>
          </a:p>
          <a:p>
            <a:pPr eaLnBrk="1" hangingPunct="1"/>
            <a:endParaRPr lang="en-US" sz="20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63511" y="439633"/>
            <a:ext cx="8216920" cy="855757"/>
          </a:xfrm>
        </p:spPr>
        <p:txBody>
          <a:bodyPr/>
          <a:lstStyle/>
          <a:p>
            <a:pPr algn="ctr" eaLnBrk="1" fontAlgn="auto" hangingPunct="1">
              <a:spcAft>
                <a:spcPts val="0"/>
              </a:spcAft>
              <a:defRPr/>
            </a:pPr>
            <a:r>
              <a:rPr lang="es-EC" sz="4000" dirty="0">
                <a:effectLst/>
              </a:rPr>
              <a:t>Taxonomía</a:t>
            </a:r>
            <a:endParaRPr lang="es-ES" sz="4000" dirty="0">
              <a:effectLst/>
            </a:endParaRPr>
          </a:p>
        </p:txBody>
      </p:sp>
      <p:sp>
        <p:nvSpPr>
          <p:cNvPr id="13315" name="Rectangle 3"/>
          <p:cNvSpPr>
            <a:spLocks noGrp="1" noChangeArrowheads="1"/>
          </p:cNvSpPr>
          <p:nvPr>
            <p:ph type="body" sz="half" idx="1"/>
          </p:nvPr>
        </p:nvSpPr>
        <p:spPr>
          <a:xfrm>
            <a:off x="323850" y="1700213"/>
            <a:ext cx="4316413" cy="3960812"/>
          </a:xfrm>
        </p:spPr>
        <p:txBody>
          <a:bodyPr/>
          <a:lstStyle/>
          <a:p>
            <a:pPr eaLnBrk="1" hangingPunct="1">
              <a:lnSpc>
                <a:spcPct val="90000"/>
              </a:lnSpc>
            </a:pPr>
            <a:r>
              <a:rPr lang="es-EC" sz="2000" smtClean="0"/>
              <a:t>Del griego </a:t>
            </a:r>
            <a:r>
              <a:rPr lang="es-EC" sz="2000" b="1" i="1" smtClean="0"/>
              <a:t>taxis</a:t>
            </a:r>
            <a:r>
              <a:rPr lang="es-EC" sz="2000" i="1" smtClean="0"/>
              <a:t>, </a:t>
            </a:r>
            <a:r>
              <a:rPr lang="es-EC" sz="2000" smtClean="0"/>
              <a:t>ordenamiento y </a:t>
            </a:r>
            <a:r>
              <a:rPr lang="es-EC" sz="2000" b="1" i="1" smtClean="0"/>
              <a:t>nomos</a:t>
            </a:r>
            <a:r>
              <a:rPr lang="es-EC" sz="2000" smtClean="0"/>
              <a:t>, norma o regla.</a:t>
            </a:r>
          </a:p>
          <a:p>
            <a:pPr eaLnBrk="1" hangingPunct="1">
              <a:lnSpc>
                <a:spcPct val="90000"/>
              </a:lnSpc>
            </a:pPr>
            <a:endParaRPr lang="es-EC" sz="2000" i="1" smtClean="0"/>
          </a:p>
          <a:p>
            <a:pPr eaLnBrk="1" hangingPunct="1">
              <a:lnSpc>
                <a:spcPct val="90000"/>
              </a:lnSpc>
            </a:pPr>
            <a:r>
              <a:rPr lang="es-EC" sz="2000" smtClean="0"/>
              <a:t>Es la ciencia de la clasificación que busca orden en la bio-diversidad.  Identifica y da nombre a los organismos.</a:t>
            </a:r>
          </a:p>
          <a:p>
            <a:pPr eaLnBrk="1" hangingPunct="1">
              <a:lnSpc>
                <a:spcPct val="90000"/>
              </a:lnSpc>
            </a:pPr>
            <a:endParaRPr lang="es-EC" sz="2000" smtClean="0"/>
          </a:p>
          <a:p>
            <a:pPr eaLnBrk="1" hangingPunct="1">
              <a:lnSpc>
                <a:spcPct val="90000"/>
              </a:lnSpc>
            </a:pPr>
            <a:r>
              <a:rPr lang="es-EC" sz="2000" smtClean="0"/>
              <a:t>Un taxónomo es el científico que se especializa en taxonomía. Trata de entender las relaciones entre los organismos para poder identificarlos y darles nombre.</a:t>
            </a:r>
          </a:p>
          <a:p>
            <a:pPr eaLnBrk="1" hangingPunct="1">
              <a:lnSpc>
                <a:spcPct val="90000"/>
              </a:lnSpc>
              <a:buFont typeface="Wingdings 3" pitchFamily="18" charset="2"/>
              <a:buNone/>
            </a:pPr>
            <a:endParaRPr lang="es-EC" sz="2000" smtClean="0"/>
          </a:p>
        </p:txBody>
      </p:sp>
      <p:sp>
        <p:nvSpPr>
          <p:cNvPr id="13320" name="Rectangle 8"/>
          <p:cNvSpPr>
            <a:spLocks noGrp="1"/>
          </p:cNvSpPr>
          <p:nvPr>
            <p:ph type="body" sz="half" idx="4294967295"/>
          </p:nvPr>
        </p:nvSpPr>
        <p:spPr>
          <a:xfrm>
            <a:off x="4648200" y="1484313"/>
            <a:ext cx="4100513" cy="5113337"/>
          </a:xfrm>
        </p:spPr>
        <p:txBody>
          <a:bodyPr/>
          <a:lstStyle/>
          <a:p>
            <a:pPr>
              <a:lnSpc>
                <a:spcPct val="90000"/>
              </a:lnSpc>
            </a:pPr>
            <a:endParaRPr lang="es-ES" sz="2300" smtClean="0"/>
          </a:p>
          <a:p>
            <a:pPr>
              <a:lnSpc>
                <a:spcPct val="90000"/>
              </a:lnSpc>
            </a:pPr>
            <a:endParaRPr lang="es-ES" sz="2300" smtClean="0"/>
          </a:p>
          <a:p>
            <a:pPr>
              <a:lnSpc>
                <a:spcPct val="90000"/>
              </a:lnSpc>
            </a:pPr>
            <a:endParaRPr lang="es-ES" sz="2300" smtClean="0"/>
          </a:p>
          <a:p>
            <a:pPr>
              <a:lnSpc>
                <a:spcPct val="90000"/>
              </a:lnSpc>
            </a:pPr>
            <a:endParaRPr lang="es-ES" sz="2300" smtClean="0"/>
          </a:p>
          <a:p>
            <a:pPr>
              <a:lnSpc>
                <a:spcPct val="90000"/>
              </a:lnSpc>
            </a:pPr>
            <a:endParaRPr lang="es-ES" sz="2300" smtClean="0"/>
          </a:p>
          <a:p>
            <a:pPr>
              <a:lnSpc>
                <a:spcPct val="90000"/>
              </a:lnSpc>
            </a:pPr>
            <a:endParaRPr lang="es-ES" sz="2300" smtClean="0"/>
          </a:p>
          <a:p>
            <a:pPr>
              <a:lnSpc>
                <a:spcPct val="90000"/>
              </a:lnSpc>
            </a:pPr>
            <a:endParaRPr lang="es-ES" sz="2300" smtClean="0"/>
          </a:p>
          <a:p>
            <a:pPr>
              <a:lnSpc>
                <a:spcPct val="90000"/>
              </a:lnSpc>
            </a:pPr>
            <a:endParaRPr lang="es-ES" sz="2300" smtClean="0"/>
          </a:p>
          <a:p>
            <a:pPr>
              <a:lnSpc>
                <a:spcPct val="90000"/>
              </a:lnSpc>
            </a:pPr>
            <a:endParaRPr lang="es-ES" sz="2300" smtClean="0"/>
          </a:p>
          <a:p>
            <a:pPr>
              <a:lnSpc>
                <a:spcPct val="90000"/>
              </a:lnSpc>
            </a:pPr>
            <a:endParaRPr lang="es-ES" sz="2300" smtClean="0"/>
          </a:p>
          <a:p>
            <a:pPr eaLnBrk="1" hangingPunct="1">
              <a:lnSpc>
                <a:spcPct val="90000"/>
              </a:lnSpc>
            </a:pPr>
            <a:r>
              <a:rPr lang="es-EC" sz="2000" smtClean="0"/>
              <a:t>Un sistema de clasificación provee una forma conveniente de no perder de vista a todas las formas de vida conocidas.</a:t>
            </a:r>
            <a:endParaRPr lang="es-ES" sz="2000" smtClean="0"/>
          </a:p>
          <a:p>
            <a:pPr>
              <a:lnSpc>
                <a:spcPct val="90000"/>
              </a:lnSpc>
            </a:pPr>
            <a:endParaRPr lang="es-ES" sz="2000" smtClean="0"/>
          </a:p>
        </p:txBody>
      </p:sp>
      <p:pic>
        <p:nvPicPr>
          <p:cNvPr id="13316" name="Picture 11"/>
          <p:cNvPicPr>
            <a:picLocks noGrp="1" noChangeAspect="1" noChangeArrowheads="1"/>
          </p:cNvPicPr>
          <p:nvPr>
            <p:ph sz="half" idx="2"/>
          </p:nvPr>
        </p:nvPicPr>
        <p:blipFill>
          <a:blip r:embed="rId2"/>
          <a:srcRect/>
          <a:stretch>
            <a:fillRect/>
          </a:stretch>
        </p:blipFill>
        <p:spPr>
          <a:xfrm>
            <a:off x="4932363" y="1557338"/>
            <a:ext cx="3705225" cy="3328987"/>
          </a:xfr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28596" y="214290"/>
            <a:ext cx="8229600" cy="762000"/>
          </a:xfrm>
        </p:spPr>
        <p:txBody>
          <a:bodyPr/>
          <a:lstStyle/>
          <a:p>
            <a:pPr algn="ctr" eaLnBrk="1" fontAlgn="auto" hangingPunct="1">
              <a:spcAft>
                <a:spcPts val="0"/>
              </a:spcAft>
              <a:defRPr/>
            </a:pPr>
            <a:r>
              <a:rPr lang="es-MX" dirty="0">
                <a:effectLst/>
              </a:rPr>
              <a:t>Los </a:t>
            </a:r>
            <a:r>
              <a:rPr lang="es-MX" sz="4000" dirty="0">
                <a:effectLst/>
              </a:rPr>
              <a:t>sistemas</a:t>
            </a:r>
            <a:r>
              <a:rPr lang="es-MX" dirty="0">
                <a:effectLst/>
              </a:rPr>
              <a:t> de clasificación</a:t>
            </a:r>
          </a:p>
        </p:txBody>
      </p:sp>
      <p:sp>
        <p:nvSpPr>
          <p:cNvPr id="14339" name="Rectangle 3"/>
          <p:cNvSpPr>
            <a:spLocks noGrp="1" noChangeArrowheads="1"/>
          </p:cNvSpPr>
          <p:nvPr>
            <p:ph type="body" sz="half" idx="1"/>
          </p:nvPr>
        </p:nvSpPr>
        <p:spPr>
          <a:xfrm>
            <a:off x="322263" y="1285875"/>
            <a:ext cx="4681537" cy="4572000"/>
          </a:xfrm>
        </p:spPr>
        <p:txBody>
          <a:bodyPr/>
          <a:lstStyle/>
          <a:p>
            <a:pPr eaLnBrk="1" hangingPunct="1">
              <a:lnSpc>
                <a:spcPct val="80000"/>
              </a:lnSpc>
            </a:pPr>
            <a:r>
              <a:rPr lang="es-MX" sz="2000" smtClean="0"/>
              <a:t>Hacia el 350 A.C., el filósofo griego </a:t>
            </a:r>
            <a:r>
              <a:rPr lang="es-MX" sz="2000" b="1" smtClean="0"/>
              <a:t>Aristóteles</a:t>
            </a:r>
            <a:r>
              <a:rPr lang="es-ES" sz="2000" smtClean="0"/>
              <a:t> </a:t>
            </a:r>
            <a:r>
              <a:rPr lang="es-MX" sz="2000" smtClean="0"/>
              <a:t>hizo la separación entre reino vegetal y reino animal. Introdujo el término </a:t>
            </a:r>
            <a:r>
              <a:rPr lang="es-MX" sz="2000" b="1" i="1" smtClean="0"/>
              <a:t>especie, </a:t>
            </a:r>
            <a:r>
              <a:rPr lang="es-MX" sz="2000" smtClean="0"/>
              <a:t>“formas similares de vida”.</a:t>
            </a:r>
          </a:p>
          <a:p>
            <a:pPr eaLnBrk="1" hangingPunct="1">
              <a:lnSpc>
                <a:spcPct val="80000"/>
              </a:lnSpc>
            </a:pPr>
            <a:endParaRPr lang="es-MX" sz="2000" smtClean="0"/>
          </a:p>
          <a:p>
            <a:pPr eaLnBrk="1" hangingPunct="1">
              <a:lnSpc>
                <a:spcPct val="80000"/>
              </a:lnSpc>
            </a:pPr>
            <a:r>
              <a:rPr lang="es-MX" sz="2000" smtClean="0"/>
              <a:t>En la actualidad, el término especie se refiere a un grupo de organismos de una clase en particular, estrechamente relacionados, que pueden entrecruzarse y producir crías fértiles.</a:t>
            </a:r>
          </a:p>
          <a:p>
            <a:pPr eaLnBrk="1" hangingPunct="1">
              <a:lnSpc>
                <a:spcPct val="80000"/>
              </a:lnSpc>
            </a:pPr>
            <a:endParaRPr lang="es-MX" sz="2000" smtClean="0"/>
          </a:p>
          <a:p>
            <a:pPr eaLnBrk="1" hangingPunct="1">
              <a:lnSpc>
                <a:spcPct val="80000"/>
              </a:lnSpc>
            </a:pPr>
            <a:r>
              <a:rPr lang="es-MX" sz="2000" smtClean="0"/>
              <a:t>Aristóteles dividió a los animales según su hábitat en: terrestres, marinos y aéreos. </a:t>
            </a:r>
          </a:p>
          <a:p>
            <a:pPr lvl="1" eaLnBrk="1" hangingPunct="1">
              <a:lnSpc>
                <a:spcPct val="80000"/>
              </a:lnSpc>
              <a:buFont typeface="Wingdings" pitchFamily="2" charset="2"/>
              <a:buNone/>
            </a:pPr>
            <a:r>
              <a:rPr lang="es-MX" sz="2000" smtClean="0">
                <a:solidFill>
                  <a:srgbClr val="FF3300"/>
                </a:solidFill>
              </a:rPr>
              <a:t>	</a:t>
            </a:r>
          </a:p>
        </p:txBody>
      </p:sp>
      <p:sp>
        <p:nvSpPr>
          <p:cNvPr id="14340" name="AutoShape 8" descr="aristoteles">
            <a:hlinkClick r:id="rId2"/>
          </p:cNvPr>
          <p:cNvSpPr>
            <a:spLocks noChangeAspect="1" noChangeArrowheads="1"/>
          </p:cNvSpPr>
          <p:nvPr/>
        </p:nvSpPr>
        <p:spPr bwMode="auto">
          <a:xfrm>
            <a:off x="4076700" y="2857500"/>
            <a:ext cx="990600" cy="1143000"/>
          </a:xfrm>
          <a:prstGeom prst="rect">
            <a:avLst/>
          </a:prstGeom>
          <a:noFill/>
          <a:ln w="9525">
            <a:noFill/>
            <a:miter lim="800000"/>
            <a:headEnd/>
            <a:tailEnd/>
          </a:ln>
        </p:spPr>
        <p:txBody>
          <a:bodyPr/>
          <a:lstStyle/>
          <a:p>
            <a:endParaRPr lang="es-ES"/>
          </a:p>
        </p:txBody>
      </p:sp>
      <p:pic>
        <p:nvPicPr>
          <p:cNvPr id="14341" name="Picture 9" descr="aristoteles"/>
          <p:cNvPicPr>
            <a:picLocks noChangeAspect="1" noChangeArrowheads="1"/>
          </p:cNvPicPr>
          <p:nvPr/>
        </p:nvPicPr>
        <p:blipFill>
          <a:blip r:embed="rId3"/>
          <a:srcRect/>
          <a:stretch>
            <a:fillRect/>
          </a:stretch>
        </p:blipFill>
        <p:spPr bwMode="auto">
          <a:xfrm>
            <a:off x="5214938" y="1500188"/>
            <a:ext cx="3560762" cy="41052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8"/>
          <p:cNvSpPr>
            <a:spLocks noGrp="1" noChangeArrowheads="1"/>
          </p:cNvSpPr>
          <p:nvPr>
            <p:ph type="body" sz="half" idx="2"/>
          </p:nvPr>
        </p:nvSpPr>
        <p:spPr>
          <a:xfrm>
            <a:off x="2916238" y="260350"/>
            <a:ext cx="5908675" cy="6264275"/>
          </a:xfrm>
        </p:spPr>
        <p:txBody>
          <a:bodyPr/>
          <a:lstStyle/>
          <a:p>
            <a:pPr eaLnBrk="1" hangingPunct="1">
              <a:lnSpc>
                <a:spcPct val="90000"/>
              </a:lnSpc>
            </a:pPr>
            <a:r>
              <a:rPr lang="es-MX" sz="2000" b="1" smtClean="0"/>
              <a:t>Teofrasto</a:t>
            </a:r>
            <a:r>
              <a:rPr lang="es-MX" sz="2000" smtClean="0"/>
              <a:t>, botánico griego (discípulo de Aristóteles), desarrolló un sistema para clasificar las plantas según sus hábitos de crecimiento</a:t>
            </a:r>
          </a:p>
          <a:p>
            <a:pPr eaLnBrk="1" hangingPunct="1">
              <a:lnSpc>
                <a:spcPct val="90000"/>
              </a:lnSpc>
              <a:buClr>
                <a:schemeClr val="accent2"/>
              </a:buClr>
              <a:buFont typeface="Wingdings" pitchFamily="2" charset="2"/>
              <a:buChar char="q"/>
            </a:pPr>
            <a:r>
              <a:rPr lang="es-MX" sz="2000" smtClean="0"/>
              <a:t> hierbas (sin tallo leñoso)</a:t>
            </a:r>
          </a:p>
          <a:p>
            <a:pPr eaLnBrk="1" hangingPunct="1">
              <a:lnSpc>
                <a:spcPct val="90000"/>
              </a:lnSpc>
              <a:buClr>
                <a:schemeClr val="accent2"/>
              </a:buClr>
              <a:buFont typeface="Wingdings" pitchFamily="2" charset="2"/>
              <a:buChar char="q"/>
            </a:pPr>
            <a:r>
              <a:rPr lang="es-MX" sz="2000" smtClean="0"/>
              <a:t>arbustos (con muchos tallos leñosos)</a:t>
            </a:r>
          </a:p>
          <a:p>
            <a:pPr eaLnBrk="1" hangingPunct="1">
              <a:lnSpc>
                <a:spcPct val="90000"/>
              </a:lnSpc>
              <a:buClr>
                <a:schemeClr val="accent2"/>
              </a:buClr>
              <a:buFont typeface="Wingdings" pitchFamily="2" charset="2"/>
              <a:buChar char="q"/>
            </a:pPr>
            <a:r>
              <a:rPr lang="es-MX" sz="2000" smtClean="0"/>
              <a:t>árboles (con un tallo leñoso principal)</a:t>
            </a:r>
          </a:p>
          <a:p>
            <a:pPr eaLnBrk="1" hangingPunct="1">
              <a:lnSpc>
                <a:spcPct val="90000"/>
              </a:lnSpc>
            </a:pPr>
            <a:r>
              <a:rPr lang="es-MX" sz="2000" smtClean="0"/>
              <a:t>Introdujo la idea de la clasificación basada en similitud de estructuras</a:t>
            </a:r>
            <a:r>
              <a:rPr lang="es-MX" sz="2400" smtClean="0"/>
              <a:t>.</a:t>
            </a:r>
          </a:p>
          <a:p>
            <a:pPr eaLnBrk="1" hangingPunct="1">
              <a:lnSpc>
                <a:spcPct val="90000"/>
              </a:lnSpc>
            </a:pPr>
            <a:endParaRPr lang="es-MX" sz="2000" smtClean="0"/>
          </a:p>
          <a:p>
            <a:pPr eaLnBrk="1" hangingPunct="1">
              <a:lnSpc>
                <a:spcPct val="90000"/>
              </a:lnSpc>
            </a:pPr>
            <a:r>
              <a:rPr lang="es-MX" sz="2000" smtClean="0"/>
              <a:t>Los sistemas de Aristóteles y Teofrasto se mantuvieron casi 2000 años.</a:t>
            </a:r>
          </a:p>
          <a:p>
            <a:pPr eaLnBrk="1" hangingPunct="1">
              <a:lnSpc>
                <a:spcPct val="90000"/>
              </a:lnSpc>
            </a:pPr>
            <a:endParaRPr lang="es-MX" sz="2000" smtClean="0"/>
          </a:p>
          <a:p>
            <a:pPr eaLnBrk="1" hangingPunct="1">
              <a:lnSpc>
                <a:spcPct val="90000"/>
              </a:lnSpc>
            </a:pPr>
            <a:r>
              <a:rPr lang="es-MX" sz="2000" smtClean="0"/>
              <a:t>Fue hasta los siglos XVI y XVII, que los exploradores llevaron a Europa plantas y animales sin identificar de otras tierras, cuando se empezó a necesitar otro sistema de clasificación y se hicieron listas organizadas de acuerdo con las características estructurales y el valor medicinal. </a:t>
            </a:r>
            <a:endParaRPr lang="es-MX" sz="2400" smtClean="0"/>
          </a:p>
        </p:txBody>
      </p:sp>
      <p:pic>
        <p:nvPicPr>
          <p:cNvPr id="15363" name="Picture 12" descr="as-teofrastos"/>
          <p:cNvPicPr>
            <a:picLocks noChangeAspect="1" noChangeArrowheads="1"/>
          </p:cNvPicPr>
          <p:nvPr/>
        </p:nvPicPr>
        <p:blipFill>
          <a:blip r:embed="rId2"/>
          <a:srcRect/>
          <a:stretch>
            <a:fillRect/>
          </a:stretch>
        </p:blipFill>
        <p:spPr bwMode="auto">
          <a:xfrm>
            <a:off x="539750" y="404813"/>
            <a:ext cx="2168525" cy="36718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6"/>
          <p:cNvSpPr>
            <a:spLocks noGrp="1" noChangeArrowheads="1"/>
          </p:cNvSpPr>
          <p:nvPr>
            <p:ph type="body" sz="half" idx="2"/>
          </p:nvPr>
        </p:nvSpPr>
        <p:spPr>
          <a:xfrm>
            <a:off x="4143375" y="765175"/>
            <a:ext cx="4679950" cy="5092700"/>
          </a:xfrm>
        </p:spPr>
        <p:txBody>
          <a:bodyPr/>
          <a:lstStyle/>
          <a:p>
            <a:pPr eaLnBrk="1" hangingPunct="1">
              <a:lnSpc>
                <a:spcPct val="90000"/>
              </a:lnSpc>
            </a:pPr>
            <a:r>
              <a:rPr lang="es-MX" sz="1800" b="1" smtClean="0"/>
              <a:t>John Ray</a:t>
            </a:r>
            <a:r>
              <a:rPr lang="es-MX" sz="1800" smtClean="0"/>
              <a:t>, botánico inglés (1628-1705), inventó un método para clasificar las plantas de acuerdo con la estructura de la semilla.</a:t>
            </a:r>
          </a:p>
          <a:p>
            <a:pPr eaLnBrk="1" hangingPunct="1">
              <a:lnSpc>
                <a:spcPct val="90000"/>
              </a:lnSpc>
            </a:pPr>
            <a:endParaRPr lang="es-MX" sz="1800" smtClean="0"/>
          </a:p>
          <a:p>
            <a:pPr eaLnBrk="1" hangingPunct="1">
              <a:lnSpc>
                <a:spcPct val="90000"/>
              </a:lnSpc>
            </a:pPr>
            <a:r>
              <a:rPr lang="en-US" sz="1800" smtClean="0"/>
              <a:t>Fue llamado el padre de la Historia Natural Inglesa.</a:t>
            </a:r>
          </a:p>
          <a:p>
            <a:pPr eaLnBrk="1" hangingPunct="1">
              <a:lnSpc>
                <a:spcPct val="90000"/>
              </a:lnSpc>
            </a:pPr>
            <a:endParaRPr lang="es-MX" sz="1800" smtClean="0"/>
          </a:p>
          <a:p>
            <a:pPr eaLnBrk="1" hangingPunct="1">
              <a:lnSpc>
                <a:spcPct val="90000"/>
              </a:lnSpc>
            </a:pPr>
            <a:r>
              <a:rPr lang="es-MX" sz="1800" smtClean="0"/>
              <a:t>Vivió 200 años antes que Darwin y Mendel, fue el primero en observar que la especie es un grupo de organismos capaces de entrecruzarse y que las variaciones en una especie son el resultado natural del entrecruzamiento.</a:t>
            </a:r>
          </a:p>
          <a:p>
            <a:pPr eaLnBrk="1" hangingPunct="1">
              <a:lnSpc>
                <a:spcPct val="90000"/>
              </a:lnSpc>
            </a:pPr>
            <a:endParaRPr lang="es-MX" sz="1800" smtClean="0"/>
          </a:p>
          <a:p>
            <a:pPr eaLnBrk="1" hangingPunct="1">
              <a:lnSpc>
                <a:spcPct val="90000"/>
              </a:lnSpc>
            </a:pPr>
            <a:r>
              <a:rPr lang="es-MX" sz="1800" smtClean="0"/>
              <a:t>Entendió la necesidad de dar nombres científicos, y dio a cada organismo un nombre en latín. </a:t>
            </a:r>
          </a:p>
        </p:txBody>
      </p:sp>
      <p:pic>
        <p:nvPicPr>
          <p:cNvPr id="16387" name="Picture 9" descr="raysmall">
            <a:hlinkClick r:id="rId2"/>
          </p:cNvPr>
          <p:cNvPicPr>
            <a:picLocks noChangeAspect="1" noChangeArrowheads="1"/>
          </p:cNvPicPr>
          <p:nvPr/>
        </p:nvPicPr>
        <p:blipFill>
          <a:blip r:embed="rId3"/>
          <a:srcRect/>
          <a:stretch>
            <a:fillRect/>
          </a:stretch>
        </p:blipFill>
        <p:spPr bwMode="auto">
          <a:xfrm>
            <a:off x="1116013" y="1341438"/>
            <a:ext cx="2816225" cy="37544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4"/>
          <p:cNvSpPr>
            <a:spLocks noGrp="1" noChangeArrowheads="1"/>
          </p:cNvSpPr>
          <p:nvPr>
            <p:ph type="title"/>
          </p:nvPr>
        </p:nvSpPr>
        <p:spPr>
          <a:xfrm>
            <a:off x="474663" y="292100"/>
            <a:ext cx="8229600" cy="762000"/>
          </a:xfrm>
        </p:spPr>
        <p:txBody>
          <a:bodyPr/>
          <a:lstStyle/>
          <a:p>
            <a:pPr algn="ctr" eaLnBrk="1" fontAlgn="auto" hangingPunct="1">
              <a:spcAft>
                <a:spcPts val="0"/>
              </a:spcAft>
              <a:defRPr/>
            </a:pPr>
            <a:r>
              <a:rPr lang="es-MX" dirty="0">
                <a:effectLst/>
              </a:rPr>
              <a:t>Sistema de </a:t>
            </a:r>
            <a:r>
              <a:rPr lang="es-MX" dirty="0" err="1">
                <a:effectLst/>
              </a:rPr>
              <a:t>Linneo</a:t>
            </a:r>
            <a:endParaRPr lang="es-MX" dirty="0">
              <a:effectLst/>
            </a:endParaRPr>
          </a:p>
        </p:txBody>
      </p:sp>
      <p:sp>
        <p:nvSpPr>
          <p:cNvPr id="17411" name="Rectangle 7"/>
          <p:cNvSpPr>
            <a:spLocks noGrp="1" noChangeArrowheads="1"/>
          </p:cNvSpPr>
          <p:nvPr>
            <p:ph type="body" sz="half" idx="1"/>
          </p:nvPr>
        </p:nvSpPr>
        <p:spPr>
          <a:xfrm>
            <a:off x="179388" y="1341438"/>
            <a:ext cx="4752975" cy="4824412"/>
          </a:xfrm>
        </p:spPr>
        <p:txBody>
          <a:bodyPr/>
          <a:lstStyle/>
          <a:p>
            <a:pPr eaLnBrk="1" hangingPunct="1">
              <a:lnSpc>
                <a:spcPct val="80000"/>
              </a:lnSpc>
            </a:pPr>
            <a:r>
              <a:rPr lang="es-MX" sz="2200" b="1" smtClean="0"/>
              <a:t>Carlos Linneo</a:t>
            </a:r>
            <a:r>
              <a:rPr lang="es-MX" sz="2200" smtClean="0"/>
              <a:t>, científico sueco (1707-1778)</a:t>
            </a:r>
          </a:p>
          <a:p>
            <a:pPr eaLnBrk="1" hangingPunct="1">
              <a:lnSpc>
                <a:spcPct val="80000"/>
              </a:lnSpc>
              <a:buFont typeface="Wingdings 3" pitchFamily="18" charset="2"/>
              <a:buNone/>
            </a:pPr>
            <a:r>
              <a:rPr lang="es-MX" sz="2200" smtClean="0"/>
              <a:t> </a:t>
            </a:r>
          </a:p>
          <a:p>
            <a:pPr lvl="1" eaLnBrk="1" hangingPunct="1">
              <a:lnSpc>
                <a:spcPct val="80000"/>
              </a:lnSpc>
            </a:pPr>
            <a:r>
              <a:rPr lang="es-MX" sz="1800" smtClean="0"/>
              <a:t>Asignó cada organismo al reino animal o al reino vegetal.</a:t>
            </a:r>
          </a:p>
          <a:p>
            <a:pPr lvl="1" eaLnBrk="1" hangingPunct="1">
              <a:lnSpc>
                <a:spcPct val="80000"/>
              </a:lnSpc>
            </a:pPr>
            <a:r>
              <a:rPr lang="es-MX" sz="1800" smtClean="0"/>
              <a:t>Subdividió cada categoría en categorías más pequeñas.</a:t>
            </a:r>
          </a:p>
          <a:p>
            <a:pPr lvl="1" eaLnBrk="1" hangingPunct="1">
              <a:lnSpc>
                <a:spcPct val="80000"/>
              </a:lnSpc>
            </a:pPr>
            <a:r>
              <a:rPr lang="es-MX" sz="1800" smtClean="0"/>
              <a:t>En ese tiempo se reconocieron reino, género y especie.</a:t>
            </a:r>
          </a:p>
          <a:p>
            <a:pPr lvl="1" eaLnBrk="1" hangingPunct="1">
              <a:lnSpc>
                <a:spcPct val="80000"/>
              </a:lnSpc>
            </a:pPr>
            <a:r>
              <a:rPr lang="es-MX" sz="1800" smtClean="0"/>
              <a:t>En 1753 publicó su sistema de clasificación para plantas y en 1758 para animales.</a:t>
            </a:r>
          </a:p>
          <a:p>
            <a:pPr lvl="1" eaLnBrk="1" hangingPunct="1">
              <a:lnSpc>
                <a:spcPct val="80000"/>
              </a:lnSpc>
            </a:pPr>
            <a:r>
              <a:rPr lang="es-MX" sz="1800" smtClean="0"/>
              <a:t>La especie era (y es) la unidad básica del sistema de clasificación.</a:t>
            </a:r>
          </a:p>
          <a:p>
            <a:pPr lvl="1" eaLnBrk="1" hangingPunct="1">
              <a:lnSpc>
                <a:spcPct val="80000"/>
              </a:lnSpc>
            </a:pPr>
            <a:r>
              <a:rPr lang="es-MX" sz="1800" smtClean="0"/>
              <a:t>Se basaba en las similitudes de la estructura del cuerpo.</a:t>
            </a:r>
          </a:p>
          <a:p>
            <a:pPr lvl="1" eaLnBrk="1" hangingPunct="1">
              <a:lnSpc>
                <a:spcPct val="80000"/>
              </a:lnSpc>
            </a:pPr>
            <a:r>
              <a:rPr lang="es-MX" sz="1800" smtClean="0"/>
              <a:t>Es considerado el fundador de la taxonomía moderna.</a:t>
            </a:r>
            <a:br>
              <a:rPr lang="es-MX" sz="1800" smtClean="0"/>
            </a:br>
            <a:endParaRPr lang="es-MX" sz="1800" smtClean="0"/>
          </a:p>
        </p:txBody>
      </p:sp>
      <p:pic>
        <p:nvPicPr>
          <p:cNvPr id="17412" name="Picture 12" descr="linneo"/>
          <p:cNvPicPr>
            <a:picLocks noChangeAspect="1" noChangeArrowheads="1"/>
          </p:cNvPicPr>
          <p:nvPr/>
        </p:nvPicPr>
        <p:blipFill>
          <a:blip r:embed="rId2"/>
          <a:srcRect/>
          <a:stretch>
            <a:fillRect/>
          </a:stretch>
        </p:blipFill>
        <p:spPr bwMode="auto">
          <a:xfrm>
            <a:off x="5148263" y="1628775"/>
            <a:ext cx="3687762" cy="4175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idx="1"/>
          </p:nvPr>
        </p:nvSpPr>
        <p:spPr>
          <a:xfrm>
            <a:off x="468313" y="1268413"/>
            <a:ext cx="8675687" cy="4608512"/>
          </a:xfrm>
        </p:spPr>
        <p:txBody>
          <a:bodyPr/>
          <a:lstStyle/>
          <a:p>
            <a:pPr eaLnBrk="1" hangingPunct="1">
              <a:lnSpc>
                <a:spcPct val="90000"/>
              </a:lnSpc>
            </a:pPr>
            <a:r>
              <a:rPr lang="es-MX" sz="1800" smtClean="0"/>
              <a:t>Llamada también nomenclatura binaria o Sistema de Clasificación Binomial.</a:t>
            </a:r>
          </a:p>
          <a:p>
            <a:pPr eaLnBrk="1" hangingPunct="1">
              <a:lnSpc>
                <a:spcPct val="90000"/>
              </a:lnSpc>
            </a:pPr>
            <a:endParaRPr lang="es-MX" sz="1800" smtClean="0"/>
          </a:p>
          <a:p>
            <a:pPr eaLnBrk="1" hangingPunct="1">
              <a:lnSpc>
                <a:spcPct val="90000"/>
              </a:lnSpc>
            </a:pPr>
            <a:r>
              <a:rPr lang="es-MX" sz="1800" smtClean="0"/>
              <a:t>Sistema para dar nombre a todos los organismos (Linneo).</a:t>
            </a:r>
          </a:p>
          <a:p>
            <a:pPr eaLnBrk="1" hangingPunct="1">
              <a:lnSpc>
                <a:spcPct val="90000"/>
              </a:lnSpc>
            </a:pPr>
            <a:endParaRPr lang="es-MX" sz="1800" smtClean="0"/>
          </a:p>
          <a:p>
            <a:pPr eaLnBrk="1" hangingPunct="1">
              <a:lnSpc>
                <a:spcPct val="90000"/>
              </a:lnSpc>
            </a:pPr>
            <a:r>
              <a:rPr lang="es-MX" sz="1800" smtClean="0"/>
              <a:t>A cada especie se le da un nombre de dos palabras en latín, por ejemplo:</a:t>
            </a:r>
          </a:p>
          <a:p>
            <a:pPr eaLnBrk="1" hangingPunct="1">
              <a:lnSpc>
                <a:spcPct val="90000"/>
              </a:lnSpc>
            </a:pPr>
            <a:endParaRPr lang="es-MX" sz="1800" smtClean="0"/>
          </a:p>
          <a:p>
            <a:pPr eaLnBrk="1" hangingPunct="1">
              <a:lnSpc>
                <a:spcPct val="90000"/>
              </a:lnSpc>
              <a:buFont typeface="Wingdings" pitchFamily="2" charset="2"/>
              <a:buNone/>
            </a:pPr>
            <a:r>
              <a:rPr lang="es-MX" sz="1800" smtClean="0"/>
              <a:t>   </a:t>
            </a:r>
            <a:r>
              <a:rPr lang="es-MX" sz="1800" b="1" smtClean="0"/>
              <a:t>Nombre común	Nombre científico	Significado</a:t>
            </a:r>
          </a:p>
          <a:p>
            <a:pPr eaLnBrk="1" hangingPunct="1">
              <a:lnSpc>
                <a:spcPct val="90000"/>
              </a:lnSpc>
              <a:buFont typeface="Wingdings" pitchFamily="2" charset="2"/>
              <a:buChar char="Ø"/>
            </a:pPr>
            <a:r>
              <a:rPr lang="es-MX" sz="1800" smtClean="0"/>
              <a:t>hombre 		</a:t>
            </a:r>
            <a:r>
              <a:rPr lang="es-MX" sz="1800" i="1" smtClean="0"/>
              <a:t>Homo erectus</a:t>
            </a:r>
            <a:r>
              <a:rPr lang="es-MX" sz="1800" smtClean="0"/>
              <a:t> 		hombre recto</a:t>
            </a:r>
          </a:p>
          <a:p>
            <a:pPr eaLnBrk="1" hangingPunct="1">
              <a:lnSpc>
                <a:spcPct val="90000"/>
              </a:lnSpc>
              <a:buFont typeface="Wingdings" pitchFamily="2" charset="2"/>
              <a:buChar char="Ø"/>
            </a:pPr>
            <a:r>
              <a:rPr lang="pt-BR" sz="1800" smtClean="0"/>
              <a:t>Cormorán 		</a:t>
            </a:r>
            <a:r>
              <a:rPr lang="pt-BR" sz="1800" i="1" smtClean="0"/>
              <a:t>Phalacrocorax carbo	</a:t>
            </a:r>
            <a:r>
              <a:rPr lang="pt-BR" sz="1800" smtClean="0"/>
              <a:t>cuervo calvo de color carbón</a:t>
            </a:r>
            <a:endParaRPr lang="es-MX" sz="1800" smtClean="0"/>
          </a:p>
          <a:p>
            <a:pPr eaLnBrk="1" hangingPunct="1">
              <a:lnSpc>
                <a:spcPct val="90000"/>
              </a:lnSpc>
              <a:buFont typeface="Wingdings" pitchFamily="2" charset="2"/>
              <a:buChar char="Ø"/>
            </a:pPr>
            <a:r>
              <a:rPr lang="es-MX" sz="1800" smtClean="0"/>
              <a:t>polilla                        	</a:t>
            </a:r>
            <a:r>
              <a:rPr lang="es-MX" sz="1800" i="1" smtClean="0"/>
              <a:t>Microchilo murilloi</a:t>
            </a:r>
            <a:r>
              <a:rPr lang="es-MX" sz="1800" smtClean="0"/>
              <a:t>		en honor al pintor 							mejicano Murillo						</a:t>
            </a:r>
          </a:p>
          <a:p>
            <a:pPr eaLnBrk="1" hangingPunct="1">
              <a:lnSpc>
                <a:spcPct val="90000"/>
              </a:lnSpc>
            </a:pPr>
            <a:r>
              <a:rPr lang="es-ES" sz="1800" smtClean="0"/>
              <a:t>Cuando se usan nombres vulgares y científicos, generalmente estos últimos entre paréntesis acompañan a los vulgares. Por ejemplo: el gato (</a:t>
            </a:r>
            <a:r>
              <a:rPr lang="es-ES" sz="1800" i="1" smtClean="0"/>
              <a:t>Felis catus</a:t>
            </a:r>
            <a:r>
              <a:rPr lang="es-ES" sz="1800" smtClean="0"/>
              <a:t>)… </a:t>
            </a:r>
            <a:endParaRPr lang="es-MX" sz="1800" smtClean="0"/>
          </a:p>
        </p:txBody>
      </p:sp>
      <p:sp>
        <p:nvSpPr>
          <p:cNvPr id="43010" name="Rectangle 2"/>
          <p:cNvSpPr>
            <a:spLocks noGrp="1" noChangeArrowheads="1"/>
          </p:cNvSpPr>
          <p:nvPr>
            <p:ph type="title"/>
          </p:nvPr>
        </p:nvSpPr>
        <p:spPr>
          <a:xfrm>
            <a:off x="474663" y="357187"/>
            <a:ext cx="8229600" cy="762001"/>
          </a:xfrm>
        </p:spPr>
        <p:txBody>
          <a:bodyPr/>
          <a:lstStyle/>
          <a:p>
            <a:pPr algn="ctr" eaLnBrk="1" fontAlgn="auto" hangingPunct="1">
              <a:spcAft>
                <a:spcPts val="0"/>
              </a:spcAft>
              <a:defRPr/>
            </a:pPr>
            <a:r>
              <a:rPr lang="es-MX" sz="4000" dirty="0">
                <a:effectLst/>
              </a:rPr>
              <a:t>Nomenclatura </a:t>
            </a:r>
            <a:r>
              <a:rPr lang="es-MX" sz="4000" dirty="0" err="1">
                <a:effectLst/>
              </a:rPr>
              <a:t>Binomial</a:t>
            </a:r>
            <a:endParaRPr lang="es-MX" sz="4000" dirty="0">
              <a:effectLs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1018</TotalTime>
  <Words>1188</Words>
  <Application>Microsoft PowerPoint</Application>
  <PresentationFormat>Presentación en pantalla (4:3)</PresentationFormat>
  <Paragraphs>187</Paragraphs>
  <Slides>17</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17</vt:i4>
      </vt:variant>
    </vt:vector>
  </HeadingPairs>
  <TitlesOfParts>
    <vt:vector size="24" baseType="lpstr">
      <vt:lpstr>Arial</vt:lpstr>
      <vt:lpstr>Wingdings 3</vt:lpstr>
      <vt:lpstr>Verdana</vt:lpstr>
      <vt:lpstr>Wingdings 2</vt:lpstr>
      <vt:lpstr>Calibri</vt:lpstr>
      <vt:lpstr>Wingdings</vt:lpstr>
      <vt:lpstr>Concourse</vt:lpstr>
      <vt:lpstr>CLASIFICACIÓN DE LOS SERES VIVOS</vt:lpstr>
      <vt:lpstr>SUMARIO</vt:lpstr>
      <vt:lpstr>Historia de la clasificación</vt:lpstr>
      <vt:lpstr>Taxonomía</vt:lpstr>
      <vt:lpstr>Los sistemas de clasificación</vt:lpstr>
      <vt:lpstr>Diapositiva 6</vt:lpstr>
      <vt:lpstr>Diapositiva 7</vt:lpstr>
      <vt:lpstr>Sistema de Linneo</vt:lpstr>
      <vt:lpstr>Nomenclatura Binomial</vt:lpstr>
      <vt:lpstr>Diapositiva 10</vt:lpstr>
      <vt:lpstr>EL TILACINO, EL TIGRE MARSUPIAL DE TASMANIA</vt:lpstr>
      <vt:lpstr>Diapositiva 12</vt:lpstr>
      <vt:lpstr>Jerarquía Taxonómica</vt:lpstr>
      <vt:lpstr>Diapositiva 14</vt:lpstr>
      <vt:lpstr>Reino</vt:lpstr>
      <vt:lpstr>Diapositiva 16</vt:lpstr>
      <vt:lpstr>Diapositiva 17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Administrador</cp:lastModifiedBy>
  <cp:revision>118</cp:revision>
  <dcterms:created xsi:type="dcterms:W3CDTF">1601-01-01T00:00:00Z</dcterms:created>
  <dcterms:modified xsi:type="dcterms:W3CDTF">2009-07-31T18:53:45Z</dcterms:modified>
</cp:coreProperties>
</file>