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handoutMasterIdLst>
    <p:handoutMasterId r:id="rId9"/>
  </p:handoutMasterIdLst>
  <p:sldIdLst>
    <p:sldId id="256" r:id="rId2"/>
    <p:sldId id="293" r:id="rId3"/>
    <p:sldId id="288" r:id="rId4"/>
    <p:sldId id="289" r:id="rId5"/>
    <p:sldId id="291" r:id="rId6"/>
    <p:sldId id="290" r:id="rId7"/>
    <p:sldId id="292" r:id="rId8"/>
  </p:sldIdLst>
  <p:sldSz cx="9144000" cy="6858000" type="screen4x3"/>
  <p:notesSz cx="6858000" cy="9144000"/>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itchFamily="18" charset="0"/>
        <a:ea typeface="+mn-ea"/>
        <a:cs typeface="+mn-cs"/>
      </a:defRPr>
    </a:lvl5pPr>
    <a:lvl6pPr marL="2286000" algn="l" defTabSz="914400" rtl="0" eaLnBrk="1" latinLnBrk="0" hangingPunct="1">
      <a:defRPr kumimoji="1" sz="2400" kern="1200">
        <a:solidFill>
          <a:schemeClr val="tx1"/>
        </a:solidFill>
        <a:latin typeface="Times New Roman" pitchFamily="18" charset="0"/>
        <a:ea typeface="+mn-ea"/>
        <a:cs typeface="+mn-cs"/>
      </a:defRPr>
    </a:lvl6pPr>
    <a:lvl7pPr marL="2743200" algn="l" defTabSz="914400" rtl="0" eaLnBrk="1" latinLnBrk="0" hangingPunct="1">
      <a:defRPr kumimoji="1" sz="2400" kern="1200">
        <a:solidFill>
          <a:schemeClr val="tx1"/>
        </a:solidFill>
        <a:latin typeface="Times New Roman" pitchFamily="18" charset="0"/>
        <a:ea typeface="+mn-ea"/>
        <a:cs typeface="+mn-cs"/>
      </a:defRPr>
    </a:lvl7pPr>
    <a:lvl8pPr marL="3200400" algn="l" defTabSz="914400" rtl="0" eaLnBrk="1" latinLnBrk="0" hangingPunct="1">
      <a:defRPr kumimoji="1" sz="2400" kern="1200">
        <a:solidFill>
          <a:schemeClr val="tx1"/>
        </a:solidFill>
        <a:latin typeface="Times New Roman" pitchFamily="18" charset="0"/>
        <a:ea typeface="+mn-ea"/>
        <a:cs typeface="+mn-cs"/>
      </a:defRPr>
    </a:lvl8pPr>
    <a:lvl9pPr marL="3657600" algn="l" defTabSz="914400" rtl="0" eaLnBrk="1" latinLnBrk="0" hangingPunct="1">
      <a:defRPr kumimoji="1"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0CC010"/>
    <a:srgbClr val="FA8B1C"/>
    <a:srgbClr val="F8210A"/>
    <a:srgbClr val="ECFEED"/>
    <a:srgbClr val="DFF2BE"/>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autoAdjust="0"/>
    <p:restoredTop sz="94660"/>
  </p:normalViewPr>
  <p:slideViewPr>
    <p:cSldViewPr>
      <p:cViewPr varScale="1">
        <p:scale>
          <a:sx n="65" d="100"/>
          <a:sy n="65" d="100"/>
        </p:scale>
        <p:origin x="-48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050"/>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
          </a:p>
        </p:txBody>
      </p:sp>
      <p:sp>
        <p:nvSpPr>
          <p:cNvPr id="59395" name="Rectangle 2051"/>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ES"/>
          </a:p>
        </p:txBody>
      </p:sp>
      <p:sp>
        <p:nvSpPr>
          <p:cNvPr id="59396" name="Rectangle 2052"/>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
          </a:p>
        </p:txBody>
      </p:sp>
      <p:sp>
        <p:nvSpPr>
          <p:cNvPr id="59397" name="Rectangle 2053"/>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E595BCA-3D3C-4FC2-89C0-46C20F2C2956}" type="slidenum">
              <a:rPr lang="es-ES"/>
              <a:pPr>
                <a:defRPr/>
              </a:pPr>
              <a:t>‹Nº›</a:t>
            </a:fld>
            <a:endParaRPr lang="es-E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defRPr/>
            </a:pPr>
            <a:endParaRPr lang="es-ES"/>
          </a:p>
        </p:txBody>
      </p:sp>
      <p:pic>
        <p:nvPicPr>
          <p:cNvPr id="5" name="Picture 3" descr="ANABNR2"/>
          <p:cNvPicPr>
            <a:picLocks noChangeAspect="1" noChangeArrowheads="1"/>
          </p:cNvPicPr>
          <p:nvPr/>
        </p:nvPicPr>
        <p:blipFill>
          <a:blip r:embed="rId2"/>
          <a:srcRect l="-900" t="-1314" r="-2" b="-36961"/>
          <a:stretch>
            <a:fillRect/>
          </a:stretch>
        </p:blipFill>
        <p:spPr bwMode="auto">
          <a:xfrm>
            <a:off x="533400" y="3200400"/>
            <a:ext cx="8458200" cy="1158875"/>
          </a:xfrm>
          <a:prstGeom prst="rect">
            <a:avLst/>
          </a:prstGeom>
          <a:noFill/>
          <a:ln w="9525">
            <a:noFill/>
            <a:miter lim="800000"/>
            <a:headEnd/>
            <a:tailEnd/>
          </a:ln>
        </p:spPr>
      </p:pic>
      <p:sp>
        <p:nvSpPr>
          <p:cNvPr id="6" name="Rectangle 4"/>
          <p:cNvSpPr>
            <a:spLocks noChangeArrowheads="1"/>
          </p:cNvSpPr>
          <p:nvPr/>
        </p:nvSpPr>
        <p:spPr bwMode="hidden">
          <a:xfrm>
            <a:off x="795338" y="2895600"/>
            <a:ext cx="304800" cy="990600"/>
          </a:xfrm>
          <a:prstGeom prst="rect">
            <a:avLst/>
          </a:prstGeom>
          <a:solidFill>
            <a:schemeClr val="accent2">
              <a:alpha val="50000"/>
            </a:schemeClr>
          </a:solidFill>
          <a:ln w="9525">
            <a:noFill/>
            <a:miter lim="800000"/>
            <a:headEnd/>
            <a:tailEnd/>
          </a:ln>
          <a:effectLst/>
        </p:spPr>
        <p:txBody>
          <a:bodyPr wrap="none" anchor="ctr"/>
          <a:lstStyle/>
          <a:p>
            <a:pPr algn="ctr">
              <a:defRPr/>
            </a:pPr>
            <a:endParaRPr lang="es-ES"/>
          </a:p>
        </p:txBody>
      </p:sp>
      <p:sp>
        <p:nvSpPr>
          <p:cNvPr id="7173" name="Rectangle 5"/>
          <p:cNvSpPr>
            <a:spLocks noGrp="1" noChangeArrowheads="1"/>
          </p:cNvSpPr>
          <p:nvPr>
            <p:ph type="ctrTitle"/>
          </p:nvPr>
        </p:nvSpPr>
        <p:spPr>
          <a:xfrm>
            <a:off x="1143000" y="1981200"/>
            <a:ext cx="7772400" cy="1143000"/>
          </a:xfrm>
        </p:spPr>
        <p:txBody>
          <a:bodyPr/>
          <a:lstStyle>
            <a:lvl1pPr>
              <a:defRPr/>
            </a:lvl1pPr>
          </a:lstStyle>
          <a:p>
            <a:r>
              <a:rPr lang="es-ES"/>
              <a:t>Haga clic para modificar el estilo de título del patrón</a:t>
            </a:r>
          </a:p>
        </p:txBody>
      </p:sp>
      <p:sp>
        <p:nvSpPr>
          <p:cNvPr id="7174" name="Rectangle 6"/>
          <p:cNvSpPr>
            <a:spLocks noGrp="1" noChangeArrowheads="1"/>
          </p:cNvSpPr>
          <p:nvPr>
            <p:ph type="subTitle" idx="1"/>
          </p:nvPr>
        </p:nvSpPr>
        <p:spPr>
          <a:xfrm>
            <a:off x="2038350" y="4351338"/>
            <a:ext cx="6400800" cy="1371600"/>
          </a:xfrm>
        </p:spPr>
        <p:txBody>
          <a:bodyPr/>
          <a:lstStyle>
            <a:lvl1pPr marL="0" indent="0">
              <a:buFont typeface="Wingdings" pitchFamily="2" charset="2"/>
              <a:buNone/>
              <a:defRPr/>
            </a:lvl1pPr>
          </a:lstStyle>
          <a:p>
            <a:r>
              <a:rPr lang="es-ES"/>
              <a:t>Haga clic para modificar el estilo de subtítulo del patrón</a:t>
            </a:r>
          </a:p>
        </p:txBody>
      </p:sp>
      <p:sp>
        <p:nvSpPr>
          <p:cNvPr id="7" name="Rectangle 7"/>
          <p:cNvSpPr>
            <a:spLocks noGrp="1" noChangeArrowheads="1"/>
          </p:cNvSpPr>
          <p:nvPr>
            <p:ph type="dt" sz="half" idx="10"/>
          </p:nvPr>
        </p:nvSpPr>
        <p:spPr>
          <a:xfrm>
            <a:off x="685800" y="6324600"/>
            <a:ext cx="1905000" cy="457200"/>
          </a:xfrm>
        </p:spPr>
        <p:txBody>
          <a:bodyPr/>
          <a:lstStyle>
            <a:lvl1pPr>
              <a:defRPr/>
            </a:lvl1pPr>
          </a:lstStyle>
          <a:p>
            <a:pPr>
              <a:defRPr/>
            </a:pPr>
            <a:endParaRPr lang="es-ES"/>
          </a:p>
        </p:txBody>
      </p:sp>
      <p:sp>
        <p:nvSpPr>
          <p:cNvPr id="8" name="Rectangle 8"/>
          <p:cNvSpPr>
            <a:spLocks noGrp="1" noChangeArrowheads="1"/>
          </p:cNvSpPr>
          <p:nvPr>
            <p:ph type="ftr" sz="quarter" idx="11"/>
          </p:nvPr>
        </p:nvSpPr>
        <p:spPr>
          <a:xfrm>
            <a:off x="3124200" y="6324600"/>
            <a:ext cx="2895600" cy="457200"/>
          </a:xfrm>
        </p:spPr>
        <p:txBody>
          <a:bodyPr/>
          <a:lstStyle>
            <a:lvl1pPr>
              <a:defRPr/>
            </a:lvl1pPr>
          </a:lstStyle>
          <a:p>
            <a:pPr>
              <a:defRPr/>
            </a:pPr>
            <a:endParaRPr lang="es-ES"/>
          </a:p>
        </p:txBody>
      </p:sp>
      <p:sp>
        <p:nvSpPr>
          <p:cNvPr id="9" name="Rectangle 9"/>
          <p:cNvSpPr>
            <a:spLocks noGrp="1" noChangeArrowheads="1"/>
          </p:cNvSpPr>
          <p:nvPr>
            <p:ph type="sldNum" sz="quarter" idx="12"/>
          </p:nvPr>
        </p:nvSpPr>
        <p:spPr>
          <a:xfrm>
            <a:off x="6553200" y="6324600"/>
            <a:ext cx="1905000" cy="457200"/>
          </a:xfrm>
        </p:spPr>
        <p:txBody>
          <a:bodyPr/>
          <a:lstStyle>
            <a:lvl1pPr>
              <a:defRPr sz="1400"/>
            </a:lvl1pPr>
          </a:lstStyle>
          <a:p>
            <a:pPr>
              <a:defRPr/>
            </a:pPr>
            <a:fld id="{F63B3AFB-1661-4FBB-9D47-9C30669D55BF}"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s-ES"/>
          </a:p>
        </p:txBody>
      </p:sp>
      <p:sp>
        <p:nvSpPr>
          <p:cNvPr id="5" name="Rectangle 8"/>
          <p:cNvSpPr>
            <a:spLocks noGrp="1" noChangeArrowheads="1"/>
          </p:cNvSpPr>
          <p:nvPr>
            <p:ph type="ftr" sz="quarter" idx="11"/>
          </p:nvPr>
        </p:nvSpPr>
        <p:spPr>
          <a:ln/>
        </p:spPr>
        <p:txBody>
          <a:bodyPr/>
          <a:lstStyle>
            <a:lvl1pPr>
              <a:defRPr/>
            </a:lvl1pPr>
          </a:lstStyle>
          <a:p>
            <a:pPr>
              <a:defRPr/>
            </a:pPr>
            <a:endParaRPr lang="es-ES"/>
          </a:p>
        </p:txBody>
      </p:sp>
      <p:sp>
        <p:nvSpPr>
          <p:cNvPr id="6" name="Rectangle 11"/>
          <p:cNvSpPr>
            <a:spLocks noGrp="1" noChangeArrowheads="1"/>
          </p:cNvSpPr>
          <p:nvPr>
            <p:ph type="sldNum" sz="quarter" idx="12"/>
          </p:nvPr>
        </p:nvSpPr>
        <p:spPr>
          <a:ln/>
        </p:spPr>
        <p:txBody>
          <a:bodyPr/>
          <a:lstStyle>
            <a:lvl1pPr>
              <a:defRPr/>
            </a:lvl1pPr>
          </a:lstStyle>
          <a:p>
            <a:pPr>
              <a:defRPr/>
            </a:pPr>
            <a:fld id="{DA2829A1-DBC2-49BE-B482-D1352CA70E4E}" type="slidenum">
              <a:rPr lang="es-ES"/>
              <a:pPr>
                <a:defRPr/>
              </a:pPr>
              <a:t>‹Nº›</a:t>
            </a:fld>
            <a:endParaRPr lang="es-ES" sz="14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838200"/>
            <a:ext cx="1943100" cy="5378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838200"/>
            <a:ext cx="5676900" cy="5378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s-ES"/>
          </a:p>
        </p:txBody>
      </p:sp>
      <p:sp>
        <p:nvSpPr>
          <p:cNvPr id="5" name="Rectangle 8"/>
          <p:cNvSpPr>
            <a:spLocks noGrp="1" noChangeArrowheads="1"/>
          </p:cNvSpPr>
          <p:nvPr>
            <p:ph type="ftr" sz="quarter" idx="11"/>
          </p:nvPr>
        </p:nvSpPr>
        <p:spPr>
          <a:ln/>
        </p:spPr>
        <p:txBody>
          <a:bodyPr/>
          <a:lstStyle>
            <a:lvl1pPr>
              <a:defRPr/>
            </a:lvl1pPr>
          </a:lstStyle>
          <a:p>
            <a:pPr>
              <a:defRPr/>
            </a:pPr>
            <a:endParaRPr lang="es-ES"/>
          </a:p>
        </p:txBody>
      </p:sp>
      <p:sp>
        <p:nvSpPr>
          <p:cNvPr id="6" name="Rectangle 11"/>
          <p:cNvSpPr>
            <a:spLocks noGrp="1" noChangeArrowheads="1"/>
          </p:cNvSpPr>
          <p:nvPr>
            <p:ph type="sldNum" sz="quarter" idx="12"/>
          </p:nvPr>
        </p:nvSpPr>
        <p:spPr>
          <a:ln/>
        </p:spPr>
        <p:txBody>
          <a:bodyPr/>
          <a:lstStyle>
            <a:lvl1pPr>
              <a:defRPr/>
            </a:lvl1pPr>
          </a:lstStyle>
          <a:p>
            <a:pPr>
              <a:defRPr/>
            </a:pPr>
            <a:fld id="{F26E6269-9AF4-4183-B1B3-976AE1FF5EBB}" type="slidenum">
              <a:rPr lang="es-ES"/>
              <a:pPr>
                <a:defRPr/>
              </a:pPr>
              <a:t>‹Nº›</a:t>
            </a:fld>
            <a:endParaRPr lang="es-ES" sz="140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66800" y="210185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029200" y="2101850"/>
            <a:ext cx="3810000" cy="4114800"/>
          </a:xfrm>
        </p:spPr>
        <p:txBody>
          <a:bodyPr/>
          <a:lstStyle/>
          <a:p>
            <a:pPr lvl="0"/>
            <a:endParaRPr lang="en-US" noProof="0" smtClean="0"/>
          </a:p>
        </p:txBody>
      </p:sp>
      <p:sp>
        <p:nvSpPr>
          <p:cNvPr id="5" name="Rectangle 7"/>
          <p:cNvSpPr>
            <a:spLocks noGrp="1" noChangeArrowheads="1"/>
          </p:cNvSpPr>
          <p:nvPr>
            <p:ph type="dt" sz="half" idx="10"/>
          </p:nvPr>
        </p:nvSpPr>
        <p:spPr>
          <a:ln/>
        </p:spPr>
        <p:txBody>
          <a:bodyPr/>
          <a:lstStyle>
            <a:lvl1pPr>
              <a:defRPr/>
            </a:lvl1pPr>
          </a:lstStyle>
          <a:p>
            <a:pPr>
              <a:defRPr/>
            </a:pPr>
            <a:endParaRPr lang="es-ES"/>
          </a:p>
        </p:txBody>
      </p:sp>
      <p:sp>
        <p:nvSpPr>
          <p:cNvPr id="6" name="Rectangle 8"/>
          <p:cNvSpPr>
            <a:spLocks noGrp="1" noChangeArrowheads="1"/>
          </p:cNvSpPr>
          <p:nvPr>
            <p:ph type="ftr" sz="quarter" idx="11"/>
          </p:nvPr>
        </p:nvSpPr>
        <p:spPr>
          <a:ln/>
        </p:spPr>
        <p:txBody>
          <a:bodyPr/>
          <a:lstStyle>
            <a:lvl1pPr>
              <a:defRPr/>
            </a:lvl1pPr>
          </a:lstStyle>
          <a:p>
            <a:pPr>
              <a:defRPr/>
            </a:pPr>
            <a:endParaRPr lang="es-ES"/>
          </a:p>
        </p:txBody>
      </p:sp>
      <p:sp>
        <p:nvSpPr>
          <p:cNvPr id="7" name="Rectangle 11"/>
          <p:cNvSpPr>
            <a:spLocks noGrp="1" noChangeArrowheads="1"/>
          </p:cNvSpPr>
          <p:nvPr>
            <p:ph type="sldNum" sz="quarter" idx="12"/>
          </p:nvPr>
        </p:nvSpPr>
        <p:spPr>
          <a:ln/>
        </p:spPr>
        <p:txBody>
          <a:bodyPr/>
          <a:lstStyle>
            <a:lvl1pPr>
              <a:defRPr/>
            </a:lvl1pPr>
          </a:lstStyle>
          <a:p>
            <a:pPr>
              <a:defRPr/>
            </a:pPr>
            <a:fld id="{8119AA92-C409-4756-BEAE-783C763945F8}" type="slidenum">
              <a:rPr lang="es-ES"/>
              <a:pPr>
                <a:defRPr/>
              </a:pPr>
              <a:t>‹Nº›</a:t>
            </a:fld>
            <a:endParaRPr lang="es-ES" sz="1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s-ES"/>
          </a:p>
        </p:txBody>
      </p:sp>
      <p:sp>
        <p:nvSpPr>
          <p:cNvPr id="5" name="Rectangle 8"/>
          <p:cNvSpPr>
            <a:spLocks noGrp="1" noChangeArrowheads="1"/>
          </p:cNvSpPr>
          <p:nvPr>
            <p:ph type="ftr" sz="quarter" idx="11"/>
          </p:nvPr>
        </p:nvSpPr>
        <p:spPr>
          <a:ln/>
        </p:spPr>
        <p:txBody>
          <a:bodyPr/>
          <a:lstStyle>
            <a:lvl1pPr>
              <a:defRPr/>
            </a:lvl1pPr>
          </a:lstStyle>
          <a:p>
            <a:pPr>
              <a:defRPr/>
            </a:pPr>
            <a:endParaRPr lang="es-ES"/>
          </a:p>
        </p:txBody>
      </p:sp>
      <p:sp>
        <p:nvSpPr>
          <p:cNvPr id="6" name="Rectangle 11"/>
          <p:cNvSpPr>
            <a:spLocks noGrp="1" noChangeArrowheads="1"/>
          </p:cNvSpPr>
          <p:nvPr>
            <p:ph type="sldNum" sz="quarter" idx="12"/>
          </p:nvPr>
        </p:nvSpPr>
        <p:spPr>
          <a:ln/>
        </p:spPr>
        <p:txBody>
          <a:bodyPr/>
          <a:lstStyle>
            <a:lvl1pPr>
              <a:defRPr/>
            </a:lvl1pPr>
          </a:lstStyle>
          <a:p>
            <a:pPr>
              <a:defRPr/>
            </a:pPr>
            <a:fld id="{4EF90BF7-1C3A-4FC1-9855-4864C0FD39FC}" type="slidenum">
              <a:rPr lang="es-ES"/>
              <a:pPr>
                <a:defRPr/>
              </a:pPr>
              <a:t>‹Nº›</a:t>
            </a:fld>
            <a:endParaRPr lang="es-ES" sz="14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s-ES"/>
          </a:p>
        </p:txBody>
      </p:sp>
      <p:sp>
        <p:nvSpPr>
          <p:cNvPr id="5" name="Rectangle 8"/>
          <p:cNvSpPr>
            <a:spLocks noGrp="1" noChangeArrowheads="1"/>
          </p:cNvSpPr>
          <p:nvPr>
            <p:ph type="ftr" sz="quarter" idx="11"/>
          </p:nvPr>
        </p:nvSpPr>
        <p:spPr>
          <a:ln/>
        </p:spPr>
        <p:txBody>
          <a:bodyPr/>
          <a:lstStyle>
            <a:lvl1pPr>
              <a:defRPr/>
            </a:lvl1pPr>
          </a:lstStyle>
          <a:p>
            <a:pPr>
              <a:defRPr/>
            </a:pPr>
            <a:endParaRPr lang="es-ES"/>
          </a:p>
        </p:txBody>
      </p:sp>
      <p:sp>
        <p:nvSpPr>
          <p:cNvPr id="6" name="Rectangle 11"/>
          <p:cNvSpPr>
            <a:spLocks noGrp="1" noChangeArrowheads="1"/>
          </p:cNvSpPr>
          <p:nvPr>
            <p:ph type="sldNum" sz="quarter" idx="12"/>
          </p:nvPr>
        </p:nvSpPr>
        <p:spPr>
          <a:ln/>
        </p:spPr>
        <p:txBody>
          <a:bodyPr/>
          <a:lstStyle>
            <a:lvl1pPr>
              <a:defRPr/>
            </a:lvl1pPr>
          </a:lstStyle>
          <a:p>
            <a:pPr>
              <a:defRPr/>
            </a:pPr>
            <a:fld id="{034FAA53-392F-45EE-97C3-575CF0B6D18A}" type="slidenum">
              <a:rPr lang="es-ES"/>
              <a:pPr>
                <a:defRPr/>
              </a:pPr>
              <a:t>‹Nº›</a:t>
            </a:fld>
            <a:endParaRPr lang="es-ES" sz="14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s-ES"/>
          </a:p>
        </p:txBody>
      </p:sp>
      <p:sp>
        <p:nvSpPr>
          <p:cNvPr id="6" name="Rectangle 8"/>
          <p:cNvSpPr>
            <a:spLocks noGrp="1" noChangeArrowheads="1"/>
          </p:cNvSpPr>
          <p:nvPr>
            <p:ph type="ftr" sz="quarter" idx="11"/>
          </p:nvPr>
        </p:nvSpPr>
        <p:spPr>
          <a:ln/>
        </p:spPr>
        <p:txBody>
          <a:bodyPr/>
          <a:lstStyle>
            <a:lvl1pPr>
              <a:defRPr/>
            </a:lvl1pPr>
          </a:lstStyle>
          <a:p>
            <a:pPr>
              <a:defRPr/>
            </a:pPr>
            <a:endParaRPr lang="es-ES"/>
          </a:p>
        </p:txBody>
      </p:sp>
      <p:sp>
        <p:nvSpPr>
          <p:cNvPr id="7" name="Rectangle 11"/>
          <p:cNvSpPr>
            <a:spLocks noGrp="1" noChangeArrowheads="1"/>
          </p:cNvSpPr>
          <p:nvPr>
            <p:ph type="sldNum" sz="quarter" idx="12"/>
          </p:nvPr>
        </p:nvSpPr>
        <p:spPr>
          <a:ln/>
        </p:spPr>
        <p:txBody>
          <a:bodyPr/>
          <a:lstStyle>
            <a:lvl1pPr>
              <a:defRPr/>
            </a:lvl1pPr>
          </a:lstStyle>
          <a:p>
            <a:pPr>
              <a:defRPr/>
            </a:pPr>
            <a:fld id="{93DC7D6B-D31C-4871-9F04-BA9CE09A6D27}" type="slidenum">
              <a:rPr lang="es-ES"/>
              <a:pPr>
                <a:defRPr/>
              </a:pPr>
              <a:t>‹Nº›</a:t>
            </a:fld>
            <a:endParaRPr lang="es-ES"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dt" sz="half" idx="10"/>
          </p:nvPr>
        </p:nvSpPr>
        <p:spPr>
          <a:ln/>
        </p:spPr>
        <p:txBody>
          <a:bodyPr/>
          <a:lstStyle>
            <a:lvl1pPr>
              <a:defRPr/>
            </a:lvl1pPr>
          </a:lstStyle>
          <a:p>
            <a:pPr>
              <a:defRPr/>
            </a:pPr>
            <a:endParaRPr lang="es-ES"/>
          </a:p>
        </p:txBody>
      </p:sp>
      <p:sp>
        <p:nvSpPr>
          <p:cNvPr id="8" name="Rectangle 8"/>
          <p:cNvSpPr>
            <a:spLocks noGrp="1" noChangeArrowheads="1"/>
          </p:cNvSpPr>
          <p:nvPr>
            <p:ph type="ftr" sz="quarter" idx="11"/>
          </p:nvPr>
        </p:nvSpPr>
        <p:spPr>
          <a:ln/>
        </p:spPr>
        <p:txBody>
          <a:bodyPr/>
          <a:lstStyle>
            <a:lvl1pPr>
              <a:defRPr/>
            </a:lvl1pPr>
          </a:lstStyle>
          <a:p>
            <a:pPr>
              <a:defRPr/>
            </a:pPr>
            <a:endParaRPr lang="es-ES"/>
          </a:p>
        </p:txBody>
      </p:sp>
      <p:sp>
        <p:nvSpPr>
          <p:cNvPr id="9" name="Rectangle 11"/>
          <p:cNvSpPr>
            <a:spLocks noGrp="1" noChangeArrowheads="1"/>
          </p:cNvSpPr>
          <p:nvPr>
            <p:ph type="sldNum" sz="quarter" idx="12"/>
          </p:nvPr>
        </p:nvSpPr>
        <p:spPr>
          <a:ln/>
        </p:spPr>
        <p:txBody>
          <a:bodyPr/>
          <a:lstStyle>
            <a:lvl1pPr>
              <a:defRPr/>
            </a:lvl1pPr>
          </a:lstStyle>
          <a:p>
            <a:pPr>
              <a:defRPr/>
            </a:pPr>
            <a:fld id="{DC349F79-F3E9-4106-AD84-0F531908D79C}" type="slidenum">
              <a:rPr lang="es-ES"/>
              <a:pPr>
                <a:defRPr/>
              </a:pPr>
              <a:t>‹Nº›</a:t>
            </a:fld>
            <a:endParaRPr lang="es-ES"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endParaRPr lang="es-ES"/>
          </a:p>
        </p:txBody>
      </p:sp>
      <p:sp>
        <p:nvSpPr>
          <p:cNvPr id="4" name="Rectangle 8"/>
          <p:cNvSpPr>
            <a:spLocks noGrp="1" noChangeArrowheads="1"/>
          </p:cNvSpPr>
          <p:nvPr>
            <p:ph type="ftr" sz="quarter" idx="11"/>
          </p:nvPr>
        </p:nvSpPr>
        <p:spPr>
          <a:ln/>
        </p:spPr>
        <p:txBody>
          <a:bodyPr/>
          <a:lstStyle>
            <a:lvl1pPr>
              <a:defRPr/>
            </a:lvl1pPr>
          </a:lstStyle>
          <a:p>
            <a:pPr>
              <a:defRPr/>
            </a:pPr>
            <a:endParaRPr lang="es-ES"/>
          </a:p>
        </p:txBody>
      </p:sp>
      <p:sp>
        <p:nvSpPr>
          <p:cNvPr id="5" name="Rectangle 11"/>
          <p:cNvSpPr>
            <a:spLocks noGrp="1" noChangeArrowheads="1"/>
          </p:cNvSpPr>
          <p:nvPr>
            <p:ph type="sldNum" sz="quarter" idx="12"/>
          </p:nvPr>
        </p:nvSpPr>
        <p:spPr>
          <a:ln/>
        </p:spPr>
        <p:txBody>
          <a:bodyPr/>
          <a:lstStyle>
            <a:lvl1pPr>
              <a:defRPr/>
            </a:lvl1pPr>
          </a:lstStyle>
          <a:p>
            <a:pPr>
              <a:defRPr/>
            </a:pPr>
            <a:fld id="{0DA512A0-0719-4FC0-84BB-66C25322F65A}" type="slidenum">
              <a:rPr lang="es-ES"/>
              <a:pPr>
                <a:defRPr/>
              </a:pPr>
              <a:t>‹Nº›</a:t>
            </a:fld>
            <a:endParaRPr lang="es-ES"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s-ES"/>
          </a:p>
        </p:txBody>
      </p:sp>
      <p:sp>
        <p:nvSpPr>
          <p:cNvPr id="3" name="Rectangle 8"/>
          <p:cNvSpPr>
            <a:spLocks noGrp="1" noChangeArrowheads="1"/>
          </p:cNvSpPr>
          <p:nvPr>
            <p:ph type="ftr" sz="quarter" idx="11"/>
          </p:nvPr>
        </p:nvSpPr>
        <p:spPr>
          <a:ln/>
        </p:spPr>
        <p:txBody>
          <a:bodyPr/>
          <a:lstStyle>
            <a:lvl1pPr>
              <a:defRPr/>
            </a:lvl1pPr>
          </a:lstStyle>
          <a:p>
            <a:pPr>
              <a:defRPr/>
            </a:pPr>
            <a:endParaRPr lang="es-ES"/>
          </a:p>
        </p:txBody>
      </p:sp>
      <p:sp>
        <p:nvSpPr>
          <p:cNvPr id="4" name="Rectangle 11"/>
          <p:cNvSpPr>
            <a:spLocks noGrp="1" noChangeArrowheads="1"/>
          </p:cNvSpPr>
          <p:nvPr>
            <p:ph type="sldNum" sz="quarter" idx="12"/>
          </p:nvPr>
        </p:nvSpPr>
        <p:spPr>
          <a:ln/>
        </p:spPr>
        <p:txBody>
          <a:bodyPr/>
          <a:lstStyle>
            <a:lvl1pPr>
              <a:defRPr/>
            </a:lvl1pPr>
          </a:lstStyle>
          <a:p>
            <a:pPr>
              <a:defRPr/>
            </a:pPr>
            <a:fld id="{BF88FB6C-D4D9-4C1A-9D79-49710E3FAC9B}" type="slidenum">
              <a:rPr lang="es-ES"/>
              <a:pPr>
                <a:defRPr/>
              </a:pPr>
              <a:t>‹Nº›</a:t>
            </a:fld>
            <a:endParaRPr lang="es-ES"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s-ES"/>
          </a:p>
        </p:txBody>
      </p:sp>
      <p:sp>
        <p:nvSpPr>
          <p:cNvPr id="6" name="Rectangle 8"/>
          <p:cNvSpPr>
            <a:spLocks noGrp="1" noChangeArrowheads="1"/>
          </p:cNvSpPr>
          <p:nvPr>
            <p:ph type="ftr" sz="quarter" idx="11"/>
          </p:nvPr>
        </p:nvSpPr>
        <p:spPr>
          <a:ln/>
        </p:spPr>
        <p:txBody>
          <a:bodyPr/>
          <a:lstStyle>
            <a:lvl1pPr>
              <a:defRPr/>
            </a:lvl1pPr>
          </a:lstStyle>
          <a:p>
            <a:pPr>
              <a:defRPr/>
            </a:pPr>
            <a:endParaRPr lang="es-ES"/>
          </a:p>
        </p:txBody>
      </p:sp>
      <p:sp>
        <p:nvSpPr>
          <p:cNvPr id="7" name="Rectangle 11"/>
          <p:cNvSpPr>
            <a:spLocks noGrp="1" noChangeArrowheads="1"/>
          </p:cNvSpPr>
          <p:nvPr>
            <p:ph type="sldNum" sz="quarter" idx="12"/>
          </p:nvPr>
        </p:nvSpPr>
        <p:spPr>
          <a:ln/>
        </p:spPr>
        <p:txBody>
          <a:bodyPr/>
          <a:lstStyle>
            <a:lvl1pPr>
              <a:defRPr/>
            </a:lvl1pPr>
          </a:lstStyle>
          <a:p>
            <a:pPr>
              <a:defRPr/>
            </a:pPr>
            <a:fld id="{D19188DD-9C52-4C2B-A81B-A0860912D1E0}" type="slidenum">
              <a:rPr lang="es-ES"/>
              <a:pPr>
                <a:defRPr/>
              </a:pPr>
              <a:t>‹Nº›</a:t>
            </a:fld>
            <a:endParaRPr lang="es-ES" sz="14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s-ES"/>
          </a:p>
        </p:txBody>
      </p:sp>
      <p:sp>
        <p:nvSpPr>
          <p:cNvPr id="6" name="Rectangle 8"/>
          <p:cNvSpPr>
            <a:spLocks noGrp="1" noChangeArrowheads="1"/>
          </p:cNvSpPr>
          <p:nvPr>
            <p:ph type="ftr" sz="quarter" idx="11"/>
          </p:nvPr>
        </p:nvSpPr>
        <p:spPr>
          <a:ln/>
        </p:spPr>
        <p:txBody>
          <a:bodyPr/>
          <a:lstStyle>
            <a:lvl1pPr>
              <a:defRPr/>
            </a:lvl1pPr>
          </a:lstStyle>
          <a:p>
            <a:pPr>
              <a:defRPr/>
            </a:pPr>
            <a:endParaRPr lang="es-ES"/>
          </a:p>
        </p:txBody>
      </p:sp>
      <p:sp>
        <p:nvSpPr>
          <p:cNvPr id="7" name="Rectangle 11"/>
          <p:cNvSpPr>
            <a:spLocks noGrp="1" noChangeArrowheads="1"/>
          </p:cNvSpPr>
          <p:nvPr>
            <p:ph type="sldNum" sz="quarter" idx="12"/>
          </p:nvPr>
        </p:nvSpPr>
        <p:spPr>
          <a:ln/>
        </p:spPr>
        <p:txBody>
          <a:bodyPr/>
          <a:lstStyle>
            <a:lvl1pPr>
              <a:defRPr/>
            </a:lvl1pPr>
          </a:lstStyle>
          <a:p>
            <a:pPr>
              <a:defRPr/>
            </a:pPr>
            <a:fld id="{89B5403E-24F0-401A-AC76-16D994EA62BC}" type="slidenum">
              <a:rPr lang="es-ES"/>
              <a:pPr>
                <a:defRPr/>
              </a:pPr>
              <a:t>‹Nº›</a:t>
            </a:fld>
            <a:endParaRPr lang="es-ES" sz="14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CFEED"/>
        </a:soli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lang="es-ES"/>
          </a:p>
        </p:txBody>
      </p:sp>
      <p:sp>
        <p:nvSpPr>
          <p:cNvPr id="6147" name="Rectangle 3"/>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defRPr/>
            </a:pPr>
            <a:endParaRPr lang="es-ES"/>
          </a:p>
        </p:txBody>
      </p:sp>
      <p:sp>
        <p:nvSpPr>
          <p:cNvPr id="6148" name="Rectangle 4" descr="Stationery"/>
          <p:cNvSpPr>
            <a:spLocks noChangeArrowheads="1"/>
          </p:cNvSpPr>
          <p:nvPr/>
        </p:nvSpPr>
        <p:spPr bwMode="auto">
          <a:xfrm>
            <a:off x="457200" y="0"/>
            <a:ext cx="1219200" cy="762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defRPr/>
            </a:pPr>
            <a:endParaRPr lang="es-ES"/>
          </a:p>
        </p:txBody>
      </p:sp>
      <p:sp>
        <p:nvSpPr>
          <p:cNvPr id="6149" name="Rectangle 5" descr="Stationery"/>
          <p:cNvSpPr>
            <a:spLocks noChangeArrowheads="1"/>
          </p:cNvSpPr>
          <p:nvPr/>
        </p:nvSpPr>
        <p:spPr bwMode="auto">
          <a:xfrm>
            <a:off x="0" y="0"/>
            <a:ext cx="457200" cy="6858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defRPr/>
            </a:pPr>
            <a:endParaRPr lang="es-ES"/>
          </a:p>
        </p:txBody>
      </p:sp>
      <p:sp>
        <p:nvSpPr>
          <p:cNvPr id="1030" name="Rectangle 6"/>
          <p:cNvSpPr>
            <a:spLocks noGrp="1" noChangeArrowheads="1"/>
          </p:cNvSpPr>
          <p:nvPr>
            <p:ph type="title"/>
          </p:nvPr>
        </p:nvSpPr>
        <p:spPr bwMode="auto">
          <a:xfrm>
            <a:off x="1066800" y="8382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s-ES" smtClean="0"/>
              <a:t>Haga clic para modificar el estilo de título del patrón</a:t>
            </a:r>
          </a:p>
        </p:txBody>
      </p:sp>
      <p:sp>
        <p:nvSpPr>
          <p:cNvPr id="6151" name="Rectangle 7"/>
          <p:cNvSpPr>
            <a:spLocks noGrp="1" noChangeArrowheads="1"/>
          </p:cNvSpPr>
          <p:nvPr>
            <p:ph type="dt" sz="half" idx="2"/>
          </p:nvPr>
        </p:nvSpPr>
        <p:spPr bwMode="auto">
          <a:xfrm>
            <a:off x="1066800" y="6413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solidFill>
                  <a:schemeClr val="tx2"/>
                </a:solidFill>
              </a:defRPr>
            </a:lvl1pPr>
          </a:lstStyle>
          <a:p>
            <a:pPr>
              <a:defRPr/>
            </a:pPr>
            <a:endParaRPr lang="es-ES"/>
          </a:p>
        </p:txBody>
      </p:sp>
      <p:sp>
        <p:nvSpPr>
          <p:cNvPr id="6152" name="Rectangle 8"/>
          <p:cNvSpPr>
            <a:spLocks noGrp="1" noChangeArrowheads="1"/>
          </p:cNvSpPr>
          <p:nvPr>
            <p:ph type="ftr" sz="quarter" idx="3"/>
          </p:nvPr>
        </p:nvSpPr>
        <p:spPr bwMode="auto">
          <a:xfrm>
            <a:off x="3429000" y="6413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solidFill>
                  <a:schemeClr val="tx2"/>
                </a:solidFill>
              </a:defRPr>
            </a:lvl1pPr>
          </a:lstStyle>
          <a:p>
            <a:pPr>
              <a:defRPr/>
            </a:pPr>
            <a:endParaRPr lang="es-ES"/>
          </a:p>
        </p:txBody>
      </p:sp>
      <p:pic>
        <p:nvPicPr>
          <p:cNvPr id="1033" name="Picture 9" descr="anabnr2"/>
          <p:cNvPicPr>
            <a:picLocks noChangeAspect="1" noChangeArrowheads="1"/>
          </p:cNvPicPr>
          <p:nvPr/>
        </p:nvPicPr>
        <p:blipFill>
          <a:blip r:embed="rId15"/>
          <a:srcRect/>
          <a:stretch>
            <a:fillRect/>
          </a:stretch>
        </p:blipFill>
        <p:spPr bwMode="auto">
          <a:xfrm>
            <a:off x="1228725" y="0"/>
            <a:ext cx="7915275" cy="754063"/>
          </a:xfrm>
          <a:prstGeom prst="rect">
            <a:avLst/>
          </a:prstGeom>
          <a:noFill/>
          <a:ln w="9525">
            <a:noFill/>
            <a:miter lim="800000"/>
            <a:headEnd/>
            <a:tailEnd/>
          </a:ln>
        </p:spPr>
      </p:pic>
      <p:sp>
        <p:nvSpPr>
          <p:cNvPr id="6154" name="Rectangle 10"/>
          <p:cNvSpPr>
            <a:spLocks noChangeArrowheads="1"/>
          </p:cNvSpPr>
          <p:nvPr/>
        </p:nvSpPr>
        <p:spPr bwMode="auto">
          <a:xfrm>
            <a:off x="304800" y="457200"/>
            <a:ext cx="2514600" cy="304800"/>
          </a:xfrm>
          <a:prstGeom prst="rect">
            <a:avLst/>
          </a:prstGeom>
          <a:solidFill>
            <a:schemeClr val="accent2">
              <a:alpha val="50000"/>
            </a:schemeClr>
          </a:solidFill>
          <a:ln w="9525">
            <a:noFill/>
            <a:miter lim="800000"/>
            <a:headEnd/>
            <a:tailEnd/>
          </a:ln>
          <a:effectLst/>
        </p:spPr>
        <p:txBody>
          <a:bodyPr wrap="none" anchor="ctr"/>
          <a:lstStyle/>
          <a:p>
            <a:pPr algn="ctr">
              <a:defRPr/>
            </a:pPr>
            <a:endParaRPr lang="es-ES"/>
          </a:p>
        </p:txBody>
      </p:sp>
      <p:sp>
        <p:nvSpPr>
          <p:cNvPr id="6155" name="Rectangle 11"/>
          <p:cNvSpPr>
            <a:spLocks noGrp="1" noChangeArrowheads="1"/>
          </p:cNvSpPr>
          <p:nvPr>
            <p:ph type="sldNum" sz="quarter" idx="4"/>
          </p:nvPr>
        </p:nvSpPr>
        <p:spPr bwMode="auto">
          <a:xfrm>
            <a:off x="8229600" y="641350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a:solidFill>
                  <a:schemeClr val="tx2"/>
                </a:solidFill>
              </a:defRPr>
            </a:lvl1pPr>
          </a:lstStyle>
          <a:p>
            <a:pPr>
              <a:defRPr/>
            </a:pPr>
            <a:fld id="{C365F3B4-3042-44C1-90FC-086E2375CEFC}" type="slidenum">
              <a:rPr lang="es-ES"/>
              <a:pPr>
                <a:defRPr/>
              </a:pPr>
              <a:t>‹Nº›</a:t>
            </a:fld>
            <a:endParaRPr lang="es-ES" sz="1400"/>
          </a:p>
        </p:txBody>
      </p:sp>
      <p:sp>
        <p:nvSpPr>
          <p:cNvPr id="1036" name="Rectangle 12"/>
          <p:cNvSpPr>
            <a:spLocks noGrp="1" noChangeArrowheads="1"/>
          </p:cNvSpPr>
          <p:nvPr>
            <p:ph type="body" idx="1"/>
          </p:nvPr>
        </p:nvSpPr>
        <p:spPr bwMode="auto">
          <a:xfrm>
            <a:off x="1066800" y="210185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Tree>
  </p:cSld>
  <p:clrMap bg1="lt1" tx1="dk1" bg2="lt2" tx2="dk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57200" indent="-457200" algn="l" rtl="0" eaLnBrk="0" fontAlgn="base" hangingPunct="0">
        <a:spcBef>
          <a:spcPct val="20000"/>
        </a:spcBef>
        <a:spcAft>
          <a:spcPct val="0"/>
        </a:spcAft>
        <a:buClr>
          <a:srgbClr val="A50021"/>
        </a:buClr>
        <a:buSzPct val="75000"/>
        <a:buFont typeface="Wingdings"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Grp="1" noChangeArrowheads="1"/>
          </p:cNvSpPr>
          <p:nvPr>
            <p:ph type="title"/>
          </p:nvPr>
        </p:nvSpPr>
        <p:spPr>
          <a:xfrm>
            <a:off x="179388" y="1773238"/>
            <a:ext cx="8713787" cy="855662"/>
          </a:xfrm>
        </p:spPr>
        <p:txBody>
          <a:bodyPr/>
          <a:lstStyle/>
          <a:p>
            <a:pPr algn="ctr" eaLnBrk="1" hangingPunct="1"/>
            <a:r>
              <a:rPr lang="es-ES" smtClean="0">
                <a:latin typeface="Arial" charset="0"/>
                <a:cs typeface="Arial" charset="0"/>
              </a:rPr>
              <a:t>Métodos para estudiar las células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71563" y="1214438"/>
            <a:ext cx="7772400" cy="661987"/>
          </a:xfrm>
        </p:spPr>
        <p:txBody>
          <a:bodyPr/>
          <a:lstStyle/>
          <a:p>
            <a:pPr algn="ctr"/>
            <a:r>
              <a:rPr lang="en-US" sz="4000" smtClean="0">
                <a:latin typeface="Arial" charset="0"/>
                <a:cs typeface="Arial" charset="0"/>
              </a:rPr>
              <a:t>Sumario</a:t>
            </a:r>
          </a:p>
        </p:txBody>
      </p:sp>
      <p:sp>
        <p:nvSpPr>
          <p:cNvPr id="4099" name="Content Placeholder 2"/>
          <p:cNvSpPr>
            <a:spLocks noGrp="1"/>
          </p:cNvSpPr>
          <p:nvPr>
            <p:ph idx="1"/>
          </p:nvPr>
        </p:nvSpPr>
        <p:spPr>
          <a:xfrm>
            <a:off x="1071563" y="2357438"/>
            <a:ext cx="7772400" cy="3357562"/>
          </a:xfrm>
        </p:spPr>
        <p:txBody>
          <a:bodyPr/>
          <a:lstStyle/>
          <a:p>
            <a:pPr marL="839788" lvl="1" indent="-495300">
              <a:buClr>
                <a:srgbClr val="3270BA"/>
              </a:buClr>
              <a:buFont typeface="Wingdings" pitchFamily="2" charset="2"/>
              <a:buChar char="§"/>
            </a:pPr>
            <a:r>
              <a:rPr lang="es-ES" smtClean="0">
                <a:latin typeface="Arial" charset="0"/>
                <a:cs typeface="Arial" charset="0"/>
              </a:rPr>
              <a:t>Historia de la Teoría Celular</a:t>
            </a:r>
          </a:p>
          <a:p>
            <a:pPr marL="839788" lvl="1" indent="-495300">
              <a:buClr>
                <a:srgbClr val="3270BA"/>
              </a:buClr>
              <a:buFont typeface="Wingdings" pitchFamily="2" charset="2"/>
              <a:buChar char="§"/>
            </a:pPr>
            <a:r>
              <a:rPr lang="es-ES" smtClean="0">
                <a:latin typeface="Arial" charset="0"/>
                <a:cs typeface="Arial" charset="0"/>
              </a:rPr>
              <a:t>Estructura y función celular</a:t>
            </a:r>
          </a:p>
          <a:p>
            <a:pPr marL="839788" lvl="1" indent="-495300">
              <a:buClr>
                <a:srgbClr val="3270BA"/>
              </a:buClr>
              <a:buFont typeface="Wingdings" pitchFamily="2" charset="2"/>
              <a:buChar char="§"/>
            </a:pPr>
            <a:r>
              <a:rPr lang="es-ES" smtClean="0">
                <a:latin typeface="Arial" charset="0"/>
                <a:cs typeface="Arial" charset="0"/>
              </a:rPr>
              <a:t>Transporte celular </a:t>
            </a:r>
          </a:p>
          <a:p>
            <a:pPr marL="839788" lvl="1" indent="-495300">
              <a:buClr>
                <a:srgbClr val="0CC010"/>
              </a:buClr>
              <a:buFont typeface="Wingdings" pitchFamily="2" charset="2"/>
              <a:buChar char="§"/>
            </a:pPr>
            <a:r>
              <a:rPr lang="es-ES" smtClean="0">
                <a:latin typeface="Arial" charset="0"/>
                <a:cs typeface="Arial" charset="0"/>
              </a:rPr>
              <a:t>Métodos para estudiar las células</a:t>
            </a:r>
          </a:p>
          <a:p>
            <a:pPr marL="839788" lvl="1" indent="-495300">
              <a:buClr>
                <a:srgbClr val="0CC010"/>
              </a:buClr>
              <a:buFont typeface="Wingdings" pitchFamily="2" charset="2"/>
              <a:buChar char="Ø"/>
            </a:pPr>
            <a:r>
              <a:rPr lang="es-ES" smtClean="0">
                <a:latin typeface="Arial" charset="0"/>
                <a:cs typeface="Arial" charset="0"/>
              </a:rPr>
              <a:t>El microscopio compuesto de luz</a:t>
            </a:r>
          </a:p>
          <a:p>
            <a:pPr marL="839788" lvl="1" indent="-495300">
              <a:buClr>
                <a:srgbClr val="0CC010"/>
              </a:buClr>
              <a:buFont typeface="Wingdings" pitchFamily="2" charset="2"/>
              <a:buChar char="Ø"/>
            </a:pPr>
            <a:r>
              <a:rPr lang="es-ES" smtClean="0">
                <a:latin typeface="Arial" charset="0"/>
                <a:cs typeface="Arial" charset="0"/>
              </a:rPr>
              <a:t>El microscopio electrónico</a:t>
            </a:r>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noChangeArrowheads="1"/>
          </p:cNvSpPr>
          <p:nvPr>
            <p:ph type="title" idx="4294967295"/>
          </p:nvPr>
        </p:nvSpPr>
        <p:spPr>
          <a:xfrm>
            <a:off x="900113" y="836613"/>
            <a:ext cx="7772400" cy="639762"/>
          </a:xfrm>
        </p:spPr>
        <p:txBody>
          <a:bodyPr/>
          <a:lstStyle/>
          <a:p>
            <a:pPr algn="ctr"/>
            <a:r>
              <a:rPr lang="en-US" sz="4000" smtClean="0">
                <a:latin typeface="Arial" charset="0"/>
                <a:cs typeface="Arial" charset="0"/>
              </a:rPr>
              <a:t>El microscopio compuesto de luz</a:t>
            </a:r>
            <a:endParaRPr lang="es-ES" sz="4000" smtClean="0">
              <a:latin typeface="Arial" charset="0"/>
              <a:cs typeface="Arial" charset="0"/>
            </a:endParaRPr>
          </a:p>
        </p:txBody>
      </p:sp>
      <p:sp>
        <p:nvSpPr>
          <p:cNvPr id="5123" name="Content Placeholder 3"/>
          <p:cNvSpPr>
            <a:spLocks noGrp="1"/>
          </p:cNvSpPr>
          <p:nvPr>
            <p:ph type="body" sz="half" idx="1"/>
          </p:nvPr>
        </p:nvSpPr>
        <p:spPr>
          <a:xfrm>
            <a:off x="611188" y="2349500"/>
            <a:ext cx="4105275" cy="3527425"/>
          </a:xfrm>
        </p:spPr>
        <p:txBody>
          <a:bodyPr/>
          <a:lstStyle/>
          <a:p>
            <a:pPr eaLnBrk="1" hangingPunct="1"/>
            <a:r>
              <a:rPr lang="en-US" sz="1600" smtClean="0">
                <a:latin typeface="Arial" charset="0"/>
                <a:cs typeface="Arial" charset="0"/>
              </a:rPr>
              <a:t>El desarrollo  de  la Teoría Celular se basó en las observaciones de muchos científicos.  La mayoría de estas observaciones se hicieron usando el microscopio.</a:t>
            </a:r>
          </a:p>
          <a:p>
            <a:pPr eaLnBrk="1" hangingPunct="1"/>
            <a:endParaRPr lang="en-US" sz="1600" smtClean="0">
              <a:latin typeface="Arial" charset="0"/>
              <a:cs typeface="Arial" charset="0"/>
            </a:endParaRPr>
          </a:p>
          <a:p>
            <a:pPr eaLnBrk="1" hangingPunct="1"/>
            <a:r>
              <a:rPr lang="en-US" sz="1600" smtClean="0">
                <a:latin typeface="Arial" charset="0"/>
                <a:cs typeface="Arial" charset="0"/>
              </a:rPr>
              <a:t>Desde que se propuso la Teoría Celular se ha aprendido mucho acerca de las células: se han descubierto los organelos celulares , se han estudiado su función y su estructura, gracias al uso del microscopio.</a:t>
            </a:r>
          </a:p>
        </p:txBody>
      </p:sp>
      <p:sp>
        <p:nvSpPr>
          <p:cNvPr id="5124" name="Rectangle 6"/>
          <p:cNvSpPr>
            <a:spLocks noGrp="1" noChangeArrowheads="1"/>
          </p:cNvSpPr>
          <p:nvPr>
            <p:ph type="body" sz="half" idx="4294967295"/>
          </p:nvPr>
        </p:nvSpPr>
        <p:spPr>
          <a:xfrm>
            <a:off x="4787900" y="2133600"/>
            <a:ext cx="4051300" cy="4032250"/>
          </a:xfrm>
        </p:spPr>
        <p:txBody>
          <a:bodyPr/>
          <a:lstStyle/>
          <a:p>
            <a:pPr eaLnBrk="1" hangingPunct="1">
              <a:lnSpc>
                <a:spcPct val="90000"/>
              </a:lnSpc>
            </a:pPr>
            <a:r>
              <a:rPr lang="en-US" sz="1600" smtClean="0">
                <a:latin typeface="Arial" charset="0"/>
                <a:cs typeface="Arial" charset="0"/>
              </a:rPr>
              <a:t>Los microscopios son instrumentos ópticos que actúan como una extensión del sentido de la vista, que nos permite la observación de objetos que a simple vista no se pueden ver.</a:t>
            </a:r>
          </a:p>
          <a:p>
            <a:pPr eaLnBrk="1" hangingPunct="1">
              <a:lnSpc>
                <a:spcPct val="90000"/>
              </a:lnSpc>
              <a:buFont typeface="Wingdings" pitchFamily="2" charset="2"/>
              <a:buNone/>
            </a:pPr>
            <a:endParaRPr lang="en-US" sz="1600" smtClean="0">
              <a:latin typeface="Arial" charset="0"/>
              <a:cs typeface="Arial" charset="0"/>
            </a:endParaRPr>
          </a:p>
          <a:p>
            <a:pPr eaLnBrk="1" hangingPunct="1">
              <a:lnSpc>
                <a:spcPct val="90000"/>
              </a:lnSpc>
            </a:pPr>
            <a:r>
              <a:rPr lang="en-US" sz="1600" smtClean="0">
                <a:latin typeface="Arial" charset="0"/>
                <a:cs typeface="Arial" charset="0"/>
              </a:rPr>
              <a:t>En un microscopio compuesto, el aumento total de observación se obtiene multiplicando el aumento del ocular por el aumento del objetivo.</a:t>
            </a:r>
          </a:p>
          <a:p>
            <a:pPr eaLnBrk="1" hangingPunct="1">
              <a:lnSpc>
                <a:spcPct val="90000"/>
              </a:lnSpc>
            </a:pPr>
            <a:endParaRPr lang="en-US" sz="1600" smtClean="0">
              <a:latin typeface="Arial" charset="0"/>
              <a:cs typeface="Arial" charset="0"/>
            </a:endParaRPr>
          </a:p>
          <a:p>
            <a:pPr eaLnBrk="1" hangingPunct="1">
              <a:lnSpc>
                <a:spcPct val="90000"/>
              </a:lnSpc>
            </a:pPr>
            <a:r>
              <a:rPr lang="en-US" sz="1600" smtClean="0">
                <a:latin typeface="Arial" charset="0"/>
                <a:cs typeface="Arial" charset="0"/>
              </a:rPr>
              <a:t>El ocular generalmente es de 10 aumentos o 10X y el poder de resolución de los objetivos puede ser de 4X, 10X, 40X y 100X.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Content Placeholder 3" descr="microscopio objetivos.jpg"/>
          <p:cNvPicPr>
            <a:picLocks noGrp="1" noChangeAspect="1"/>
          </p:cNvPicPr>
          <p:nvPr>
            <p:ph idx="1"/>
          </p:nvPr>
        </p:nvPicPr>
        <p:blipFill>
          <a:blip r:embed="rId2"/>
          <a:srcRect/>
          <a:stretch>
            <a:fillRect/>
          </a:stretch>
        </p:blipFill>
        <p:spPr>
          <a:xfrm>
            <a:off x="642938" y="1000125"/>
            <a:ext cx="2857500" cy="2143125"/>
          </a:xfrm>
        </p:spPr>
      </p:pic>
      <p:pic>
        <p:nvPicPr>
          <p:cNvPr id="6147" name="Picture 4" descr="microscopio.gif"/>
          <p:cNvPicPr>
            <a:picLocks noChangeAspect="1"/>
          </p:cNvPicPr>
          <p:nvPr/>
        </p:nvPicPr>
        <p:blipFill>
          <a:blip r:embed="rId3"/>
          <a:srcRect/>
          <a:stretch>
            <a:fillRect/>
          </a:stretch>
        </p:blipFill>
        <p:spPr bwMode="auto">
          <a:xfrm>
            <a:off x="3857625" y="1000125"/>
            <a:ext cx="4962525" cy="3429000"/>
          </a:xfrm>
          <a:prstGeom prst="rect">
            <a:avLst/>
          </a:prstGeom>
          <a:noFill/>
          <a:ln w="9525">
            <a:noFill/>
            <a:miter lim="800000"/>
            <a:headEnd/>
            <a:tailEnd/>
          </a:ln>
        </p:spPr>
      </p:pic>
      <p:sp>
        <p:nvSpPr>
          <p:cNvPr id="6148" name="TextBox 6"/>
          <p:cNvSpPr txBox="1">
            <a:spLocks noChangeArrowheads="1"/>
          </p:cNvSpPr>
          <p:nvPr/>
        </p:nvSpPr>
        <p:spPr bwMode="auto">
          <a:xfrm>
            <a:off x="1357313" y="3286125"/>
            <a:ext cx="1071562" cy="338138"/>
          </a:xfrm>
          <a:prstGeom prst="rect">
            <a:avLst/>
          </a:prstGeom>
          <a:noFill/>
          <a:ln w="9525">
            <a:noFill/>
            <a:miter lim="800000"/>
            <a:headEnd/>
            <a:tailEnd/>
          </a:ln>
        </p:spPr>
        <p:txBody>
          <a:bodyPr>
            <a:spAutoFit/>
          </a:bodyPr>
          <a:lstStyle/>
          <a:p>
            <a:r>
              <a:rPr lang="en-US" sz="1600">
                <a:latin typeface="Arial" charset="0"/>
                <a:cs typeface="Arial" charset="0"/>
              </a:rPr>
              <a:t>Objetivos </a:t>
            </a:r>
          </a:p>
        </p:txBody>
      </p:sp>
      <p:sp>
        <p:nvSpPr>
          <p:cNvPr id="6149" name="TextBox 7"/>
          <p:cNvSpPr txBox="1">
            <a:spLocks noChangeArrowheads="1"/>
          </p:cNvSpPr>
          <p:nvPr/>
        </p:nvSpPr>
        <p:spPr bwMode="auto">
          <a:xfrm>
            <a:off x="827088" y="4292600"/>
            <a:ext cx="7673975" cy="2289175"/>
          </a:xfrm>
          <a:prstGeom prst="rect">
            <a:avLst/>
          </a:prstGeom>
          <a:noFill/>
          <a:ln w="9525">
            <a:noFill/>
            <a:miter lim="800000"/>
            <a:headEnd/>
            <a:tailEnd/>
          </a:ln>
        </p:spPr>
        <p:txBody>
          <a:bodyPr>
            <a:spAutoFit/>
          </a:bodyPr>
          <a:lstStyle/>
          <a:p>
            <a:r>
              <a:rPr lang="en-US" sz="1800" b="1">
                <a:latin typeface="Arial" charset="0"/>
                <a:cs typeface="Arial" charset="0"/>
              </a:rPr>
              <a:t>Ocular:</a:t>
            </a:r>
            <a:r>
              <a:rPr lang="en-US" sz="1800">
                <a:latin typeface="Arial" charset="0"/>
                <a:cs typeface="Arial" charset="0"/>
              </a:rPr>
              <a:t> sostiene las lentes que aumentan la magnificación (10X)</a:t>
            </a:r>
          </a:p>
          <a:p>
            <a:r>
              <a:rPr lang="en-US" sz="1800" b="1">
                <a:latin typeface="Arial" charset="0"/>
                <a:cs typeface="Arial" charset="0"/>
              </a:rPr>
              <a:t>Brazo</a:t>
            </a:r>
            <a:r>
              <a:rPr lang="en-US" sz="1800">
                <a:latin typeface="Arial" charset="0"/>
                <a:cs typeface="Arial" charset="0"/>
              </a:rPr>
              <a:t>: sostiene el cabezal</a:t>
            </a:r>
          </a:p>
          <a:p>
            <a:r>
              <a:rPr lang="en-US" sz="1800" b="1">
                <a:latin typeface="Arial" charset="0"/>
                <a:cs typeface="Arial" charset="0"/>
              </a:rPr>
              <a:t>Objetivos:</a:t>
            </a:r>
            <a:r>
              <a:rPr lang="en-US" sz="1800">
                <a:latin typeface="Arial" charset="0"/>
                <a:cs typeface="Arial" charset="0"/>
              </a:rPr>
              <a:t>  sostienen las lentes de magnificación (4X, 10X, 40X  y 100X)</a:t>
            </a:r>
            <a:endParaRPr lang="en-US" sz="1800" b="1">
              <a:latin typeface="Arial" charset="0"/>
              <a:cs typeface="Arial" charset="0"/>
            </a:endParaRPr>
          </a:p>
          <a:p>
            <a:r>
              <a:rPr lang="en-US" sz="1800" b="1">
                <a:latin typeface="Arial" charset="0"/>
              </a:rPr>
              <a:t>Platina</a:t>
            </a:r>
            <a:r>
              <a:rPr lang="en-US" sz="1800">
                <a:latin typeface="Arial" charset="0"/>
              </a:rPr>
              <a:t>: sostiene las laminillas (portaobjetos y cubreobjetos)</a:t>
            </a:r>
            <a:endParaRPr lang="en-US" sz="1800" b="1">
              <a:latin typeface="Arial" charset="0"/>
              <a:cs typeface="Arial" charset="0"/>
            </a:endParaRPr>
          </a:p>
          <a:p>
            <a:r>
              <a:rPr lang="en-US" sz="1800" b="1">
                <a:latin typeface="Arial" charset="0"/>
                <a:cs typeface="Arial" charset="0"/>
              </a:rPr>
              <a:t>Macrométrico</a:t>
            </a:r>
            <a:r>
              <a:rPr lang="en-US" sz="1800">
                <a:latin typeface="Arial" charset="0"/>
                <a:cs typeface="Arial" charset="0"/>
              </a:rPr>
              <a:t>: mueve la platina hacia arriba o hacia abajo</a:t>
            </a:r>
          </a:p>
          <a:p>
            <a:r>
              <a:rPr lang="en-US" sz="1800" b="1">
                <a:latin typeface="Arial" charset="0"/>
                <a:cs typeface="Arial" charset="0"/>
              </a:rPr>
              <a:t>Micrométrico</a:t>
            </a:r>
            <a:r>
              <a:rPr lang="en-US" sz="1800">
                <a:latin typeface="Arial" charset="0"/>
                <a:cs typeface="Arial" charset="0"/>
              </a:rPr>
              <a:t>: enfoca la imagen</a:t>
            </a:r>
          </a:p>
          <a:p>
            <a:r>
              <a:rPr lang="en-US" sz="1800" b="1">
                <a:latin typeface="Arial" charset="0"/>
                <a:cs typeface="Arial" charset="0"/>
              </a:rPr>
              <a:t>Condensador</a:t>
            </a:r>
            <a:r>
              <a:rPr lang="en-US" sz="1800">
                <a:latin typeface="Arial" charset="0"/>
                <a:cs typeface="Arial" charset="0"/>
              </a:rPr>
              <a:t>: regula la cantidad de luz que pasa sobre la muestra</a:t>
            </a:r>
          </a:p>
          <a:p>
            <a:r>
              <a:rPr lang="en-US" sz="1800" b="1">
                <a:latin typeface="Arial" charset="0"/>
                <a:cs typeface="Arial" charset="0"/>
              </a:rPr>
              <a:t>Base</a:t>
            </a:r>
            <a:r>
              <a:rPr lang="en-US" sz="1800">
                <a:latin typeface="Arial" charset="0"/>
                <a:cs typeface="Arial" charset="0"/>
              </a:rPr>
              <a:t>: sostiene el microscopio.</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6"/>
          <p:cNvSpPr>
            <a:spLocks noGrp="1"/>
          </p:cNvSpPr>
          <p:nvPr>
            <p:ph sz="half" idx="1"/>
          </p:nvPr>
        </p:nvSpPr>
        <p:spPr>
          <a:xfrm>
            <a:off x="539750" y="908050"/>
            <a:ext cx="4143375" cy="5761038"/>
          </a:xfrm>
        </p:spPr>
        <p:txBody>
          <a:bodyPr/>
          <a:lstStyle/>
          <a:p>
            <a:r>
              <a:rPr lang="en-US" sz="1600" smtClean="0">
                <a:latin typeface="Arial" charset="0"/>
                <a:cs typeface="Arial" charset="0"/>
              </a:rPr>
              <a:t>El poder de magnificación de un microscopio es importante, al igual de su capacidad para distinguir detalles de las muestras y el poder de resolución.</a:t>
            </a:r>
          </a:p>
          <a:p>
            <a:endParaRPr lang="en-US" sz="1600" smtClean="0">
              <a:latin typeface="Arial" charset="0"/>
              <a:cs typeface="Arial" charset="0"/>
            </a:endParaRPr>
          </a:p>
          <a:p>
            <a:r>
              <a:rPr lang="en-US" sz="1600" smtClean="0">
                <a:latin typeface="Arial" charset="0"/>
                <a:cs typeface="Arial" charset="0"/>
              </a:rPr>
              <a:t>Para poder ver los detalles de los organelos de las células hace falta de un poder de resolución alto.</a:t>
            </a:r>
          </a:p>
          <a:p>
            <a:endParaRPr lang="en-US" sz="1600" smtClean="0">
              <a:latin typeface="Arial" charset="0"/>
              <a:cs typeface="Arial" charset="0"/>
            </a:endParaRPr>
          </a:p>
          <a:p>
            <a:r>
              <a:rPr lang="en-US" sz="1600" smtClean="0">
                <a:latin typeface="Arial" charset="0"/>
                <a:cs typeface="Arial" charset="0"/>
              </a:rPr>
              <a:t>Cuando el objeto o muestra no tiene color o es transparente, se usa tintes para colorear algunas partes de las células</a:t>
            </a:r>
          </a:p>
          <a:p>
            <a:endParaRPr lang="en-US" sz="1600" smtClean="0">
              <a:latin typeface="Arial" charset="0"/>
              <a:cs typeface="Arial" charset="0"/>
            </a:endParaRPr>
          </a:p>
          <a:p>
            <a:r>
              <a:rPr lang="en-US" sz="1600" smtClean="0">
                <a:latin typeface="Arial" charset="0"/>
                <a:cs typeface="Arial" charset="0"/>
              </a:rPr>
              <a:t>Algunos microscopios tienen una lente especial de alta magnificación llamada también lente de inmersión de aceite. Para  el uso de esta técnica se echa una gota de un aceite especial directamente en el portaobjeto sobre la muestra. </a:t>
            </a:r>
          </a:p>
        </p:txBody>
      </p:sp>
      <p:sp>
        <p:nvSpPr>
          <p:cNvPr id="7171" name="Content Placeholder 7"/>
          <p:cNvSpPr>
            <a:spLocks noGrp="1"/>
          </p:cNvSpPr>
          <p:nvPr>
            <p:ph sz="half" idx="2"/>
          </p:nvPr>
        </p:nvSpPr>
        <p:spPr>
          <a:xfrm>
            <a:off x="4859338" y="836613"/>
            <a:ext cx="4125912" cy="6021387"/>
          </a:xfrm>
        </p:spPr>
        <p:txBody>
          <a:bodyPr/>
          <a:lstStyle/>
          <a:p>
            <a:pPr>
              <a:buFont typeface="Wingdings" pitchFamily="2" charset="2"/>
              <a:buNone/>
            </a:pPr>
            <a:r>
              <a:rPr lang="en-US" sz="1600" smtClean="0">
                <a:latin typeface="Arial" charset="0"/>
                <a:cs typeface="Arial" charset="0"/>
              </a:rPr>
              <a:t>	Se mueve el objetivo hasta que toque el aceite.  El aceite cambia el ángulo en que entra la luz aumentando el poder de resolución del objetivo.</a:t>
            </a:r>
          </a:p>
          <a:p>
            <a:endParaRPr lang="en-US" sz="1600" smtClean="0">
              <a:latin typeface="Arial" charset="0"/>
              <a:cs typeface="Arial" charset="0"/>
            </a:endParaRPr>
          </a:p>
          <a:p>
            <a:r>
              <a:rPr lang="es-ES" sz="1600" smtClean="0">
                <a:latin typeface="Arial" charset="0"/>
              </a:rPr>
              <a:t>El microscopio de campo oscuro está provisto de un condensador que hace que los rayos luminosos no penetren directamente en el objetivo, sino que lo iluminan oblicuamente. La muestra aparece como puntos luminosos sobre un fondo oscuro.  Se utiliza para analizar elementos biológicos transparentes. </a:t>
            </a:r>
            <a:endParaRPr lang="en-US" sz="1600" smtClean="0">
              <a:latin typeface="Arial" charset="0"/>
              <a:cs typeface="Arial" charset="0"/>
            </a:endParaRPr>
          </a:p>
          <a:p>
            <a:endParaRPr lang="en-US" sz="1600" smtClean="0">
              <a:latin typeface="Arial" charset="0"/>
              <a:cs typeface="Arial" charset="0"/>
            </a:endParaRPr>
          </a:p>
          <a:p>
            <a:r>
              <a:rPr lang="es-ES" sz="1600" smtClean="0">
                <a:latin typeface="Arial" charset="0"/>
              </a:rPr>
              <a:t>El microscopio de contraste de fases posee un dispositivo capaz de realizar una interferencia de los rayos lumínicos que atraviesan la muestra, interpretada por el ojo como diferencias en el contraste. Permite estudiar células y tejidos vivos sin necesidad de algún tipo de tinción.</a:t>
            </a:r>
            <a:endParaRPr lang="en-US" sz="16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971550" y="836613"/>
            <a:ext cx="7772400" cy="712787"/>
          </a:xfrm>
        </p:spPr>
        <p:txBody>
          <a:bodyPr/>
          <a:lstStyle/>
          <a:p>
            <a:pPr algn="ctr"/>
            <a:r>
              <a:rPr lang="en-US" sz="4000" smtClean="0">
                <a:latin typeface="Arial" charset="0"/>
                <a:cs typeface="Arial" charset="0"/>
              </a:rPr>
              <a:t>El microscopio electrónico</a:t>
            </a:r>
          </a:p>
        </p:txBody>
      </p:sp>
      <p:sp>
        <p:nvSpPr>
          <p:cNvPr id="8195" name="Content Placeholder 2"/>
          <p:cNvSpPr>
            <a:spLocks noGrp="1"/>
          </p:cNvSpPr>
          <p:nvPr>
            <p:ph type="body" sz="half" idx="1"/>
          </p:nvPr>
        </p:nvSpPr>
        <p:spPr>
          <a:xfrm>
            <a:off x="468313" y="2420938"/>
            <a:ext cx="3959225" cy="3384550"/>
          </a:xfrm>
        </p:spPr>
        <p:txBody>
          <a:bodyPr/>
          <a:lstStyle/>
          <a:p>
            <a:r>
              <a:rPr lang="en-US" sz="1600" smtClean="0">
                <a:latin typeface="Arial" charset="0"/>
                <a:cs typeface="Arial" charset="0"/>
              </a:rPr>
              <a:t>La invención del microscopio electrónico en la década de los años 30, ha permitido obtener una mayor resolución y magnificación.</a:t>
            </a:r>
          </a:p>
          <a:p>
            <a:endParaRPr lang="en-US" sz="1600" smtClean="0">
              <a:latin typeface="Arial" charset="0"/>
              <a:cs typeface="Arial" charset="0"/>
            </a:endParaRPr>
          </a:p>
          <a:p>
            <a:r>
              <a:rPr lang="en-US" sz="1600" smtClean="0">
                <a:latin typeface="Arial" charset="0"/>
                <a:cs typeface="Arial" charset="0"/>
              </a:rPr>
              <a:t>El microscopio electrónico usa en lugar de luz, un haz de electrones para aumentar las imágenes.</a:t>
            </a:r>
          </a:p>
          <a:p>
            <a:endParaRPr lang="en-US" sz="1600" smtClean="0">
              <a:latin typeface="Arial" charset="0"/>
              <a:cs typeface="Arial" charset="0"/>
            </a:endParaRPr>
          </a:p>
          <a:p>
            <a:r>
              <a:rPr lang="en-US" sz="1600" smtClean="0">
                <a:latin typeface="Arial" charset="0"/>
                <a:cs typeface="Arial" charset="0"/>
              </a:rPr>
              <a:t>Existen dos tipos de microscopio electrónico: el de transmisión y el de rastreo.</a:t>
            </a:r>
          </a:p>
        </p:txBody>
      </p:sp>
      <p:sp>
        <p:nvSpPr>
          <p:cNvPr id="8196" name="Rectangle 6"/>
          <p:cNvSpPr>
            <a:spLocks noGrp="1" noChangeArrowheads="1"/>
          </p:cNvSpPr>
          <p:nvPr>
            <p:ph type="body" sz="half" idx="4294967295"/>
          </p:nvPr>
        </p:nvSpPr>
        <p:spPr>
          <a:xfrm>
            <a:off x="4643438" y="1643063"/>
            <a:ext cx="4321175" cy="4857750"/>
          </a:xfrm>
        </p:spPr>
        <p:txBody>
          <a:bodyPr/>
          <a:lstStyle/>
          <a:p>
            <a:pPr>
              <a:buFont typeface="Wingdings" pitchFamily="2" charset="2"/>
              <a:buNone/>
            </a:pPr>
            <a:r>
              <a:rPr lang="en-US" sz="1800" b="1" smtClean="0">
                <a:solidFill>
                  <a:schemeClr val="tx2"/>
                </a:solidFill>
                <a:latin typeface="Arial" charset="0"/>
                <a:cs typeface="Arial" charset="0"/>
              </a:rPr>
              <a:t>	</a:t>
            </a:r>
            <a:r>
              <a:rPr lang="en-US" sz="2000" b="1" smtClean="0">
                <a:solidFill>
                  <a:schemeClr val="tx2"/>
                </a:solidFill>
                <a:latin typeface="Arial" charset="0"/>
                <a:cs typeface="Arial" charset="0"/>
              </a:rPr>
              <a:t>El microscopio electrónico de transmisión (MET)</a:t>
            </a:r>
          </a:p>
          <a:p>
            <a:r>
              <a:rPr lang="es-ES" sz="1600" smtClean="0">
                <a:latin typeface="Arial" charset="0"/>
              </a:rPr>
              <a:t>Para utilizar un microscopio electrónico de transmisión debe cortarse la muestra en capas finas, no mayores de un par de miles de ángstroms (unidad de longitud empleada principalmente para expresar longitudes de onda, distancias moleculares y atómicas, etc., 10</a:t>
            </a:r>
            <a:r>
              <a:rPr lang="es-ES" sz="1800" baseline="30000" smtClean="0">
                <a:latin typeface="Arial" charset="0"/>
              </a:rPr>
              <a:t>-10</a:t>
            </a:r>
            <a:r>
              <a:rPr lang="es-ES" sz="1600" smtClean="0">
                <a:latin typeface="Arial" charset="0"/>
              </a:rPr>
              <a:t> m)</a:t>
            </a:r>
          </a:p>
          <a:p>
            <a:endParaRPr lang="es-ES" sz="1600" smtClean="0">
              <a:latin typeface="Arial" charset="0"/>
            </a:endParaRPr>
          </a:p>
          <a:p>
            <a:r>
              <a:rPr lang="es-ES" sz="1600" smtClean="0">
                <a:latin typeface="Arial" charset="0"/>
              </a:rPr>
              <a:t>Algunos electrones rebotan o son absorbidos por la muestra, otros la atraviesan formando una imagen aumentada del objeto.</a:t>
            </a:r>
          </a:p>
          <a:p>
            <a:endParaRPr lang="es-ES" sz="1600" smtClean="0">
              <a:latin typeface="Arial" charset="0"/>
            </a:endParaRPr>
          </a:p>
          <a:p>
            <a:r>
              <a:rPr lang="es-ES" sz="1600" smtClean="0">
                <a:latin typeface="Arial" charset="0"/>
              </a:rPr>
              <a:t>Los microscopios electrónicos de transmisión pueden aumentar un objeto hasta un millón de veces.</a:t>
            </a:r>
            <a:endParaRPr lang="en-US" sz="1600" smtClean="0">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type="body" sz="half" idx="2"/>
          </p:nvPr>
        </p:nvSpPr>
        <p:spPr>
          <a:xfrm>
            <a:off x="539750" y="1125538"/>
            <a:ext cx="4176713" cy="5327650"/>
          </a:xfrm>
        </p:spPr>
        <p:txBody>
          <a:bodyPr/>
          <a:lstStyle/>
          <a:p>
            <a:pPr>
              <a:lnSpc>
                <a:spcPct val="90000"/>
              </a:lnSpc>
              <a:buFont typeface="Wingdings" pitchFamily="2" charset="2"/>
              <a:buNone/>
            </a:pPr>
            <a:r>
              <a:rPr lang="en-US" sz="1400" b="1" smtClean="0">
                <a:latin typeface="Arial" charset="0"/>
                <a:cs typeface="Arial" charset="0"/>
              </a:rPr>
              <a:t>	</a:t>
            </a:r>
            <a:r>
              <a:rPr lang="en-US" sz="2000" b="1" smtClean="0">
                <a:solidFill>
                  <a:schemeClr val="tx2"/>
                </a:solidFill>
                <a:latin typeface="Arial" charset="0"/>
                <a:cs typeface="Arial" charset="0"/>
              </a:rPr>
              <a:t>El microscopio electrónico de rastreo (MER)</a:t>
            </a:r>
            <a:r>
              <a:rPr lang="en-US" sz="2000" smtClean="0">
                <a:solidFill>
                  <a:schemeClr val="tx2"/>
                </a:solidFill>
                <a:latin typeface="Arial" charset="0"/>
                <a:cs typeface="Arial" charset="0"/>
              </a:rPr>
              <a:t> </a:t>
            </a:r>
            <a:r>
              <a:rPr lang="en-US" sz="2000" b="1" smtClean="0">
                <a:solidFill>
                  <a:schemeClr val="tx2"/>
                </a:solidFill>
                <a:latin typeface="Arial" charset="0"/>
                <a:cs typeface="Arial" charset="0"/>
              </a:rPr>
              <a:t>o barrido (MEB)</a:t>
            </a:r>
          </a:p>
          <a:p>
            <a:pPr>
              <a:lnSpc>
                <a:spcPct val="90000"/>
              </a:lnSpc>
            </a:pPr>
            <a:r>
              <a:rPr lang="en-US" sz="1600" smtClean="0">
                <a:latin typeface="Arial" charset="0"/>
                <a:cs typeface="Arial" charset="0"/>
              </a:rPr>
              <a:t>Los electrones que llegan a la muestra la rastrean  o escanean formando una imagen ampliada del objeto.</a:t>
            </a:r>
          </a:p>
          <a:p>
            <a:pPr>
              <a:lnSpc>
                <a:spcPct val="90000"/>
              </a:lnSpc>
            </a:pPr>
            <a:endParaRPr lang="en-US" sz="1600" smtClean="0">
              <a:latin typeface="Arial" charset="0"/>
              <a:cs typeface="Arial" charset="0"/>
            </a:endParaRPr>
          </a:p>
          <a:p>
            <a:pPr>
              <a:lnSpc>
                <a:spcPct val="90000"/>
              </a:lnSpc>
            </a:pPr>
            <a:r>
              <a:rPr lang="en-US" sz="1600" smtClean="0">
                <a:latin typeface="Arial" charset="0"/>
                <a:cs typeface="Arial" charset="0"/>
              </a:rPr>
              <a:t>Los objetos que se observan con el MER o MEB tienen una apariencia tridimensional con lo que se puede ver en detalle su superficie.</a:t>
            </a:r>
          </a:p>
          <a:p>
            <a:pPr>
              <a:lnSpc>
                <a:spcPct val="90000"/>
              </a:lnSpc>
            </a:pPr>
            <a:endParaRPr lang="en-US" sz="1600" smtClean="0">
              <a:latin typeface="Arial" charset="0"/>
              <a:cs typeface="Arial" charset="0"/>
            </a:endParaRPr>
          </a:p>
          <a:p>
            <a:pPr>
              <a:lnSpc>
                <a:spcPct val="90000"/>
              </a:lnSpc>
            </a:pPr>
            <a:r>
              <a:rPr lang="es-ES" sz="1600" smtClean="0">
                <a:latin typeface="Arial" charset="0"/>
              </a:rPr>
              <a:t>Para la preparación de la muestra, toda el agua contenida en el espécimen tendrá que ser cuidadosamente removida.</a:t>
            </a:r>
          </a:p>
          <a:p>
            <a:pPr>
              <a:lnSpc>
                <a:spcPct val="90000"/>
              </a:lnSpc>
            </a:pPr>
            <a:endParaRPr lang="es-ES" sz="1600" smtClean="0">
              <a:latin typeface="Arial" charset="0"/>
            </a:endParaRPr>
          </a:p>
          <a:p>
            <a:pPr>
              <a:lnSpc>
                <a:spcPct val="90000"/>
              </a:lnSpc>
            </a:pPr>
            <a:r>
              <a:rPr lang="es-ES" sz="1600" smtClean="0">
                <a:latin typeface="Arial" charset="0"/>
              </a:rPr>
              <a:t>La deshidratación es necesaria  para evitar que el agua de la muestra contamine el microscopio</a:t>
            </a:r>
            <a:endParaRPr lang="en-US" sz="1600" smtClean="0">
              <a:latin typeface="Arial" charset="0"/>
            </a:endParaRPr>
          </a:p>
        </p:txBody>
      </p:sp>
      <p:sp>
        <p:nvSpPr>
          <p:cNvPr id="9219" name="Rectangle 8"/>
          <p:cNvSpPr>
            <a:spLocks noGrp="1" noChangeArrowheads="1"/>
          </p:cNvSpPr>
          <p:nvPr>
            <p:ph type="body" sz="half" idx="4294967295"/>
          </p:nvPr>
        </p:nvSpPr>
        <p:spPr>
          <a:xfrm>
            <a:off x="4929188" y="1785938"/>
            <a:ext cx="4071937" cy="4308475"/>
          </a:xfrm>
        </p:spPr>
        <p:txBody>
          <a:bodyPr/>
          <a:lstStyle/>
          <a:p>
            <a:r>
              <a:rPr lang="en-US" sz="1600" smtClean="0">
                <a:latin typeface="Arial" charset="0"/>
                <a:cs typeface="Arial" charset="0"/>
              </a:rPr>
              <a:t>La magnificación del MER puede ser de 100.000 veces o más.</a:t>
            </a:r>
          </a:p>
        </p:txBody>
      </p:sp>
      <p:pic>
        <p:nvPicPr>
          <p:cNvPr id="9220" name="Picture 6" descr="mer"/>
          <p:cNvPicPr>
            <a:picLocks noChangeAspect="1" noChangeArrowheads="1"/>
          </p:cNvPicPr>
          <p:nvPr/>
        </p:nvPicPr>
        <p:blipFill>
          <a:blip r:embed="rId2"/>
          <a:srcRect/>
          <a:stretch>
            <a:fillRect/>
          </a:stretch>
        </p:blipFill>
        <p:spPr bwMode="auto">
          <a:xfrm>
            <a:off x="5048250" y="2857500"/>
            <a:ext cx="3906838" cy="2930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Naturaleza">
  <a:themeElements>
    <a:clrScheme name="Naturalez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Naturalez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aturaleza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alez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Naturaleza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Naturaleza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aleza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Office\Templates\Diseños de presentaciones\Naturaleza.pot</Template>
  <TotalTime>641</TotalTime>
  <Words>437</Words>
  <Application>Microsoft PowerPoint</Application>
  <PresentationFormat>Presentación en pantalla (4:3)</PresentationFormat>
  <Paragraphs>59</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Times New Roman</vt:lpstr>
      <vt:lpstr>Arial</vt:lpstr>
      <vt:lpstr>Wingdings</vt:lpstr>
      <vt:lpstr>Calibri</vt:lpstr>
      <vt:lpstr>Naturaleza</vt:lpstr>
      <vt:lpstr>Métodos para estudiar las células</vt:lpstr>
      <vt:lpstr>Sumario</vt:lpstr>
      <vt:lpstr>El microscopio compuesto de luz</vt:lpstr>
      <vt:lpstr>Diapositiva 4</vt:lpstr>
      <vt:lpstr>Diapositiva 5</vt:lpstr>
      <vt:lpstr>El microscopio electrónico</vt:lpstr>
      <vt:lpstr>Diapositiva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Administrador</cp:lastModifiedBy>
  <cp:revision>90</cp:revision>
  <dcterms:created xsi:type="dcterms:W3CDTF">1601-01-01T00:00:00Z</dcterms:created>
  <dcterms:modified xsi:type="dcterms:W3CDTF">2009-07-31T18:55:24Z</dcterms:modified>
</cp:coreProperties>
</file>