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73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  <a:srgbClr val="C0C0C0"/>
    <a:srgbClr val="FFFF00"/>
    <a:srgbClr val="008000"/>
    <a:srgbClr val="66FF33"/>
    <a:srgbClr val="CC66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59" d="100"/>
          <a:sy n="59" d="100"/>
        </p:scale>
        <p:origin x="-21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093200" cy="6856413"/>
            <a:chOff x="0" y="0"/>
            <a:chExt cx="5728" cy="4319"/>
          </a:xfrm>
        </p:grpSpPr>
        <p:grpSp>
          <p:nvGrpSpPr>
            <p:cNvPr id="4099" name="Group 3"/>
            <p:cNvGrpSpPr>
              <a:grpSpLocks/>
            </p:cNvGrpSpPr>
            <p:nvPr userDrawn="1"/>
          </p:nvGrpSpPr>
          <p:grpSpPr bwMode="auto">
            <a:xfrm>
              <a:off x="962" y="1947"/>
              <a:ext cx="4766" cy="119"/>
              <a:chOff x="993" y="1028"/>
              <a:chExt cx="4766" cy="119"/>
            </a:xfrm>
          </p:grpSpPr>
          <p:sp>
            <p:nvSpPr>
              <p:cNvPr id="4100" name="Rectangle 4"/>
              <p:cNvSpPr>
                <a:spLocks noChangeArrowheads="1"/>
              </p:cNvSpPr>
              <p:nvPr userDrawn="1"/>
            </p:nvSpPr>
            <p:spPr bwMode="ltGray">
              <a:xfrm>
                <a:off x="996" y="1035"/>
                <a:ext cx="4763" cy="106"/>
              </a:xfrm>
              <a:prstGeom prst="rect">
                <a:avLst/>
              </a:prstGeom>
              <a:gradFill rotWithShape="0"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4101" name="Line 5"/>
              <p:cNvSpPr>
                <a:spLocks noChangeShapeType="1"/>
              </p:cNvSpPr>
              <p:nvPr userDrawn="1"/>
            </p:nvSpPr>
            <p:spPr bwMode="ltGray">
              <a:xfrm>
                <a:off x="999" y="1145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4102" name="Line 6"/>
              <p:cNvSpPr>
                <a:spLocks noChangeShapeType="1"/>
              </p:cNvSpPr>
              <p:nvPr userDrawn="1"/>
            </p:nvSpPr>
            <p:spPr bwMode="ltGray">
              <a:xfrm>
                <a:off x="999" y="112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4103" name="Line 7"/>
              <p:cNvSpPr>
                <a:spLocks noChangeShapeType="1"/>
              </p:cNvSpPr>
              <p:nvPr userDrawn="1"/>
            </p:nvSpPr>
            <p:spPr bwMode="ltGray">
              <a:xfrm>
                <a:off x="999" y="109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4104" name="Line 8"/>
              <p:cNvSpPr>
                <a:spLocks noChangeShapeType="1"/>
              </p:cNvSpPr>
              <p:nvPr userDrawn="1"/>
            </p:nvSpPr>
            <p:spPr bwMode="ltGray">
              <a:xfrm>
                <a:off x="999" y="1057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4105" name="Freeform 9"/>
              <p:cNvSpPr>
                <a:spLocks/>
              </p:cNvSpPr>
              <p:nvPr userDrawn="1"/>
            </p:nvSpPr>
            <p:spPr bwMode="ltGray">
              <a:xfrm>
                <a:off x="993" y="1028"/>
                <a:ext cx="4765" cy="119"/>
              </a:xfrm>
              <a:custGeom>
                <a:avLst/>
                <a:gdLst/>
                <a:ahLst/>
                <a:cxnLst>
                  <a:cxn ang="0">
                    <a:pos x="0" y="118"/>
                  </a:cxn>
                  <a:cxn ang="0">
                    <a:pos x="0" y="0"/>
                  </a:cxn>
                  <a:cxn ang="0">
                    <a:pos x="4764" y="0"/>
                  </a:cxn>
                </a:cxnLst>
                <a:rect l="0" t="0" r="r" b="b"/>
                <a:pathLst>
                  <a:path w="4765" h="119">
                    <a:moveTo>
                      <a:pt x="0" y="118"/>
                    </a:moveTo>
                    <a:lnTo>
                      <a:pt x="0" y="0"/>
                    </a:lnTo>
                    <a:lnTo>
                      <a:pt x="4764" y="0"/>
                    </a:lnTo>
                  </a:path>
                </a:pathLst>
              </a:custGeom>
              <a:noFill/>
              <a:ln w="12700" cap="rnd" cmpd="sng">
                <a:solidFill>
                  <a:srgbClr val="FFCC66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4106" name="Group 10"/>
            <p:cNvGrpSpPr>
              <a:grpSpLocks/>
            </p:cNvGrpSpPr>
            <p:nvPr userDrawn="1"/>
          </p:nvGrpSpPr>
          <p:grpSpPr bwMode="auto">
            <a:xfrm>
              <a:off x="0" y="0"/>
              <a:ext cx="928" cy="4319"/>
              <a:chOff x="0" y="0"/>
              <a:chExt cx="928" cy="4319"/>
            </a:xfrm>
          </p:grpSpPr>
          <p:sp>
            <p:nvSpPr>
              <p:cNvPr id="4107" name="Rectangle 11"/>
              <p:cNvSpPr>
                <a:spLocks noChangeArrowheads="1"/>
              </p:cNvSpPr>
              <p:nvPr/>
            </p:nvSpPr>
            <p:spPr bwMode="ltGray">
              <a:xfrm>
                <a:off x="0" y="0"/>
                <a:ext cx="923" cy="4319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grpSp>
            <p:nvGrpSpPr>
              <p:cNvPr id="4108" name="Group 12"/>
              <p:cNvGrpSpPr>
                <a:grpSpLocks/>
              </p:cNvGrpSpPr>
              <p:nvPr userDrawn="1"/>
            </p:nvGrpSpPr>
            <p:grpSpPr bwMode="auto">
              <a:xfrm>
                <a:off x="0" y="41"/>
                <a:ext cx="928" cy="4035"/>
                <a:chOff x="0" y="41"/>
                <a:chExt cx="928" cy="4035"/>
              </a:xfrm>
            </p:grpSpPr>
            <p:pic>
              <p:nvPicPr>
                <p:cNvPr id="4109" name="Picture 13"/>
                <p:cNvPicPr>
                  <a:picLocks noChangeArrowheads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ltGray">
                <a:xfrm>
                  <a:off x="0" y="1014"/>
                  <a:ext cx="920" cy="9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sp>
              <p:nvSpPr>
                <p:cNvPr id="4110" name="Freeform 14"/>
                <p:cNvSpPr>
                  <a:spLocks/>
                </p:cNvSpPr>
                <p:nvPr/>
              </p:nvSpPr>
              <p:spPr bwMode="ltGray">
                <a:xfrm>
                  <a:off x="38" y="41"/>
                  <a:ext cx="890" cy="916"/>
                </a:xfrm>
                <a:custGeom>
                  <a:avLst/>
                  <a:gdLst/>
                  <a:ahLst/>
                  <a:cxnLst>
                    <a:cxn ang="0">
                      <a:pos x="307" y="292"/>
                    </a:cxn>
                    <a:cxn ang="0">
                      <a:pos x="307" y="234"/>
                    </a:cxn>
                    <a:cxn ang="0">
                      <a:pos x="261" y="159"/>
                    </a:cxn>
                    <a:cxn ang="0">
                      <a:pos x="247" y="91"/>
                    </a:cxn>
                    <a:cxn ang="0">
                      <a:pos x="225" y="24"/>
                    </a:cxn>
                    <a:cxn ang="0">
                      <a:pos x="259" y="21"/>
                    </a:cxn>
                    <a:cxn ang="0">
                      <a:pos x="298" y="82"/>
                    </a:cxn>
                    <a:cxn ang="0">
                      <a:pos x="322" y="118"/>
                    </a:cxn>
                    <a:cxn ang="0">
                      <a:pos x="358" y="180"/>
                    </a:cxn>
                    <a:cxn ang="0">
                      <a:pos x="406" y="240"/>
                    </a:cxn>
                    <a:cxn ang="0">
                      <a:pos x="505" y="184"/>
                    </a:cxn>
                    <a:cxn ang="0">
                      <a:pos x="514" y="118"/>
                    </a:cxn>
                    <a:cxn ang="0">
                      <a:pos x="552" y="69"/>
                    </a:cxn>
                    <a:cxn ang="0">
                      <a:pos x="589" y="13"/>
                    </a:cxn>
                    <a:cxn ang="0">
                      <a:pos x="615" y="16"/>
                    </a:cxn>
                    <a:cxn ang="0">
                      <a:pos x="600" y="49"/>
                    </a:cxn>
                    <a:cxn ang="0">
                      <a:pos x="592" y="124"/>
                    </a:cxn>
                    <a:cxn ang="0">
                      <a:pos x="574" y="186"/>
                    </a:cxn>
                    <a:cxn ang="0">
                      <a:pos x="568" y="282"/>
                    </a:cxn>
                    <a:cxn ang="0">
                      <a:pos x="645" y="325"/>
                    </a:cxn>
                    <a:cxn ang="0">
                      <a:pos x="720" y="277"/>
                    </a:cxn>
                    <a:cxn ang="0">
                      <a:pos x="816" y="253"/>
                    </a:cxn>
                    <a:cxn ang="0">
                      <a:pos x="861" y="279"/>
                    </a:cxn>
                    <a:cxn ang="0">
                      <a:pos x="796" y="324"/>
                    </a:cxn>
                    <a:cxn ang="0">
                      <a:pos x="735" y="352"/>
                    </a:cxn>
                    <a:cxn ang="0">
                      <a:pos x="669" y="409"/>
                    </a:cxn>
                    <a:cxn ang="0">
                      <a:pos x="673" y="510"/>
                    </a:cxn>
                    <a:cxn ang="0">
                      <a:pos x="751" y="535"/>
                    </a:cxn>
                    <a:cxn ang="0">
                      <a:pos x="819" y="577"/>
                    </a:cxn>
                    <a:cxn ang="0">
                      <a:pos x="874" y="606"/>
                    </a:cxn>
                    <a:cxn ang="0">
                      <a:pos x="867" y="637"/>
                    </a:cxn>
                    <a:cxn ang="0">
                      <a:pos x="807" y="618"/>
                    </a:cxn>
                    <a:cxn ang="0">
                      <a:pos x="736" y="592"/>
                    </a:cxn>
                    <a:cxn ang="0">
                      <a:pos x="615" y="588"/>
                    </a:cxn>
                    <a:cxn ang="0">
                      <a:pos x="576" y="628"/>
                    </a:cxn>
                    <a:cxn ang="0">
                      <a:pos x="618" y="723"/>
                    </a:cxn>
                    <a:cxn ang="0">
                      <a:pos x="640" y="807"/>
                    </a:cxn>
                    <a:cxn ang="0">
                      <a:pos x="664" y="889"/>
                    </a:cxn>
                    <a:cxn ang="0">
                      <a:pos x="624" y="870"/>
                    </a:cxn>
                    <a:cxn ang="0">
                      <a:pos x="568" y="789"/>
                    </a:cxn>
                    <a:cxn ang="0">
                      <a:pos x="513" y="708"/>
                    </a:cxn>
                    <a:cxn ang="0">
                      <a:pos x="390" y="730"/>
                    </a:cxn>
                    <a:cxn ang="0">
                      <a:pos x="339" y="838"/>
                    </a:cxn>
                    <a:cxn ang="0">
                      <a:pos x="285" y="915"/>
                    </a:cxn>
                    <a:cxn ang="0">
                      <a:pos x="276" y="867"/>
                    </a:cxn>
                    <a:cxn ang="0">
                      <a:pos x="298" y="766"/>
                    </a:cxn>
                    <a:cxn ang="0">
                      <a:pos x="324" y="664"/>
                    </a:cxn>
                    <a:cxn ang="0">
                      <a:pos x="283" y="583"/>
                    </a:cxn>
                    <a:cxn ang="0">
                      <a:pos x="201" y="619"/>
                    </a:cxn>
                    <a:cxn ang="0">
                      <a:pos x="88" y="655"/>
                    </a:cxn>
                    <a:cxn ang="0">
                      <a:pos x="16" y="655"/>
                    </a:cxn>
                    <a:cxn ang="0">
                      <a:pos x="94" y="606"/>
                    </a:cxn>
                    <a:cxn ang="0">
                      <a:pos x="162" y="567"/>
                    </a:cxn>
                    <a:cxn ang="0">
                      <a:pos x="247" y="504"/>
                    </a:cxn>
                    <a:cxn ang="0">
                      <a:pos x="190" y="390"/>
                    </a:cxn>
                    <a:cxn ang="0">
                      <a:pos x="81" y="355"/>
                    </a:cxn>
                    <a:cxn ang="0">
                      <a:pos x="3" y="307"/>
                    </a:cxn>
                    <a:cxn ang="0">
                      <a:pos x="39" y="286"/>
                    </a:cxn>
                    <a:cxn ang="0">
                      <a:pos x="115" y="306"/>
                    </a:cxn>
                    <a:cxn ang="0">
                      <a:pos x="226" y="327"/>
                    </a:cxn>
                  </a:cxnLst>
                  <a:rect l="0" t="0" r="r" b="b"/>
                  <a:pathLst>
                    <a:path w="890" h="916">
                      <a:moveTo>
                        <a:pt x="279" y="334"/>
                      </a:moveTo>
                      <a:lnTo>
                        <a:pt x="292" y="312"/>
                      </a:lnTo>
                      <a:lnTo>
                        <a:pt x="307" y="292"/>
                      </a:lnTo>
                      <a:lnTo>
                        <a:pt x="324" y="276"/>
                      </a:lnTo>
                      <a:lnTo>
                        <a:pt x="313" y="255"/>
                      </a:lnTo>
                      <a:lnTo>
                        <a:pt x="307" y="234"/>
                      </a:lnTo>
                      <a:lnTo>
                        <a:pt x="288" y="202"/>
                      </a:lnTo>
                      <a:lnTo>
                        <a:pt x="274" y="181"/>
                      </a:lnTo>
                      <a:lnTo>
                        <a:pt x="261" y="159"/>
                      </a:lnTo>
                      <a:lnTo>
                        <a:pt x="256" y="139"/>
                      </a:lnTo>
                      <a:lnTo>
                        <a:pt x="256" y="118"/>
                      </a:lnTo>
                      <a:lnTo>
                        <a:pt x="247" y="91"/>
                      </a:lnTo>
                      <a:lnTo>
                        <a:pt x="237" y="70"/>
                      </a:lnTo>
                      <a:lnTo>
                        <a:pt x="226" y="46"/>
                      </a:lnTo>
                      <a:lnTo>
                        <a:pt x="225" y="24"/>
                      </a:lnTo>
                      <a:lnTo>
                        <a:pt x="232" y="10"/>
                      </a:lnTo>
                      <a:lnTo>
                        <a:pt x="247" y="9"/>
                      </a:lnTo>
                      <a:lnTo>
                        <a:pt x="259" y="21"/>
                      </a:lnTo>
                      <a:lnTo>
                        <a:pt x="270" y="46"/>
                      </a:lnTo>
                      <a:lnTo>
                        <a:pt x="280" y="61"/>
                      </a:lnTo>
                      <a:lnTo>
                        <a:pt x="298" y="82"/>
                      </a:lnTo>
                      <a:lnTo>
                        <a:pt x="309" y="88"/>
                      </a:lnTo>
                      <a:lnTo>
                        <a:pt x="315" y="99"/>
                      </a:lnTo>
                      <a:lnTo>
                        <a:pt x="322" y="118"/>
                      </a:lnTo>
                      <a:lnTo>
                        <a:pt x="330" y="141"/>
                      </a:lnTo>
                      <a:lnTo>
                        <a:pt x="339" y="160"/>
                      </a:lnTo>
                      <a:lnTo>
                        <a:pt x="358" y="180"/>
                      </a:lnTo>
                      <a:lnTo>
                        <a:pt x="379" y="205"/>
                      </a:lnTo>
                      <a:lnTo>
                        <a:pt x="399" y="225"/>
                      </a:lnTo>
                      <a:lnTo>
                        <a:pt x="406" y="240"/>
                      </a:lnTo>
                      <a:lnTo>
                        <a:pt x="474" y="241"/>
                      </a:lnTo>
                      <a:lnTo>
                        <a:pt x="495" y="208"/>
                      </a:lnTo>
                      <a:lnTo>
                        <a:pt x="505" y="184"/>
                      </a:lnTo>
                      <a:lnTo>
                        <a:pt x="507" y="160"/>
                      </a:lnTo>
                      <a:lnTo>
                        <a:pt x="510" y="141"/>
                      </a:lnTo>
                      <a:lnTo>
                        <a:pt x="514" y="118"/>
                      </a:lnTo>
                      <a:lnTo>
                        <a:pt x="529" y="94"/>
                      </a:lnTo>
                      <a:lnTo>
                        <a:pt x="540" y="85"/>
                      </a:lnTo>
                      <a:lnTo>
                        <a:pt x="552" y="69"/>
                      </a:lnTo>
                      <a:lnTo>
                        <a:pt x="561" y="45"/>
                      </a:lnTo>
                      <a:lnTo>
                        <a:pt x="571" y="27"/>
                      </a:lnTo>
                      <a:lnTo>
                        <a:pt x="589" y="13"/>
                      </a:lnTo>
                      <a:lnTo>
                        <a:pt x="604" y="0"/>
                      </a:lnTo>
                      <a:lnTo>
                        <a:pt x="613" y="6"/>
                      </a:lnTo>
                      <a:lnTo>
                        <a:pt x="615" y="16"/>
                      </a:lnTo>
                      <a:lnTo>
                        <a:pt x="606" y="27"/>
                      </a:lnTo>
                      <a:lnTo>
                        <a:pt x="603" y="34"/>
                      </a:lnTo>
                      <a:lnTo>
                        <a:pt x="600" y="49"/>
                      </a:lnTo>
                      <a:lnTo>
                        <a:pt x="600" y="79"/>
                      </a:lnTo>
                      <a:lnTo>
                        <a:pt x="600" y="103"/>
                      </a:lnTo>
                      <a:lnTo>
                        <a:pt x="592" y="124"/>
                      </a:lnTo>
                      <a:lnTo>
                        <a:pt x="583" y="145"/>
                      </a:lnTo>
                      <a:lnTo>
                        <a:pt x="576" y="162"/>
                      </a:lnTo>
                      <a:lnTo>
                        <a:pt x="574" y="186"/>
                      </a:lnTo>
                      <a:lnTo>
                        <a:pt x="574" y="216"/>
                      </a:lnTo>
                      <a:lnTo>
                        <a:pt x="568" y="244"/>
                      </a:lnTo>
                      <a:lnTo>
                        <a:pt x="568" y="282"/>
                      </a:lnTo>
                      <a:lnTo>
                        <a:pt x="588" y="300"/>
                      </a:lnTo>
                      <a:lnTo>
                        <a:pt x="607" y="325"/>
                      </a:lnTo>
                      <a:lnTo>
                        <a:pt x="645" y="325"/>
                      </a:lnTo>
                      <a:lnTo>
                        <a:pt x="678" y="312"/>
                      </a:lnTo>
                      <a:lnTo>
                        <a:pt x="697" y="292"/>
                      </a:lnTo>
                      <a:lnTo>
                        <a:pt x="720" y="277"/>
                      </a:lnTo>
                      <a:lnTo>
                        <a:pt x="777" y="274"/>
                      </a:lnTo>
                      <a:lnTo>
                        <a:pt x="801" y="265"/>
                      </a:lnTo>
                      <a:lnTo>
                        <a:pt x="816" y="253"/>
                      </a:lnTo>
                      <a:lnTo>
                        <a:pt x="859" y="252"/>
                      </a:lnTo>
                      <a:lnTo>
                        <a:pt x="865" y="265"/>
                      </a:lnTo>
                      <a:lnTo>
                        <a:pt x="861" y="279"/>
                      </a:lnTo>
                      <a:lnTo>
                        <a:pt x="843" y="288"/>
                      </a:lnTo>
                      <a:lnTo>
                        <a:pt x="819" y="300"/>
                      </a:lnTo>
                      <a:lnTo>
                        <a:pt x="796" y="324"/>
                      </a:lnTo>
                      <a:lnTo>
                        <a:pt x="786" y="334"/>
                      </a:lnTo>
                      <a:lnTo>
                        <a:pt x="765" y="343"/>
                      </a:lnTo>
                      <a:lnTo>
                        <a:pt x="735" y="352"/>
                      </a:lnTo>
                      <a:lnTo>
                        <a:pt x="714" y="367"/>
                      </a:lnTo>
                      <a:lnTo>
                        <a:pt x="687" y="390"/>
                      </a:lnTo>
                      <a:lnTo>
                        <a:pt x="669" y="409"/>
                      </a:lnTo>
                      <a:lnTo>
                        <a:pt x="649" y="420"/>
                      </a:lnTo>
                      <a:lnTo>
                        <a:pt x="648" y="481"/>
                      </a:lnTo>
                      <a:lnTo>
                        <a:pt x="673" y="510"/>
                      </a:lnTo>
                      <a:lnTo>
                        <a:pt x="703" y="526"/>
                      </a:lnTo>
                      <a:lnTo>
                        <a:pt x="730" y="531"/>
                      </a:lnTo>
                      <a:lnTo>
                        <a:pt x="751" y="535"/>
                      </a:lnTo>
                      <a:lnTo>
                        <a:pt x="777" y="549"/>
                      </a:lnTo>
                      <a:lnTo>
                        <a:pt x="795" y="567"/>
                      </a:lnTo>
                      <a:lnTo>
                        <a:pt x="819" y="577"/>
                      </a:lnTo>
                      <a:lnTo>
                        <a:pt x="846" y="583"/>
                      </a:lnTo>
                      <a:lnTo>
                        <a:pt x="861" y="592"/>
                      </a:lnTo>
                      <a:lnTo>
                        <a:pt x="874" y="606"/>
                      </a:lnTo>
                      <a:lnTo>
                        <a:pt x="889" y="621"/>
                      </a:lnTo>
                      <a:lnTo>
                        <a:pt x="888" y="634"/>
                      </a:lnTo>
                      <a:lnTo>
                        <a:pt x="867" y="637"/>
                      </a:lnTo>
                      <a:lnTo>
                        <a:pt x="853" y="631"/>
                      </a:lnTo>
                      <a:lnTo>
                        <a:pt x="832" y="618"/>
                      </a:lnTo>
                      <a:lnTo>
                        <a:pt x="807" y="618"/>
                      </a:lnTo>
                      <a:lnTo>
                        <a:pt x="780" y="618"/>
                      </a:lnTo>
                      <a:lnTo>
                        <a:pt x="759" y="615"/>
                      </a:lnTo>
                      <a:lnTo>
                        <a:pt x="736" y="592"/>
                      </a:lnTo>
                      <a:lnTo>
                        <a:pt x="718" y="588"/>
                      </a:lnTo>
                      <a:lnTo>
                        <a:pt x="684" y="588"/>
                      </a:lnTo>
                      <a:lnTo>
                        <a:pt x="615" y="588"/>
                      </a:lnTo>
                      <a:lnTo>
                        <a:pt x="604" y="606"/>
                      </a:lnTo>
                      <a:lnTo>
                        <a:pt x="589" y="621"/>
                      </a:lnTo>
                      <a:lnTo>
                        <a:pt x="576" y="628"/>
                      </a:lnTo>
                      <a:lnTo>
                        <a:pt x="580" y="666"/>
                      </a:lnTo>
                      <a:lnTo>
                        <a:pt x="600" y="702"/>
                      </a:lnTo>
                      <a:lnTo>
                        <a:pt x="618" y="723"/>
                      </a:lnTo>
                      <a:lnTo>
                        <a:pt x="630" y="753"/>
                      </a:lnTo>
                      <a:lnTo>
                        <a:pt x="631" y="787"/>
                      </a:lnTo>
                      <a:lnTo>
                        <a:pt x="640" y="807"/>
                      </a:lnTo>
                      <a:lnTo>
                        <a:pt x="654" y="838"/>
                      </a:lnTo>
                      <a:lnTo>
                        <a:pt x="664" y="862"/>
                      </a:lnTo>
                      <a:lnTo>
                        <a:pt x="664" y="889"/>
                      </a:lnTo>
                      <a:lnTo>
                        <a:pt x="654" y="898"/>
                      </a:lnTo>
                      <a:lnTo>
                        <a:pt x="642" y="898"/>
                      </a:lnTo>
                      <a:lnTo>
                        <a:pt x="624" y="870"/>
                      </a:lnTo>
                      <a:lnTo>
                        <a:pt x="612" y="837"/>
                      </a:lnTo>
                      <a:lnTo>
                        <a:pt x="583" y="808"/>
                      </a:lnTo>
                      <a:lnTo>
                        <a:pt x="568" y="789"/>
                      </a:lnTo>
                      <a:lnTo>
                        <a:pt x="556" y="760"/>
                      </a:lnTo>
                      <a:lnTo>
                        <a:pt x="549" y="738"/>
                      </a:lnTo>
                      <a:lnTo>
                        <a:pt x="513" y="708"/>
                      </a:lnTo>
                      <a:lnTo>
                        <a:pt x="489" y="682"/>
                      </a:lnTo>
                      <a:lnTo>
                        <a:pt x="415" y="684"/>
                      </a:lnTo>
                      <a:lnTo>
                        <a:pt x="390" y="730"/>
                      </a:lnTo>
                      <a:lnTo>
                        <a:pt x="372" y="759"/>
                      </a:lnTo>
                      <a:lnTo>
                        <a:pt x="361" y="798"/>
                      </a:lnTo>
                      <a:lnTo>
                        <a:pt x="339" y="838"/>
                      </a:lnTo>
                      <a:lnTo>
                        <a:pt x="316" y="874"/>
                      </a:lnTo>
                      <a:lnTo>
                        <a:pt x="294" y="907"/>
                      </a:lnTo>
                      <a:lnTo>
                        <a:pt x="285" y="915"/>
                      </a:lnTo>
                      <a:lnTo>
                        <a:pt x="268" y="909"/>
                      </a:lnTo>
                      <a:lnTo>
                        <a:pt x="268" y="894"/>
                      </a:lnTo>
                      <a:lnTo>
                        <a:pt x="276" y="867"/>
                      </a:lnTo>
                      <a:lnTo>
                        <a:pt x="291" y="837"/>
                      </a:lnTo>
                      <a:lnTo>
                        <a:pt x="294" y="790"/>
                      </a:lnTo>
                      <a:lnTo>
                        <a:pt x="298" y="766"/>
                      </a:lnTo>
                      <a:lnTo>
                        <a:pt x="313" y="744"/>
                      </a:lnTo>
                      <a:lnTo>
                        <a:pt x="319" y="699"/>
                      </a:lnTo>
                      <a:lnTo>
                        <a:pt x="324" y="664"/>
                      </a:lnTo>
                      <a:lnTo>
                        <a:pt x="336" y="637"/>
                      </a:lnTo>
                      <a:lnTo>
                        <a:pt x="309" y="609"/>
                      </a:lnTo>
                      <a:lnTo>
                        <a:pt x="283" y="583"/>
                      </a:lnTo>
                      <a:lnTo>
                        <a:pt x="271" y="577"/>
                      </a:lnTo>
                      <a:lnTo>
                        <a:pt x="231" y="601"/>
                      </a:lnTo>
                      <a:lnTo>
                        <a:pt x="201" y="619"/>
                      </a:lnTo>
                      <a:lnTo>
                        <a:pt x="162" y="633"/>
                      </a:lnTo>
                      <a:lnTo>
                        <a:pt x="118" y="640"/>
                      </a:lnTo>
                      <a:lnTo>
                        <a:pt x="88" y="655"/>
                      </a:lnTo>
                      <a:lnTo>
                        <a:pt x="63" y="666"/>
                      </a:lnTo>
                      <a:lnTo>
                        <a:pt x="27" y="666"/>
                      </a:lnTo>
                      <a:lnTo>
                        <a:pt x="16" y="655"/>
                      </a:lnTo>
                      <a:lnTo>
                        <a:pt x="30" y="642"/>
                      </a:lnTo>
                      <a:lnTo>
                        <a:pt x="67" y="628"/>
                      </a:lnTo>
                      <a:lnTo>
                        <a:pt x="94" y="606"/>
                      </a:lnTo>
                      <a:lnTo>
                        <a:pt x="120" y="588"/>
                      </a:lnTo>
                      <a:lnTo>
                        <a:pt x="136" y="576"/>
                      </a:lnTo>
                      <a:lnTo>
                        <a:pt x="162" y="567"/>
                      </a:lnTo>
                      <a:lnTo>
                        <a:pt x="204" y="531"/>
                      </a:lnTo>
                      <a:lnTo>
                        <a:pt x="231" y="510"/>
                      </a:lnTo>
                      <a:lnTo>
                        <a:pt x="247" y="504"/>
                      </a:lnTo>
                      <a:lnTo>
                        <a:pt x="250" y="429"/>
                      </a:lnTo>
                      <a:lnTo>
                        <a:pt x="204" y="396"/>
                      </a:lnTo>
                      <a:lnTo>
                        <a:pt x="190" y="390"/>
                      </a:lnTo>
                      <a:lnTo>
                        <a:pt x="129" y="385"/>
                      </a:lnTo>
                      <a:lnTo>
                        <a:pt x="105" y="369"/>
                      </a:lnTo>
                      <a:lnTo>
                        <a:pt x="81" y="355"/>
                      </a:lnTo>
                      <a:lnTo>
                        <a:pt x="63" y="345"/>
                      </a:lnTo>
                      <a:lnTo>
                        <a:pt x="34" y="339"/>
                      </a:lnTo>
                      <a:lnTo>
                        <a:pt x="3" y="307"/>
                      </a:lnTo>
                      <a:lnTo>
                        <a:pt x="0" y="291"/>
                      </a:lnTo>
                      <a:lnTo>
                        <a:pt x="9" y="285"/>
                      </a:lnTo>
                      <a:lnTo>
                        <a:pt x="39" y="286"/>
                      </a:lnTo>
                      <a:lnTo>
                        <a:pt x="67" y="301"/>
                      </a:lnTo>
                      <a:lnTo>
                        <a:pt x="85" y="304"/>
                      </a:lnTo>
                      <a:lnTo>
                        <a:pt x="115" y="306"/>
                      </a:lnTo>
                      <a:lnTo>
                        <a:pt x="148" y="318"/>
                      </a:lnTo>
                      <a:lnTo>
                        <a:pt x="165" y="324"/>
                      </a:lnTo>
                      <a:lnTo>
                        <a:pt x="226" y="327"/>
                      </a:lnTo>
                      <a:lnTo>
                        <a:pt x="258" y="334"/>
                      </a:lnTo>
                      <a:lnTo>
                        <a:pt x="279" y="334"/>
                      </a:lnTo>
                    </a:path>
                  </a:pathLst>
                </a:custGeom>
                <a:solidFill>
                  <a:schemeClr val="hlink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4111" name="Freeform 15"/>
                <p:cNvSpPr>
                  <a:spLocks/>
                </p:cNvSpPr>
                <p:nvPr/>
              </p:nvSpPr>
              <p:spPr bwMode="ltGray">
                <a:xfrm>
                  <a:off x="6" y="2087"/>
                  <a:ext cx="890" cy="916"/>
                </a:xfrm>
                <a:custGeom>
                  <a:avLst/>
                  <a:gdLst/>
                  <a:ahLst/>
                  <a:cxnLst>
                    <a:cxn ang="0">
                      <a:pos x="307" y="292"/>
                    </a:cxn>
                    <a:cxn ang="0">
                      <a:pos x="307" y="234"/>
                    </a:cxn>
                    <a:cxn ang="0">
                      <a:pos x="261" y="159"/>
                    </a:cxn>
                    <a:cxn ang="0">
                      <a:pos x="247" y="91"/>
                    </a:cxn>
                    <a:cxn ang="0">
                      <a:pos x="225" y="24"/>
                    </a:cxn>
                    <a:cxn ang="0">
                      <a:pos x="259" y="21"/>
                    </a:cxn>
                    <a:cxn ang="0">
                      <a:pos x="298" y="82"/>
                    </a:cxn>
                    <a:cxn ang="0">
                      <a:pos x="322" y="118"/>
                    </a:cxn>
                    <a:cxn ang="0">
                      <a:pos x="358" y="180"/>
                    </a:cxn>
                    <a:cxn ang="0">
                      <a:pos x="406" y="240"/>
                    </a:cxn>
                    <a:cxn ang="0">
                      <a:pos x="505" y="184"/>
                    </a:cxn>
                    <a:cxn ang="0">
                      <a:pos x="514" y="118"/>
                    </a:cxn>
                    <a:cxn ang="0">
                      <a:pos x="552" y="69"/>
                    </a:cxn>
                    <a:cxn ang="0">
                      <a:pos x="589" y="13"/>
                    </a:cxn>
                    <a:cxn ang="0">
                      <a:pos x="615" y="16"/>
                    </a:cxn>
                    <a:cxn ang="0">
                      <a:pos x="600" y="49"/>
                    </a:cxn>
                    <a:cxn ang="0">
                      <a:pos x="592" y="124"/>
                    </a:cxn>
                    <a:cxn ang="0">
                      <a:pos x="574" y="186"/>
                    </a:cxn>
                    <a:cxn ang="0">
                      <a:pos x="568" y="282"/>
                    </a:cxn>
                    <a:cxn ang="0">
                      <a:pos x="645" y="325"/>
                    </a:cxn>
                    <a:cxn ang="0">
                      <a:pos x="720" y="277"/>
                    </a:cxn>
                    <a:cxn ang="0">
                      <a:pos x="816" y="253"/>
                    </a:cxn>
                    <a:cxn ang="0">
                      <a:pos x="861" y="279"/>
                    </a:cxn>
                    <a:cxn ang="0">
                      <a:pos x="796" y="324"/>
                    </a:cxn>
                    <a:cxn ang="0">
                      <a:pos x="735" y="352"/>
                    </a:cxn>
                    <a:cxn ang="0">
                      <a:pos x="669" y="409"/>
                    </a:cxn>
                    <a:cxn ang="0">
                      <a:pos x="673" y="510"/>
                    </a:cxn>
                    <a:cxn ang="0">
                      <a:pos x="751" y="535"/>
                    </a:cxn>
                    <a:cxn ang="0">
                      <a:pos x="819" y="577"/>
                    </a:cxn>
                    <a:cxn ang="0">
                      <a:pos x="874" y="606"/>
                    </a:cxn>
                    <a:cxn ang="0">
                      <a:pos x="867" y="637"/>
                    </a:cxn>
                    <a:cxn ang="0">
                      <a:pos x="807" y="618"/>
                    </a:cxn>
                    <a:cxn ang="0">
                      <a:pos x="736" y="592"/>
                    </a:cxn>
                    <a:cxn ang="0">
                      <a:pos x="615" y="588"/>
                    </a:cxn>
                    <a:cxn ang="0">
                      <a:pos x="576" y="628"/>
                    </a:cxn>
                    <a:cxn ang="0">
                      <a:pos x="618" y="723"/>
                    </a:cxn>
                    <a:cxn ang="0">
                      <a:pos x="640" y="807"/>
                    </a:cxn>
                    <a:cxn ang="0">
                      <a:pos x="664" y="889"/>
                    </a:cxn>
                    <a:cxn ang="0">
                      <a:pos x="624" y="870"/>
                    </a:cxn>
                    <a:cxn ang="0">
                      <a:pos x="568" y="789"/>
                    </a:cxn>
                    <a:cxn ang="0">
                      <a:pos x="513" y="708"/>
                    </a:cxn>
                    <a:cxn ang="0">
                      <a:pos x="390" y="730"/>
                    </a:cxn>
                    <a:cxn ang="0">
                      <a:pos x="339" y="838"/>
                    </a:cxn>
                    <a:cxn ang="0">
                      <a:pos x="285" y="915"/>
                    </a:cxn>
                    <a:cxn ang="0">
                      <a:pos x="276" y="867"/>
                    </a:cxn>
                    <a:cxn ang="0">
                      <a:pos x="298" y="766"/>
                    </a:cxn>
                    <a:cxn ang="0">
                      <a:pos x="324" y="664"/>
                    </a:cxn>
                    <a:cxn ang="0">
                      <a:pos x="283" y="583"/>
                    </a:cxn>
                    <a:cxn ang="0">
                      <a:pos x="201" y="619"/>
                    </a:cxn>
                    <a:cxn ang="0">
                      <a:pos x="88" y="655"/>
                    </a:cxn>
                    <a:cxn ang="0">
                      <a:pos x="16" y="655"/>
                    </a:cxn>
                    <a:cxn ang="0">
                      <a:pos x="94" y="606"/>
                    </a:cxn>
                    <a:cxn ang="0">
                      <a:pos x="162" y="567"/>
                    </a:cxn>
                    <a:cxn ang="0">
                      <a:pos x="247" y="504"/>
                    </a:cxn>
                    <a:cxn ang="0">
                      <a:pos x="190" y="390"/>
                    </a:cxn>
                    <a:cxn ang="0">
                      <a:pos x="81" y="355"/>
                    </a:cxn>
                    <a:cxn ang="0">
                      <a:pos x="3" y="307"/>
                    </a:cxn>
                    <a:cxn ang="0">
                      <a:pos x="39" y="286"/>
                    </a:cxn>
                    <a:cxn ang="0">
                      <a:pos x="115" y="306"/>
                    </a:cxn>
                    <a:cxn ang="0">
                      <a:pos x="226" y="327"/>
                    </a:cxn>
                  </a:cxnLst>
                  <a:rect l="0" t="0" r="r" b="b"/>
                  <a:pathLst>
                    <a:path w="890" h="916">
                      <a:moveTo>
                        <a:pt x="279" y="334"/>
                      </a:moveTo>
                      <a:lnTo>
                        <a:pt x="292" y="312"/>
                      </a:lnTo>
                      <a:lnTo>
                        <a:pt x="307" y="292"/>
                      </a:lnTo>
                      <a:lnTo>
                        <a:pt x="324" y="276"/>
                      </a:lnTo>
                      <a:lnTo>
                        <a:pt x="313" y="255"/>
                      </a:lnTo>
                      <a:lnTo>
                        <a:pt x="307" y="234"/>
                      </a:lnTo>
                      <a:lnTo>
                        <a:pt x="288" y="202"/>
                      </a:lnTo>
                      <a:lnTo>
                        <a:pt x="274" y="181"/>
                      </a:lnTo>
                      <a:lnTo>
                        <a:pt x="261" y="159"/>
                      </a:lnTo>
                      <a:lnTo>
                        <a:pt x="256" y="139"/>
                      </a:lnTo>
                      <a:lnTo>
                        <a:pt x="256" y="118"/>
                      </a:lnTo>
                      <a:lnTo>
                        <a:pt x="247" y="91"/>
                      </a:lnTo>
                      <a:lnTo>
                        <a:pt x="237" y="70"/>
                      </a:lnTo>
                      <a:lnTo>
                        <a:pt x="226" y="46"/>
                      </a:lnTo>
                      <a:lnTo>
                        <a:pt x="225" y="24"/>
                      </a:lnTo>
                      <a:lnTo>
                        <a:pt x="232" y="10"/>
                      </a:lnTo>
                      <a:lnTo>
                        <a:pt x="247" y="9"/>
                      </a:lnTo>
                      <a:lnTo>
                        <a:pt x="259" y="21"/>
                      </a:lnTo>
                      <a:lnTo>
                        <a:pt x="270" y="46"/>
                      </a:lnTo>
                      <a:lnTo>
                        <a:pt x="280" y="61"/>
                      </a:lnTo>
                      <a:lnTo>
                        <a:pt x="298" y="82"/>
                      </a:lnTo>
                      <a:lnTo>
                        <a:pt x="309" y="88"/>
                      </a:lnTo>
                      <a:lnTo>
                        <a:pt x="315" y="99"/>
                      </a:lnTo>
                      <a:lnTo>
                        <a:pt x="322" y="118"/>
                      </a:lnTo>
                      <a:lnTo>
                        <a:pt x="330" y="141"/>
                      </a:lnTo>
                      <a:lnTo>
                        <a:pt x="339" y="160"/>
                      </a:lnTo>
                      <a:lnTo>
                        <a:pt x="358" y="180"/>
                      </a:lnTo>
                      <a:lnTo>
                        <a:pt x="379" y="205"/>
                      </a:lnTo>
                      <a:lnTo>
                        <a:pt x="399" y="225"/>
                      </a:lnTo>
                      <a:lnTo>
                        <a:pt x="406" y="240"/>
                      </a:lnTo>
                      <a:lnTo>
                        <a:pt x="474" y="241"/>
                      </a:lnTo>
                      <a:lnTo>
                        <a:pt x="495" y="208"/>
                      </a:lnTo>
                      <a:lnTo>
                        <a:pt x="505" y="184"/>
                      </a:lnTo>
                      <a:lnTo>
                        <a:pt x="507" y="160"/>
                      </a:lnTo>
                      <a:lnTo>
                        <a:pt x="510" y="141"/>
                      </a:lnTo>
                      <a:lnTo>
                        <a:pt x="514" y="118"/>
                      </a:lnTo>
                      <a:lnTo>
                        <a:pt x="529" y="94"/>
                      </a:lnTo>
                      <a:lnTo>
                        <a:pt x="540" y="85"/>
                      </a:lnTo>
                      <a:lnTo>
                        <a:pt x="552" y="69"/>
                      </a:lnTo>
                      <a:lnTo>
                        <a:pt x="561" y="45"/>
                      </a:lnTo>
                      <a:lnTo>
                        <a:pt x="571" y="27"/>
                      </a:lnTo>
                      <a:lnTo>
                        <a:pt x="589" y="13"/>
                      </a:lnTo>
                      <a:lnTo>
                        <a:pt x="604" y="0"/>
                      </a:lnTo>
                      <a:lnTo>
                        <a:pt x="613" y="6"/>
                      </a:lnTo>
                      <a:lnTo>
                        <a:pt x="615" y="16"/>
                      </a:lnTo>
                      <a:lnTo>
                        <a:pt x="606" y="27"/>
                      </a:lnTo>
                      <a:lnTo>
                        <a:pt x="603" y="34"/>
                      </a:lnTo>
                      <a:lnTo>
                        <a:pt x="600" y="49"/>
                      </a:lnTo>
                      <a:lnTo>
                        <a:pt x="600" y="79"/>
                      </a:lnTo>
                      <a:lnTo>
                        <a:pt x="600" y="103"/>
                      </a:lnTo>
                      <a:lnTo>
                        <a:pt x="592" y="124"/>
                      </a:lnTo>
                      <a:lnTo>
                        <a:pt x="583" y="145"/>
                      </a:lnTo>
                      <a:lnTo>
                        <a:pt x="576" y="162"/>
                      </a:lnTo>
                      <a:lnTo>
                        <a:pt x="574" y="186"/>
                      </a:lnTo>
                      <a:lnTo>
                        <a:pt x="574" y="216"/>
                      </a:lnTo>
                      <a:lnTo>
                        <a:pt x="568" y="244"/>
                      </a:lnTo>
                      <a:lnTo>
                        <a:pt x="568" y="282"/>
                      </a:lnTo>
                      <a:lnTo>
                        <a:pt x="588" y="300"/>
                      </a:lnTo>
                      <a:lnTo>
                        <a:pt x="607" y="325"/>
                      </a:lnTo>
                      <a:lnTo>
                        <a:pt x="645" y="325"/>
                      </a:lnTo>
                      <a:lnTo>
                        <a:pt x="678" y="312"/>
                      </a:lnTo>
                      <a:lnTo>
                        <a:pt x="697" y="292"/>
                      </a:lnTo>
                      <a:lnTo>
                        <a:pt x="720" y="277"/>
                      </a:lnTo>
                      <a:lnTo>
                        <a:pt x="777" y="274"/>
                      </a:lnTo>
                      <a:lnTo>
                        <a:pt x="801" y="265"/>
                      </a:lnTo>
                      <a:lnTo>
                        <a:pt x="816" y="253"/>
                      </a:lnTo>
                      <a:lnTo>
                        <a:pt x="859" y="252"/>
                      </a:lnTo>
                      <a:lnTo>
                        <a:pt x="865" y="265"/>
                      </a:lnTo>
                      <a:lnTo>
                        <a:pt x="861" y="279"/>
                      </a:lnTo>
                      <a:lnTo>
                        <a:pt x="843" y="288"/>
                      </a:lnTo>
                      <a:lnTo>
                        <a:pt x="819" y="300"/>
                      </a:lnTo>
                      <a:lnTo>
                        <a:pt x="796" y="324"/>
                      </a:lnTo>
                      <a:lnTo>
                        <a:pt x="786" y="334"/>
                      </a:lnTo>
                      <a:lnTo>
                        <a:pt x="765" y="343"/>
                      </a:lnTo>
                      <a:lnTo>
                        <a:pt x="735" y="352"/>
                      </a:lnTo>
                      <a:lnTo>
                        <a:pt x="714" y="367"/>
                      </a:lnTo>
                      <a:lnTo>
                        <a:pt x="687" y="390"/>
                      </a:lnTo>
                      <a:lnTo>
                        <a:pt x="669" y="409"/>
                      </a:lnTo>
                      <a:lnTo>
                        <a:pt x="649" y="420"/>
                      </a:lnTo>
                      <a:lnTo>
                        <a:pt x="648" y="481"/>
                      </a:lnTo>
                      <a:lnTo>
                        <a:pt x="673" y="510"/>
                      </a:lnTo>
                      <a:lnTo>
                        <a:pt x="703" y="526"/>
                      </a:lnTo>
                      <a:lnTo>
                        <a:pt x="730" y="531"/>
                      </a:lnTo>
                      <a:lnTo>
                        <a:pt x="751" y="535"/>
                      </a:lnTo>
                      <a:lnTo>
                        <a:pt x="777" y="549"/>
                      </a:lnTo>
                      <a:lnTo>
                        <a:pt x="795" y="567"/>
                      </a:lnTo>
                      <a:lnTo>
                        <a:pt x="819" y="577"/>
                      </a:lnTo>
                      <a:lnTo>
                        <a:pt x="846" y="583"/>
                      </a:lnTo>
                      <a:lnTo>
                        <a:pt x="861" y="592"/>
                      </a:lnTo>
                      <a:lnTo>
                        <a:pt x="874" y="606"/>
                      </a:lnTo>
                      <a:lnTo>
                        <a:pt x="889" y="621"/>
                      </a:lnTo>
                      <a:lnTo>
                        <a:pt x="888" y="634"/>
                      </a:lnTo>
                      <a:lnTo>
                        <a:pt x="867" y="637"/>
                      </a:lnTo>
                      <a:lnTo>
                        <a:pt x="853" y="631"/>
                      </a:lnTo>
                      <a:lnTo>
                        <a:pt x="832" y="618"/>
                      </a:lnTo>
                      <a:lnTo>
                        <a:pt x="807" y="618"/>
                      </a:lnTo>
                      <a:lnTo>
                        <a:pt x="780" y="618"/>
                      </a:lnTo>
                      <a:lnTo>
                        <a:pt x="759" y="615"/>
                      </a:lnTo>
                      <a:lnTo>
                        <a:pt x="736" y="592"/>
                      </a:lnTo>
                      <a:lnTo>
                        <a:pt x="718" y="588"/>
                      </a:lnTo>
                      <a:lnTo>
                        <a:pt x="684" y="588"/>
                      </a:lnTo>
                      <a:lnTo>
                        <a:pt x="615" y="588"/>
                      </a:lnTo>
                      <a:lnTo>
                        <a:pt x="604" y="606"/>
                      </a:lnTo>
                      <a:lnTo>
                        <a:pt x="589" y="621"/>
                      </a:lnTo>
                      <a:lnTo>
                        <a:pt x="576" y="628"/>
                      </a:lnTo>
                      <a:lnTo>
                        <a:pt x="580" y="666"/>
                      </a:lnTo>
                      <a:lnTo>
                        <a:pt x="600" y="702"/>
                      </a:lnTo>
                      <a:lnTo>
                        <a:pt x="618" y="723"/>
                      </a:lnTo>
                      <a:lnTo>
                        <a:pt x="630" y="753"/>
                      </a:lnTo>
                      <a:lnTo>
                        <a:pt x="631" y="787"/>
                      </a:lnTo>
                      <a:lnTo>
                        <a:pt x="640" y="807"/>
                      </a:lnTo>
                      <a:lnTo>
                        <a:pt x="654" y="838"/>
                      </a:lnTo>
                      <a:lnTo>
                        <a:pt x="664" y="862"/>
                      </a:lnTo>
                      <a:lnTo>
                        <a:pt x="664" y="889"/>
                      </a:lnTo>
                      <a:lnTo>
                        <a:pt x="654" y="898"/>
                      </a:lnTo>
                      <a:lnTo>
                        <a:pt x="642" y="898"/>
                      </a:lnTo>
                      <a:lnTo>
                        <a:pt x="624" y="870"/>
                      </a:lnTo>
                      <a:lnTo>
                        <a:pt x="612" y="837"/>
                      </a:lnTo>
                      <a:lnTo>
                        <a:pt x="583" y="808"/>
                      </a:lnTo>
                      <a:lnTo>
                        <a:pt x="568" y="789"/>
                      </a:lnTo>
                      <a:lnTo>
                        <a:pt x="556" y="760"/>
                      </a:lnTo>
                      <a:lnTo>
                        <a:pt x="549" y="738"/>
                      </a:lnTo>
                      <a:lnTo>
                        <a:pt x="513" y="708"/>
                      </a:lnTo>
                      <a:lnTo>
                        <a:pt x="489" y="682"/>
                      </a:lnTo>
                      <a:lnTo>
                        <a:pt x="415" y="684"/>
                      </a:lnTo>
                      <a:lnTo>
                        <a:pt x="390" y="730"/>
                      </a:lnTo>
                      <a:lnTo>
                        <a:pt x="372" y="759"/>
                      </a:lnTo>
                      <a:lnTo>
                        <a:pt x="361" y="798"/>
                      </a:lnTo>
                      <a:lnTo>
                        <a:pt x="339" y="838"/>
                      </a:lnTo>
                      <a:lnTo>
                        <a:pt x="316" y="874"/>
                      </a:lnTo>
                      <a:lnTo>
                        <a:pt x="294" y="907"/>
                      </a:lnTo>
                      <a:lnTo>
                        <a:pt x="285" y="915"/>
                      </a:lnTo>
                      <a:lnTo>
                        <a:pt x="268" y="909"/>
                      </a:lnTo>
                      <a:lnTo>
                        <a:pt x="268" y="894"/>
                      </a:lnTo>
                      <a:lnTo>
                        <a:pt x="276" y="867"/>
                      </a:lnTo>
                      <a:lnTo>
                        <a:pt x="291" y="837"/>
                      </a:lnTo>
                      <a:lnTo>
                        <a:pt x="294" y="790"/>
                      </a:lnTo>
                      <a:lnTo>
                        <a:pt x="298" y="766"/>
                      </a:lnTo>
                      <a:lnTo>
                        <a:pt x="313" y="744"/>
                      </a:lnTo>
                      <a:lnTo>
                        <a:pt x="319" y="699"/>
                      </a:lnTo>
                      <a:lnTo>
                        <a:pt x="324" y="664"/>
                      </a:lnTo>
                      <a:lnTo>
                        <a:pt x="336" y="637"/>
                      </a:lnTo>
                      <a:lnTo>
                        <a:pt x="309" y="609"/>
                      </a:lnTo>
                      <a:lnTo>
                        <a:pt x="283" y="583"/>
                      </a:lnTo>
                      <a:lnTo>
                        <a:pt x="271" y="577"/>
                      </a:lnTo>
                      <a:lnTo>
                        <a:pt x="231" y="601"/>
                      </a:lnTo>
                      <a:lnTo>
                        <a:pt x="201" y="619"/>
                      </a:lnTo>
                      <a:lnTo>
                        <a:pt x="162" y="633"/>
                      </a:lnTo>
                      <a:lnTo>
                        <a:pt x="118" y="640"/>
                      </a:lnTo>
                      <a:lnTo>
                        <a:pt x="88" y="655"/>
                      </a:lnTo>
                      <a:lnTo>
                        <a:pt x="63" y="666"/>
                      </a:lnTo>
                      <a:lnTo>
                        <a:pt x="27" y="666"/>
                      </a:lnTo>
                      <a:lnTo>
                        <a:pt x="16" y="655"/>
                      </a:lnTo>
                      <a:lnTo>
                        <a:pt x="30" y="642"/>
                      </a:lnTo>
                      <a:lnTo>
                        <a:pt x="67" y="628"/>
                      </a:lnTo>
                      <a:lnTo>
                        <a:pt x="94" y="606"/>
                      </a:lnTo>
                      <a:lnTo>
                        <a:pt x="120" y="588"/>
                      </a:lnTo>
                      <a:lnTo>
                        <a:pt x="136" y="576"/>
                      </a:lnTo>
                      <a:lnTo>
                        <a:pt x="162" y="567"/>
                      </a:lnTo>
                      <a:lnTo>
                        <a:pt x="204" y="531"/>
                      </a:lnTo>
                      <a:lnTo>
                        <a:pt x="231" y="510"/>
                      </a:lnTo>
                      <a:lnTo>
                        <a:pt x="247" y="504"/>
                      </a:lnTo>
                      <a:lnTo>
                        <a:pt x="250" y="429"/>
                      </a:lnTo>
                      <a:lnTo>
                        <a:pt x="204" y="396"/>
                      </a:lnTo>
                      <a:lnTo>
                        <a:pt x="190" y="390"/>
                      </a:lnTo>
                      <a:lnTo>
                        <a:pt x="129" y="385"/>
                      </a:lnTo>
                      <a:lnTo>
                        <a:pt x="105" y="369"/>
                      </a:lnTo>
                      <a:lnTo>
                        <a:pt x="81" y="355"/>
                      </a:lnTo>
                      <a:lnTo>
                        <a:pt x="63" y="345"/>
                      </a:lnTo>
                      <a:lnTo>
                        <a:pt x="34" y="339"/>
                      </a:lnTo>
                      <a:lnTo>
                        <a:pt x="3" y="307"/>
                      </a:lnTo>
                      <a:lnTo>
                        <a:pt x="0" y="291"/>
                      </a:lnTo>
                      <a:lnTo>
                        <a:pt x="9" y="285"/>
                      </a:lnTo>
                      <a:lnTo>
                        <a:pt x="39" y="286"/>
                      </a:lnTo>
                      <a:lnTo>
                        <a:pt x="67" y="301"/>
                      </a:lnTo>
                      <a:lnTo>
                        <a:pt x="85" y="304"/>
                      </a:lnTo>
                      <a:lnTo>
                        <a:pt x="115" y="306"/>
                      </a:lnTo>
                      <a:lnTo>
                        <a:pt x="148" y="318"/>
                      </a:lnTo>
                      <a:lnTo>
                        <a:pt x="165" y="324"/>
                      </a:lnTo>
                      <a:lnTo>
                        <a:pt x="226" y="327"/>
                      </a:lnTo>
                      <a:lnTo>
                        <a:pt x="258" y="334"/>
                      </a:lnTo>
                      <a:lnTo>
                        <a:pt x="279" y="334"/>
                      </a:lnTo>
                    </a:path>
                  </a:pathLst>
                </a:custGeom>
                <a:solidFill>
                  <a:schemeClr val="hlink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4112" name="Freeform 16"/>
                <p:cNvSpPr>
                  <a:spLocks/>
                </p:cNvSpPr>
                <p:nvPr/>
              </p:nvSpPr>
              <p:spPr bwMode="ltGray">
                <a:xfrm>
                  <a:off x="6" y="3160"/>
                  <a:ext cx="890" cy="916"/>
                </a:xfrm>
                <a:custGeom>
                  <a:avLst/>
                  <a:gdLst/>
                  <a:ahLst/>
                  <a:cxnLst>
                    <a:cxn ang="0">
                      <a:pos x="307" y="292"/>
                    </a:cxn>
                    <a:cxn ang="0">
                      <a:pos x="307" y="234"/>
                    </a:cxn>
                    <a:cxn ang="0">
                      <a:pos x="261" y="159"/>
                    </a:cxn>
                    <a:cxn ang="0">
                      <a:pos x="247" y="91"/>
                    </a:cxn>
                    <a:cxn ang="0">
                      <a:pos x="225" y="24"/>
                    </a:cxn>
                    <a:cxn ang="0">
                      <a:pos x="259" y="21"/>
                    </a:cxn>
                    <a:cxn ang="0">
                      <a:pos x="298" y="82"/>
                    </a:cxn>
                    <a:cxn ang="0">
                      <a:pos x="322" y="118"/>
                    </a:cxn>
                    <a:cxn ang="0">
                      <a:pos x="358" y="180"/>
                    </a:cxn>
                    <a:cxn ang="0">
                      <a:pos x="406" y="240"/>
                    </a:cxn>
                    <a:cxn ang="0">
                      <a:pos x="505" y="184"/>
                    </a:cxn>
                    <a:cxn ang="0">
                      <a:pos x="514" y="118"/>
                    </a:cxn>
                    <a:cxn ang="0">
                      <a:pos x="552" y="69"/>
                    </a:cxn>
                    <a:cxn ang="0">
                      <a:pos x="589" y="13"/>
                    </a:cxn>
                    <a:cxn ang="0">
                      <a:pos x="615" y="16"/>
                    </a:cxn>
                    <a:cxn ang="0">
                      <a:pos x="600" y="49"/>
                    </a:cxn>
                    <a:cxn ang="0">
                      <a:pos x="592" y="124"/>
                    </a:cxn>
                    <a:cxn ang="0">
                      <a:pos x="574" y="186"/>
                    </a:cxn>
                    <a:cxn ang="0">
                      <a:pos x="568" y="282"/>
                    </a:cxn>
                    <a:cxn ang="0">
                      <a:pos x="645" y="325"/>
                    </a:cxn>
                    <a:cxn ang="0">
                      <a:pos x="720" y="277"/>
                    </a:cxn>
                    <a:cxn ang="0">
                      <a:pos x="816" y="253"/>
                    </a:cxn>
                    <a:cxn ang="0">
                      <a:pos x="861" y="279"/>
                    </a:cxn>
                    <a:cxn ang="0">
                      <a:pos x="796" y="324"/>
                    </a:cxn>
                    <a:cxn ang="0">
                      <a:pos x="735" y="352"/>
                    </a:cxn>
                    <a:cxn ang="0">
                      <a:pos x="669" y="409"/>
                    </a:cxn>
                    <a:cxn ang="0">
                      <a:pos x="673" y="510"/>
                    </a:cxn>
                    <a:cxn ang="0">
                      <a:pos x="751" y="535"/>
                    </a:cxn>
                    <a:cxn ang="0">
                      <a:pos x="819" y="577"/>
                    </a:cxn>
                    <a:cxn ang="0">
                      <a:pos x="874" y="606"/>
                    </a:cxn>
                    <a:cxn ang="0">
                      <a:pos x="867" y="637"/>
                    </a:cxn>
                    <a:cxn ang="0">
                      <a:pos x="807" y="618"/>
                    </a:cxn>
                    <a:cxn ang="0">
                      <a:pos x="736" y="592"/>
                    </a:cxn>
                    <a:cxn ang="0">
                      <a:pos x="615" y="588"/>
                    </a:cxn>
                    <a:cxn ang="0">
                      <a:pos x="576" y="628"/>
                    </a:cxn>
                    <a:cxn ang="0">
                      <a:pos x="618" y="723"/>
                    </a:cxn>
                    <a:cxn ang="0">
                      <a:pos x="640" y="807"/>
                    </a:cxn>
                    <a:cxn ang="0">
                      <a:pos x="664" y="889"/>
                    </a:cxn>
                    <a:cxn ang="0">
                      <a:pos x="624" y="870"/>
                    </a:cxn>
                    <a:cxn ang="0">
                      <a:pos x="568" y="789"/>
                    </a:cxn>
                    <a:cxn ang="0">
                      <a:pos x="513" y="708"/>
                    </a:cxn>
                    <a:cxn ang="0">
                      <a:pos x="390" y="730"/>
                    </a:cxn>
                    <a:cxn ang="0">
                      <a:pos x="339" y="838"/>
                    </a:cxn>
                    <a:cxn ang="0">
                      <a:pos x="285" y="915"/>
                    </a:cxn>
                    <a:cxn ang="0">
                      <a:pos x="276" y="867"/>
                    </a:cxn>
                    <a:cxn ang="0">
                      <a:pos x="298" y="766"/>
                    </a:cxn>
                    <a:cxn ang="0">
                      <a:pos x="324" y="664"/>
                    </a:cxn>
                    <a:cxn ang="0">
                      <a:pos x="283" y="583"/>
                    </a:cxn>
                    <a:cxn ang="0">
                      <a:pos x="201" y="619"/>
                    </a:cxn>
                    <a:cxn ang="0">
                      <a:pos x="88" y="655"/>
                    </a:cxn>
                    <a:cxn ang="0">
                      <a:pos x="16" y="655"/>
                    </a:cxn>
                    <a:cxn ang="0">
                      <a:pos x="94" y="606"/>
                    </a:cxn>
                    <a:cxn ang="0">
                      <a:pos x="162" y="567"/>
                    </a:cxn>
                    <a:cxn ang="0">
                      <a:pos x="247" y="504"/>
                    </a:cxn>
                    <a:cxn ang="0">
                      <a:pos x="190" y="390"/>
                    </a:cxn>
                    <a:cxn ang="0">
                      <a:pos x="81" y="355"/>
                    </a:cxn>
                    <a:cxn ang="0">
                      <a:pos x="3" y="307"/>
                    </a:cxn>
                    <a:cxn ang="0">
                      <a:pos x="39" y="286"/>
                    </a:cxn>
                    <a:cxn ang="0">
                      <a:pos x="115" y="306"/>
                    </a:cxn>
                    <a:cxn ang="0">
                      <a:pos x="226" y="327"/>
                    </a:cxn>
                  </a:cxnLst>
                  <a:rect l="0" t="0" r="r" b="b"/>
                  <a:pathLst>
                    <a:path w="890" h="916">
                      <a:moveTo>
                        <a:pt x="279" y="334"/>
                      </a:moveTo>
                      <a:lnTo>
                        <a:pt x="292" y="312"/>
                      </a:lnTo>
                      <a:lnTo>
                        <a:pt x="307" y="292"/>
                      </a:lnTo>
                      <a:lnTo>
                        <a:pt x="324" y="276"/>
                      </a:lnTo>
                      <a:lnTo>
                        <a:pt x="313" y="255"/>
                      </a:lnTo>
                      <a:lnTo>
                        <a:pt x="307" y="234"/>
                      </a:lnTo>
                      <a:lnTo>
                        <a:pt x="288" y="202"/>
                      </a:lnTo>
                      <a:lnTo>
                        <a:pt x="274" y="181"/>
                      </a:lnTo>
                      <a:lnTo>
                        <a:pt x="261" y="159"/>
                      </a:lnTo>
                      <a:lnTo>
                        <a:pt x="256" y="139"/>
                      </a:lnTo>
                      <a:lnTo>
                        <a:pt x="256" y="118"/>
                      </a:lnTo>
                      <a:lnTo>
                        <a:pt x="247" y="91"/>
                      </a:lnTo>
                      <a:lnTo>
                        <a:pt x="237" y="70"/>
                      </a:lnTo>
                      <a:lnTo>
                        <a:pt x="226" y="46"/>
                      </a:lnTo>
                      <a:lnTo>
                        <a:pt x="225" y="24"/>
                      </a:lnTo>
                      <a:lnTo>
                        <a:pt x="232" y="10"/>
                      </a:lnTo>
                      <a:lnTo>
                        <a:pt x="247" y="9"/>
                      </a:lnTo>
                      <a:lnTo>
                        <a:pt x="259" y="21"/>
                      </a:lnTo>
                      <a:lnTo>
                        <a:pt x="270" y="46"/>
                      </a:lnTo>
                      <a:lnTo>
                        <a:pt x="280" y="61"/>
                      </a:lnTo>
                      <a:lnTo>
                        <a:pt x="298" y="82"/>
                      </a:lnTo>
                      <a:lnTo>
                        <a:pt x="309" y="88"/>
                      </a:lnTo>
                      <a:lnTo>
                        <a:pt x="315" y="99"/>
                      </a:lnTo>
                      <a:lnTo>
                        <a:pt x="322" y="118"/>
                      </a:lnTo>
                      <a:lnTo>
                        <a:pt x="330" y="141"/>
                      </a:lnTo>
                      <a:lnTo>
                        <a:pt x="339" y="160"/>
                      </a:lnTo>
                      <a:lnTo>
                        <a:pt x="358" y="180"/>
                      </a:lnTo>
                      <a:lnTo>
                        <a:pt x="379" y="205"/>
                      </a:lnTo>
                      <a:lnTo>
                        <a:pt x="399" y="225"/>
                      </a:lnTo>
                      <a:lnTo>
                        <a:pt x="406" y="240"/>
                      </a:lnTo>
                      <a:lnTo>
                        <a:pt x="474" y="241"/>
                      </a:lnTo>
                      <a:lnTo>
                        <a:pt x="495" y="208"/>
                      </a:lnTo>
                      <a:lnTo>
                        <a:pt x="505" y="184"/>
                      </a:lnTo>
                      <a:lnTo>
                        <a:pt x="507" y="160"/>
                      </a:lnTo>
                      <a:lnTo>
                        <a:pt x="510" y="141"/>
                      </a:lnTo>
                      <a:lnTo>
                        <a:pt x="514" y="118"/>
                      </a:lnTo>
                      <a:lnTo>
                        <a:pt x="529" y="94"/>
                      </a:lnTo>
                      <a:lnTo>
                        <a:pt x="540" y="85"/>
                      </a:lnTo>
                      <a:lnTo>
                        <a:pt x="552" y="69"/>
                      </a:lnTo>
                      <a:lnTo>
                        <a:pt x="561" y="45"/>
                      </a:lnTo>
                      <a:lnTo>
                        <a:pt x="571" y="27"/>
                      </a:lnTo>
                      <a:lnTo>
                        <a:pt x="589" y="13"/>
                      </a:lnTo>
                      <a:lnTo>
                        <a:pt x="604" y="0"/>
                      </a:lnTo>
                      <a:lnTo>
                        <a:pt x="613" y="6"/>
                      </a:lnTo>
                      <a:lnTo>
                        <a:pt x="615" y="16"/>
                      </a:lnTo>
                      <a:lnTo>
                        <a:pt x="606" y="27"/>
                      </a:lnTo>
                      <a:lnTo>
                        <a:pt x="603" y="34"/>
                      </a:lnTo>
                      <a:lnTo>
                        <a:pt x="600" y="49"/>
                      </a:lnTo>
                      <a:lnTo>
                        <a:pt x="600" y="79"/>
                      </a:lnTo>
                      <a:lnTo>
                        <a:pt x="600" y="103"/>
                      </a:lnTo>
                      <a:lnTo>
                        <a:pt x="592" y="124"/>
                      </a:lnTo>
                      <a:lnTo>
                        <a:pt x="583" y="145"/>
                      </a:lnTo>
                      <a:lnTo>
                        <a:pt x="576" y="162"/>
                      </a:lnTo>
                      <a:lnTo>
                        <a:pt x="574" y="186"/>
                      </a:lnTo>
                      <a:lnTo>
                        <a:pt x="574" y="216"/>
                      </a:lnTo>
                      <a:lnTo>
                        <a:pt x="568" y="244"/>
                      </a:lnTo>
                      <a:lnTo>
                        <a:pt x="568" y="282"/>
                      </a:lnTo>
                      <a:lnTo>
                        <a:pt x="588" y="300"/>
                      </a:lnTo>
                      <a:lnTo>
                        <a:pt x="607" y="325"/>
                      </a:lnTo>
                      <a:lnTo>
                        <a:pt x="645" y="325"/>
                      </a:lnTo>
                      <a:lnTo>
                        <a:pt x="678" y="312"/>
                      </a:lnTo>
                      <a:lnTo>
                        <a:pt x="697" y="292"/>
                      </a:lnTo>
                      <a:lnTo>
                        <a:pt x="720" y="277"/>
                      </a:lnTo>
                      <a:lnTo>
                        <a:pt x="777" y="274"/>
                      </a:lnTo>
                      <a:lnTo>
                        <a:pt x="801" y="265"/>
                      </a:lnTo>
                      <a:lnTo>
                        <a:pt x="816" y="253"/>
                      </a:lnTo>
                      <a:lnTo>
                        <a:pt x="859" y="252"/>
                      </a:lnTo>
                      <a:lnTo>
                        <a:pt x="865" y="265"/>
                      </a:lnTo>
                      <a:lnTo>
                        <a:pt x="861" y="279"/>
                      </a:lnTo>
                      <a:lnTo>
                        <a:pt x="843" y="288"/>
                      </a:lnTo>
                      <a:lnTo>
                        <a:pt x="819" y="300"/>
                      </a:lnTo>
                      <a:lnTo>
                        <a:pt x="796" y="324"/>
                      </a:lnTo>
                      <a:lnTo>
                        <a:pt x="786" y="334"/>
                      </a:lnTo>
                      <a:lnTo>
                        <a:pt x="765" y="343"/>
                      </a:lnTo>
                      <a:lnTo>
                        <a:pt x="735" y="352"/>
                      </a:lnTo>
                      <a:lnTo>
                        <a:pt x="714" y="367"/>
                      </a:lnTo>
                      <a:lnTo>
                        <a:pt x="687" y="390"/>
                      </a:lnTo>
                      <a:lnTo>
                        <a:pt x="669" y="409"/>
                      </a:lnTo>
                      <a:lnTo>
                        <a:pt x="649" y="420"/>
                      </a:lnTo>
                      <a:lnTo>
                        <a:pt x="648" y="481"/>
                      </a:lnTo>
                      <a:lnTo>
                        <a:pt x="673" y="510"/>
                      </a:lnTo>
                      <a:lnTo>
                        <a:pt x="703" y="526"/>
                      </a:lnTo>
                      <a:lnTo>
                        <a:pt x="730" y="531"/>
                      </a:lnTo>
                      <a:lnTo>
                        <a:pt x="751" y="535"/>
                      </a:lnTo>
                      <a:lnTo>
                        <a:pt x="777" y="549"/>
                      </a:lnTo>
                      <a:lnTo>
                        <a:pt x="795" y="567"/>
                      </a:lnTo>
                      <a:lnTo>
                        <a:pt x="819" y="577"/>
                      </a:lnTo>
                      <a:lnTo>
                        <a:pt x="846" y="583"/>
                      </a:lnTo>
                      <a:lnTo>
                        <a:pt x="861" y="592"/>
                      </a:lnTo>
                      <a:lnTo>
                        <a:pt x="874" y="606"/>
                      </a:lnTo>
                      <a:lnTo>
                        <a:pt x="889" y="621"/>
                      </a:lnTo>
                      <a:lnTo>
                        <a:pt x="888" y="634"/>
                      </a:lnTo>
                      <a:lnTo>
                        <a:pt x="867" y="637"/>
                      </a:lnTo>
                      <a:lnTo>
                        <a:pt x="853" y="631"/>
                      </a:lnTo>
                      <a:lnTo>
                        <a:pt x="832" y="618"/>
                      </a:lnTo>
                      <a:lnTo>
                        <a:pt x="807" y="618"/>
                      </a:lnTo>
                      <a:lnTo>
                        <a:pt x="780" y="618"/>
                      </a:lnTo>
                      <a:lnTo>
                        <a:pt x="759" y="615"/>
                      </a:lnTo>
                      <a:lnTo>
                        <a:pt x="736" y="592"/>
                      </a:lnTo>
                      <a:lnTo>
                        <a:pt x="718" y="588"/>
                      </a:lnTo>
                      <a:lnTo>
                        <a:pt x="684" y="588"/>
                      </a:lnTo>
                      <a:lnTo>
                        <a:pt x="615" y="588"/>
                      </a:lnTo>
                      <a:lnTo>
                        <a:pt x="604" y="606"/>
                      </a:lnTo>
                      <a:lnTo>
                        <a:pt x="589" y="621"/>
                      </a:lnTo>
                      <a:lnTo>
                        <a:pt x="576" y="628"/>
                      </a:lnTo>
                      <a:lnTo>
                        <a:pt x="580" y="666"/>
                      </a:lnTo>
                      <a:lnTo>
                        <a:pt x="600" y="702"/>
                      </a:lnTo>
                      <a:lnTo>
                        <a:pt x="618" y="723"/>
                      </a:lnTo>
                      <a:lnTo>
                        <a:pt x="630" y="753"/>
                      </a:lnTo>
                      <a:lnTo>
                        <a:pt x="631" y="787"/>
                      </a:lnTo>
                      <a:lnTo>
                        <a:pt x="640" y="807"/>
                      </a:lnTo>
                      <a:lnTo>
                        <a:pt x="654" y="838"/>
                      </a:lnTo>
                      <a:lnTo>
                        <a:pt x="664" y="862"/>
                      </a:lnTo>
                      <a:lnTo>
                        <a:pt x="664" y="889"/>
                      </a:lnTo>
                      <a:lnTo>
                        <a:pt x="654" y="898"/>
                      </a:lnTo>
                      <a:lnTo>
                        <a:pt x="642" y="898"/>
                      </a:lnTo>
                      <a:lnTo>
                        <a:pt x="624" y="870"/>
                      </a:lnTo>
                      <a:lnTo>
                        <a:pt x="612" y="837"/>
                      </a:lnTo>
                      <a:lnTo>
                        <a:pt x="583" y="808"/>
                      </a:lnTo>
                      <a:lnTo>
                        <a:pt x="568" y="789"/>
                      </a:lnTo>
                      <a:lnTo>
                        <a:pt x="556" y="760"/>
                      </a:lnTo>
                      <a:lnTo>
                        <a:pt x="549" y="738"/>
                      </a:lnTo>
                      <a:lnTo>
                        <a:pt x="513" y="708"/>
                      </a:lnTo>
                      <a:lnTo>
                        <a:pt x="489" y="682"/>
                      </a:lnTo>
                      <a:lnTo>
                        <a:pt x="415" y="684"/>
                      </a:lnTo>
                      <a:lnTo>
                        <a:pt x="390" y="730"/>
                      </a:lnTo>
                      <a:lnTo>
                        <a:pt x="372" y="759"/>
                      </a:lnTo>
                      <a:lnTo>
                        <a:pt x="361" y="798"/>
                      </a:lnTo>
                      <a:lnTo>
                        <a:pt x="339" y="838"/>
                      </a:lnTo>
                      <a:lnTo>
                        <a:pt x="316" y="874"/>
                      </a:lnTo>
                      <a:lnTo>
                        <a:pt x="294" y="907"/>
                      </a:lnTo>
                      <a:lnTo>
                        <a:pt x="285" y="915"/>
                      </a:lnTo>
                      <a:lnTo>
                        <a:pt x="268" y="909"/>
                      </a:lnTo>
                      <a:lnTo>
                        <a:pt x="268" y="894"/>
                      </a:lnTo>
                      <a:lnTo>
                        <a:pt x="276" y="867"/>
                      </a:lnTo>
                      <a:lnTo>
                        <a:pt x="291" y="837"/>
                      </a:lnTo>
                      <a:lnTo>
                        <a:pt x="294" y="790"/>
                      </a:lnTo>
                      <a:lnTo>
                        <a:pt x="298" y="766"/>
                      </a:lnTo>
                      <a:lnTo>
                        <a:pt x="313" y="744"/>
                      </a:lnTo>
                      <a:lnTo>
                        <a:pt x="319" y="699"/>
                      </a:lnTo>
                      <a:lnTo>
                        <a:pt x="324" y="664"/>
                      </a:lnTo>
                      <a:lnTo>
                        <a:pt x="336" y="637"/>
                      </a:lnTo>
                      <a:lnTo>
                        <a:pt x="309" y="609"/>
                      </a:lnTo>
                      <a:lnTo>
                        <a:pt x="283" y="583"/>
                      </a:lnTo>
                      <a:lnTo>
                        <a:pt x="271" y="577"/>
                      </a:lnTo>
                      <a:lnTo>
                        <a:pt x="231" y="601"/>
                      </a:lnTo>
                      <a:lnTo>
                        <a:pt x="201" y="619"/>
                      </a:lnTo>
                      <a:lnTo>
                        <a:pt x="162" y="633"/>
                      </a:lnTo>
                      <a:lnTo>
                        <a:pt x="118" y="640"/>
                      </a:lnTo>
                      <a:lnTo>
                        <a:pt x="88" y="655"/>
                      </a:lnTo>
                      <a:lnTo>
                        <a:pt x="63" y="666"/>
                      </a:lnTo>
                      <a:lnTo>
                        <a:pt x="27" y="666"/>
                      </a:lnTo>
                      <a:lnTo>
                        <a:pt x="16" y="655"/>
                      </a:lnTo>
                      <a:lnTo>
                        <a:pt x="30" y="642"/>
                      </a:lnTo>
                      <a:lnTo>
                        <a:pt x="67" y="628"/>
                      </a:lnTo>
                      <a:lnTo>
                        <a:pt x="94" y="606"/>
                      </a:lnTo>
                      <a:lnTo>
                        <a:pt x="120" y="588"/>
                      </a:lnTo>
                      <a:lnTo>
                        <a:pt x="136" y="576"/>
                      </a:lnTo>
                      <a:lnTo>
                        <a:pt x="162" y="567"/>
                      </a:lnTo>
                      <a:lnTo>
                        <a:pt x="204" y="531"/>
                      </a:lnTo>
                      <a:lnTo>
                        <a:pt x="231" y="510"/>
                      </a:lnTo>
                      <a:lnTo>
                        <a:pt x="247" y="504"/>
                      </a:lnTo>
                      <a:lnTo>
                        <a:pt x="250" y="429"/>
                      </a:lnTo>
                      <a:lnTo>
                        <a:pt x="204" y="396"/>
                      </a:lnTo>
                      <a:lnTo>
                        <a:pt x="190" y="390"/>
                      </a:lnTo>
                      <a:lnTo>
                        <a:pt x="129" y="385"/>
                      </a:lnTo>
                      <a:lnTo>
                        <a:pt x="105" y="369"/>
                      </a:lnTo>
                      <a:lnTo>
                        <a:pt x="81" y="355"/>
                      </a:lnTo>
                      <a:lnTo>
                        <a:pt x="63" y="345"/>
                      </a:lnTo>
                      <a:lnTo>
                        <a:pt x="34" y="339"/>
                      </a:lnTo>
                      <a:lnTo>
                        <a:pt x="3" y="307"/>
                      </a:lnTo>
                      <a:lnTo>
                        <a:pt x="0" y="291"/>
                      </a:lnTo>
                      <a:lnTo>
                        <a:pt x="9" y="285"/>
                      </a:lnTo>
                      <a:lnTo>
                        <a:pt x="39" y="286"/>
                      </a:lnTo>
                      <a:lnTo>
                        <a:pt x="67" y="301"/>
                      </a:lnTo>
                      <a:lnTo>
                        <a:pt x="85" y="304"/>
                      </a:lnTo>
                      <a:lnTo>
                        <a:pt x="115" y="306"/>
                      </a:lnTo>
                      <a:lnTo>
                        <a:pt x="148" y="318"/>
                      </a:lnTo>
                      <a:lnTo>
                        <a:pt x="165" y="324"/>
                      </a:lnTo>
                      <a:lnTo>
                        <a:pt x="226" y="327"/>
                      </a:lnTo>
                      <a:lnTo>
                        <a:pt x="258" y="334"/>
                      </a:lnTo>
                      <a:lnTo>
                        <a:pt x="279" y="334"/>
                      </a:lnTo>
                    </a:path>
                  </a:pathLst>
                </a:custGeom>
                <a:solidFill>
                  <a:schemeClr val="hlink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ES"/>
                </a:p>
              </p:txBody>
            </p:sp>
          </p:grpSp>
        </p:grpSp>
      </p:grpSp>
      <p:sp>
        <p:nvSpPr>
          <p:cNvPr id="411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652588" y="1806575"/>
            <a:ext cx="7391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3559175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dt" sz="half" idx="2"/>
          </p:nvPr>
        </p:nvSpPr>
        <p:spPr>
          <a:xfrm>
            <a:off x="1524000" y="6350000"/>
            <a:ext cx="1724025" cy="457200"/>
          </a:xfrm>
        </p:spPr>
        <p:txBody>
          <a:bodyPr anchor="b"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ftr" sz="quarter" idx="3"/>
          </p:nvPr>
        </p:nvSpPr>
        <p:spPr>
          <a:xfrm>
            <a:off x="3643313" y="6350000"/>
            <a:ext cx="3449637" cy="457200"/>
          </a:xfrm>
        </p:spPr>
        <p:txBody>
          <a:bodyPr anchor="b"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117" name="Rectangle 2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391400" y="6350000"/>
            <a:ext cx="1724025" cy="457200"/>
          </a:xfrm>
        </p:spPr>
        <p:txBody>
          <a:bodyPr anchor="b"/>
          <a:lstStyle>
            <a:lvl1pPr>
              <a:defRPr/>
            </a:lvl1pPr>
          </a:lstStyle>
          <a:p>
            <a:fld id="{18669B24-4D19-49F9-8E83-1F58E68DFF6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0AFD19-C66D-47B8-90BF-059A5232A2F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99313" y="304800"/>
            <a:ext cx="1906587" cy="5791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479550" y="304800"/>
            <a:ext cx="5567363" cy="5791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89B179-E162-4C89-B003-25CE2485DE0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37D21-950D-4DF8-BBAF-01256C9535F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C3B632-600C-448E-A836-F6FF3A53470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9550" y="1981200"/>
            <a:ext cx="37369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368925" y="1981200"/>
            <a:ext cx="37369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C929B-A4C5-4A32-966F-A4CD0B60410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2D8F2A-2F05-43A6-949D-4D5AB86E4DA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C55612-FA3C-4C6F-BF70-9FF8BA6AF9C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2220AE-0EC5-493C-A45F-37528DCF462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0ADF1-BD39-4781-A608-D19ED17D02F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51C0A-D3EA-40C1-9E26-BB8CEF17E32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grpSp>
          <p:nvGrpSpPr>
            <p:cNvPr id="3075" name="Group 3"/>
            <p:cNvGrpSpPr>
              <a:grpSpLocks/>
            </p:cNvGrpSpPr>
            <p:nvPr/>
          </p:nvGrpSpPr>
          <p:grpSpPr bwMode="auto">
            <a:xfrm>
              <a:off x="0" y="0"/>
              <a:ext cx="926" cy="4319"/>
              <a:chOff x="0" y="0"/>
              <a:chExt cx="926" cy="4319"/>
            </a:xfrm>
          </p:grpSpPr>
          <p:sp>
            <p:nvSpPr>
              <p:cNvPr id="3076" name="Rectangle 4"/>
              <p:cNvSpPr>
                <a:spLocks noChangeArrowheads="1"/>
              </p:cNvSpPr>
              <p:nvPr/>
            </p:nvSpPr>
            <p:spPr bwMode="ltGray">
              <a:xfrm>
                <a:off x="0" y="0"/>
                <a:ext cx="923" cy="4319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pic>
            <p:nvPicPr>
              <p:cNvPr id="3077" name="Picture 5"/>
              <p:cNvPicPr>
                <a:picLocks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ltGray">
              <a:xfrm>
                <a:off x="6" y="31"/>
                <a:ext cx="920" cy="9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3078" name="Freeform 6"/>
              <p:cNvSpPr>
                <a:spLocks/>
              </p:cNvSpPr>
              <p:nvPr/>
            </p:nvSpPr>
            <p:spPr bwMode="ltGray">
              <a:xfrm>
                <a:off x="6" y="1023"/>
                <a:ext cx="890" cy="916"/>
              </a:xfrm>
              <a:custGeom>
                <a:avLst/>
                <a:gdLst/>
                <a:ahLst/>
                <a:cxnLst>
                  <a:cxn ang="0">
                    <a:pos x="307" y="292"/>
                  </a:cxn>
                  <a:cxn ang="0">
                    <a:pos x="307" y="234"/>
                  </a:cxn>
                  <a:cxn ang="0">
                    <a:pos x="261" y="159"/>
                  </a:cxn>
                  <a:cxn ang="0">
                    <a:pos x="247" y="91"/>
                  </a:cxn>
                  <a:cxn ang="0">
                    <a:pos x="225" y="24"/>
                  </a:cxn>
                  <a:cxn ang="0">
                    <a:pos x="259" y="21"/>
                  </a:cxn>
                  <a:cxn ang="0">
                    <a:pos x="298" y="82"/>
                  </a:cxn>
                  <a:cxn ang="0">
                    <a:pos x="322" y="118"/>
                  </a:cxn>
                  <a:cxn ang="0">
                    <a:pos x="358" y="180"/>
                  </a:cxn>
                  <a:cxn ang="0">
                    <a:pos x="406" y="240"/>
                  </a:cxn>
                  <a:cxn ang="0">
                    <a:pos x="505" y="184"/>
                  </a:cxn>
                  <a:cxn ang="0">
                    <a:pos x="514" y="118"/>
                  </a:cxn>
                  <a:cxn ang="0">
                    <a:pos x="552" y="69"/>
                  </a:cxn>
                  <a:cxn ang="0">
                    <a:pos x="589" y="13"/>
                  </a:cxn>
                  <a:cxn ang="0">
                    <a:pos x="615" y="16"/>
                  </a:cxn>
                  <a:cxn ang="0">
                    <a:pos x="600" y="49"/>
                  </a:cxn>
                  <a:cxn ang="0">
                    <a:pos x="592" y="124"/>
                  </a:cxn>
                  <a:cxn ang="0">
                    <a:pos x="574" y="186"/>
                  </a:cxn>
                  <a:cxn ang="0">
                    <a:pos x="568" y="282"/>
                  </a:cxn>
                  <a:cxn ang="0">
                    <a:pos x="645" y="325"/>
                  </a:cxn>
                  <a:cxn ang="0">
                    <a:pos x="720" y="277"/>
                  </a:cxn>
                  <a:cxn ang="0">
                    <a:pos x="816" y="253"/>
                  </a:cxn>
                  <a:cxn ang="0">
                    <a:pos x="861" y="279"/>
                  </a:cxn>
                  <a:cxn ang="0">
                    <a:pos x="796" y="324"/>
                  </a:cxn>
                  <a:cxn ang="0">
                    <a:pos x="735" y="352"/>
                  </a:cxn>
                  <a:cxn ang="0">
                    <a:pos x="669" y="409"/>
                  </a:cxn>
                  <a:cxn ang="0">
                    <a:pos x="673" y="510"/>
                  </a:cxn>
                  <a:cxn ang="0">
                    <a:pos x="751" y="535"/>
                  </a:cxn>
                  <a:cxn ang="0">
                    <a:pos x="819" y="577"/>
                  </a:cxn>
                  <a:cxn ang="0">
                    <a:pos x="874" y="606"/>
                  </a:cxn>
                  <a:cxn ang="0">
                    <a:pos x="867" y="637"/>
                  </a:cxn>
                  <a:cxn ang="0">
                    <a:pos x="807" y="618"/>
                  </a:cxn>
                  <a:cxn ang="0">
                    <a:pos x="736" y="592"/>
                  </a:cxn>
                  <a:cxn ang="0">
                    <a:pos x="615" y="588"/>
                  </a:cxn>
                  <a:cxn ang="0">
                    <a:pos x="576" y="628"/>
                  </a:cxn>
                  <a:cxn ang="0">
                    <a:pos x="618" y="723"/>
                  </a:cxn>
                  <a:cxn ang="0">
                    <a:pos x="640" y="807"/>
                  </a:cxn>
                  <a:cxn ang="0">
                    <a:pos x="664" y="889"/>
                  </a:cxn>
                  <a:cxn ang="0">
                    <a:pos x="624" y="870"/>
                  </a:cxn>
                  <a:cxn ang="0">
                    <a:pos x="568" y="789"/>
                  </a:cxn>
                  <a:cxn ang="0">
                    <a:pos x="513" y="708"/>
                  </a:cxn>
                  <a:cxn ang="0">
                    <a:pos x="390" y="730"/>
                  </a:cxn>
                  <a:cxn ang="0">
                    <a:pos x="339" y="838"/>
                  </a:cxn>
                  <a:cxn ang="0">
                    <a:pos x="285" y="915"/>
                  </a:cxn>
                  <a:cxn ang="0">
                    <a:pos x="276" y="867"/>
                  </a:cxn>
                  <a:cxn ang="0">
                    <a:pos x="298" y="766"/>
                  </a:cxn>
                  <a:cxn ang="0">
                    <a:pos x="324" y="664"/>
                  </a:cxn>
                  <a:cxn ang="0">
                    <a:pos x="283" y="583"/>
                  </a:cxn>
                  <a:cxn ang="0">
                    <a:pos x="201" y="619"/>
                  </a:cxn>
                  <a:cxn ang="0">
                    <a:pos x="88" y="655"/>
                  </a:cxn>
                  <a:cxn ang="0">
                    <a:pos x="16" y="655"/>
                  </a:cxn>
                  <a:cxn ang="0">
                    <a:pos x="94" y="606"/>
                  </a:cxn>
                  <a:cxn ang="0">
                    <a:pos x="162" y="567"/>
                  </a:cxn>
                  <a:cxn ang="0">
                    <a:pos x="247" y="504"/>
                  </a:cxn>
                  <a:cxn ang="0">
                    <a:pos x="190" y="390"/>
                  </a:cxn>
                  <a:cxn ang="0">
                    <a:pos x="81" y="355"/>
                  </a:cxn>
                  <a:cxn ang="0">
                    <a:pos x="3" y="307"/>
                  </a:cxn>
                  <a:cxn ang="0">
                    <a:pos x="39" y="286"/>
                  </a:cxn>
                  <a:cxn ang="0">
                    <a:pos x="115" y="306"/>
                  </a:cxn>
                  <a:cxn ang="0">
                    <a:pos x="226" y="327"/>
                  </a:cxn>
                </a:cxnLst>
                <a:rect l="0" t="0" r="r" b="b"/>
                <a:pathLst>
                  <a:path w="890" h="916">
                    <a:moveTo>
                      <a:pt x="279" y="334"/>
                    </a:moveTo>
                    <a:lnTo>
                      <a:pt x="292" y="312"/>
                    </a:lnTo>
                    <a:lnTo>
                      <a:pt x="307" y="292"/>
                    </a:lnTo>
                    <a:lnTo>
                      <a:pt x="324" y="276"/>
                    </a:lnTo>
                    <a:lnTo>
                      <a:pt x="313" y="255"/>
                    </a:lnTo>
                    <a:lnTo>
                      <a:pt x="307" y="234"/>
                    </a:lnTo>
                    <a:lnTo>
                      <a:pt x="288" y="202"/>
                    </a:lnTo>
                    <a:lnTo>
                      <a:pt x="274" y="181"/>
                    </a:lnTo>
                    <a:lnTo>
                      <a:pt x="261" y="159"/>
                    </a:lnTo>
                    <a:lnTo>
                      <a:pt x="256" y="139"/>
                    </a:lnTo>
                    <a:lnTo>
                      <a:pt x="256" y="118"/>
                    </a:lnTo>
                    <a:lnTo>
                      <a:pt x="247" y="91"/>
                    </a:lnTo>
                    <a:lnTo>
                      <a:pt x="237" y="70"/>
                    </a:lnTo>
                    <a:lnTo>
                      <a:pt x="226" y="46"/>
                    </a:lnTo>
                    <a:lnTo>
                      <a:pt x="225" y="24"/>
                    </a:lnTo>
                    <a:lnTo>
                      <a:pt x="232" y="10"/>
                    </a:lnTo>
                    <a:lnTo>
                      <a:pt x="247" y="9"/>
                    </a:lnTo>
                    <a:lnTo>
                      <a:pt x="259" y="21"/>
                    </a:lnTo>
                    <a:lnTo>
                      <a:pt x="270" y="46"/>
                    </a:lnTo>
                    <a:lnTo>
                      <a:pt x="280" y="61"/>
                    </a:lnTo>
                    <a:lnTo>
                      <a:pt x="298" y="82"/>
                    </a:lnTo>
                    <a:lnTo>
                      <a:pt x="309" y="88"/>
                    </a:lnTo>
                    <a:lnTo>
                      <a:pt x="315" y="99"/>
                    </a:lnTo>
                    <a:lnTo>
                      <a:pt x="322" y="118"/>
                    </a:lnTo>
                    <a:lnTo>
                      <a:pt x="330" y="141"/>
                    </a:lnTo>
                    <a:lnTo>
                      <a:pt x="339" y="160"/>
                    </a:lnTo>
                    <a:lnTo>
                      <a:pt x="358" y="180"/>
                    </a:lnTo>
                    <a:lnTo>
                      <a:pt x="379" y="205"/>
                    </a:lnTo>
                    <a:lnTo>
                      <a:pt x="399" y="225"/>
                    </a:lnTo>
                    <a:lnTo>
                      <a:pt x="406" y="240"/>
                    </a:lnTo>
                    <a:lnTo>
                      <a:pt x="474" y="241"/>
                    </a:lnTo>
                    <a:lnTo>
                      <a:pt x="495" y="208"/>
                    </a:lnTo>
                    <a:lnTo>
                      <a:pt x="505" y="184"/>
                    </a:lnTo>
                    <a:lnTo>
                      <a:pt x="507" y="160"/>
                    </a:lnTo>
                    <a:lnTo>
                      <a:pt x="510" y="141"/>
                    </a:lnTo>
                    <a:lnTo>
                      <a:pt x="514" y="118"/>
                    </a:lnTo>
                    <a:lnTo>
                      <a:pt x="529" y="94"/>
                    </a:lnTo>
                    <a:lnTo>
                      <a:pt x="540" y="85"/>
                    </a:lnTo>
                    <a:lnTo>
                      <a:pt x="552" y="69"/>
                    </a:lnTo>
                    <a:lnTo>
                      <a:pt x="561" y="45"/>
                    </a:lnTo>
                    <a:lnTo>
                      <a:pt x="571" y="27"/>
                    </a:lnTo>
                    <a:lnTo>
                      <a:pt x="589" y="13"/>
                    </a:lnTo>
                    <a:lnTo>
                      <a:pt x="604" y="0"/>
                    </a:lnTo>
                    <a:lnTo>
                      <a:pt x="613" y="6"/>
                    </a:lnTo>
                    <a:lnTo>
                      <a:pt x="615" y="16"/>
                    </a:lnTo>
                    <a:lnTo>
                      <a:pt x="606" y="27"/>
                    </a:lnTo>
                    <a:lnTo>
                      <a:pt x="603" y="34"/>
                    </a:lnTo>
                    <a:lnTo>
                      <a:pt x="600" y="49"/>
                    </a:lnTo>
                    <a:lnTo>
                      <a:pt x="600" y="79"/>
                    </a:lnTo>
                    <a:lnTo>
                      <a:pt x="600" y="103"/>
                    </a:lnTo>
                    <a:lnTo>
                      <a:pt x="592" y="124"/>
                    </a:lnTo>
                    <a:lnTo>
                      <a:pt x="583" y="145"/>
                    </a:lnTo>
                    <a:lnTo>
                      <a:pt x="576" y="162"/>
                    </a:lnTo>
                    <a:lnTo>
                      <a:pt x="574" y="186"/>
                    </a:lnTo>
                    <a:lnTo>
                      <a:pt x="574" y="216"/>
                    </a:lnTo>
                    <a:lnTo>
                      <a:pt x="568" y="244"/>
                    </a:lnTo>
                    <a:lnTo>
                      <a:pt x="568" y="282"/>
                    </a:lnTo>
                    <a:lnTo>
                      <a:pt x="588" y="300"/>
                    </a:lnTo>
                    <a:lnTo>
                      <a:pt x="607" y="325"/>
                    </a:lnTo>
                    <a:lnTo>
                      <a:pt x="645" y="325"/>
                    </a:lnTo>
                    <a:lnTo>
                      <a:pt x="678" y="312"/>
                    </a:lnTo>
                    <a:lnTo>
                      <a:pt x="697" y="292"/>
                    </a:lnTo>
                    <a:lnTo>
                      <a:pt x="720" y="277"/>
                    </a:lnTo>
                    <a:lnTo>
                      <a:pt x="777" y="274"/>
                    </a:lnTo>
                    <a:lnTo>
                      <a:pt x="801" y="265"/>
                    </a:lnTo>
                    <a:lnTo>
                      <a:pt x="816" y="253"/>
                    </a:lnTo>
                    <a:lnTo>
                      <a:pt x="859" y="252"/>
                    </a:lnTo>
                    <a:lnTo>
                      <a:pt x="865" y="265"/>
                    </a:lnTo>
                    <a:lnTo>
                      <a:pt x="861" y="279"/>
                    </a:lnTo>
                    <a:lnTo>
                      <a:pt x="843" y="288"/>
                    </a:lnTo>
                    <a:lnTo>
                      <a:pt x="819" y="300"/>
                    </a:lnTo>
                    <a:lnTo>
                      <a:pt x="796" y="324"/>
                    </a:lnTo>
                    <a:lnTo>
                      <a:pt x="786" y="334"/>
                    </a:lnTo>
                    <a:lnTo>
                      <a:pt x="765" y="343"/>
                    </a:lnTo>
                    <a:lnTo>
                      <a:pt x="735" y="352"/>
                    </a:lnTo>
                    <a:lnTo>
                      <a:pt x="714" y="367"/>
                    </a:lnTo>
                    <a:lnTo>
                      <a:pt x="687" y="390"/>
                    </a:lnTo>
                    <a:lnTo>
                      <a:pt x="669" y="409"/>
                    </a:lnTo>
                    <a:lnTo>
                      <a:pt x="649" y="420"/>
                    </a:lnTo>
                    <a:lnTo>
                      <a:pt x="648" y="481"/>
                    </a:lnTo>
                    <a:lnTo>
                      <a:pt x="673" y="510"/>
                    </a:lnTo>
                    <a:lnTo>
                      <a:pt x="703" y="526"/>
                    </a:lnTo>
                    <a:lnTo>
                      <a:pt x="730" y="531"/>
                    </a:lnTo>
                    <a:lnTo>
                      <a:pt x="751" y="535"/>
                    </a:lnTo>
                    <a:lnTo>
                      <a:pt x="777" y="549"/>
                    </a:lnTo>
                    <a:lnTo>
                      <a:pt x="795" y="567"/>
                    </a:lnTo>
                    <a:lnTo>
                      <a:pt x="819" y="577"/>
                    </a:lnTo>
                    <a:lnTo>
                      <a:pt x="846" y="583"/>
                    </a:lnTo>
                    <a:lnTo>
                      <a:pt x="861" y="592"/>
                    </a:lnTo>
                    <a:lnTo>
                      <a:pt x="874" y="606"/>
                    </a:lnTo>
                    <a:lnTo>
                      <a:pt x="889" y="621"/>
                    </a:lnTo>
                    <a:lnTo>
                      <a:pt x="888" y="634"/>
                    </a:lnTo>
                    <a:lnTo>
                      <a:pt x="867" y="637"/>
                    </a:lnTo>
                    <a:lnTo>
                      <a:pt x="853" y="631"/>
                    </a:lnTo>
                    <a:lnTo>
                      <a:pt x="832" y="618"/>
                    </a:lnTo>
                    <a:lnTo>
                      <a:pt x="807" y="618"/>
                    </a:lnTo>
                    <a:lnTo>
                      <a:pt x="780" y="618"/>
                    </a:lnTo>
                    <a:lnTo>
                      <a:pt x="759" y="615"/>
                    </a:lnTo>
                    <a:lnTo>
                      <a:pt x="736" y="592"/>
                    </a:lnTo>
                    <a:lnTo>
                      <a:pt x="718" y="588"/>
                    </a:lnTo>
                    <a:lnTo>
                      <a:pt x="684" y="588"/>
                    </a:lnTo>
                    <a:lnTo>
                      <a:pt x="615" y="588"/>
                    </a:lnTo>
                    <a:lnTo>
                      <a:pt x="604" y="606"/>
                    </a:lnTo>
                    <a:lnTo>
                      <a:pt x="589" y="621"/>
                    </a:lnTo>
                    <a:lnTo>
                      <a:pt x="576" y="628"/>
                    </a:lnTo>
                    <a:lnTo>
                      <a:pt x="580" y="666"/>
                    </a:lnTo>
                    <a:lnTo>
                      <a:pt x="600" y="702"/>
                    </a:lnTo>
                    <a:lnTo>
                      <a:pt x="618" y="723"/>
                    </a:lnTo>
                    <a:lnTo>
                      <a:pt x="630" y="753"/>
                    </a:lnTo>
                    <a:lnTo>
                      <a:pt x="631" y="787"/>
                    </a:lnTo>
                    <a:lnTo>
                      <a:pt x="640" y="807"/>
                    </a:lnTo>
                    <a:lnTo>
                      <a:pt x="654" y="838"/>
                    </a:lnTo>
                    <a:lnTo>
                      <a:pt x="664" y="862"/>
                    </a:lnTo>
                    <a:lnTo>
                      <a:pt x="664" y="889"/>
                    </a:lnTo>
                    <a:lnTo>
                      <a:pt x="654" y="898"/>
                    </a:lnTo>
                    <a:lnTo>
                      <a:pt x="642" y="898"/>
                    </a:lnTo>
                    <a:lnTo>
                      <a:pt x="624" y="870"/>
                    </a:lnTo>
                    <a:lnTo>
                      <a:pt x="612" y="837"/>
                    </a:lnTo>
                    <a:lnTo>
                      <a:pt x="583" y="808"/>
                    </a:lnTo>
                    <a:lnTo>
                      <a:pt x="568" y="789"/>
                    </a:lnTo>
                    <a:lnTo>
                      <a:pt x="556" y="760"/>
                    </a:lnTo>
                    <a:lnTo>
                      <a:pt x="549" y="738"/>
                    </a:lnTo>
                    <a:lnTo>
                      <a:pt x="513" y="708"/>
                    </a:lnTo>
                    <a:lnTo>
                      <a:pt x="489" y="682"/>
                    </a:lnTo>
                    <a:lnTo>
                      <a:pt x="415" y="684"/>
                    </a:lnTo>
                    <a:lnTo>
                      <a:pt x="390" y="730"/>
                    </a:lnTo>
                    <a:lnTo>
                      <a:pt x="372" y="759"/>
                    </a:lnTo>
                    <a:lnTo>
                      <a:pt x="361" y="798"/>
                    </a:lnTo>
                    <a:lnTo>
                      <a:pt x="339" y="838"/>
                    </a:lnTo>
                    <a:lnTo>
                      <a:pt x="316" y="874"/>
                    </a:lnTo>
                    <a:lnTo>
                      <a:pt x="294" y="907"/>
                    </a:lnTo>
                    <a:lnTo>
                      <a:pt x="285" y="915"/>
                    </a:lnTo>
                    <a:lnTo>
                      <a:pt x="268" y="909"/>
                    </a:lnTo>
                    <a:lnTo>
                      <a:pt x="268" y="894"/>
                    </a:lnTo>
                    <a:lnTo>
                      <a:pt x="276" y="867"/>
                    </a:lnTo>
                    <a:lnTo>
                      <a:pt x="291" y="837"/>
                    </a:lnTo>
                    <a:lnTo>
                      <a:pt x="294" y="790"/>
                    </a:lnTo>
                    <a:lnTo>
                      <a:pt x="298" y="766"/>
                    </a:lnTo>
                    <a:lnTo>
                      <a:pt x="313" y="744"/>
                    </a:lnTo>
                    <a:lnTo>
                      <a:pt x="319" y="699"/>
                    </a:lnTo>
                    <a:lnTo>
                      <a:pt x="324" y="664"/>
                    </a:lnTo>
                    <a:lnTo>
                      <a:pt x="336" y="637"/>
                    </a:lnTo>
                    <a:lnTo>
                      <a:pt x="309" y="609"/>
                    </a:lnTo>
                    <a:lnTo>
                      <a:pt x="283" y="583"/>
                    </a:lnTo>
                    <a:lnTo>
                      <a:pt x="271" y="577"/>
                    </a:lnTo>
                    <a:lnTo>
                      <a:pt x="231" y="601"/>
                    </a:lnTo>
                    <a:lnTo>
                      <a:pt x="201" y="619"/>
                    </a:lnTo>
                    <a:lnTo>
                      <a:pt x="162" y="633"/>
                    </a:lnTo>
                    <a:lnTo>
                      <a:pt x="118" y="640"/>
                    </a:lnTo>
                    <a:lnTo>
                      <a:pt x="88" y="655"/>
                    </a:lnTo>
                    <a:lnTo>
                      <a:pt x="63" y="666"/>
                    </a:lnTo>
                    <a:lnTo>
                      <a:pt x="27" y="666"/>
                    </a:lnTo>
                    <a:lnTo>
                      <a:pt x="16" y="655"/>
                    </a:lnTo>
                    <a:lnTo>
                      <a:pt x="30" y="642"/>
                    </a:lnTo>
                    <a:lnTo>
                      <a:pt x="67" y="628"/>
                    </a:lnTo>
                    <a:lnTo>
                      <a:pt x="94" y="606"/>
                    </a:lnTo>
                    <a:lnTo>
                      <a:pt x="120" y="588"/>
                    </a:lnTo>
                    <a:lnTo>
                      <a:pt x="136" y="576"/>
                    </a:lnTo>
                    <a:lnTo>
                      <a:pt x="162" y="567"/>
                    </a:lnTo>
                    <a:lnTo>
                      <a:pt x="204" y="531"/>
                    </a:lnTo>
                    <a:lnTo>
                      <a:pt x="231" y="510"/>
                    </a:lnTo>
                    <a:lnTo>
                      <a:pt x="247" y="504"/>
                    </a:lnTo>
                    <a:lnTo>
                      <a:pt x="250" y="429"/>
                    </a:lnTo>
                    <a:lnTo>
                      <a:pt x="204" y="396"/>
                    </a:lnTo>
                    <a:lnTo>
                      <a:pt x="190" y="390"/>
                    </a:lnTo>
                    <a:lnTo>
                      <a:pt x="129" y="385"/>
                    </a:lnTo>
                    <a:lnTo>
                      <a:pt x="105" y="369"/>
                    </a:lnTo>
                    <a:lnTo>
                      <a:pt x="81" y="355"/>
                    </a:lnTo>
                    <a:lnTo>
                      <a:pt x="63" y="345"/>
                    </a:lnTo>
                    <a:lnTo>
                      <a:pt x="34" y="339"/>
                    </a:lnTo>
                    <a:lnTo>
                      <a:pt x="3" y="307"/>
                    </a:lnTo>
                    <a:lnTo>
                      <a:pt x="0" y="291"/>
                    </a:lnTo>
                    <a:lnTo>
                      <a:pt x="9" y="285"/>
                    </a:lnTo>
                    <a:lnTo>
                      <a:pt x="39" y="286"/>
                    </a:lnTo>
                    <a:lnTo>
                      <a:pt x="67" y="301"/>
                    </a:lnTo>
                    <a:lnTo>
                      <a:pt x="85" y="304"/>
                    </a:lnTo>
                    <a:lnTo>
                      <a:pt x="115" y="306"/>
                    </a:lnTo>
                    <a:lnTo>
                      <a:pt x="148" y="318"/>
                    </a:lnTo>
                    <a:lnTo>
                      <a:pt x="165" y="324"/>
                    </a:lnTo>
                    <a:lnTo>
                      <a:pt x="226" y="327"/>
                    </a:lnTo>
                    <a:lnTo>
                      <a:pt x="258" y="334"/>
                    </a:lnTo>
                    <a:lnTo>
                      <a:pt x="279" y="334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079" name="Freeform 7"/>
              <p:cNvSpPr>
                <a:spLocks/>
              </p:cNvSpPr>
              <p:nvPr/>
            </p:nvSpPr>
            <p:spPr bwMode="ltGray">
              <a:xfrm>
                <a:off x="6" y="2087"/>
                <a:ext cx="890" cy="916"/>
              </a:xfrm>
              <a:custGeom>
                <a:avLst/>
                <a:gdLst/>
                <a:ahLst/>
                <a:cxnLst>
                  <a:cxn ang="0">
                    <a:pos x="307" y="292"/>
                  </a:cxn>
                  <a:cxn ang="0">
                    <a:pos x="307" y="234"/>
                  </a:cxn>
                  <a:cxn ang="0">
                    <a:pos x="261" y="159"/>
                  </a:cxn>
                  <a:cxn ang="0">
                    <a:pos x="247" y="91"/>
                  </a:cxn>
                  <a:cxn ang="0">
                    <a:pos x="225" y="24"/>
                  </a:cxn>
                  <a:cxn ang="0">
                    <a:pos x="259" y="21"/>
                  </a:cxn>
                  <a:cxn ang="0">
                    <a:pos x="298" y="82"/>
                  </a:cxn>
                  <a:cxn ang="0">
                    <a:pos x="322" y="118"/>
                  </a:cxn>
                  <a:cxn ang="0">
                    <a:pos x="358" y="180"/>
                  </a:cxn>
                  <a:cxn ang="0">
                    <a:pos x="406" y="240"/>
                  </a:cxn>
                  <a:cxn ang="0">
                    <a:pos x="505" y="184"/>
                  </a:cxn>
                  <a:cxn ang="0">
                    <a:pos x="514" y="118"/>
                  </a:cxn>
                  <a:cxn ang="0">
                    <a:pos x="552" y="69"/>
                  </a:cxn>
                  <a:cxn ang="0">
                    <a:pos x="589" y="13"/>
                  </a:cxn>
                  <a:cxn ang="0">
                    <a:pos x="615" y="16"/>
                  </a:cxn>
                  <a:cxn ang="0">
                    <a:pos x="600" y="49"/>
                  </a:cxn>
                  <a:cxn ang="0">
                    <a:pos x="592" y="124"/>
                  </a:cxn>
                  <a:cxn ang="0">
                    <a:pos x="574" y="186"/>
                  </a:cxn>
                  <a:cxn ang="0">
                    <a:pos x="568" y="282"/>
                  </a:cxn>
                  <a:cxn ang="0">
                    <a:pos x="645" y="325"/>
                  </a:cxn>
                  <a:cxn ang="0">
                    <a:pos x="720" y="277"/>
                  </a:cxn>
                  <a:cxn ang="0">
                    <a:pos x="816" y="253"/>
                  </a:cxn>
                  <a:cxn ang="0">
                    <a:pos x="861" y="279"/>
                  </a:cxn>
                  <a:cxn ang="0">
                    <a:pos x="796" y="324"/>
                  </a:cxn>
                  <a:cxn ang="0">
                    <a:pos x="735" y="352"/>
                  </a:cxn>
                  <a:cxn ang="0">
                    <a:pos x="669" y="409"/>
                  </a:cxn>
                  <a:cxn ang="0">
                    <a:pos x="673" y="510"/>
                  </a:cxn>
                  <a:cxn ang="0">
                    <a:pos x="751" y="535"/>
                  </a:cxn>
                  <a:cxn ang="0">
                    <a:pos x="819" y="577"/>
                  </a:cxn>
                  <a:cxn ang="0">
                    <a:pos x="874" y="606"/>
                  </a:cxn>
                  <a:cxn ang="0">
                    <a:pos x="867" y="637"/>
                  </a:cxn>
                  <a:cxn ang="0">
                    <a:pos x="807" y="618"/>
                  </a:cxn>
                  <a:cxn ang="0">
                    <a:pos x="736" y="592"/>
                  </a:cxn>
                  <a:cxn ang="0">
                    <a:pos x="615" y="588"/>
                  </a:cxn>
                  <a:cxn ang="0">
                    <a:pos x="576" y="628"/>
                  </a:cxn>
                  <a:cxn ang="0">
                    <a:pos x="618" y="723"/>
                  </a:cxn>
                  <a:cxn ang="0">
                    <a:pos x="640" y="807"/>
                  </a:cxn>
                  <a:cxn ang="0">
                    <a:pos x="664" y="889"/>
                  </a:cxn>
                  <a:cxn ang="0">
                    <a:pos x="624" y="870"/>
                  </a:cxn>
                  <a:cxn ang="0">
                    <a:pos x="568" y="789"/>
                  </a:cxn>
                  <a:cxn ang="0">
                    <a:pos x="513" y="708"/>
                  </a:cxn>
                  <a:cxn ang="0">
                    <a:pos x="390" y="730"/>
                  </a:cxn>
                  <a:cxn ang="0">
                    <a:pos x="339" y="838"/>
                  </a:cxn>
                  <a:cxn ang="0">
                    <a:pos x="285" y="915"/>
                  </a:cxn>
                  <a:cxn ang="0">
                    <a:pos x="276" y="867"/>
                  </a:cxn>
                  <a:cxn ang="0">
                    <a:pos x="298" y="766"/>
                  </a:cxn>
                  <a:cxn ang="0">
                    <a:pos x="324" y="664"/>
                  </a:cxn>
                  <a:cxn ang="0">
                    <a:pos x="283" y="583"/>
                  </a:cxn>
                  <a:cxn ang="0">
                    <a:pos x="201" y="619"/>
                  </a:cxn>
                  <a:cxn ang="0">
                    <a:pos x="88" y="655"/>
                  </a:cxn>
                  <a:cxn ang="0">
                    <a:pos x="16" y="655"/>
                  </a:cxn>
                  <a:cxn ang="0">
                    <a:pos x="94" y="606"/>
                  </a:cxn>
                  <a:cxn ang="0">
                    <a:pos x="162" y="567"/>
                  </a:cxn>
                  <a:cxn ang="0">
                    <a:pos x="247" y="504"/>
                  </a:cxn>
                  <a:cxn ang="0">
                    <a:pos x="190" y="390"/>
                  </a:cxn>
                  <a:cxn ang="0">
                    <a:pos x="81" y="355"/>
                  </a:cxn>
                  <a:cxn ang="0">
                    <a:pos x="3" y="307"/>
                  </a:cxn>
                  <a:cxn ang="0">
                    <a:pos x="39" y="286"/>
                  </a:cxn>
                  <a:cxn ang="0">
                    <a:pos x="115" y="306"/>
                  </a:cxn>
                  <a:cxn ang="0">
                    <a:pos x="226" y="327"/>
                  </a:cxn>
                </a:cxnLst>
                <a:rect l="0" t="0" r="r" b="b"/>
                <a:pathLst>
                  <a:path w="890" h="916">
                    <a:moveTo>
                      <a:pt x="279" y="334"/>
                    </a:moveTo>
                    <a:lnTo>
                      <a:pt x="292" y="312"/>
                    </a:lnTo>
                    <a:lnTo>
                      <a:pt x="307" y="292"/>
                    </a:lnTo>
                    <a:lnTo>
                      <a:pt x="324" y="276"/>
                    </a:lnTo>
                    <a:lnTo>
                      <a:pt x="313" y="255"/>
                    </a:lnTo>
                    <a:lnTo>
                      <a:pt x="307" y="234"/>
                    </a:lnTo>
                    <a:lnTo>
                      <a:pt x="288" y="202"/>
                    </a:lnTo>
                    <a:lnTo>
                      <a:pt x="274" y="181"/>
                    </a:lnTo>
                    <a:lnTo>
                      <a:pt x="261" y="159"/>
                    </a:lnTo>
                    <a:lnTo>
                      <a:pt x="256" y="139"/>
                    </a:lnTo>
                    <a:lnTo>
                      <a:pt x="256" y="118"/>
                    </a:lnTo>
                    <a:lnTo>
                      <a:pt x="247" y="91"/>
                    </a:lnTo>
                    <a:lnTo>
                      <a:pt x="237" y="70"/>
                    </a:lnTo>
                    <a:lnTo>
                      <a:pt x="226" y="46"/>
                    </a:lnTo>
                    <a:lnTo>
                      <a:pt x="225" y="24"/>
                    </a:lnTo>
                    <a:lnTo>
                      <a:pt x="232" y="10"/>
                    </a:lnTo>
                    <a:lnTo>
                      <a:pt x="247" y="9"/>
                    </a:lnTo>
                    <a:lnTo>
                      <a:pt x="259" y="21"/>
                    </a:lnTo>
                    <a:lnTo>
                      <a:pt x="270" y="46"/>
                    </a:lnTo>
                    <a:lnTo>
                      <a:pt x="280" y="61"/>
                    </a:lnTo>
                    <a:lnTo>
                      <a:pt x="298" y="82"/>
                    </a:lnTo>
                    <a:lnTo>
                      <a:pt x="309" y="88"/>
                    </a:lnTo>
                    <a:lnTo>
                      <a:pt x="315" y="99"/>
                    </a:lnTo>
                    <a:lnTo>
                      <a:pt x="322" y="118"/>
                    </a:lnTo>
                    <a:lnTo>
                      <a:pt x="330" y="141"/>
                    </a:lnTo>
                    <a:lnTo>
                      <a:pt x="339" y="160"/>
                    </a:lnTo>
                    <a:lnTo>
                      <a:pt x="358" y="180"/>
                    </a:lnTo>
                    <a:lnTo>
                      <a:pt x="379" y="205"/>
                    </a:lnTo>
                    <a:lnTo>
                      <a:pt x="399" y="225"/>
                    </a:lnTo>
                    <a:lnTo>
                      <a:pt x="406" y="240"/>
                    </a:lnTo>
                    <a:lnTo>
                      <a:pt x="474" y="241"/>
                    </a:lnTo>
                    <a:lnTo>
                      <a:pt x="495" y="208"/>
                    </a:lnTo>
                    <a:lnTo>
                      <a:pt x="505" y="184"/>
                    </a:lnTo>
                    <a:lnTo>
                      <a:pt x="507" y="160"/>
                    </a:lnTo>
                    <a:lnTo>
                      <a:pt x="510" y="141"/>
                    </a:lnTo>
                    <a:lnTo>
                      <a:pt x="514" y="118"/>
                    </a:lnTo>
                    <a:lnTo>
                      <a:pt x="529" y="94"/>
                    </a:lnTo>
                    <a:lnTo>
                      <a:pt x="540" y="85"/>
                    </a:lnTo>
                    <a:lnTo>
                      <a:pt x="552" y="69"/>
                    </a:lnTo>
                    <a:lnTo>
                      <a:pt x="561" y="45"/>
                    </a:lnTo>
                    <a:lnTo>
                      <a:pt x="571" y="27"/>
                    </a:lnTo>
                    <a:lnTo>
                      <a:pt x="589" y="13"/>
                    </a:lnTo>
                    <a:lnTo>
                      <a:pt x="604" y="0"/>
                    </a:lnTo>
                    <a:lnTo>
                      <a:pt x="613" y="6"/>
                    </a:lnTo>
                    <a:lnTo>
                      <a:pt x="615" y="16"/>
                    </a:lnTo>
                    <a:lnTo>
                      <a:pt x="606" y="27"/>
                    </a:lnTo>
                    <a:lnTo>
                      <a:pt x="603" y="34"/>
                    </a:lnTo>
                    <a:lnTo>
                      <a:pt x="600" y="49"/>
                    </a:lnTo>
                    <a:lnTo>
                      <a:pt x="600" y="79"/>
                    </a:lnTo>
                    <a:lnTo>
                      <a:pt x="600" y="103"/>
                    </a:lnTo>
                    <a:lnTo>
                      <a:pt x="592" y="124"/>
                    </a:lnTo>
                    <a:lnTo>
                      <a:pt x="583" y="145"/>
                    </a:lnTo>
                    <a:lnTo>
                      <a:pt x="576" y="162"/>
                    </a:lnTo>
                    <a:lnTo>
                      <a:pt x="574" y="186"/>
                    </a:lnTo>
                    <a:lnTo>
                      <a:pt x="574" y="216"/>
                    </a:lnTo>
                    <a:lnTo>
                      <a:pt x="568" y="244"/>
                    </a:lnTo>
                    <a:lnTo>
                      <a:pt x="568" y="282"/>
                    </a:lnTo>
                    <a:lnTo>
                      <a:pt x="588" y="300"/>
                    </a:lnTo>
                    <a:lnTo>
                      <a:pt x="607" y="325"/>
                    </a:lnTo>
                    <a:lnTo>
                      <a:pt x="645" y="325"/>
                    </a:lnTo>
                    <a:lnTo>
                      <a:pt x="678" y="312"/>
                    </a:lnTo>
                    <a:lnTo>
                      <a:pt x="697" y="292"/>
                    </a:lnTo>
                    <a:lnTo>
                      <a:pt x="720" y="277"/>
                    </a:lnTo>
                    <a:lnTo>
                      <a:pt x="777" y="274"/>
                    </a:lnTo>
                    <a:lnTo>
                      <a:pt x="801" y="265"/>
                    </a:lnTo>
                    <a:lnTo>
                      <a:pt x="816" y="253"/>
                    </a:lnTo>
                    <a:lnTo>
                      <a:pt x="859" y="252"/>
                    </a:lnTo>
                    <a:lnTo>
                      <a:pt x="865" y="265"/>
                    </a:lnTo>
                    <a:lnTo>
                      <a:pt x="861" y="279"/>
                    </a:lnTo>
                    <a:lnTo>
                      <a:pt x="843" y="288"/>
                    </a:lnTo>
                    <a:lnTo>
                      <a:pt x="819" y="300"/>
                    </a:lnTo>
                    <a:lnTo>
                      <a:pt x="796" y="324"/>
                    </a:lnTo>
                    <a:lnTo>
                      <a:pt x="786" y="334"/>
                    </a:lnTo>
                    <a:lnTo>
                      <a:pt x="765" y="343"/>
                    </a:lnTo>
                    <a:lnTo>
                      <a:pt x="735" y="352"/>
                    </a:lnTo>
                    <a:lnTo>
                      <a:pt x="714" y="367"/>
                    </a:lnTo>
                    <a:lnTo>
                      <a:pt x="687" y="390"/>
                    </a:lnTo>
                    <a:lnTo>
                      <a:pt x="669" y="409"/>
                    </a:lnTo>
                    <a:lnTo>
                      <a:pt x="649" y="420"/>
                    </a:lnTo>
                    <a:lnTo>
                      <a:pt x="648" y="481"/>
                    </a:lnTo>
                    <a:lnTo>
                      <a:pt x="673" y="510"/>
                    </a:lnTo>
                    <a:lnTo>
                      <a:pt x="703" y="526"/>
                    </a:lnTo>
                    <a:lnTo>
                      <a:pt x="730" y="531"/>
                    </a:lnTo>
                    <a:lnTo>
                      <a:pt x="751" y="535"/>
                    </a:lnTo>
                    <a:lnTo>
                      <a:pt x="777" y="549"/>
                    </a:lnTo>
                    <a:lnTo>
                      <a:pt x="795" y="567"/>
                    </a:lnTo>
                    <a:lnTo>
                      <a:pt x="819" y="577"/>
                    </a:lnTo>
                    <a:lnTo>
                      <a:pt x="846" y="583"/>
                    </a:lnTo>
                    <a:lnTo>
                      <a:pt x="861" y="592"/>
                    </a:lnTo>
                    <a:lnTo>
                      <a:pt x="874" y="606"/>
                    </a:lnTo>
                    <a:lnTo>
                      <a:pt x="889" y="621"/>
                    </a:lnTo>
                    <a:lnTo>
                      <a:pt x="888" y="634"/>
                    </a:lnTo>
                    <a:lnTo>
                      <a:pt x="867" y="637"/>
                    </a:lnTo>
                    <a:lnTo>
                      <a:pt x="853" y="631"/>
                    </a:lnTo>
                    <a:lnTo>
                      <a:pt x="832" y="618"/>
                    </a:lnTo>
                    <a:lnTo>
                      <a:pt x="807" y="618"/>
                    </a:lnTo>
                    <a:lnTo>
                      <a:pt x="780" y="618"/>
                    </a:lnTo>
                    <a:lnTo>
                      <a:pt x="759" y="615"/>
                    </a:lnTo>
                    <a:lnTo>
                      <a:pt x="736" y="592"/>
                    </a:lnTo>
                    <a:lnTo>
                      <a:pt x="718" y="588"/>
                    </a:lnTo>
                    <a:lnTo>
                      <a:pt x="684" y="588"/>
                    </a:lnTo>
                    <a:lnTo>
                      <a:pt x="615" y="588"/>
                    </a:lnTo>
                    <a:lnTo>
                      <a:pt x="604" y="606"/>
                    </a:lnTo>
                    <a:lnTo>
                      <a:pt x="589" y="621"/>
                    </a:lnTo>
                    <a:lnTo>
                      <a:pt x="576" y="628"/>
                    </a:lnTo>
                    <a:lnTo>
                      <a:pt x="580" y="666"/>
                    </a:lnTo>
                    <a:lnTo>
                      <a:pt x="600" y="702"/>
                    </a:lnTo>
                    <a:lnTo>
                      <a:pt x="618" y="723"/>
                    </a:lnTo>
                    <a:lnTo>
                      <a:pt x="630" y="753"/>
                    </a:lnTo>
                    <a:lnTo>
                      <a:pt x="631" y="787"/>
                    </a:lnTo>
                    <a:lnTo>
                      <a:pt x="640" y="807"/>
                    </a:lnTo>
                    <a:lnTo>
                      <a:pt x="654" y="838"/>
                    </a:lnTo>
                    <a:lnTo>
                      <a:pt x="664" y="862"/>
                    </a:lnTo>
                    <a:lnTo>
                      <a:pt x="664" y="889"/>
                    </a:lnTo>
                    <a:lnTo>
                      <a:pt x="654" y="898"/>
                    </a:lnTo>
                    <a:lnTo>
                      <a:pt x="642" y="898"/>
                    </a:lnTo>
                    <a:lnTo>
                      <a:pt x="624" y="870"/>
                    </a:lnTo>
                    <a:lnTo>
                      <a:pt x="612" y="837"/>
                    </a:lnTo>
                    <a:lnTo>
                      <a:pt x="583" y="808"/>
                    </a:lnTo>
                    <a:lnTo>
                      <a:pt x="568" y="789"/>
                    </a:lnTo>
                    <a:lnTo>
                      <a:pt x="556" y="760"/>
                    </a:lnTo>
                    <a:lnTo>
                      <a:pt x="549" y="738"/>
                    </a:lnTo>
                    <a:lnTo>
                      <a:pt x="513" y="708"/>
                    </a:lnTo>
                    <a:lnTo>
                      <a:pt x="489" y="682"/>
                    </a:lnTo>
                    <a:lnTo>
                      <a:pt x="415" y="684"/>
                    </a:lnTo>
                    <a:lnTo>
                      <a:pt x="390" y="730"/>
                    </a:lnTo>
                    <a:lnTo>
                      <a:pt x="372" y="759"/>
                    </a:lnTo>
                    <a:lnTo>
                      <a:pt x="361" y="798"/>
                    </a:lnTo>
                    <a:lnTo>
                      <a:pt x="339" y="838"/>
                    </a:lnTo>
                    <a:lnTo>
                      <a:pt x="316" y="874"/>
                    </a:lnTo>
                    <a:lnTo>
                      <a:pt x="294" y="907"/>
                    </a:lnTo>
                    <a:lnTo>
                      <a:pt x="285" y="915"/>
                    </a:lnTo>
                    <a:lnTo>
                      <a:pt x="268" y="909"/>
                    </a:lnTo>
                    <a:lnTo>
                      <a:pt x="268" y="894"/>
                    </a:lnTo>
                    <a:lnTo>
                      <a:pt x="276" y="867"/>
                    </a:lnTo>
                    <a:lnTo>
                      <a:pt x="291" y="837"/>
                    </a:lnTo>
                    <a:lnTo>
                      <a:pt x="294" y="790"/>
                    </a:lnTo>
                    <a:lnTo>
                      <a:pt x="298" y="766"/>
                    </a:lnTo>
                    <a:lnTo>
                      <a:pt x="313" y="744"/>
                    </a:lnTo>
                    <a:lnTo>
                      <a:pt x="319" y="699"/>
                    </a:lnTo>
                    <a:lnTo>
                      <a:pt x="324" y="664"/>
                    </a:lnTo>
                    <a:lnTo>
                      <a:pt x="336" y="637"/>
                    </a:lnTo>
                    <a:lnTo>
                      <a:pt x="309" y="609"/>
                    </a:lnTo>
                    <a:lnTo>
                      <a:pt x="283" y="583"/>
                    </a:lnTo>
                    <a:lnTo>
                      <a:pt x="271" y="577"/>
                    </a:lnTo>
                    <a:lnTo>
                      <a:pt x="231" y="601"/>
                    </a:lnTo>
                    <a:lnTo>
                      <a:pt x="201" y="619"/>
                    </a:lnTo>
                    <a:lnTo>
                      <a:pt x="162" y="633"/>
                    </a:lnTo>
                    <a:lnTo>
                      <a:pt x="118" y="640"/>
                    </a:lnTo>
                    <a:lnTo>
                      <a:pt x="88" y="655"/>
                    </a:lnTo>
                    <a:lnTo>
                      <a:pt x="63" y="666"/>
                    </a:lnTo>
                    <a:lnTo>
                      <a:pt x="27" y="666"/>
                    </a:lnTo>
                    <a:lnTo>
                      <a:pt x="16" y="655"/>
                    </a:lnTo>
                    <a:lnTo>
                      <a:pt x="30" y="642"/>
                    </a:lnTo>
                    <a:lnTo>
                      <a:pt x="67" y="628"/>
                    </a:lnTo>
                    <a:lnTo>
                      <a:pt x="94" y="606"/>
                    </a:lnTo>
                    <a:lnTo>
                      <a:pt x="120" y="588"/>
                    </a:lnTo>
                    <a:lnTo>
                      <a:pt x="136" y="576"/>
                    </a:lnTo>
                    <a:lnTo>
                      <a:pt x="162" y="567"/>
                    </a:lnTo>
                    <a:lnTo>
                      <a:pt x="204" y="531"/>
                    </a:lnTo>
                    <a:lnTo>
                      <a:pt x="231" y="510"/>
                    </a:lnTo>
                    <a:lnTo>
                      <a:pt x="247" y="504"/>
                    </a:lnTo>
                    <a:lnTo>
                      <a:pt x="250" y="429"/>
                    </a:lnTo>
                    <a:lnTo>
                      <a:pt x="204" y="396"/>
                    </a:lnTo>
                    <a:lnTo>
                      <a:pt x="190" y="390"/>
                    </a:lnTo>
                    <a:lnTo>
                      <a:pt x="129" y="385"/>
                    </a:lnTo>
                    <a:lnTo>
                      <a:pt x="105" y="369"/>
                    </a:lnTo>
                    <a:lnTo>
                      <a:pt x="81" y="355"/>
                    </a:lnTo>
                    <a:lnTo>
                      <a:pt x="63" y="345"/>
                    </a:lnTo>
                    <a:lnTo>
                      <a:pt x="34" y="339"/>
                    </a:lnTo>
                    <a:lnTo>
                      <a:pt x="3" y="307"/>
                    </a:lnTo>
                    <a:lnTo>
                      <a:pt x="0" y="291"/>
                    </a:lnTo>
                    <a:lnTo>
                      <a:pt x="9" y="285"/>
                    </a:lnTo>
                    <a:lnTo>
                      <a:pt x="39" y="286"/>
                    </a:lnTo>
                    <a:lnTo>
                      <a:pt x="67" y="301"/>
                    </a:lnTo>
                    <a:lnTo>
                      <a:pt x="85" y="304"/>
                    </a:lnTo>
                    <a:lnTo>
                      <a:pt x="115" y="306"/>
                    </a:lnTo>
                    <a:lnTo>
                      <a:pt x="148" y="318"/>
                    </a:lnTo>
                    <a:lnTo>
                      <a:pt x="165" y="324"/>
                    </a:lnTo>
                    <a:lnTo>
                      <a:pt x="226" y="327"/>
                    </a:lnTo>
                    <a:lnTo>
                      <a:pt x="258" y="334"/>
                    </a:lnTo>
                    <a:lnTo>
                      <a:pt x="279" y="334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080" name="Freeform 8"/>
              <p:cNvSpPr>
                <a:spLocks/>
              </p:cNvSpPr>
              <p:nvPr/>
            </p:nvSpPr>
            <p:spPr bwMode="ltGray">
              <a:xfrm>
                <a:off x="6" y="3160"/>
                <a:ext cx="890" cy="916"/>
              </a:xfrm>
              <a:custGeom>
                <a:avLst/>
                <a:gdLst/>
                <a:ahLst/>
                <a:cxnLst>
                  <a:cxn ang="0">
                    <a:pos x="307" y="292"/>
                  </a:cxn>
                  <a:cxn ang="0">
                    <a:pos x="307" y="234"/>
                  </a:cxn>
                  <a:cxn ang="0">
                    <a:pos x="261" y="159"/>
                  </a:cxn>
                  <a:cxn ang="0">
                    <a:pos x="247" y="91"/>
                  </a:cxn>
                  <a:cxn ang="0">
                    <a:pos x="225" y="24"/>
                  </a:cxn>
                  <a:cxn ang="0">
                    <a:pos x="259" y="21"/>
                  </a:cxn>
                  <a:cxn ang="0">
                    <a:pos x="298" y="82"/>
                  </a:cxn>
                  <a:cxn ang="0">
                    <a:pos x="322" y="118"/>
                  </a:cxn>
                  <a:cxn ang="0">
                    <a:pos x="358" y="180"/>
                  </a:cxn>
                  <a:cxn ang="0">
                    <a:pos x="406" y="240"/>
                  </a:cxn>
                  <a:cxn ang="0">
                    <a:pos x="505" y="184"/>
                  </a:cxn>
                  <a:cxn ang="0">
                    <a:pos x="514" y="118"/>
                  </a:cxn>
                  <a:cxn ang="0">
                    <a:pos x="552" y="69"/>
                  </a:cxn>
                  <a:cxn ang="0">
                    <a:pos x="589" y="13"/>
                  </a:cxn>
                  <a:cxn ang="0">
                    <a:pos x="615" y="16"/>
                  </a:cxn>
                  <a:cxn ang="0">
                    <a:pos x="600" y="49"/>
                  </a:cxn>
                  <a:cxn ang="0">
                    <a:pos x="592" y="124"/>
                  </a:cxn>
                  <a:cxn ang="0">
                    <a:pos x="574" y="186"/>
                  </a:cxn>
                  <a:cxn ang="0">
                    <a:pos x="568" y="282"/>
                  </a:cxn>
                  <a:cxn ang="0">
                    <a:pos x="645" y="325"/>
                  </a:cxn>
                  <a:cxn ang="0">
                    <a:pos x="720" y="277"/>
                  </a:cxn>
                  <a:cxn ang="0">
                    <a:pos x="816" y="253"/>
                  </a:cxn>
                  <a:cxn ang="0">
                    <a:pos x="861" y="279"/>
                  </a:cxn>
                  <a:cxn ang="0">
                    <a:pos x="796" y="324"/>
                  </a:cxn>
                  <a:cxn ang="0">
                    <a:pos x="735" y="352"/>
                  </a:cxn>
                  <a:cxn ang="0">
                    <a:pos x="669" y="409"/>
                  </a:cxn>
                  <a:cxn ang="0">
                    <a:pos x="673" y="510"/>
                  </a:cxn>
                  <a:cxn ang="0">
                    <a:pos x="751" y="535"/>
                  </a:cxn>
                  <a:cxn ang="0">
                    <a:pos x="819" y="577"/>
                  </a:cxn>
                  <a:cxn ang="0">
                    <a:pos x="874" y="606"/>
                  </a:cxn>
                  <a:cxn ang="0">
                    <a:pos x="867" y="637"/>
                  </a:cxn>
                  <a:cxn ang="0">
                    <a:pos x="807" y="618"/>
                  </a:cxn>
                  <a:cxn ang="0">
                    <a:pos x="736" y="592"/>
                  </a:cxn>
                  <a:cxn ang="0">
                    <a:pos x="615" y="588"/>
                  </a:cxn>
                  <a:cxn ang="0">
                    <a:pos x="576" y="628"/>
                  </a:cxn>
                  <a:cxn ang="0">
                    <a:pos x="618" y="723"/>
                  </a:cxn>
                  <a:cxn ang="0">
                    <a:pos x="640" y="807"/>
                  </a:cxn>
                  <a:cxn ang="0">
                    <a:pos x="664" y="889"/>
                  </a:cxn>
                  <a:cxn ang="0">
                    <a:pos x="624" y="870"/>
                  </a:cxn>
                  <a:cxn ang="0">
                    <a:pos x="568" y="789"/>
                  </a:cxn>
                  <a:cxn ang="0">
                    <a:pos x="513" y="708"/>
                  </a:cxn>
                  <a:cxn ang="0">
                    <a:pos x="390" y="730"/>
                  </a:cxn>
                  <a:cxn ang="0">
                    <a:pos x="339" y="838"/>
                  </a:cxn>
                  <a:cxn ang="0">
                    <a:pos x="285" y="915"/>
                  </a:cxn>
                  <a:cxn ang="0">
                    <a:pos x="276" y="867"/>
                  </a:cxn>
                  <a:cxn ang="0">
                    <a:pos x="298" y="766"/>
                  </a:cxn>
                  <a:cxn ang="0">
                    <a:pos x="324" y="664"/>
                  </a:cxn>
                  <a:cxn ang="0">
                    <a:pos x="283" y="583"/>
                  </a:cxn>
                  <a:cxn ang="0">
                    <a:pos x="201" y="619"/>
                  </a:cxn>
                  <a:cxn ang="0">
                    <a:pos x="88" y="655"/>
                  </a:cxn>
                  <a:cxn ang="0">
                    <a:pos x="16" y="655"/>
                  </a:cxn>
                  <a:cxn ang="0">
                    <a:pos x="94" y="606"/>
                  </a:cxn>
                  <a:cxn ang="0">
                    <a:pos x="162" y="567"/>
                  </a:cxn>
                  <a:cxn ang="0">
                    <a:pos x="247" y="504"/>
                  </a:cxn>
                  <a:cxn ang="0">
                    <a:pos x="190" y="390"/>
                  </a:cxn>
                  <a:cxn ang="0">
                    <a:pos x="81" y="355"/>
                  </a:cxn>
                  <a:cxn ang="0">
                    <a:pos x="3" y="307"/>
                  </a:cxn>
                  <a:cxn ang="0">
                    <a:pos x="39" y="286"/>
                  </a:cxn>
                  <a:cxn ang="0">
                    <a:pos x="115" y="306"/>
                  </a:cxn>
                  <a:cxn ang="0">
                    <a:pos x="226" y="327"/>
                  </a:cxn>
                </a:cxnLst>
                <a:rect l="0" t="0" r="r" b="b"/>
                <a:pathLst>
                  <a:path w="890" h="916">
                    <a:moveTo>
                      <a:pt x="279" y="334"/>
                    </a:moveTo>
                    <a:lnTo>
                      <a:pt x="292" y="312"/>
                    </a:lnTo>
                    <a:lnTo>
                      <a:pt x="307" y="292"/>
                    </a:lnTo>
                    <a:lnTo>
                      <a:pt x="324" y="276"/>
                    </a:lnTo>
                    <a:lnTo>
                      <a:pt x="313" y="255"/>
                    </a:lnTo>
                    <a:lnTo>
                      <a:pt x="307" y="234"/>
                    </a:lnTo>
                    <a:lnTo>
                      <a:pt x="288" y="202"/>
                    </a:lnTo>
                    <a:lnTo>
                      <a:pt x="274" y="181"/>
                    </a:lnTo>
                    <a:lnTo>
                      <a:pt x="261" y="159"/>
                    </a:lnTo>
                    <a:lnTo>
                      <a:pt x="256" y="139"/>
                    </a:lnTo>
                    <a:lnTo>
                      <a:pt x="256" y="118"/>
                    </a:lnTo>
                    <a:lnTo>
                      <a:pt x="247" y="91"/>
                    </a:lnTo>
                    <a:lnTo>
                      <a:pt x="237" y="70"/>
                    </a:lnTo>
                    <a:lnTo>
                      <a:pt x="226" y="46"/>
                    </a:lnTo>
                    <a:lnTo>
                      <a:pt x="225" y="24"/>
                    </a:lnTo>
                    <a:lnTo>
                      <a:pt x="232" y="10"/>
                    </a:lnTo>
                    <a:lnTo>
                      <a:pt x="247" y="9"/>
                    </a:lnTo>
                    <a:lnTo>
                      <a:pt x="259" y="21"/>
                    </a:lnTo>
                    <a:lnTo>
                      <a:pt x="270" y="46"/>
                    </a:lnTo>
                    <a:lnTo>
                      <a:pt x="280" y="61"/>
                    </a:lnTo>
                    <a:lnTo>
                      <a:pt x="298" y="82"/>
                    </a:lnTo>
                    <a:lnTo>
                      <a:pt x="309" y="88"/>
                    </a:lnTo>
                    <a:lnTo>
                      <a:pt x="315" y="99"/>
                    </a:lnTo>
                    <a:lnTo>
                      <a:pt x="322" y="118"/>
                    </a:lnTo>
                    <a:lnTo>
                      <a:pt x="330" y="141"/>
                    </a:lnTo>
                    <a:lnTo>
                      <a:pt x="339" y="160"/>
                    </a:lnTo>
                    <a:lnTo>
                      <a:pt x="358" y="180"/>
                    </a:lnTo>
                    <a:lnTo>
                      <a:pt x="379" y="205"/>
                    </a:lnTo>
                    <a:lnTo>
                      <a:pt x="399" y="225"/>
                    </a:lnTo>
                    <a:lnTo>
                      <a:pt x="406" y="240"/>
                    </a:lnTo>
                    <a:lnTo>
                      <a:pt x="474" y="241"/>
                    </a:lnTo>
                    <a:lnTo>
                      <a:pt x="495" y="208"/>
                    </a:lnTo>
                    <a:lnTo>
                      <a:pt x="505" y="184"/>
                    </a:lnTo>
                    <a:lnTo>
                      <a:pt x="507" y="160"/>
                    </a:lnTo>
                    <a:lnTo>
                      <a:pt x="510" y="141"/>
                    </a:lnTo>
                    <a:lnTo>
                      <a:pt x="514" y="118"/>
                    </a:lnTo>
                    <a:lnTo>
                      <a:pt x="529" y="94"/>
                    </a:lnTo>
                    <a:lnTo>
                      <a:pt x="540" y="85"/>
                    </a:lnTo>
                    <a:lnTo>
                      <a:pt x="552" y="69"/>
                    </a:lnTo>
                    <a:lnTo>
                      <a:pt x="561" y="45"/>
                    </a:lnTo>
                    <a:lnTo>
                      <a:pt x="571" y="27"/>
                    </a:lnTo>
                    <a:lnTo>
                      <a:pt x="589" y="13"/>
                    </a:lnTo>
                    <a:lnTo>
                      <a:pt x="604" y="0"/>
                    </a:lnTo>
                    <a:lnTo>
                      <a:pt x="613" y="6"/>
                    </a:lnTo>
                    <a:lnTo>
                      <a:pt x="615" y="16"/>
                    </a:lnTo>
                    <a:lnTo>
                      <a:pt x="606" y="27"/>
                    </a:lnTo>
                    <a:lnTo>
                      <a:pt x="603" y="34"/>
                    </a:lnTo>
                    <a:lnTo>
                      <a:pt x="600" y="49"/>
                    </a:lnTo>
                    <a:lnTo>
                      <a:pt x="600" y="79"/>
                    </a:lnTo>
                    <a:lnTo>
                      <a:pt x="600" y="103"/>
                    </a:lnTo>
                    <a:lnTo>
                      <a:pt x="592" y="124"/>
                    </a:lnTo>
                    <a:lnTo>
                      <a:pt x="583" y="145"/>
                    </a:lnTo>
                    <a:lnTo>
                      <a:pt x="576" y="162"/>
                    </a:lnTo>
                    <a:lnTo>
                      <a:pt x="574" y="186"/>
                    </a:lnTo>
                    <a:lnTo>
                      <a:pt x="574" y="216"/>
                    </a:lnTo>
                    <a:lnTo>
                      <a:pt x="568" y="244"/>
                    </a:lnTo>
                    <a:lnTo>
                      <a:pt x="568" y="282"/>
                    </a:lnTo>
                    <a:lnTo>
                      <a:pt x="588" y="300"/>
                    </a:lnTo>
                    <a:lnTo>
                      <a:pt x="607" y="325"/>
                    </a:lnTo>
                    <a:lnTo>
                      <a:pt x="645" y="325"/>
                    </a:lnTo>
                    <a:lnTo>
                      <a:pt x="678" y="312"/>
                    </a:lnTo>
                    <a:lnTo>
                      <a:pt x="697" y="292"/>
                    </a:lnTo>
                    <a:lnTo>
                      <a:pt x="720" y="277"/>
                    </a:lnTo>
                    <a:lnTo>
                      <a:pt x="777" y="274"/>
                    </a:lnTo>
                    <a:lnTo>
                      <a:pt x="801" y="265"/>
                    </a:lnTo>
                    <a:lnTo>
                      <a:pt x="816" y="253"/>
                    </a:lnTo>
                    <a:lnTo>
                      <a:pt x="859" y="252"/>
                    </a:lnTo>
                    <a:lnTo>
                      <a:pt x="865" y="265"/>
                    </a:lnTo>
                    <a:lnTo>
                      <a:pt x="861" y="279"/>
                    </a:lnTo>
                    <a:lnTo>
                      <a:pt x="843" y="288"/>
                    </a:lnTo>
                    <a:lnTo>
                      <a:pt x="819" y="300"/>
                    </a:lnTo>
                    <a:lnTo>
                      <a:pt x="796" y="324"/>
                    </a:lnTo>
                    <a:lnTo>
                      <a:pt x="786" y="334"/>
                    </a:lnTo>
                    <a:lnTo>
                      <a:pt x="765" y="343"/>
                    </a:lnTo>
                    <a:lnTo>
                      <a:pt x="735" y="352"/>
                    </a:lnTo>
                    <a:lnTo>
                      <a:pt x="714" y="367"/>
                    </a:lnTo>
                    <a:lnTo>
                      <a:pt x="687" y="390"/>
                    </a:lnTo>
                    <a:lnTo>
                      <a:pt x="669" y="409"/>
                    </a:lnTo>
                    <a:lnTo>
                      <a:pt x="649" y="420"/>
                    </a:lnTo>
                    <a:lnTo>
                      <a:pt x="648" y="481"/>
                    </a:lnTo>
                    <a:lnTo>
                      <a:pt x="673" y="510"/>
                    </a:lnTo>
                    <a:lnTo>
                      <a:pt x="703" y="526"/>
                    </a:lnTo>
                    <a:lnTo>
                      <a:pt x="730" y="531"/>
                    </a:lnTo>
                    <a:lnTo>
                      <a:pt x="751" y="535"/>
                    </a:lnTo>
                    <a:lnTo>
                      <a:pt x="777" y="549"/>
                    </a:lnTo>
                    <a:lnTo>
                      <a:pt x="795" y="567"/>
                    </a:lnTo>
                    <a:lnTo>
                      <a:pt x="819" y="577"/>
                    </a:lnTo>
                    <a:lnTo>
                      <a:pt x="846" y="583"/>
                    </a:lnTo>
                    <a:lnTo>
                      <a:pt x="861" y="592"/>
                    </a:lnTo>
                    <a:lnTo>
                      <a:pt x="874" y="606"/>
                    </a:lnTo>
                    <a:lnTo>
                      <a:pt x="889" y="621"/>
                    </a:lnTo>
                    <a:lnTo>
                      <a:pt x="888" y="634"/>
                    </a:lnTo>
                    <a:lnTo>
                      <a:pt x="867" y="637"/>
                    </a:lnTo>
                    <a:lnTo>
                      <a:pt x="853" y="631"/>
                    </a:lnTo>
                    <a:lnTo>
                      <a:pt x="832" y="618"/>
                    </a:lnTo>
                    <a:lnTo>
                      <a:pt x="807" y="618"/>
                    </a:lnTo>
                    <a:lnTo>
                      <a:pt x="780" y="618"/>
                    </a:lnTo>
                    <a:lnTo>
                      <a:pt x="759" y="615"/>
                    </a:lnTo>
                    <a:lnTo>
                      <a:pt x="736" y="592"/>
                    </a:lnTo>
                    <a:lnTo>
                      <a:pt x="718" y="588"/>
                    </a:lnTo>
                    <a:lnTo>
                      <a:pt x="684" y="588"/>
                    </a:lnTo>
                    <a:lnTo>
                      <a:pt x="615" y="588"/>
                    </a:lnTo>
                    <a:lnTo>
                      <a:pt x="604" y="606"/>
                    </a:lnTo>
                    <a:lnTo>
                      <a:pt x="589" y="621"/>
                    </a:lnTo>
                    <a:lnTo>
                      <a:pt x="576" y="628"/>
                    </a:lnTo>
                    <a:lnTo>
                      <a:pt x="580" y="666"/>
                    </a:lnTo>
                    <a:lnTo>
                      <a:pt x="600" y="702"/>
                    </a:lnTo>
                    <a:lnTo>
                      <a:pt x="618" y="723"/>
                    </a:lnTo>
                    <a:lnTo>
                      <a:pt x="630" y="753"/>
                    </a:lnTo>
                    <a:lnTo>
                      <a:pt x="631" y="787"/>
                    </a:lnTo>
                    <a:lnTo>
                      <a:pt x="640" y="807"/>
                    </a:lnTo>
                    <a:lnTo>
                      <a:pt x="654" y="838"/>
                    </a:lnTo>
                    <a:lnTo>
                      <a:pt x="664" y="862"/>
                    </a:lnTo>
                    <a:lnTo>
                      <a:pt x="664" y="889"/>
                    </a:lnTo>
                    <a:lnTo>
                      <a:pt x="654" y="898"/>
                    </a:lnTo>
                    <a:lnTo>
                      <a:pt x="642" y="898"/>
                    </a:lnTo>
                    <a:lnTo>
                      <a:pt x="624" y="870"/>
                    </a:lnTo>
                    <a:lnTo>
                      <a:pt x="612" y="837"/>
                    </a:lnTo>
                    <a:lnTo>
                      <a:pt x="583" y="808"/>
                    </a:lnTo>
                    <a:lnTo>
                      <a:pt x="568" y="789"/>
                    </a:lnTo>
                    <a:lnTo>
                      <a:pt x="556" y="760"/>
                    </a:lnTo>
                    <a:lnTo>
                      <a:pt x="549" y="738"/>
                    </a:lnTo>
                    <a:lnTo>
                      <a:pt x="513" y="708"/>
                    </a:lnTo>
                    <a:lnTo>
                      <a:pt x="489" y="682"/>
                    </a:lnTo>
                    <a:lnTo>
                      <a:pt x="415" y="684"/>
                    </a:lnTo>
                    <a:lnTo>
                      <a:pt x="390" y="730"/>
                    </a:lnTo>
                    <a:lnTo>
                      <a:pt x="372" y="759"/>
                    </a:lnTo>
                    <a:lnTo>
                      <a:pt x="361" y="798"/>
                    </a:lnTo>
                    <a:lnTo>
                      <a:pt x="339" y="838"/>
                    </a:lnTo>
                    <a:lnTo>
                      <a:pt x="316" y="874"/>
                    </a:lnTo>
                    <a:lnTo>
                      <a:pt x="294" y="907"/>
                    </a:lnTo>
                    <a:lnTo>
                      <a:pt x="285" y="915"/>
                    </a:lnTo>
                    <a:lnTo>
                      <a:pt x="268" y="909"/>
                    </a:lnTo>
                    <a:lnTo>
                      <a:pt x="268" y="894"/>
                    </a:lnTo>
                    <a:lnTo>
                      <a:pt x="276" y="867"/>
                    </a:lnTo>
                    <a:lnTo>
                      <a:pt x="291" y="837"/>
                    </a:lnTo>
                    <a:lnTo>
                      <a:pt x="294" y="790"/>
                    </a:lnTo>
                    <a:lnTo>
                      <a:pt x="298" y="766"/>
                    </a:lnTo>
                    <a:lnTo>
                      <a:pt x="313" y="744"/>
                    </a:lnTo>
                    <a:lnTo>
                      <a:pt x="319" y="699"/>
                    </a:lnTo>
                    <a:lnTo>
                      <a:pt x="324" y="664"/>
                    </a:lnTo>
                    <a:lnTo>
                      <a:pt x="336" y="637"/>
                    </a:lnTo>
                    <a:lnTo>
                      <a:pt x="309" y="609"/>
                    </a:lnTo>
                    <a:lnTo>
                      <a:pt x="283" y="583"/>
                    </a:lnTo>
                    <a:lnTo>
                      <a:pt x="271" y="577"/>
                    </a:lnTo>
                    <a:lnTo>
                      <a:pt x="231" y="601"/>
                    </a:lnTo>
                    <a:lnTo>
                      <a:pt x="201" y="619"/>
                    </a:lnTo>
                    <a:lnTo>
                      <a:pt x="162" y="633"/>
                    </a:lnTo>
                    <a:lnTo>
                      <a:pt x="118" y="640"/>
                    </a:lnTo>
                    <a:lnTo>
                      <a:pt x="88" y="655"/>
                    </a:lnTo>
                    <a:lnTo>
                      <a:pt x="63" y="666"/>
                    </a:lnTo>
                    <a:lnTo>
                      <a:pt x="27" y="666"/>
                    </a:lnTo>
                    <a:lnTo>
                      <a:pt x="16" y="655"/>
                    </a:lnTo>
                    <a:lnTo>
                      <a:pt x="30" y="642"/>
                    </a:lnTo>
                    <a:lnTo>
                      <a:pt x="67" y="628"/>
                    </a:lnTo>
                    <a:lnTo>
                      <a:pt x="94" y="606"/>
                    </a:lnTo>
                    <a:lnTo>
                      <a:pt x="120" y="588"/>
                    </a:lnTo>
                    <a:lnTo>
                      <a:pt x="136" y="576"/>
                    </a:lnTo>
                    <a:lnTo>
                      <a:pt x="162" y="567"/>
                    </a:lnTo>
                    <a:lnTo>
                      <a:pt x="204" y="531"/>
                    </a:lnTo>
                    <a:lnTo>
                      <a:pt x="231" y="510"/>
                    </a:lnTo>
                    <a:lnTo>
                      <a:pt x="247" y="504"/>
                    </a:lnTo>
                    <a:lnTo>
                      <a:pt x="250" y="429"/>
                    </a:lnTo>
                    <a:lnTo>
                      <a:pt x="204" y="396"/>
                    </a:lnTo>
                    <a:lnTo>
                      <a:pt x="190" y="390"/>
                    </a:lnTo>
                    <a:lnTo>
                      <a:pt x="129" y="385"/>
                    </a:lnTo>
                    <a:lnTo>
                      <a:pt x="105" y="369"/>
                    </a:lnTo>
                    <a:lnTo>
                      <a:pt x="81" y="355"/>
                    </a:lnTo>
                    <a:lnTo>
                      <a:pt x="63" y="345"/>
                    </a:lnTo>
                    <a:lnTo>
                      <a:pt x="34" y="339"/>
                    </a:lnTo>
                    <a:lnTo>
                      <a:pt x="3" y="307"/>
                    </a:lnTo>
                    <a:lnTo>
                      <a:pt x="0" y="291"/>
                    </a:lnTo>
                    <a:lnTo>
                      <a:pt x="9" y="285"/>
                    </a:lnTo>
                    <a:lnTo>
                      <a:pt x="39" y="286"/>
                    </a:lnTo>
                    <a:lnTo>
                      <a:pt x="67" y="301"/>
                    </a:lnTo>
                    <a:lnTo>
                      <a:pt x="85" y="304"/>
                    </a:lnTo>
                    <a:lnTo>
                      <a:pt x="115" y="306"/>
                    </a:lnTo>
                    <a:lnTo>
                      <a:pt x="148" y="318"/>
                    </a:lnTo>
                    <a:lnTo>
                      <a:pt x="165" y="324"/>
                    </a:lnTo>
                    <a:lnTo>
                      <a:pt x="226" y="327"/>
                    </a:lnTo>
                    <a:lnTo>
                      <a:pt x="258" y="334"/>
                    </a:lnTo>
                    <a:lnTo>
                      <a:pt x="279" y="334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3081" name="Group 9"/>
            <p:cNvGrpSpPr>
              <a:grpSpLocks/>
            </p:cNvGrpSpPr>
            <p:nvPr/>
          </p:nvGrpSpPr>
          <p:grpSpPr bwMode="auto">
            <a:xfrm>
              <a:off x="993" y="1028"/>
              <a:ext cx="4766" cy="119"/>
              <a:chOff x="993" y="1028"/>
              <a:chExt cx="4766" cy="119"/>
            </a:xfrm>
          </p:grpSpPr>
          <p:sp>
            <p:nvSpPr>
              <p:cNvPr id="3082" name="Rectangle 10"/>
              <p:cNvSpPr>
                <a:spLocks noChangeArrowheads="1"/>
              </p:cNvSpPr>
              <p:nvPr/>
            </p:nvSpPr>
            <p:spPr bwMode="ltGray">
              <a:xfrm>
                <a:off x="996" y="1035"/>
                <a:ext cx="4763" cy="106"/>
              </a:xfrm>
              <a:prstGeom prst="rect">
                <a:avLst/>
              </a:prstGeom>
              <a:gradFill rotWithShape="0"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083" name="Line 11"/>
              <p:cNvSpPr>
                <a:spLocks noChangeShapeType="1"/>
              </p:cNvSpPr>
              <p:nvPr/>
            </p:nvSpPr>
            <p:spPr bwMode="ltGray">
              <a:xfrm>
                <a:off x="999" y="1145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084" name="Line 12"/>
              <p:cNvSpPr>
                <a:spLocks noChangeShapeType="1"/>
              </p:cNvSpPr>
              <p:nvPr/>
            </p:nvSpPr>
            <p:spPr bwMode="ltGray">
              <a:xfrm>
                <a:off x="999" y="112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085" name="Line 13"/>
              <p:cNvSpPr>
                <a:spLocks noChangeShapeType="1"/>
              </p:cNvSpPr>
              <p:nvPr/>
            </p:nvSpPr>
            <p:spPr bwMode="ltGray">
              <a:xfrm>
                <a:off x="999" y="109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086" name="Line 14"/>
              <p:cNvSpPr>
                <a:spLocks noChangeShapeType="1"/>
              </p:cNvSpPr>
              <p:nvPr/>
            </p:nvSpPr>
            <p:spPr bwMode="ltGray">
              <a:xfrm>
                <a:off x="999" y="1057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087" name="Freeform 15"/>
              <p:cNvSpPr>
                <a:spLocks/>
              </p:cNvSpPr>
              <p:nvPr/>
            </p:nvSpPr>
            <p:spPr bwMode="ltGray">
              <a:xfrm>
                <a:off x="993" y="1028"/>
                <a:ext cx="4765" cy="119"/>
              </a:xfrm>
              <a:custGeom>
                <a:avLst/>
                <a:gdLst/>
                <a:ahLst/>
                <a:cxnLst>
                  <a:cxn ang="0">
                    <a:pos x="0" y="118"/>
                  </a:cxn>
                  <a:cxn ang="0">
                    <a:pos x="0" y="0"/>
                  </a:cxn>
                  <a:cxn ang="0">
                    <a:pos x="4764" y="0"/>
                  </a:cxn>
                </a:cxnLst>
                <a:rect l="0" t="0" r="r" b="b"/>
                <a:pathLst>
                  <a:path w="4765" h="119">
                    <a:moveTo>
                      <a:pt x="0" y="118"/>
                    </a:moveTo>
                    <a:lnTo>
                      <a:pt x="0" y="0"/>
                    </a:lnTo>
                    <a:lnTo>
                      <a:pt x="4764" y="0"/>
                    </a:lnTo>
                  </a:path>
                </a:pathLst>
              </a:custGeom>
              <a:noFill/>
              <a:ln w="12700" cap="rnd" cmpd="sng">
                <a:solidFill>
                  <a:srgbClr val="FFCC66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</p:grpSp>
      <p:sp>
        <p:nvSpPr>
          <p:cNvPr id="3088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1528763" y="304800"/>
            <a:ext cx="75644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79550" y="1981200"/>
            <a:ext cx="76263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81138" y="6248400"/>
            <a:ext cx="1782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973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6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7927F530-74A2-48AD-A2DD-8676110A41DB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2pPr>
      <a:lvl3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3pPr>
      <a:lvl4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4pPr>
      <a:lvl5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¬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1440" tIns="45720" rIns="91440" bIns="45720"/>
          <a:lstStyle/>
          <a:p>
            <a:r>
              <a:rPr lang="es-EC">
                <a:solidFill>
                  <a:schemeClr val="tx1"/>
                </a:solidFill>
              </a:rPr>
              <a:t>EL PROCESO DE FOTOSÍNTESIS</a:t>
            </a:r>
            <a:endParaRPr lang="es-ES">
              <a:solidFill>
                <a:schemeClr val="tx1"/>
              </a:solidFill>
            </a:endParaRPr>
          </a:p>
        </p:txBody>
      </p:sp>
      <p:pic>
        <p:nvPicPr>
          <p:cNvPr id="21507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98738" y="1981200"/>
            <a:ext cx="5387975" cy="41148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2400" b="1"/>
              <a:t>ESTRUCTURA DE LA HOJA Y CLOROPLASTOS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05000"/>
            <a:ext cx="69342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000"/>
              <a:t>Las superficies superior e inferior constan de </a:t>
            </a:r>
            <a:r>
              <a:rPr lang="es-ES" sz="2000" b="1" i="1" u="sng">
                <a:solidFill>
                  <a:schemeClr val="folHlink"/>
                </a:solidFill>
              </a:rPr>
              <a:t>epidermis</a:t>
            </a:r>
            <a:r>
              <a:rPr lang="es-ES" sz="2000"/>
              <a:t>, la misma que se cubre de una cutícula impermeable.</a:t>
            </a:r>
          </a:p>
          <a:p>
            <a:pPr>
              <a:lnSpc>
                <a:spcPct val="90000"/>
              </a:lnSpc>
            </a:pPr>
            <a:r>
              <a:rPr lang="es-ES" sz="2000" b="1" i="1" u="sng">
                <a:solidFill>
                  <a:schemeClr val="folHlink"/>
                </a:solidFill>
              </a:rPr>
              <a:t>Estomas.-</a:t>
            </a:r>
            <a:r>
              <a:rPr lang="es-ES" sz="2000"/>
              <a:t> aberturas en la epidermis de las hojas y hojas rodeadas de células oclusivas.</a:t>
            </a:r>
          </a:p>
          <a:p>
            <a:pPr>
              <a:lnSpc>
                <a:spcPct val="90000"/>
              </a:lnSpc>
            </a:pPr>
            <a:r>
              <a:rPr lang="es-ES" sz="2000" b="1" i="1" u="sng">
                <a:solidFill>
                  <a:schemeClr val="folHlink"/>
                </a:solidFill>
              </a:rPr>
              <a:t>Mesófilo.-</a:t>
            </a:r>
            <a:r>
              <a:rPr lang="es-ES" sz="2000"/>
              <a:t> tejido localizado entre las dos epidermis y contiene los cloroplastos.</a:t>
            </a:r>
          </a:p>
          <a:p>
            <a:pPr>
              <a:lnSpc>
                <a:spcPct val="90000"/>
              </a:lnSpc>
            </a:pPr>
            <a:r>
              <a:rPr lang="es-ES" sz="2000" b="1" i="1" u="sng">
                <a:solidFill>
                  <a:schemeClr val="folHlink"/>
                </a:solidFill>
              </a:rPr>
              <a:t>Cloroplastos.-</a:t>
            </a:r>
            <a:r>
              <a:rPr lang="es-ES" sz="2000"/>
              <a:t> organelos compuestos por doble membrana, que posee el pigmento clorofila y encierra los estromas.</a:t>
            </a:r>
          </a:p>
          <a:p>
            <a:pPr>
              <a:lnSpc>
                <a:spcPct val="90000"/>
              </a:lnSpc>
            </a:pPr>
            <a:r>
              <a:rPr lang="es-ES" sz="2000" b="1" i="1" u="sng">
                <a:solidFill>
                  <a:schemeClr val="folHlink"/>
                </a:solidFill>
              </a:rPr>
              <a:t>Tilacoides.-</a:t>
            </a:r>
            <a:r>
              <a:rPr lang="es-ES" sz="2000"/>
              <a:t> estructura de la membrana del cloroplasto especializada en la cual tiene lugar la fotosíntesis.  Membranas internas que forman compartimentos (se produce la reacción lumínica).</a:t>
            </a:r>
          </a:p>
          <a:p>
            <a:pPr>
              <a:lnSpc>
                <a:spcPct val="90000"/>
              </a:lnSpc>
            </a:pPr>
            <a:r>
              <a:rPr lang="es-ES" sz="2000" b="1" i="1" u="sng">
                <a:solidFill>
                  <a:schemeClr val="folHlink"/>
                </a:solidFill>
              </a:rPr>
              <a:t>Grana.-</a:t>
            </a:r>
            <a:r>
              <a:rPr lang="es-ES" sz="2000"/>
              <a:t> conjunto de tilacoides y entre las granas se encuentran los </a:t>
            </a:r>
            <a:r>
              <a:rPr lang="es-ES" sz="2000" b="1" i="1" u="sng">
                <a:solidFill>
                  <a:schemeClr val="folHlink"/>
                </a:solidFill>
              </a:rPr>
              <a:t>estromas </a:t>
            </a:r>
            <a:r>
              <a:rPr lang="es-ES" sz="2000"/>
              <a:t>(reacción oscura).</a:t>
            </a:r>
          </a:p>
          <a:p>
            <a:pPr>
              <a:lnSpc>
                <a:spcPct val="90000"/>
              </a:lnSpc>
            </a:pPr>
            <a:r>
              <a:rPr lang="es-ES" sz="2000" b="1" i="1" u="sng">
                <a:solidFill>
                  <a:schemeClr val="folHlink"/>
                </a:solidFill>
              </a:rPr>
              <a:t>Fotosistemas.-</a:t>
            </a:r>
            <a:r>
              <a:rPr lang="es-ES" sz="2000"/>
              <a:t>  conjunto de moléculas de clorofila y otros pigmentos empaquetados en los tilacoides.</a:t>
            </a:r>
          </a:p>
          <a:p>
            <a:pPr>
              <a:lnSpc>
                <a:spcPct val="90000"/>
              </a:lnSpc>
            </a:pPr>
            <a:endParaRPr lang="es-ES" sz="200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57400"/>
            <a:ext cx="2286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/>
              <a:t>La naturaleza de la luz.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9550" y="1981200"/>
            <a:ext cx="7626350" cy="2057400"/>
          </a:xfrm>
        </p:spPr>
        <p:txBody>
          <a:bodyPr/>
          <a:lstStyle/>
          <a:p>
            <a:r>
              <a:rPr lang="es-ES" sz="1800" b="1"/>
              <a:t>La distribución  de los colores en el espectro esta determinado por la longitud de onda.</a:t>
            </a:r>
          </a:p>
          <a:p>
            <a:r>
              <a:rPr lang="es-ES" sz="1800" b="1"/>
              <a:t>Más larga la longitud de onda más </a:t>
            </a:r>
            <a:r>
              <a:rPr lang="es-ES" sz="1800" b="1">
                <a:solidFill>
                  <a:srgbClr val="FF0000"/>
                </a:solidFill>
              </a:rPr>
              <a:t>rojo </a:t>
            </a:r>
            <a:r>
              <a:rPr lang="es-ES" sz="1800" b="1"/>
              <a:t>es el color.</a:t>
            </a:r>
          </a:p>
          <a:p>
            <a:r>
              <a:rPr lang="es-ES" sz="1800" b="1"/>
              <a:t>Longitudes de onda más corta están en la zona </a:t>
            </a:r>
            <a:r>
              <a:rPr lang="es-ES" sz="1800" b="1">
                <a:solidFill>
                  <a:srgbClr val="CC66FF"/>
                </a:solidFill>
              </a:rPr>
              <a:t>violeta </a:t>
            </a:r>
            <a:r>
              <a:rPr lang="es-ES" sz="1800" b="1"/>
              <a:t>del espectro.</a:t>
            </a:r>
          </a:p>
          <a:p>
            <a:r>
              <a:rPr lang="es-ES" sz="1800" b="1"/>
              <a:t>Longitudes de onda más larga que el rojo se llaman </a:t>
            </a:r>
            <a:r>
              <a:rPr lang="es-ES" sz="1800" b="1">
                <a:solidFill>
                  <a:srgbClr val="FF0000"/>
                </a:solidFill>
              </a:rPr>
              <a:t>INFRAROJAS (IR).</a:t>
            </a:r>
          </a:p>
          <a:p>
            <a:r>
              <a:rPr lang="es-ES" sz="1800" b="1"/>
              <a:t>Longitudes de onda más corta se llaman </a:t>
            </a:r>
            <a:r>
              <a:rPr lang="es-ES" sz="1800" b="1">
                <a:solidFill>
                  <a:srgbClr val="CC66FF"/>
                </a:solidFill>
              </a:rPr>
              <a:t>ULTRAVIOLETAS (UV).</a:t>
            </a:r>
            <a:endParaRPr lang="es-ES" sz="1800" b="1"/>
          </a:p>
        </p:txBody>
      </p:sp>
      <p:pic>
        <p:nvPicPr>
          <p:cNvPr id="7172" name="Picture 4" descr="espectr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4114800"/>
            <a:ext cx="8382000" cy="2686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8763" y="304800"/>
            <a:ext cx="7564437" cy="685800"/>
          </a:xfrm>
        </p:spPr>
        <p:txBody>
          <a:bodyPr/>
          <a:lstStyle/>
          <a:p>
            <a:pPr algn="ctr"/>
            <a:r>
              <a:rPr lang="es-ES" sz="3000" b="1"/>
              <a:t>CLOROFILA Y PIGMENTOS ACCESORIOS.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9550" y="1981200"/>
            <a:ext cx="7626350" cy="4648200"/>
          </a:xfrm>
        </p:spPr>
        <p:txBody>
          <a:bodyPr/>
          <a:lstStyle/>
          <a:p>
            <a:r>
              <a:rPr lang="es-ES" sz="2000" i="1">
                <a:solidFill>
                  <a:schemeClr val="folHlink"/>
                </a:solidFill>
              </a:rPr>
              <a:t>Pigmento</a:t>
            </a:r>
            <a:r>
              <a:rPr lang="es-ES" sz="2000"/>
              <a:t>.- cualquier sustancia que absorba luz.</a:t>
            </a:r>
          </a:p>
          <a:p>
            <a:r>
              <a:rPr lang="es-ES" sz="2000"/>
              <a:t>El color del pigmento está dado por la longitud de onda no absorbida (x lo tanto reflejada).</a:t>
            </a:r>
          </a:p>
          <a:p>
            <a:r>
              <a:rPr lang="es-ES" sz="2000"/>
              <a:t>P. Negros absorben todas las longitudes de onda.</a:t>
            </a:r>
          </a:p>
          <a:p>
            <a:r>
              <a:rPr lang="es-ES" sz="2000"/>
              <a:t>P. Blancos reflejan toda la energía que les llega.</a:t>
            </a:r>
          </a:p>
          <a:p>
            <a:r>
              <a:rPr lang="es-ES" sz="2000"/>
              <a:t>La clorofila absorbe  todas las longitudes de onda, excepto la verde.</a:t>
            </a:r>
          </a:p>
          <a:p>
            <a:r>
              <a:rPr lang="es-ES" sz="2000"/>
              <a:t>Los pigmentos accesorios incluyen: Clorofila B, C, D y E, Carotenoides (como el beta caroteno y las xantòfilas (amarillo)); absorben energía no absorbida por la clorofila.</a:t>
            </a:r>
          </a:p>
          <a:p>
            <a:pPr algn="ctr">
              <a:buFont typeface="Wingdings" pitchFamily="2" charset="2"/>
              <a:buNone/>
            </a:pPr>
            <a:endParaRPr lang="es-ES" sz="2000" i="1" u="sng"/>
          </a:p>
          <a:p>
            <a:pPr algn="ctr">
              <a:buFont typeface="Wingdings" pitchFamily="2" charset="2"/>
              <a:buNone/>
            </a:pPr>
            <a:r>
              <a:rPr lang="es-ES" sz="2000" i="1" u="sng">
                <a:solidFill>
                  <a:srgbClr val="008000"/>
                </a:solidFill>
              </a:rPr>
              <a:t>CLOROFILA</a:t>
            </a:r>
          </a:p>
          <a:p>
            <a:pPr>
              <a:buFont typeface="Wingdings" pitchFamily="2" charset="2"/>
              <a:buNone/>
            </a:pPr>
            <a:r>
              <a:rPr lang="es-ES" sz="2000"/>
              <a:t>Molécula compleja que posee un átomo de Mg en el centro, mantenido por un grupo de Porfirinas.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3000" b="1" u="sng"/>
              <a:t>Etapas de la fotosíntesis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s-ES" sz="3000"/>
              <a:t>La fotosíntesis es un proceso que se desarrolla en dos etapas: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s-ES" sz="3000">
                <a:solidFill>
                  <a:srgbClr val="FFFF00"/>
                </a:solidFill>
              </a:rPr>
              <a:t>Reacciones lumínicas.-</a:t>
            </a:r>
            <a:r>
              <a:rPr lang="es-ES" sz="3000"/>
              <a:t> (fase dependiente de la luz).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s-ES" sz="3000" b="1">
                <a:solidFill>
                  <a:srgbClr val="080808"/>
                </a:solidFill>
              </a:rPr>
              <a:t>Reacciones oscuras</a:t>
            </a:r>
            <a:r>
              <a:rPr lang="es-ES" sz="3000"/>
              <a:t>.- (fase independiente de la luz.  Ciclo de Calvin – Benson)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3200" b="1" i="0" u="sng"/>
              <a:t>Reacción lumínica o dependiente de la luz.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9550" y="1981200"/>
            <a:ext cx="7626350" cy="4876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s-ES"/>
              <a:t> </a:t>
            </a:r>
            <a:r>
              <a:rPr lang="es-ES" sz="2000"/>
              <a:t>La luz estimula electrones de moléculas de clorofila y los transfiere a sistemas de transporte de e. Esta energía impulsa tres procesos: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ES" sz="2000">
                <a:solidFill>
                  <a:srgbClr val="FF0000"/>
                </a:solidFill>
              </a:rPr>
              <a:t>El fotosistema II genera ATP`.-</a:t>
            </a:r>
            <a:r>
              <a:rPr lang="es-ES" sz="2000"/>
              <a:t> </a:t>
            </a:r>
            <a:r>
              <a:rPr lang="es-ES" sz="2000">
                <a:solidFill>
                  <a:srgbClr val="080808"/>
                </a:solidFill>
              </a:rPr>
              <a:t> parte de la energía de los e. Se utiliza para “bombear” iones de H al interior de los tilacoides.  Por ello la concentración de H es más alta ahí que en los estromas.  Los iones de H bajan por este gradiente a través de enzimas sintetizadoras de ATP de las membranas tilacoides y al hacerlo suministran la energía que impulsa la síntesis de ATP.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ES" sz="2000">
                <a:solidFill>
                  <a:srgbClr val="FF0000"/>
                </a:solidFill>
              </a:rPr>
              <a:t>El fotosistema I genera NADPH.- </a:t>
            </a:r>
            <a:r>
              <a:rPr lang="es-ES" sz="2000">
                <a:solidFill>
                  <a:srgbClr val="080808"/>
                </a:solidFill>
              </a:rPr>
              <a:t>una parte de la energía en forma de e energéticos se añade a moléculas portadoras de e., NADP para formar el portador NADPH, altamente energizado.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ES" sz="2000">
                <a:solidFill>
                  <a:srgbClr val="FF0000"/>
                </a:solidFill>
              </a:rPr>
              <a:t>La descomposición de agua.- </a:t>
            </a:r>
            <a:r>
              <a:rPr lang="es-ES" sz="2000">
                <a:solidFill>
                  <a:srgbClr val="080808"/>
                </a:solidFill>
              </a:rPr>
              <a:t>mantiene el flujo de e. Por los fotosistemas, parte de la energía se utiliza para dividir moléculas de agua, lo que genera e, iones H y O2</a:t>
            </a:r>
            <a:endParaRPr lang="es-ES" sz="2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s-ES" sz="2000"/>
              <a:t>En el estroma el ATP y NADPH proporcionan la energía que impulsa la síntesis de la glucosa a partir de CO2 Y H2O.</a:t>
            </a:r>
          </a:p>
          <a:p>
            <a:pPr marL="609600" indent="-609600">
              <a:lnSpc>
                <a:spcPct val="90000"/>
              </a:lnSpc>
            </a:pPr>
            <a:r>
              <a:rPr lang="es-ES" sz="2000"/>
              <a:t>Estas reacciones se efectúan en un ciclo de reacciones químicas llamado CICLO 3C o CALVIN – BENSON., el cual consta de 3 partes: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ES" sz="2000">
                <a:solidFill>
                  <a:srgbClr val="FF0000"/>
                </a:solidFill>
              </a:rPr>
              <a:t>Fijación de C.-</a:t>
            </a:r>
            <a:r>
              <a:rPr lang="es-ES" sz="2000"/>
              <a:t> CO</a:t>
            </a:r>
            <a:r>
              <a:rPr lang="es-ES" sz="2000" baseline="-25000"/>
              <a:t>2</a:t>
            </a:r>
            <a:r>
              <a:rPr lang="es-ES" sz="2000"/>
              <a:t> y H</a:t>
            </a:r>
            <a:r>
              <a:rPr lang="es-ES" sz="2000" baseline="-25000"/>
              <a:t>2</a:t>
            </a:r>
            <a:r>
              <a:rPr lang="es-ES" sz="2000"/>
              <a:t>O se combinan con bifosfato de Ribulosa (RuBP) para formar Àcido Fosfoglicèrico (PGA).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ES" sz="2000">
                <a:solidFill>
                  <a:srgbClr val="FF0000"/>
                </a:solidFill>
              </a:rPr>
              <a:t>Síntesis de G3P.- </a:t>
            </a:r>
            <a:r>
              <a:rPr lang="es-ES" sz="2000"/>
              <a:t>el PGA se convierte en G3P utilizando energía de ATP y NADPH.  El G3P puede utilizarse  para sintetizar moléculas orgánicas como la glucosa.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ES" sz="2000">
                <a:solidFill>
                  <a:srgbClr val="FF0000"/>
                </a:solidFill>
              </a:rPr>
              <a:t>Regeneración de RuBP.- </a:t>
            </a:r>
            <a:r>
              <a:rPr lang="es-ES" sz="2000"/>
              <a:t>10 moléculas de G3P se utilizan para regenerar 6 moléculas de RuBP, también consumiendo energía de ATP.</a:t>
            </a:r>
            <a:endParaRPr lang="es-ES" sz="2000">
              <a:solidFill>
                <a:srgbClr val="FF0000"/>
              </a:solidFill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s-ES" sz="3200" b="1" i="0" u="sng"/>
              <a:t>Reacción oscura o independiente de la luz.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1126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Image1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57400" y="1981200"/>
            <a:ext cx="6096000" cy="4724400"/>
          </a:xfrm>
          <a:noFill/>
          <a:ln/>
        </p:spPr>
      </p:pic>
      <p:sp>
        <p:nvSpPr>
          <p:cNvPr id="12293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s-EC"/>
              <a:t>Fases de la fotosíntesis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ías de sol">
  <a:themeElements>
    <a:clrScheme name="Días de sol 1">
      <a:dk1>
        <a:srgbClr val="000000"/>
      </a:dk1>
      <a:lt1>
        <a:srgbClr val="FFCC66"/>
      </a:lt1>
      <a:dk2>
        <a:srgbClr val="996633"/>
      </a:dk2>
      <a:lt2>
        <a:srgbClr val="CC6600"/>
      </a:lt2>
      <a:accent1>
        <a:srgbClr val="FF9933"/>
      </a:accent1>
      <a:accent2>
        <a:srgbClr val="CCCCCC"/>
      </a:accent2>
      <a:accent3>
        <a:srgbClr val="FFE2B8"/>
      </a:accent3>
      <a:accent4>
        <a:srgbClr val="000000"/>
      </a:accent4>
      <a:accent5>
        <a:srgbClr val="FFCAAD"/>
      </a:accent5>
      <a:accent6>
        <a:srgbClr val="B9B9B9"/>
      </a:accent6>
      <a:hlink>
        <a:srgbClr val="CC9900"/>
      </a:hlink>
      <a:folHlink>
        <a:srgbClr val="993366"/>
      </a:folHlink>
    </a:clrScheme>
    <a:fontScheme name="Días de so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ías de sol 1">
        <a:dk1>
          <a:srgbClr val="000000"/>
        </a:dk1>
        <a:lt1>
          <a:srgbClr val="FFCC66"/>
        </a:lt1>
        <a:dk2>
          <a:srgbClr val="996633"/>
        </a:dk2>
        <a:lt2>
          <a:srgbClr val="CC6600"/>
        </a:lt2>
        <a:accent1>
          <a:srgbClr val="FF9933"/>
        </a:accent1>
        <a:accent2>
          <a:srgbClr val="CCCCCC"/>
        </a:accent2>
        <a:accent3>
          <a:srgbClr val="FFE2B8"/>
        </a:accent3>
        <a:accent4>
          <a:srgbClr val="000000"/>
        </a:accent4>
        <a:accent5>
          <a:srgbClr val="FFCAAD"/>
        </a:accent5>
        <a:accent6>
          <a:srgbClr val="B9B9B9"/>
        </a:accent6>
        <a:hlink>
          <a:srgbClr val="CC9900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ías de sol 2">
        <a:dk1>
          <a:srgbClr val="000000"/>
        </a:dk1>
        <a:lt1>
          <a:srgbClr val="FFFFCC"/>
        </a:lt1>
        <a:dk2>
          <a:srgbClr val="996633"/>
        </a:dk2>
        <a:lt2>
          <a:srgbClr val="CC9900"/>
        </a:lt2>
        <a:accent1>
          <a:srgbClr val="FF9933"/>
        </a:accent1>
        <a:accent2>
          <a:srgbClr val="FFFFFF"/>
        </a:accent2>
        <a:accent3>
          <a:srgbClr val="FFFFE2"/>
        </a:accent3>
        <a:accent4>
          <a:srgbClr val="000000"/>
        </a:accent4>
        <a:accent5>
          <a:srgbClr val="FFCAAD"/>
        </a:accent5>
        <a:accent6>
          <a:srgbClr val="E7E7E7"/>
        </a:accent6>
        <a:hlink>
          <a:srgbClr val="FFCC66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ías de sol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CBCBCB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ías de sol 4">
        <a:dk1>
          <a:srgbClr val="000000"/>
        </a:dk1>
        <a:lt1>
          <a:srgbClr val="F8F8F8"/>
        </a:lt1>
        <a:dk2>
          <a:srgbClr val="006600"/>
        </a:dk2>
        <a:lt2>
          <a:srgbClr val="FFCC00"/>
        </a:lt2>
        <a:accent1>
          <a:srgbClr val="9999FF"/>
        </a:accent1>
        <a:accent2>
          <a:srgbClr val="003300"/>
        </a:accent2>
        <a:accent3>
          <a:srgbClr val="AAB8AA"/>
        </a:accent3>
        <a:accent4>
          <a:srgbClr val="D4D4D4"/>
        </a:accent4>
        <a:accent5>
          <a:srgbClr val="CACAFF"/>
        </a:accent5>
        <a:accent6>
          <a:srgbClr val="002D00"/>
        </a:accent6>
        <a:hlink>
          <a:srgbClr val="009966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ías de sol 5">
        <a:dk1>
          <a:srgbClr val="000000"/>
        </a:dk1>
        <a:lt1>
          <a:srgbClr val="F8F8F8"/>
        </a:lt1>
        <a:dk2>
          <a:srgbClr val="990099"/>
        </a:dk2>
        <a:lt2>
          <a:srgbClr val="FFCC00"/>
        </a:lt2>
        <a:accent1>
          <a:srgbClr val="9999FF"/>
        </a:accent1>
        <a:accent2>
          <a:srgbClr val="660066"/>
        </a:accent2>
        <a:accent3>
          <a:srgbClr val="CAAACA"/>
        </a:accent3>
        <a:accent4>
          <a:srgbClr val="D4D4D4"/>
        </a:accent4>
        <a:accent5>
          <a:srgbClr val="CACAFF"/>
        </a:accent5>
        <a:accent6>
          <a:srgbClr val="5C005C"/>
        </a:accent6>
        <a:hlink>
          <a:srgbClr val="CC00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Office\Templates\Diseños de presentaciones\Días de sol.pot</Template>
  <TotalTime>65</TotalTime>
  <Words>686</Words>
  <Application>Microsoft PowerPoint</Application>
  <PresentationFormat>Presentación en pantalla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Times New Roman</vt:lpstr>
      <vt:lpstr>Wingdings</vt:lpstr>
      <vt:lpstr>Días de sol</vt:lpstr>
      <vt:lpstr>EL PROCESO DE FOTOSÍNTESIS</vt:lpstr>
      <vt:lpstr>ESTRUCTURA DE LA HOJA Y CLOROPLASTOS</vt:lpstr>
      <vt:lpstr>La naturaleza de la luz.</vt:lpstr>
      <vt:lpstr>CLOROFILA Y PIGMENTOS ACCESORIOS.</vt:lpstr>
      <vt:lpstr>Etapas de la fotosíntesis</vt:lpstr>
      <vt:lpstr>Reacción lumínica o dependiente de la luz.</vt:lpstr>
      <vt:lpstr>Reacción oscura o independiente de la luz.</vt:lpstr>
      <vt:lpstr>Fases de la fotosíntesis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PROCESO DE FOTOSÍNTESIS</dc:title>
  <dc:creator>Xavier Cascante</dc:creator>
  <cp:lastModifiedBy>Administrador</cp:lastModifiedBy>
  <cp:revision>7</cp:revision>
  <dcterms:created xsi:type="dcterms:W3CDTF">2007-01-09T16:22:50Z</dcterms:created>
  <dcterms:modified xsi:type="dcterms:W3CDTF">2009-08-13T16:05:28Z</dcterms:modified>
</cp:coreProperties>
</file>